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5" r:id="rId4"/>
    <p:sldMasterId id="2147483698" r:id="rId5"/>
    <p:sldMasterId id="2147483711" r:id="rId6"/>
    <p:sldMasterId id="2147483725" r:id="rId7"/>
    <p:sldMasterId id="2147483730" r:id="rId8"/>
    <p:sldMasterId id="2147483743" r:id="rId9"/>
  </p:sldMasterIdLst>
  <p:notesMasterIdLst>
    <p:notesMasterId r:id="rId39"/>
  </p:notesMasterIdLst>
  <p:sldIdLst>
    <p:sldId id="418" r:id="rId10"/>
    <p:sldId id="2007577324" r:id="rId11"/>
    <p:sldId id="334" r:id="rId12"/>
    <p:sldId id="420" r:id="rId13"/>
    <p:sldId id="259" r:id="rId14"/>
    <p:sldId id="2007577313" r:id="rId15"/>
    <p:sldId id="2007577316" r:id="rId16"/>
    <p:sldId id="2007577321" r:id="rId17"/>
    <p:sldId id="2007577309" r:id="rId18"/>
    <p:sldId id="2007577320" r:id="rId19"/>
    <p:sldId id="2007577317" r:id="rId20"/>
    <p:sldId id="11088671" r:id="rId21"/>
    <p:sldId id="421" r:id="rId22"/>
    <p:sldId id="2007577318" r:id="rId23"/>
    <p:sldId id="2007577322" r:id="rId24"/>
    <p:sldId id="2007577310" r:id="rId25"/>
    <p:sldId id="2007577319" r:id="rId26"/>
    <p:sldId id="2007577323" r:id="rId27"/>
    <p:sldId id="11088670" r:id="rId28"/>
    <p:sldId id="2007577315" r:id="rId29"/>
    <p:sldId id="2007577308" r:id="rId30"/>
    <p:sldId id="2007577314" r:id="rId31"/>
    <p:sldId id="2007577311" r:id="rId32"/>
    <p:sldId id="552" r:id="rId33"/>
    <p:sldId id="407" r:id="rId34"/>
    <p:sldId id="408" r:id="rId35"/>
    <p:sldId id="694" r:id="rId36"/>
    <p:sldId id="11088845" r:id="rId37"/>
    <p:sldId id="110888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52" autoAdjust="0"/>
    <p:restoredTop sz="94660"/>
  </p:normalViewPr>
  <p:slideViewPr>
    <p:cSldViewPr snapToGrid="0" showGuides="1">
      <p:cViewPr varScale="1">
        <p:scale>
          <a:sx n="97" d="100"/>
          <a:sy n="97" d="100"/>
        </p:scale>
        <p:origin x="108" y="210"/>
      </p:cViewPr>
      <p:guideLst>
        <p:guide orient="horz" pos="2160"/>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F2850-CD07-4C8D-9225-5493C59B7BF7}"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6488E-2847-4217-AF12-48552FD3A604}" type="slidenum">
              <a:rPr lang="en-US" smtClean="0"/>
              <a:t>‹#›</a:t>
            </a:fld>
            <a:endParaRPr lang="en-US"/>
          </a:p>
        </p:txBody>
      </p:sp>
    </p:spTree>
    <p:extLst>
      <p:ext uri="{BB962C8B-B14F-4D97-AF65-F5344CB8AC3E}">
        <p14:creationId xmlns:p14="http://schemas.microsoft.com/office/powerpoint/2010/main" val="289049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14231f69b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14231f69b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59522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E424-6644-8654-9485-38E2EAE67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C42A9F-0FAA-B378-75F4-D76A9F9E4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DA3B1-C3F2-8421-FD63-7AE628314EAC}"/>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8F74EDD5-D1EC-1583-70A1-B9647BA0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F76EA-8906-9BE5-49F6-B92115510FC5}"/>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58040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513C-94BB-DE3A-F3FA-F66C5A60D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09A-10D6-4DD7-6C63-7E27F5A78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89283-FC58-20FA-D3F0-353B1E214380}"/>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475ED5D9-AA69-5AC9-A4CD-886ED9E59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F9960-3C48-9501-6A14-55F31F36279F}"/>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52374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4496F-5BE7-4DA2-BE3F-FE0B165F42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A7419B-B75E-7B65-B358-7508625969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70297-F58E-130E-2CDF-A91616AF74DA}"/>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22ADA63F-DD15-7A88-4349-789A84BC0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C843F-1AC5-27C2-A214-32882D707036}"/>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248509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0" y="6138001"/>
            <a:ext cx="12192000" cy="720040"/>
            <a:chOff x="-75" y="4603501"/>
            <a:chExt cx="9144000" cy="540030"/>
          </a:xfrm>
        </p:grpSpPr>
        <p:sp>
          <p:nvSpPr>
            <p:cNvPr id="10" name="Google Shape;10;p2"/>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97" y="18"/>
            <a:ext cx="12191857" cy="880417"/>
            <a:chOff x="312250" y="918900"/>
            <a:chExt cx="3724600" cy="960875"/>
          </a:xfrm>
        </p:grpSpPr>
        <p:sp>
          <p:nvSpPr>
            <p:cNvPr id="14" name="Google Shape;14;p2"/>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2808655" y="40"/>
            <a:ext cx="6575616" cy="1078801"/>
            <a:chOff x="5212950" y="1070575"/>
            <a:chExt cx="2115525" cy="347075"/>
          </a:xfrm>
        </p:grpSpPr>
        <p:sp>
          <p:nvSpPr>
            <p:cNvPr id="24" name="Google Shape;24;p2"/>
            <p:cNvSpPr/>
            <p:nvPr/>
          </p:nvSpPr>
          <p:spPr>
            <a:xfrm>
              <a:off x="5309750" y="1070575"/>
              <a:ext cx="1921825" cy="136450"/>
            </a:xfrm>
            <a:custGeom>
              <a:avLst/>
              <a:gdLst/>
              <a:ahLst/>
              <a:cxnLst/>
              <a:rect l="l" t="t" r="r" b="b"/>
              <a:pathLst>
                <a:path w="76873" h="5458" extrusionOk="0">
                  <a:moveTo>
                    <a:pt x="0" y="1"/>
                  </a:moveTo>
                  <a:lnTo>
                    <a:pt x="0" y="5458"/>
                  </a:lnTo>
                  <a:lnTo>
                    <a:pt x="76873" y="5458"/>
                  </a:lnTo>
                  <a:lnTo>
                    <a:pt x="768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09750" y="1138800"/>
              <a:ext cx="1921825" cy="68300"/>
            </a:xfrm>
            <a:custGeom>
              <a:avLst/>
              <a:gdLst/>
              <a:ahLst/>
              <a:cxnLst/>
              <a:rect l="l" t="t" r="r" b="b"/>
              <a:pathLst>
                <a:path w="76873" h="2732" extrusionOk="0">
                  <a:moveTo>
                    <a:pt x="0" y="0"/>
                  </a:moveTo>
                  <a:lnTo>
                    <a:pt x="0" y="2731"/>
                  </a:lnTo>
                  <a:lnTo>
                    <a:pt x="76873" y="2731"/>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261275" y="1230650"/>
              <a:ext cx="2018725" cy="37200"/>
            </a:xfrm>
            <a:custGeom>
              <a:avLst/>
              <a:gdLst/>
              <a:ahLst/>
              <a:cxnLst/>
              <a:rect l="l" t="t" r="r" b="b"/>
              <a:pathLst>
                <a:path w="80749" h="1488" extrusionOk="0">
                  <a:moveTo>
                    <a:pt x="0" y="0"/>
                  </a:moveTo>
                  <a:lnTo>
                    <a:pt x="0" y="1487"/>
                  </a:lnTo>
                  <a:lnTo>
                    <a:pt x="80748" y="1487"/>
                  </a:lnTo>
                  <a:lnTo>
                    <a:pt x="807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212950" y="1207075"/>
              <a:ext cx="2115525" cy="26100"/>
            </a:xfrm>
            <a:custGeom>
              <a:avLst/>
              <a:gdLst/>
              <a:ahLst/>
              <a:cxnLst/>
              <a:rect l="l" t="t" r="r" b="b"/>
              <a:pathLst>
                <a:path w="84621" h="1044" extrusionOk="0">
                  <a:moveTo>
                    <a:pt x="0" y="0"/>
                  </a:moveTo>
                  <a:lnTo>
                    <a:pt x="0" y="1044"/>
                  </a:lnTo>
                  <a:lnTo>
                    <a:pt x="84620" y="1044"/>
                  </a:lnTo>
                  <a:lnTo>
                    <a:pt x="8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212950" y="1230300"/>
              <a:ext cx="2115525" cy="2800"/>
            </a:xfrm>
            <a:custGeom>
              <a:avLst/>
              <a:gdLst/>
              <a:ahLst/>
              <a:cxnLst/>
              <a:rect l="l" t="t" r="r" b="b"/>
              <a:pathLst>
                <a:path w="84621" h="112" extrusionOk="0">
                  <a:moveTo>
                    <a:pt x="0" y="0"/>
                  </a:moveTo>
                  <a:lnTo>
                    <a:pt x="0" y="112"/>
                  </a:lnTo>
                  <a:lnTo>
                    <a:pt x="84620" y="112"/>
                  </a:lnTo>
                  <a:lnTo>
                    <a:pt x="84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317200" y="1265450"/>
              <a:ext cx="1907000" cy="37200"/>
            </a:xfrm>
            <a:custGeom>
              <a:avLst/>
              <a:gdLst/>
              <a:ahLst/>
              <a:cxnLst/>
              <a:rect l="l" t="t" r="r" b="b"/>
              <a:pathLst>
                <a:path w="76280" h="1488" extrusionOk="0">
                  <a:moveTo>
                    <a:pt x="1" y="0"/>
                  </a:moveTo>
                  <a:lnTo>
                    <a:pt x="1" y="1487"/>
                  </a:lnTo>
                  <a:lnTo>
                    <a:pt x="76279" y="1487"/>
                  </a:lnTo>
                  <a:lnTo>
                    <a:pt x="76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17200" y="1291475"/>
              <a:ext cx="1907000" cy="18625"/>
            </a:xfrm>
            <a:custGeom>
              <a:avLst/>
              <a:gdLst/>
              <a:ahLst/>
              <a:cxnLst/>
              <a:rect l="l" t="t" r="r" b="b"/>
              <a:pathLst>
                <a:path w="76280" h="745" extrusionOk="0">
                  <a:moveTo>
                    <a:pt x="1" y="0"/>
                  </a:moveTo>
                  <a:lnTo>
                    <a:pt x="1" y="745"/>
                  </a:lnTo>
                  <a:lnTo>
                    <a:pt x="76279" y="745"/>
                  </a:lnTo>
                  <a:lnTo>
                    <a:pt x="76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309750" y="1298450"/>
              <a:ext cx="1921825" cy="119200"/>
            </a:xfrm>
            <a:custGeom>
              <a:avLst/>
              <a:gdLst/>
              <a:ahLst/>
              <a:cxnLst/>
              <a:rect l="l" t="t" r="r" b="b"/>
              <a:pathLst>
                <a:path w="76873" h="4768" extrusionOk="0">
                  <a:moveTo>
                    <a:pt x="0" y="0"/>
                  </a:moveTo>
                  <a:lnTo>
                    <a:pt x="0" y="4768"/>
                  </a:lnTo>
                  <a:lnTo>
                    <a:pt x="76873" y="4768"/>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8995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71210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9"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33425" y="1354800"/>
              <a:ext cx="31325" cy="29800"/>
            </a:xfrm>
            <a:custGeom>
              <a:avLst/>
              <a:gdLst/>
              <a:ahLst/>
              <a:cxnLst/>
              <a:rect l="l" t="t" r="r" b="b"/>
              <a:pathLst>
                <a:path w="1253" h="1192" extrusionOk="0">
                  <a:moveTo>
                    <a:pt x="628" y="0"/>
                  </a:moveTo>
                  <a:lnTo>
                    <a:pt x="477" y="458"/>
                  </a:lnTo>
                  <a:lnTo>
                    <a:pt x="0" y="458"/>
                  </a:lnTo>
                  <a:lnTo>
                    <a:pt x="388" y="739"/>
                  </a:lnTo>
                  <a:lnTo>
                    <a:pt x="237" y="1191"/>
                  </a:lnTo>
                  <a:lnTo>
                    <a:pt x="628" y="910"/>
                  </a:lnTo>
                  <a:lnTo>
                    <a:pt x="1016" y="1191"/>
                  </a:lnTo>
                  <a:lnTo>
                    <a:pt x="865" y="739"/>
                  </a:lnTo>
                  <a:lnTo>
                    <a:pt x="1253" y="458"/>
                  </a:lnTo>
                  <a:lnTo>
                    <a:pt x="773" y="458"/>
                  </a:lnTo>
                  <a:lnTo>
                    <a:pt x="6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62125" y="1354800"/>
              <a:ext cx="31275" cy="29800"/>
            </a:xfrm>
            <a:custGeom>
              <a:avLst/>
              <a:gdLst/>
              <a:ahLst/>
              <a:cxnLst/>
              <a:rect l="l" t="t" r="r" b="b"/>
              <a:pathLst>
                <a:path w="1251" h="1192" extrusionOk="0">
                  <a:moveTo>
                    <a:pt x="623" y="0"/>
                  </a:moveTo>
                  <a:lnTo>
                    <a:pt x="477" y="458"/>
                  </a:lnTo>
                  <a:lnTo>
                    <a:pt x="0" y="458"/>
                  </a:lnTo>
                  <a:lnTo>
                    <a:pt x="385" y="739"/>
                  </a:lnTo>
                  <a:lnTo>
                    <a:pt x="240" y="1191"/>
                  </a:lnTo>
                  <a:lnTo>
                    <a:pt x="623" y="910"/>
                  </a:lnTo>
                  <a:lnTo>
                    <a:pt x="1010" y="1191"/>
                  </a:lnTo>
                  <a:lnTo>
                    <a:pt x="865" y="739"/>
                  </a:lnTo>
                  <a:lnTo>
                    <a:pt x="1250" y="458"/>
                  </a:lnTo>
                  <a:lnTo>
                    <a:pt x="773" y="458"/>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632725" y="1354800"/>
              <a:ext cx="31350" cy="29800"/>
            </a:xfrm>
            <a:custGeom>
              <a:avLst/>
              <a:gdLst/>
              <a:ahLst/>
              <a:cxnLst/>
              <a:rect l="l" t="t" r="r" b="b"/>
              <a:pathLst>
                <a:path w="1254" h="1192" extrusionOk="0">
                  <a:moveTo>
                    <a:pt x="629" y="0"/>
                  </a:moveTo>
                  <a:lnTo>
                    <a:pt x="483" y="458"/>
                  </a:lnTo>
                  <a:lnTo>
                    <a:pt x="1" y="458"/>
                  </a:lnTo>
                  <a:lnTo>
                    <a:pt x="389" y="739"/>
                  </a:lnTo>
                  <a:lnTo>
                    <a:pt x="244" y="1191"/>
                  </a:lnTo>
                  <a:lnTo>
                    <a:pt x="629" y="910"/>
                  </a:lnTo>
                  <a:lnTo>
                    <a:pt x="1016" y="1191"/>
                  </a:lnTo>
                  <a:lnTo>
                    <a:pt x="866" y="739"/>
                  </a:lnTo>
                  <a:lnTo>
                    <a:pt x="1253" y="458"/>
                  </a:lnTo>
                  <a:lnTo>
                    <a:pt x="779"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810575" y="1354800"/>
              <a:ext cx="31425" cy="29800"/>
            </a:xfrm>
            <a:custGeom>
              <a:avLst/>
              <a:gdLst/>
              <a:ahLst/>
              <a:cxnLst/>
              <a:rect l="l" t="t" r="r" b="b"/>
              <a:pathLst>
                <a:path w="1257" h="1192" extrusionOk="0">
                  <a:moveTo>
                    <a:pt x="629" y="0"/>
                  </a:moveTo>
                  <a:lnTo>
                    <a:pt x="483" y="458"/>
                  </a:lnTo>
                  <a:lnTo>
                    <a:pt x="1" y="458"/>
                  </a:lnTo>
                  <a:lnTo>
                    <a:pt x="389" y="739"/>
                  </a:lnTo>
                  <a:lnTo>
                    <a:pt x="244" y="1191"/>
                  </a:lnTo>
                  <a:lnTo>
                    <a:pt x="629" y="910"/>
                  </a:lnTo>
                  <a:lnTo>
                    <a:pt x="1016" y="1191"/>
                  </a:lnTo>
                  <a:lnTo>
                    <a:pt x="871" y="739"/>
                  </a:lnTo>
                  <a:lnTo>
                    <a:pt x="1256" y="458"/>
                  </a:lnTo>
                  <a:lnTo>
                    <a:pt x="776"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89400" y="1354800"/>
              <a:ext cx="31425" cy="29800"/>
            </a:xfrm>
            <a:custGeom>
              <a:avLst/>
              <a:gdLst/>
              <a:ahLst/>
              <a:cxnLst/>
              <a:rect l="l" t="t" r="r" b="b"/>
              <a:pathLst>
                <a:path w="1257" h="1192" extrusionOk="0">
                  <a:moveTo>
                    <a:pt x="629" y="0"/>
                  </a:moveTo>
                  <a:lnTo>
                    <a:pt x="478" y="458"/>
                  </a:lnTo>
                  <a:lnTo>
                    <a:pt x="1" y="458"/>
                  </a:lnTo>
                  <a:lnTo>
                    <a:pt x="389" y="739"/>
                  </a:lnTo>
                  <a:lnTo>
                    <a:pt x="241" y="1191"/>
                  </a:lnTo>
                  <a:lnTo>
                    <a:pt x="629" y="910"/>
                  </a:lnTo>
                  <a:lnTo>
                    <a:pt x="1016" y="1191"/>
                  </a:lnTo>
                  <a:lnTo>
                    <a:pt x="866" y="739"/>
                  </a:lnTo>
                  <a:lnTo>
                    <a:pt x="1256" y="458"/>
                  </a:lnTo>
                  <a:lnTo>
                    <a:pt x="776" y="458"/>
                  </a:lnTo>
                  <a:lnTo>
                    <a:pt x="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160700" y="1354800"/>
              <a:ext cx="31350" cy="29800"/>
            </a:xfrm>
            <a:custGeom>
              <a:avLst/>
              <a:gdLst/>
              <a:ahLst/>
              <a:cxnLst/>
              <a:rect l="l" t="t" r="r" b="b"/>
              <a:pathLst>
                <a:path w="1254" h="1192" extrusionOk="0">
                  <a:moveTo>
                    <a:pt x="628" y="0"/>
                  </a:moveTo>
                  <a:lnTo>
                    <a:pt x="480" y="458"/>
                  </a:lnTo>
                  <a:lnTo>
                    <a:pt x="1" y="458"/>
                  </a:lnTo>
                  <a:lnTo>
                    <a:pt x="388" y="739"/>
                  </a:lnTo>
                  <a:lnTo>
                    <a:pt x="243" y="1191"/>
                  </a:lnTo>
                  <a:lnTo>
                    <a:pt x="628" y="910"/>
                  </a:lnTo>
                  <a:lnTo>
                    <a:pt x="1016" y="1191"/>
                  </a:lnTo>
                  <a:lnTo>
                    <a:pt x="865" y="739"/>
                  </a:lnTo>
                  <a:lnTo>
                    <a:pt x="1253"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flipH="1">
            <a:off x="304" y="1858237"/>
            <a:ext cx="882552" cy="4279868"/>
            <a:chOff x="4295525" y="1922925"/>
            <a:chExt cx="235825" cy="1143575"/>
          </a:xfrm>
        </p:grpSpPr>
        <p:sp>
          <p:nvSpPr>
            <p:cNvPr id="41" name="Google Shape;41;p2"/>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9776081" y="5414489"/>
            <a:ext cx="2415504" cy="1443055"/>
            <a:chOff x="1936675" y="3920700"/>
            <a:chExt cx="759975" cy="454000"/>
          </a:xfrm>
        </p:grpSpPr>
        <p:sp>
          <p:nvSpPr>
            <p:cNvPr id="58" name="Google Shape;58;p2"/>
            <p:cNvSpPr/>
            <p:nvPr/>
          </p:nvSpPr>
          <p:spPr>
            <a:xfrm>
              <a:off x="1948875" y="4094075"/>
              <a:ext cx="747700" cy="280550"/>
            </a:xfrm>
            <a:custGeom>
              <a:avLst/>
              <a:gdLst/>
              <a:ahLst/>
              <a:cxnLst/>
              <a:rect l="l" t="t" r="r" b="b"/>
              <a:pathLst>
                <a:path w="29908" h="11222" extrusionOk="0">
                  <a:moveTo>
                    <a:pt x="1" y="1"/>
                  </a:moveTo>
                  <a:lnTo>
                    <a:pt x="1" y="1887"/>
                  </a:lnTo>
                  <a:lnTo>
                    <a:pt x="6766" y="11221"/>
                  </a:lnTo>
                  <a:lnTo>
                    <a:pt x="19872" y="11221"/>
                  </a:lnTo>
                  <a:lnTo>
                    <a:pt x="29907" y="9634"/>
                  </a:lnTo>
                  <a:lnTo>
                    <a:pt x="29907" y="700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936675" y="3932000"/>
              <a:ext cx="759900" cy="442625"/>
            </a:xfrm>
            <a:custGeom>
              <a:avLst/>
              <a:gdLst/>
              <a:ahLst/>
              <a:cxnLst/>
              <a:rect l="l" t="t" r="r" b="b"/>
              <a:pathLst>
                <a:path w="30396" h="17705" extrusionOk="0">
                  <a:moveTo>
                    <a:pt x="30395" y="0"/>
                  </a:moveTo>
                  <a:cubicBezTo>
                    <a:pt x="30395" y="0"/>
                    <a:pt x="24869" y="1669"/>
                    <a:pt x="16017" y="3306"/>
                  </a:cubicBezTo>
                  <a:cubicBezTo>
                    <a:pt x="6730" y="5030"/>
                    <a:pt x="2475" y="5781"/>
                    <a:pt x="1688" y="5884"/>
                  </a:cubicBezTo>
                  <a:cubicBezTo>
                    <a:pt x="893" y="5990"/>
                    <a:pt x="1" y="6088"/>
                    <a:pt x="796" y="7178"/>
                  </a:cubicBezTo>
                  <a:cubicBezTo>
                    <a:pt x="1591" y="8269"/>
                    <a:pt x="8939" y="17704"/>
                    <a:pt x="8939" y="17704"/>
                  </a:cubicBezTo>
                  <a:cubicBezTo>
                    <a:pt x="8939" y="17704"/>
                    <a:pt x="20160" y="16904"/>
                    <a:pt x="30393" y="14373"/>
                  </a:cubicBezTo>
                  <a:lnTo>
                    <a:pt x="303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997150" y="4164450"/>
              <a:ext cx="699500" cy="210250"/>
            </a:xfrm>
            <a:custGeom>
              <a:avLst/>
              <a:gdLst/>
              <a:ahLst/>
              <a:cxnLst/>
              <a:rect l="l" t="t" r="r" b="b"/>
              <a:pathLst>
                <a:path w="27980" h="8410" extrusionOk="0">
                  <a:moveTo>
                    <a:pt x="0" y="1"/>
                  </a:moveTo>
                  <a:lnTo>
                    <a:pt x="0" y="1"/>
                  </a:lnTo>
                  <a:cubicBezTo>
                    <a:pt x="2405" y="3117"/>
                    <a:pt x="6526" y="8409"/>
                    <a:pt x="6526" y="8409"/>
                  </a:cubicBezTo>
                  <a:cubicBezTo>
                    <a:pt x="6526" y="8409"/>
                    <a:pt x="17752" y="7603"/>
                    <a:pt x="27979" y="5075"/>
                  </a:cubicBezTo>
                  <a:lnTo>
                    <a:pt x="27979" y="1560"/>
                  </a:lnTo>
                  <a:cubicBezTo>
                    <a:pt x="26205" y="1820"/>
                    <a:pt x="24422" y="2037"/>
                    <a:pt x="22631" y="2182"/>
                  </a:cubicBezTo>
                  <a:cubicBezTo>
                    <a:pt x="21211" y="2298"/>
                    <a:pt x="19796" y="2351"/>
                    <a:pt x="18384" y="2351"/>
                  </a:cubicBezTo>
                  <a:cubicBezTo>
                    <a:pt x="15015" y="2351"/>
                    <a:pt x="11665" y="2048"/>
                    <a:pt x="8311" y="1560"/>
                  </a:cubicBezTo>
                  <a:cubicBezTo>
                    <a:pt x="5519" y="1156"/>
                    <a:pt x="2745" y="628"/>
                    <a:pt x="0"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443300" y="4197025"/>
              <a:ext cx="214575" cy="124300"/>
            </a:xfrm>
            <a:custGeom>
              <a:avLst/>
              <a:gdLst/>
              <a:ahLst/>
              <a:cxnLst/>
              <a:rect l="l" t="t" r="r" b="b"/>
              <a:pathLst>
                <a:path w="8583" h="4972" extrusionOk="0">
                  <a:moveTo>
                    <a:pt x="5014" y="1"/>
                  </a:moveTo>
                  <a:lnTo>
                    <a:pt x="1" y="996"/>
                  </a:lnTo>
                  <a:lnTo>
                    <a:pt x="3379" y="4972"/>
                  </a:lnTo>
                  <a:lnTo>
                    <a:pt x="8582" y="3887"/>
                  </a:lnTo>
                  <a:lnTo>
                    <a:pt x="50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418400" y="4220675"/>
              <a:ext cx="214625" cy="124175"/>
            </a:xfrm>
            <a:custGeom>
              <a:avLst/>
              <a:gdLst/>
              <a:ahLst/>
              <a:cxnLst/>
              <a:rect l="l" t="t" r="r" b="b"/>
              <a:pathLst>
                <a:path w="8585" h="4967" extrusionOk="0">
                  <a:moveTo>
                    <a:pt x="5020" y="0"/>
                  </a:moveTo>
                  <a:lnTo>
                    <a:pt x="1" y="993"/>
                  </a:lnTo>
                  <a:lnTo>
                    <a:pt x="3382" y="4966"/>
                  </a:lnTo>
                  <a:lnTo>
                    <a:pt x="8585" y="3881"/>
                  </a:lnTo>
                  <a:lnTo>
                    <a:pt x="50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265875" y="3920700"/>
              <a:ext cx="149700" cy="251450"/>
            </a:xfrm>
            <a:custGeom>
              <a:avLst/>
              <a:gdLst/>
              <a:ahLst/>
              <a:cxnLst/>
              <a:rect l="l" t="t" r="r" b="b"/>
              <a:pathLst>
                <a:path w="5988" h="10058" extrusionOk="0">
                  <a:moveTo>
                    <a:pt x="912" y="0"/>
                  </a:moveTo>
                  <a:cubicBezTo>
                    <a:pt x="864" y="0"/>
                    <a:pt x="817" y="7"/>
                    <a:pt x="770" y="20"/>
                  </a:cubicBezTo>
                  <a:cubicBezTo>
                    <a:pt x="519" y="90"/>
                    <a:pt x="377" y="338"/>
                    <a:pt x="349" y="751"/>
                  </a:cubicBezTo>
                  <a:cubicBezTo>
                    <a:pt x="285" y="1616"/>
                    <a:pt x="324" y="3055"/>
                    <a:pt x="341" y="3563"/>
                  </a:cubicBezTo>
                  <a:cubicBezTo>
                    <a:pt x="145" y="3596"/>
                    <a:pt x="0" y="3764"/>
                    <a:pt x="0" y="3973"/>
                  </a:cubicBezTo>
                  <a:lnTo>
                    <a:pt x="0" y="4790"/>
                  </a:lnTo>
                  <a:cubicBezTo>
                    <a:pt x="0" y="5014"/>
                    <a:pt x="182" y="5201"/>
                    <a:pt x="408" y="5201"/>
                  </a:cubicBezTo>
                  <a:lnTo>
                    <a:pt x="606" y="5201"/>
                  </a:lnTo>
                  <a:cubicBezTo>
                    <a:pt x="829" y="5201"/>
                    <a:pt x="1013" y="5019"/>
                    <a:pt x="1013" y="4790"/>
                  </a:cubicBezTo>
                  <a:lnTo>
                    <a:pt x="1013" y="3973"/>
                  </a:lnTo>
                  <a:cubicBezTo>
                    <a:pt x="1013" y="3786"/>
                    <a:pt x="893" y="3633"/>
                    <a:pt x="726" y="3582"/>
                  </a:cubicBezTo>
                  <a:cubicBezTo>
                    <a:pt x="712" y="3103"/>
                    <a:pt x="670" y="1632"/>
                    <a:pt x="731" y="782"/>
                  </a:cubicBezTo>
                  <a:cubicBezTo>
                    <a:pt x="745" y="564"/>
                    <a:pt x="801" y="419"/>
                    <a:pt x="874" y="397"/>
                  </a:cubicBezTo>
                  <a:cubicBezTo>
                    <a:pt x="885" y="393"/>
                    <a:pt x="897" y="392"/>
                    <a:pt x="910" y="392"/>
                  </a:cubicBezTo>
                  <a:cubicBezTo>
                    <a:pt x="1071" y="392"/>
                    <a:pt x="1383" y="619"/>
                    <a:pt x="1571" y="882"/>
                  </a:cubicBezTo>
                  <a:cubicBezTo>
                    <a:pt x="1850" y="1270"/>
                    <a:pt x="4380" y="7070"/>
                    <a:pt x="4495" y="7488"/>
                  </a:cubicBezTo>
                  <a:cubicBezTo>
                    <a:pt x="4565" y="7745"/>
                    <a:pt x="4542" y="8543"/>
                    <a:pt x="4514" y="9115"/>
                  </a:cubicBezTo>
                  <a:cubicBezTo>
                    <a:pt x="3878" y="9143"/>
                    <a:pt x="3379" y="9343"/>
                    <a:pt x="3379" y="9583"/>
                  </a:cubicBezTo>
                  <a:cubicBezTo>
                    <a:pt x="3379" y="9846"/>
                    <a:pt x="3962" y="10058"/>
                    <a:pt x="4682" y="10058"/>
                  </a:cubicBezTo>
                  <a:cubicBezTo>
                    <a:pt x="5404" y="10058"/>
                    <a:pt x="5987" y="9846"/>
                    <a:pt x="5987" y="9583"/>
                  </a:cubicBezTo>
                  <a:cubicBezTo>
                    <a:pt x="5987" y="9349"/>
                    <a:pt x="5519" y="9154"/>
                    <a:pt x="4905" y="9115"/>
                  </a:cubicBezTo>
                  <a:cubicBezTo>
                    <a:pt x="4933" y="8562"/>
                    <a:pt x="4958" y="7703"/>
                    <a:pt x="4871" y="7379"/>
                  </a:cubicBezTo>
                  <a:cubicBezTo>
                    <a:pt x="4746" y="6922"/>
                    <a:pt x="2193" y="1072"/>
                    <a:pt x="1886" y="648"/>
                  </a:cubicBezTo>
                  <a:cubicBezTo>
                    <a:pt x="1746" y="455"/>
                    <a:pt x="1322" y="0"/>
                    <a:pt x="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txBox="1">
            <a:spLocks noGrp="1"/>
          </p:cNvSpPr>
          <p:nvPr>
            <p:ph type="subTitle" idx="1"/>
          </p:nvPr>
        </p:nvSpPr>
        <p:spPr>
          <a:xfrm rot="-455">
            <a:off x="3076367" y="4658400"/>
            <a:ext cx="6039200" cy="6072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5" name="Google Shape;65;p2"/>
          <p:cNvSpPr txBox="1">
            <a:spLocks noGrp="1"/>
          </p:cNvSpPr>
          <p:nvPr>
            <p:ph type="ctrTitle"/>
          </p:nvPr>
        </p:nvSpPr>
        <p:spPr>
          <a:xfrm>
            <a:off x="1059633" y="1592000"/>
            <a:ext cx="10073600" cy="280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52741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7" name="Google Shape;157;p6"/>
          <p:cNvGrpSpPr/>
          <p:nvPr/>
        </p:nvGrpSpPr>
        <p:grpSpPr>
          <a:xfrm>
            <a:off x="-100" y="6412629"/>
            <a:ext cx="12192000" cy="445848"/>
            <a:chOff x="-75" y="4603501"/>
            <a:chExt cx="9144000" cy="540030"/>
          </a:xfrm>
        </p:grpSpPr>
        <p:sp>
          <p:nvSpPr>
            <p:cNvPr id="158" name="Google Shape;158;p6"/>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a:off x="-101" y="106"/>
            <a:ext cx="12191857" cy="531812"/>
            <a:chOff x="312250" y="918900"/>
            <a:chExt cx="3724600" cy="960875"/>
          </a:xfrm>
        </p:grpSpPr>
        <p:sp>
          <p:nvSpPr>
            <p:cNvPr id="162" name="Google Shape;162;p6"/>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6"/>
          <p:cNvGrpSpPr/>
          <p:nvPr/>
        </p:nvGrpSpPr>
        <p:grpSpPr>
          <a:xfrm flipH="1">
            <a:off x="104" y="3428986"/>
            <a:ext cx="620377" cy="3008364"/>
            <a:chOff x="4295525" y="1922925"/>
            <a:chExt cx="235825" cy="1143575"/>
          </a:xfrm>
        </p:grpSpPr>
        <p:sp>
          <p:nvSpPr>
            <p:cNvPr id="172" name="Google Shape;172;p6"/>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6"/>
          <p:cNvGrpSpPr/>
          <p:nvPr/>
        </p:nvGrpSpPr>
        <p:grpSpPr>
          <a:xfrm>
            <a:off x="11571404" y="3428986"/>
            <a:ext cx="620377" cy="3008364"/>
            <a:chOff x="4295525" y="1922925"/>
            <a:chExt cx="235825" cy="1143575"/>
          </a:xfrm>
        </p:grpSpPr>
        <p:sp>
          <p:nvSpPr>
            <p:cNvPr id="189" name="Google Shape;189;p6"/>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6"/>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6"/>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877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4"/>
        <p:cNvGrpSpPr/>
        <p:nvPr/>
      </p:nvGrpSpPr>
      <p:grpSpPr>
        <a:xfrm>
          <a:off x="0" y="0"/>
          <a:ext cx="0" cy="0"/>
          <a:chOff x="0" y="0"/>
          <a:chExt cx="0" cy="0"/>
        </a:xfrm>
      </p:grpSpPr>
      <p:sp>
        <p:nvSpPr>
          <p:cNvPr id="445" name="Google Shape;445;p9"/>
          <p:cNvSpPr txBox="1">
            <a:spLocks noGrp="1"/>
          </p:cNvSpPr>
          <p:nvPr>
            <p:ph type="title"/>
          </p:nvPr>
        </p:nvSpPr>
        <p:spPr>
          <a:xfrm>
            <a:off x="1903911" y="1892400"/>
            <a:ext cx="8384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6" name="Google Shape;446;p9"/>
          <p:cNvSpPr txBox="1">
            <a:spLocks noGrp="1"/>
          </p:cNvSpPr>
          <p:nvPr>
            <p:ph type="subTitle" idx="1"/>
          </p:nvPr>
        </p:nvSpPr>
        <p:spPr>
          <a:xfrm>
            <a:off x="2760633" y="3406800"/>
            <a:ext cx="6670400" cy="15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7" name="Google Shape;447;p9"/>
          <p:cNvGrpSpPr/>
          <p:nvPr/>
        </p:nvGrpSpPr>
        <p:grpSpPr>
          <a:xfrm>
            <a:off x="-100" y="6412629"/>
            <a:ext cx="12192000" cy="445848"/>
            <a:chOff x="-75" y="4603501"/>
            <a:chExt cx="9144000" cy="540030"/>
          </a:xfrm>
        </p:grpSpPr>
        <p:sp>
          <p:nvSpPr>
            <p:cNvPr id="448" name="Google Shape;448;p9"/>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a:off x="-101" y="106"/>
            <a:ext cx="12191857" cy="531812"/>
            <a:chOff x="312250" y="918900"/>
            <a:chExt cx="3724600" cy="960875"/>
          </a:xfrm>
        </p:grpSpPr>
        <p:sp>
          <p:nvSpPr>
            <p:cNvPr id="452" name="Google Shape;452;p9"/>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802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421887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5"/>
        <p:cNvGrpSpPr/>
        <p:nvPr/>
      </p:nvGrpSpPr>
      <p:grpSpPr>
        <a:xfrm>
          <a:off x="0" y="0"/>
          <a:ext cx="0" cy="0"/>
          <a:chOff x="0" y="0"/>
          <a:chExt cx="0" cy="0"/>
        </a:xfrm>
      </p:grpSpPr>
      <p:sp>
        <p:nvSpPr>
          <p:cNvPr id="496" name="Google Shape;496;p13"/>
          <p:cNvSpPr txBox="1">
            <a:spLocks noGrp="1"/>
          </p:cNvSpPr>
          <p:nvPr>
            <p:ph type="title" hasCustomPrompt="1"/>
          </p:nvPr>
        </p:nvSpPr>
        <p:spPr>
          <a:xfrm rot="2960">
            <a:off x="18208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97" name="Google Shape;497;p13"/>
          <p:cNvSpPr txBox="1">
            <a:spLocks noGrp="1"/>
          </p:cNvSpPr>
          <p:nvPr>
            <p:ph type="subTitle" idx="1"/>
          </p:nvPr>
        </p:nvSpPr>
        <p:spPr>
          <a:xfrm>
            <a:off x="9600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3"/>
          <p:cNvSpPr txBox="1">
            <a:spLocks noGrp="1"/>
          </p:cNvSpPr>
          <p:nvPr>
            <p:ph type="title" idx="2" hasCustomPrompt="1"/>
          </p:nvPr>
        </p:nvSpPr>
        <p:spPr>
          <a:xfrm rot="2960">
            <a:off x="18208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99" name="Google Shape;499;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13"/>
          <p:cNvSpPr txBox="1">
            <a:spLocks noGrp="1"/>
          </p:cNvSpPr>
          <p:nvPr>
            <p:ph type="title" idx="4" hasCustomPrompt="1"/>
          </p:nvPr>
        </p:nvSpPr>
        <p:spPr>
          <a:xfrm rot="2960">
            <a:off x="53992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1" name="Google Shape;501;p13"/>
          <p:cNvSpPr txBox="1">
            <a:spLocks noGrp="1"/>
          </p:cNvSpPr>
          <p:nvPr>
            <p:ph type="subTitle" idx="5"/>
          </p:nvPr>
        </p:nvSpPr>
        <p:spPr>
          <a:xfrm>
            <a:off x="45384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13"/>
          <p:cNvSpPr txBox="1">
            <a:spLocks noGrp="1"/>
          </p:cNvSpPr>
          <p:nvPr>
            <p:ph type="title" idx="6" hasCustomPrompt="1"/>
          </p:nvPr>
        </p:nvSpPr>
        <p:spPr>
          <a:xfrm rot="2960">
            <a:off x="53992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3" name="Google Shape;503;p13"/>
          <p:cNvSpPr txBox="1">
            <a:spLocks noGrp="1"/>
          </p:cNvSpPr>
          <p:nvPr>
            <p:ph type="subTitle" idx="7"/>
          </p:nvPr>
        </p:nvSpPr>
        <p:spPr>
          <a:xfrm>
            <a:off x="45384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13"/>
          <p:cNvSpPr txBox="1">
            <a:spLocks noGrp="1"/>
          </p:cNvSpPr>
          <p:nvPr>
            <p:ph type="title" idx="8" hasCustomPrompt="1"/>
          </p:nvPr>
        </p:nvSpPr>
        <p:spPr>
          <a:xfrm rot="2960">
            <a:off x="89776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5" name="Google Shape;505;p13"/>
          <p:cNvSpPr txBox="1">
            <a:spLocks noGrp="1"/>
          </p:cNvSpPr>
          <p:nvPr>
            <p:ph type="subTitle" idx="9"/>
          </p:nvPr>
        </p:nvSpPr>
        <p:spPr>
          <a:xfrm>
            <a:off x="81168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13"/>
          <p:cNvSpPr txBox="1">
            <a:spLocks noGrp="1"/>
          </p:cNvSpPr>
          <p:nvPr>
            <p:ph type="title" idx="13" hasCustomPrompt="1"/>
          </p:nvPr>
        </p:nvSpPr>
        <p:spPr>
          <a:xfrm rot="2960">
            <a:off x="89776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7" name="Google Shape;507;p13"/>
          <p:cNvSpPr txBox="1">
            <a:spLocks noGrp="1"/>
          </p:cNvSpPr>
          <p:nvPr>
            <p:ph type="subTitle" idx="14"/>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8" name="Google Shape;508;p13"/>
          <p:cNvSpPr txBox="1">
            <a:spLocks noGrp="1"/>
          </p:cNvSpPr>
          <p:nvPr>
            <p:ph type="subTitle" idx="15"/>
          </p:nvPr>
        </p:nvSpPr>
        <p:spPr>
          <a:xfrm>
            <a:off x="9600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09" name="Google Shape;509;p13"/>
          <p:cNvSpPr txBox="1">
            <a:spLocks noGrp="1"/>
          </p:cNvSpPr>
          <p:nvPr>
            <p:ph type="subTitle" idx="16"/>
          </p:nvPr>
        </p:nvSpPr>
        <p:spPr>
          <a:xfrm>
            <a:off x="9600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0" name="Google Shape;510;p13"/>
          <p:cNvSpPr txBox="1">
            <a:spLocks noGrp="1"/>
          </p:cNvSpPr>
          <p:nvPr>
            <p:ph type="subTitle" idx="17"/>
          </p:nvPr>
        </p:nvSpPr>
        <p:spPr>
          <a:xfrm>
            <a:off x="45384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1" name="Google Shape;511;p13"/>
          <p:cNvSpPr txBox="1">
            <a:spLocks noGrp="1"/>
          </p:cNvSpPr>
          <p:nvPr>
            <p:ph type="subTitle" idx="18"/>
          </p:nvPr>
        </p:nvSpPr>
        <p:spPr>
          <a:xfrm>
            <a:off x="45384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2" name="Google Shape;512;p13"/>
          <p:cNvSpPr txBox="1">
            <a:spLocks noGrp="1"/>
          </p:cNvSpPr>
          <p:nvPr>
            <p:ph type="subTitle" idx="19"/>
          </p:nvPr>
        </p:nvSpPr>
        <p:spPr>
          <a:xfrm>
            <a:off x="81168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3" name="Google Shape;513;p13"/>
          <p:cNvSpPr txBox="1">
            <a:spLocks noGrp="1"/>
          </p:cNvSpPr>
          <p:nvPr>
            <p:ph type="subTitle" idx="20"/>
          </p:nvPr>
        </p:nvSpPr>
        <p:spPr>
          <a:xfrm>
            <a:off x="81168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4" name="Google Shape;514;p13"/>
          <p:cNvSpPr txBox="1">
            <a:spLocks noGrp="1"/>
          </p:cNvSpPr>
          <p:nvPr>
            <p:ph type="title" idx="21"/>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5" name="Google Shape;515;p13"/>
          <p:cNvGrpSpPr/>
          <p:nvPr/>
        </p:nvGrpSpPr>
        <p:grpSpPr>
          <a:xfrm>
            <a:off x="-100" y="6412629"/>
            <a:ext cx="12192000" cy="445848"/>
            <a:chOff x="-75" y="4603501"/>
            <a:chExt cx="9144000" cy="540030"/>
          </a:xfrm>
        </p:grpSpPr>
        <p:sp>
          <p:nvSpPr>
            <p:cNvPr id="516" name="Google Shape;516;p13"/>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3"/>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3"/>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9" name="Google Shape;519;p13"/>
          <p:cNvGrpSpPr/>
          <p:nvPr/>
        </p:nvGrpSpPr>
        <p:grpSpPr>
          <a:xfrm>
            <a:off x="-101" y="106"/>
            <a:ext cx="12191857" cy="531812"/>
            <a:chOff x="312250" y="918900"/>
            <a:chExt cx="3724600" cy="960875"/>
          </a:xfrm>
        </p:grpSpPr>
        <p:sp>
          <p:nvSpPr>
            <p:cNvPr id="520" name="Google Shape;520;p13"/>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13"/>
          <p:cNvGrpSpPr/>
          <p:nvPr/>
        </p:nvGrpSpPr>
        <p:grpSpPr>
          <a:xfrm rot="-479195">
            <a:off x="11436687" y="1629962"/>
            <a:ext cx="997168" cy="1093732"/>
            <a:chOff x="1651050" y="3385714"/>
            <a:chExt cx="312420" cy="342674"/>
          </a:xfrm>
        </p:grpSpPr>
        <p:sp>
          <p:nvSpPr>
            <p:cNvPr id="530" name="Google Shape;530;p13"/>
            <p:cNvSpPr/>
            <p:nvPr/>
          </p:nvSpPr>
          <p:spPr>
            <a:xfrm>
              <a:off x="1651050" y="3385714"/>
              <a:ext cx="312420" cy="342674"/>
            </a:xfrm>
            <a:custGeom>
              <a:avLst/>
              <a:gdLst/>
              <a:ahLst/>
              <a:cxnLst/>
              <a:rect l="l" t="t" r="r" b="b"/>
              <a:pathLst>
                <a:path w="11133" h="12210" extrusionOk="0">
                  <a:moveTo>
                    <a:pt x="5388" y="0"/>
                  </a:moveTo>
                  <a:cubicBezTo>
                    <a:pt x="4992" y="0"/>
                    <a:pt x="4666" y="320"/>
                    <a:pt x="4665" y="718"/>
                  </a:cubicBezTo>
                  <a:lnTo>
                    <a:pt x="2158" y="718"/>
                  </a:lnTo>
                  <a:cubicBezTo>
                    <a:pt x="1661" y="718"/>
                    <a:pt x="1256" y="1123"/>
                    <a:pt x="1256" y="1620"/>
                  </a:cubicBezTo>
                  <a:lnTo>
                    <a:pt x="1256" y="3050"/>
                  </a:lnTo>
                  <a:lnTo>
                    <a:pt x="902" y="3050"/>
                  </a:lnTo>
                  <a:cubicBezTo>
                    <a:pt x="404" y="3050"/>
                    <a:pt x="1" y="3454"/>
                    <a:pt x="1" y="3952"/>
                  </a:cubicBezTo>
                  <a:lnTo>
                    <a:pt x="1" y="5566"/>
                  </a:lnTo>
                  <a:cubicBezTo>
                    <a:pt x="1" y="6063"/>
                    <a:pt x="405" y="6468"/>
                    <a:pt x="902" y="6468"/>
                  </a:cubicBezTo>
                  <a:lnTo>
                    <a:pt x="1615" y="6468"/>
                  </a:lnTo>
                  <a:lnTo>
                    <a:pt x="1615" y="9871"/>
                  </a:lnTo>
                  <a:cubicBezTo>
                    <a:pt x="1615" y="10268"/>
                    <a:pt x="1939" y="10592"/>
                    <a:pt x="2338" y="10592"/>
                  </a:cubicBezTo>
                  <a:lnTo>
                    <a:pt x="2696" y="10592"/>
                  </a:lnTo>
                  <a:cubicBezTo>
                    <a:pt x="3095" y="10592"/>
                    <a:pt x="3419" y="10268"/>
                    <a:pt x="3419" y="9871"/>
                  </a:cubicBezTo>
                  <a:lnTo>
                    <a:pt x="3419" y="6468"/>
                  </a:lnTo>
                  <a:lnTo>
                    <a:pt x="4131" y="6468"/>
                  </a:lnTo>
                  <a:cubicBezTo>
                    <a:pt x="4332" y="6468"/>
                    <a:pt x="4515" y="6403"/>
                    <a:pt x="4665" y="6293"/>
                  </a:cubicBezTo>
                  <a:lnTo>
                    <a:pt x="4665" y="11487"/>
                  </a:lnTo>
                  <a:cubicBezTo>
                    <a:pt x="4665" y="11885"/>
                    <a:pt x="4989" y="12209"/>
                    <a:pt x="5388" y="12209"/>
                  </a:cubicBezTo>
                  <a:lnTo>
                    <a:pt x="5747" y="12209"/>
                  </a:lnTo>
                  <a:cubicBezTo>
                    <a:pt x="6144" y="12209"/>
                    <a:pt x="6468" y="11885"/>
                    <a:pt x="6468" y="11487"/>
                  </a:cubicBezTo>
                  <a:lnTo>
                    <a:pt x="6468" y="6293"/>
                  </a:lnTo>
                  <a:cubicBezTo>
                    <a:pt x="6619" y="6403"/>
                    <a:pt x="6803" y="6468"/>
                    <a:pt x="7002" y="6468"/>
                  </a:cubicBezTo>
                  <a:lnTo>
                    <a:pt x="7715" y="6468"/>
                  </a:lnTo>
                  <a:lnTo>
                    <a:pt x="7715" y="9871"/>
                  </a:lnTo>
                  <a:cubicBezTo>
                    <a:pt x="7715" y="10268"/>
                    <a:pt x="8039" y="10592"/>
                    <a:pt x="8437" y="10592"/>
                  </a:cubicBezTo>
                  <a:lnTo>
                    <a:pt x="8797" y="10592"/>
                  </a:lnTo>
                  <a:cubicBezTo>
                    <a:pt x="9194" y="10592"/>
                    <a:pt x="9518" y="10268"/>
                    <a:pt x="9518" y="9871"/>
                  </a:cubicBezTo>
                  <a:lnTo>
                    <a:pt x="9518" y="6468"/>
                  </a:lnTo>
                  <a:lnTo>
                    <a:pt x="10231" y="6468"/>
                  </a:lnTo>
                  <a:cubicBezTo>
                    <a:pt x="10728" y="6468"/>
                    <a:pt x="11132" y="6063"/>
                    <a:pt x="11132" y="5566"/>
                  </a:cubicBezTo>
                  <a:lnTo>
                    <a:pt x="11132" y="3952"/>
                  </a:lnTo>
                  <a:cubicBezTo>
                    <a:pt x="11132" y="3454"/>
                    <a:pt x="10728" y="3050"/>
                    <a:pt x="10231" y="3050"/>
                  </a:cubicBezTo>
                  <a:lnTo>
                    <a:pt x="9877" y="3050"/>
                  </a:lnTo>
                  <a:lnTo>
                    <a:pt x="9877" y="1620"/>
                  </a:lnTo>
                  <a:cubicBezTo>
                    <a:pt x="9877" y="1123"/>
                    <a:pt x="9473" y="718"/>
                    <a:pt x="8976" y="718"/>
                  </a:cubicBezTo>
                  <a:lnTo>
                    <a:pt x="6468" y="718"/>
                  </a:lnTo>
                  <a:cubicBezTo>
                    <a:pt x="6467" y="323"/>
                    <a:pt x="6141" y="0"/>
                    <a:pt x="5747"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1887786" y="3555282"/>
              <a:ext cx="15154" cy="112541"/>
            </a:xfrm>
            <a:custGeom>
              <a:avLst/>
              <a:gdLst/>
              <a:ahLst/>
              <a:cxnLst/>
              <a:rect l="l" t="t" r="r" b="b"/>
              <a:pathLst>
                <a:path w="540" h="4010" extrusionOk="0">
                  <a:moveTo>
                    <a:pt x="0" y="0"/>
                  </a:moveTo>
                  <a:lnTo>
                    <a:pt x="0" y="3829"/>
                  </a:lnTo>
                  <a:cubicBezTo>
                    <a:pt x="0" y="3928"/>
                    <a:pt x="82" y="4009"/>
                    <a:pt x="180" y="4009"/>
                  </a:cubicBezTo>
                  <a:lnTo>
                    <a:pt x="361" y="4009"/>
                  </a:lnTo>
                  <a:cubicBezTo>
                    <a:pt x="459" y="4009"/>
                    <a:pt x="540" y="3930"/>
                    <a:pt x="540" y="3829"/>
                  </a:cubicBezTo>
                  <a:lnTo>
                    <a:pt x="540" y="23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1882762" y="3541895"/>
              <a:ext cx="20177" cy="125928"/>
            </a:xfrm>
            <a:custGeom>
              <a:avLst/>
              <a:gdLst/>
              <a:ahLst/>
              <a:cxnLst/>
              <a:rect l="l" t="t" r="r" b="b"/>
              <a:pathLst>
                <a:path w="719" h="4487" extrusionOk="0">
                  <a:moveTo>
                    <a:pt x="0" y="1"/>
                  </a:moveTo>
                  <a:lnTo>
                    <a:pt x="0" y="4306"/>
                  </a:lnTo>
                  <a:cubicBezTo>
                    <a:pt x="0" y="4404"/>
                    <a:pt x="81" y="4486"/>
                    <a:pt x="180" y="4486"/>
                  </a:cubicBezTo>
                  <a:lnTo>
                    <a:pt x="359" y="4486"/>
                  </a:lnTo>
                  <a:lnTo>
                    <a:pt x="359" y="1077"/>
                  </a:lnTo>
                  <a:cubicBezTo>
                    <a:pt x="359" y="879"/>
                    <a:pt x="521" y="719"/>
                    <a:pt x="719" y="719"/>
                  </a:cubicBezTo>
                  <a:lnTo>
                    <a:pt x="7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1842268" y="3486523"/>
              <a:ext cx="105964" cy="60424"/>
            </a:xfrm>
            <a:custGeom>
              <a:avLst/>
              <a:gdLst/>
              <a:ahLst/>
              <a:cxnLst/>
              <a:rect l="l" t="t" r="r" b="b"/>
              <a:pathLst>
                <a:path w="3776" h="2153" extrusionOk="0">
                  <a:moveTo>
                    <a:pt x="188" y="0"/>
                  </a:moveTo>
                  <a:cubicBezTo>
                    <a:pt x="188" y="0"/>
                    <a:pt x="41" y="342"/>
                    <a:pt x="0" y="357"/>
                  </a:cubicBezTo>
                  <a:lnTo>
                    <a:pt x="0" y="1794"/>
                  </a:lnTo>
                  <a:cubicBezTo>
                    <a:pt x="0" y="1991"/>
                    <a:pt x="162" y="2153"/>
                    <a:pt x="360" y="2153"/>
                  </a:cubicBezTo>
                  <a:lnTo>
                    <a:pt x="3417" y="2153"/>
                  </a:lnTo>
                  <a:lnTo>
                    <a:pt x="3776" y="1974"/>
                  </a:lnTo>
                  <a:lnTo>
                    <a:pt x="3776" y="360"/>
                  </a:lnTo>
                  <a:cubicBezTo>
                    <a:pt x="3776" y="162"/>
                    <a:pt x="3615"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3"/>
            <p:cNvSpPr/>
            <p:nvPr/>
          </p:nvSpPr>
          <p:spPr>
            <a:xfrm>
              <a:off x="1837441" y="3486523"/>
              <a:ext cx="110791" cy="65504"/>
            </a:xfrm>
            <a:custGeom>
              <a:avLst/>
              <a:gdLst/>
              <a:ahLst/>
              <a:cxnLst/>
              <a:rect l="l" t="t" r="r" b="b"/>
              <a:pathLst>
                <a:path w="3948" h="2334" extrusionOk="0">
                  <a:moveTo>
                    <a:pt x="360" y="0"/>
                  </a:moveTo>
                  <a:cubicBezTo>
                    <a:pt x="162" y="0"/>
                    <a:pt x="1" y="162"/>
                    <a:pt x="1" y="360"/>
                  </a:cubicBezTo>
                  <a:lnTo>
                    <a:pt x="1" y="1974"/>
                  </a:lnTo>
                  <a:cubicBezTo>
                    <a:pt x="1" y="2172"/>
                    <a:pt x="162" y="2333"/>
                    <a:pt x="360" y="2333"/>
                  </a:cubicBezTo>
                  <a:lnTo>
                    <a:pt x="3589" y="2333"/>
                  </a:lnTo>
                  <a:cubicBezTo>
                    <a:pt x="3787" y="2333"/>
                    <a:pt x="3948" y="2172"/>
                    <a:pt x="3948" y="1974"/>
                  </a:cubicBezTo>
                  <a:lnTo>
                    <a:pt x="719" y="1974"/>
                  </a:lnTo>
                  <a:cubicBezTo>
                    <a:pt x="521" y="1974"/>
                    <a:pt x="360" y="1813"/>
                    <a:pt x="360" y="1615"/>
                  </a:cubicBezTo>
                  <a:lnTo>
                    <a:pt x="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3"/>
            <p:cNvSpPr/>
            <p:nvPr/>
          </p:nvSpPr>
          <p:spPr>
            <a:xfrm>
              <a:off x="1716604" y="3555282"/>
              <a:ext cx="15182" cy="112541"/>
            </a:xfrm>
            <a:custGeom>
              <a:avLst/>
              <a:gdLst/>
              <a:ahLst/>
              <a:cxnLst/>
              <a:rect l="l" t="t" r="r" b="b"/>
              <a:pathLst>
                <a:path w="541" h="4010" extrusionOk="0">
                  <a:moveTo>
                    <a:pt x="0" y="0"/>
                  </a:moveTo>
                  <a:lnTo>
                    <a:pt x="0" y="3829"/>
                  </a:lnTo>
                  <a:cubicBezTo>
                    <a:pt x="0" y="3928"/>
                    <a:pt x="81" y="4009"/>
                    <a:pt x="181" y="4009"/>
                  </a:cubicBezTo>
                  <a:lnTo>
                    <a:pt x="360" y="4009"/>
                  </a:lnTo>
                  <a:cubicBezTo>
                    <a:pt x="459" y="4009"/>
                    <a:pt x="540" y="3930"/>
                    <a:pt x="540" y="3829"/>
                  </a:cubicBezTo>
                  <a:lnTo>
                    <a:pt x="540" y="23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711581" y="3541895"/>
              <a:ext cx="20205" cy="125928"/>
            </a:xfrm>
            <a:custGeom>
              <a:avLst/>
              <a:gdLst/>
              <a:ahLst/>
              <a:cxnLst/>
              <a:rect l="l" t="t" r="r" b="b"/>
              <a:pathLst>
                <a:path w="720" h="4487" extrusionOk="0">
                  <a:moveTo>
                    <a:pt x="1" y="1"/>
                  </a:moveTo>
                  <a:lnTo>
                    <a:pt x="1" y="4306"/>
                  </a:lnTo>
                  <a:cubicBezTo>
                    <a:pt x="1" y="4404"/>
                    <a:pt x="81" y="4486"/>
                    <a:pt x="181" y="4486"/>
                  </a:cubicBezTo>
                  <a:lnTo>
                    <a:pt x="360" y="4486"/>
                  </a:lnTo>
                  <a:lnTo>
                    <a:pt x="360" y="1077"/>
                  </a:lnTo>
                  <a:cubicBezTo>
                    <a:pt x="360" y="879"/>
                    <a:pt x="520" y="719"/>
                    <a:pt x="719" y="719"/>
                  </a:cubicBezTo>
                  <a:lnTo>
                    <a:pt x="7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671087" y="3486523"/>
              <a:ext cx="105992" cy="60424"/>
            </a:xfrm>
            <a:custGeom>
              <a:avLst/>
              <a:gdLst/>
              <a:ahLst/>
              <a:cxnLst/>
              <a:rect l="l" t="t" r="r" b="b"/>
              <a:pathLst>
                <a:path w="3777" h="2153" extrusionOk="0">
                  <a:moveTo>
                    <a:pt x="188" y="0"/>
                  </a:moveTo>
                  <a:cubicBezTo>
                    <a:pt x="188" y="0"/>
                    <a:pt x="42" y="342"/>
                    <a:pt x="1" y="357"/>
                  </a:cubicBezTo>
                  <a:lnTo>
                    <a:pt x="1" y="1794"/>
                  </a:lnTo>
                  <a:cubicBezTo>
                    <a:pt x="1" y="1991"/>
                    <a:pt x="162" y="2153"/>
                    <a:pt x="360" y="2153"/>
                  </a:cubicBezTo>
                  <a:lnTo>
                    <a:pt x="3417" y="2153"/>
                  </a:lnTo>
                  <a:lnTo>
                    <a:pt x="3776" y="1974"/>
                  </a:lnTo>
                  <a:lnTo>
                    <a:pt x="3776" y="360"/>
                  </a:lnTo>
                  <a:cubicBezTo>
                    <a:pt x="3776" y="162"/>
                    <a:pt x="3615"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666288" y="3486523"/>
              <a:ext cx="110791" cy="65504"/>
            </a:xfrm>
            <a:custGeom>
              <a:avLst/>
              <a:gdLst/>
              <a:ahLst/>
              <a:cxnLst/>
              <a:rect l="l" t="t" r="r" b="b"/>
              <a:pathLst>
                <a:path w="3948" h="2334" extrusionOk="0">
                  <a:moveTo>
                    <a:pt x="359" y="0"/>
                  </a:moveTo>
                  <a:cubicBezTo>
                    <a:pt x="162" y="0"/>
                    <a:pt x="0" y="162"/>
                    <a:pt x="0" y="360"/>
                  </a:cubicBezTo>
                  <a:lnTo>
                    <a:pt x="0" y="1974"/>
                  </a:lnTo>
                  <a:cubicBezTo>
                    <a:pt x="0" y="2172"/>
                    <a:pt x="162" y="2333"/>
                    <a:pt x="359" y="2333"/>
                  </a:cubicBezTo>
                  <a:lnTo>
                    <a:pt x="3588" y="2333"/>
                  </a:lnTo>
                  <a:cubicBezTo>
                    <a:pt x="3786" y="2333"/>
                    <a:pt x="3947" y="2172"/>
                    <a:pt x="3947" y="1974"/>
                  </a:cubicBezTo>
                  <a:lnTo>
                    <a:pt x="719" y="1974"/>
                  </a:lnTo>
                  <a:cubicBezTo>
                    <a:pt x="519" y="1974"/>
                    <a:pt x="359" y="1813"/>
                    <a:pt x="359" y="1615"/>
                  </a:cubicBezTo>
                  <a:lnTo>
                    <a:pt x="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1797172" y="3400897"/>
              <a:ext cx="20177" cy="312223"/>
            </a:xfrm>
            <a:custGeom>
              <a:avLst/>
              <a:gdLst/>
              <a:ahLst/>
              <a:cxnLst/>
              <a:rect l="l" t="t" r="r" b="b"/>
              <a:pathLst>
                <a:path w="719" h="11125" extrusionOk="0">
                  <a:moveTo>
                    <a:pt x="179" y="0"/>
                  </a:moveTo>
                  <a:cubicBezTo>
                    <a:pt x="81" y="0"/>
                    <a:pt x="0" y="82"/>
                    <a:pt x="0" y="180"/>
                  </a:cubicBezTo>
                  <a:lnTo>
                    <a:pt x="0" y="3874"/>
                  </a:lnTo>
                  <a:lnTo>
                    <a:pt x="179" y="4044"/>
                  </a:lnTo>
                  <a:lnTo>
                    <a:pt x="179" y="10944"/>
                  </a:lnTo>
                  <a:cubicBezTo>
                    <a:pt x="179" y="11044"/>
                    <a:pt x="260" y="11124"/>
                    <a:pt x="360" y="11124"/>
                  </a:cubicBezTo>
                  <a:lnTo>
                    <a:pt x="540" y="11124"/>
                  </a:lnTo>
                  <a:cubicBezTo>
                    <a:pt x="638" y="11124"/>
                    <a:pt x="719" y="11045"/>
                    <a:pt x="719" y="10944"/>
                  </a:cubicBezTo>
                  <a:lnTo>
                    <a:pt x="719" y="4666"/>
                  </a:lnTo>
                  <a:lnTo>
                    <a:pt x="538" y="4356"/>
                  </a:lnTo>
                  <a:lnTo>
                    <a:pt x="719" y="4101"/>
                  </a:lnTo>
                  <a:lnTo>
                    <a:pt x="719" y="180"/>
                  </a:lnTo>
                  <a:cubicBezTo>
                    <a:pt x="719" y="82"/>
                    <a:pt x="638"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3"/>
            <p:cNvSpPr/>
            <p:nvPr/>
          </p:nvSpPr>
          <p:spPr>
            <a:xfrm>
              <a:off x="1797172" y="3501622"/>
              <a:ext cx="20177" cy="211526"/>
            </a:xfrm>
            <a:custGeom>
              <a:avLst/>
              <a:gdLst/>
              <a:ahLst/>
              <a:cxnLst/>
              <a:rect l="l" t="t" r="r" b="b"/>
              <a:pathLst>
                <a:path w="719" h="7537" extrusionOk="0">
                  <a:moveTo>
                    <a:pt x="0" y="0"/>
                  </a:moveTo>
                  <a:lnTo>
                    <a:pt x="0" y="7357"/>
                  </a:lnTo>
                  <a:cubicBezTo>
                    <a:pt x="0" y="7456"/>
                    <a:pt x="81" y="7537"/>
                    <a:pt x="181" y="7537"/>
                  </a:cubicBezTo>
                  <a:lnTo>
                    <a:pt x="360" y="7537"/>
                  </a:lnTo>
                  <a:lnTo>
                    <a:pt x="360" y="1437"/>
                  </a:lnTo>
                  <a:cubicBezTo>
                    <a:pt x="360" y="1239"/>
                    <a:pt x="521" y="1078"/>
                    <a:pt x="719" y="1078"/>
                  </a:cubicBezTo>
                  <a:lnTo>
                    <a:pt x="719" y="2"/>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3"/>
            <p:cNvSpPr/>
            <p:nvPr/>
          </p:nvSpPr>
          <p:spPr>
            <a:xfrm>
              <a:off x="1704986" y="3421076"/>
              <a:ext cx="208027" cy="95758"/>
            </a:xfrm>
            <a:custGeom>
              <a:avLst/>
              <a:gdLst/>
              <a:ahLst/>
              <a:cxnLst/>
              <a:rect l="l" t="t" r="r" b="b"/>
              <a:pathLst>
                <a:path w="7413" h="3412" extrusionOk="0">
                  <a:moveTo>
                    <a:pt x="236" y="1"/>
                  </a:moveTo>
                  <a:lnTo>
                    <a:pt x="1" y="360"/>
                  </a:lnTo>
                  <a:lnTo>
                    <a:pt x="1" y="3052"/>
                  </a:lnTo>
                  <a:cubicBezTo>
                    <a:pt x="1" y="3250"/>
                    <a:pt x="162" y="3411"/>
                    <a:pt x="360" y="3411"/>
                  </a:cubicBezTo>
                  <a:lnTo>
                    <a:pt x="7054" y="3411"/>
                  </a:lnTo>
                  <a:lnTo>
                    <a:pt x="7413" y="3230"/>
                  </a:lnTo>
                  <a:lnTo>
                    <a:pt x="7413" y="360"/>
                  </a:lnTo>
                  <a:cubicBezTo>
                    <a:pt x="7413" y="159"/>
                    <a:pt x="7252" y="1"/>
                    <a:pt x="7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3"/>
            <p:cNvSpPr/>
            <p:nvPr/>
          </p:nvSpPr>
          <p:spPr>
            <a:xfrm>
              <a:off x="1860256" y="3445380"/>
              <a:ext cx="28203" cy="53015"/>
            </a:xfrm>
            <a:custGeom>
              <a:avLst/>
              <a:gdLst/>
              <a:ahLst/>
              <a:cxnLst/>
              <a:rect l="l" t="t" r="r" b="b"/>
              <a:pathLst>
                <a:path w="1005" h="1889" extrusionOk="0">
                  <a:moveTo>
                    <a:pt x="179" y="0"/>
                  </a:moveTo>
                  <a:cubicBezTo>
                    <a:pt x="81" y="0"/>
                    <a:pt x="0" y="81"/>
                    <a:pt x="0" y="179"/>
                  </a:cubicBezTo>
                  <a:lnTo>
                    <a:pt x="0" y="1710"/>
                  </a:lnTo>
                  <a:cubicBezTo>
                    <a:pt x="0" y="1808"/>
                    <a:pt x="81" y="1889"/>
                    <a:pt x="179" y="1889"/>
                  </a:cubicBezTo>
                  <a:lnTo>
                    <a:pt x="824" y="1889"/>
                  </a:lnTo>
                  <a:cubicBezTo>
                    <a:pt x="924" y="1889"/>
                    <a:pt x="1004" y="1808"/>
                    <a:pt x="1004" y="1710"/>
                  </a:cubicBezTo>
                  <a:cubicBezTo>
                    <a:pt x="1004" y="1610"/>
                    <a:pt x="924" y="1532"/>
                    <a:pt x="824" y="1532"/>
                  </a:cubicBezTo>
                  <a:lnTo>
                    <a:pt x="359" y="1532"/>
                  </a:lnTo>
                  <a:lnTo>
                    <a:pt x="359" y="1125"/>
                  </a:lnTo>
                  <a:lnTo>
                    <a:pt x="777" y="1125"/>
                  </a:lnTo>
                  <a:cubicBezTo>
                    <a:pt x="875" y="1125"/>
                    <a:pt x="956" y="1044"/>
                    <a:pt x="956" y="946"/>
                  </a:cubicBezTo>
                  <a:cubicBezTo>
                    <a:pt x="956" y="846"/>
                    <a:pt x="875" y="765"/>
                    <a:pt x="777" y="765"/>
                  </a:cubicBezTo>
                  <a:lnTo>
                    <a:pt x="359" y="765"/>
                  </a:lnTo>
                  <a:lnTo>
                    <a:pt x="359" y="359"/>
                  </a:lnTo>
                  <a:lnTo>
                    <a:pt x="824" y="359"/>
                  </a:lnTo>
                  <a:cubicBezTo>
                    <a:pt x="924" y="359"/>
                    <a:pt x="1004" y="279"/>
                    <a:pt x="1004" y="179"/>
                  </a:cubicBezTo>
                  <a:cubicBezTo>
                    <a:pt x="1004" y="81"/>
                    <a:pt x="924" y="0"/>
                    <a:pt x="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1721010" y="3445268"/>
              <a:ext cx="42206" cy="53464"/>
            </a:xfrm>
            <a:custGeom>
              <a:avLst/>
              <a:gdLst/>
              <a:ahLst/>
              <a:cxnLst/>
              <a:rect l="l" t="t" r="r" b="b"/>
              <a:pathLst>
                <a:path w="1504" h="1905" extrusionOk="0">
                  <a:moveTo>
                    <a:pt x="203" y="1"/>
                  </a:moveTo>
                  <a:cubicBezTo>
                    <a:pt x="183" y="1"/>
                    <a:pt x="163" y="4"/>
                    <a:pt x="143" y="11"/>
                  </a:cubicBezTo>
                  <a:cubicBezTo>
                    <a:pt x="50" y="44"/>
                    <a:pt x="0" y="146"/>
                    <a:pt x="33" y="240"/>
                  </a:cubicBezTo>
                  <a:lnTo>
                    <a:pt x="560" y="1761"/>
                  </a:lnTo>
                  <a:cubicBezTo>
                    <a:pt x="590" y="1847"/>
                    <a:pt x="673" y="1904"/>
                    <a:pt x="763" y="1904"/>
                  </a:cubicBezTo>
                  <a:lnTo>
                    <a:pt x="764" y="1904"/>
                  </a:lnTo>
                  <a:cubicBezTo>
                    <a:pt x="857" y="1904"/>
                    <a:pt x="937" y="1846"/>
                    <a:pt x="967" y="1758"/>
                  </a:cubicBezTo>
                  <a:lnTo>
                    <a:pt x="1470" y="240"/>
                  </a:lnTo>
                  <a:cubicBezTo>
                    <a:pt x="1503" y="143"/>
                    <a:pt x="1452" y="42"/>
                    <a:pt x="1358" y="11"/>
                  </a:cubicBezTo>
                  <a:cubicBezTo>
                    <a:pt x="1339" y="5"/>
                    <a:pt x="1320" y="2"/>
                    <a:pt x="1300" y="2"/>
                  </a:cubicBezTo>
                  <a:cubicBezTo>
                    <a:pt x="1226" y="2"/>
                    <a:pt x="1155" y="50"/>
                    <a:pt x="1131" y="124"/>
                  </a:cubicBezTo>
                  <a:lnTo>
                    <a:pt x="761" y="1239"/>
                  </a:lnTo>
                  <a:lnTo>
                    <a:pt x="373" y="121"/>
                  </a:lnTo>
                  <a:cubicBezTo>
                    <a:pt x="346" y="47"/>
                    <a:pt x="27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1819959" y="3445211"/>
              <a:ext cx="34068" cy="53380"/>
            </a:xfrm>
            <a:custGeom>
              <a:avLst/>
              <a:gdLst/>
              <a:ahLst/>
              <a:cxnLst/>
              <a:rect l="l" t="t" r="r" b="b"/>
              <a:pathLst>
                <a:path w="1214" h="1902" extrusionOk="0">
                  <a:moveTo>
                    <a:pt x="180" y="0"/>
                  </a:moveTo>
                  <a:cubicBezTo>
                    <a:pt x="81" y="0"/>
                    <a:pt x="1" y="81"/>
                    <a:pt x="1" y="179"/>
                  </a:cubicBezTo>
                  <a:cubicBezTo>
                    <a:pt x="1" y="279"/>
                    <a:pt x="81" y="359"/>
                    <a:pt x="180" y="359"/>
                  </a:cubicBezTo>
                  <a:lnTo>
                    <a:pt x="426" y="359"/>
                  </a:lnTo>
                  <a:lnTo>
                    <a:pt x="426" y="1723"/>
                  </a:lnTo>
                  <a:cubicBezTo>
                    <a:pt x="426" y="1821"/>
                    <a:pt x="507" y="1902"/>
                    <a:pt x="605" y="1902"/>
                  </a:cubicBezTo>
                  <a:cubicBezTo>
                    <a:pt x="704" y="1902"/>
                    <a:pt x="785" y="1821"/>
                    <a:pt x="785" y="1723"/>
                  </a:cubicBezTo>
                  <a:lnTo>
                    <a:pt x="785" y="359"/>
                  </a:lnTo>
                  <a:lnTo>
                    <a:pt x="1034" y="359"/>
                  </a:lnTo>
                  <a:cubicBezTo>
                    <a:pt x="1133" y="359"/>
                    <a:pt x="1213" y="279"/>
                    <a:pt x="1213" y="179"/>
                  </a:cubicBezTo>
                  <a:cubicBezTo>
                    <a:pt x="1213" y="81"/>
                    <a:pt x="1131" y="0"/>
                    <a:pt x="1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1764732" y="3445211"/>
              <a:ext cx="53459" cy="53380"/>
            </a:xfrm>
            <a:custGeom>
              <a:avLst/>
              <a:gdLst/>
              <a:ahLst/>
              <a:cxnLst/>
              <a:rect l="l" t="t" r="r" b="b"/>
              <a:pathLst>
                <a:path w="1905" h="1902" extrusionOk="0">
                  <a:moveTo>
                    <a:pt x="953" y="361"/>
                  </a:moveTo>
                  <a:cubicBezTo>
                    <a:pt x="1280" y="361"/>
                    <a:pt x="1545" y="626"/>
                    <a:pt x="1545" y="953"/>
                  </a:cubicBezTo>
                  <a:cubicBezTo>
                    <a:pt x="1545" y="1279"/>
                    <a:pt x="1280" y="1546"/>
                    <a:pt x="953" y="1546"/>
                  </a:cubicBezTo>
                  <a:cubicBezTo>
                    <a:pt x="627" y="1546"/>
                    <a:pt x="360" y="1279"/>
                    <a:pt x="360" y="953"/>
                  </a:cubicBezTo>
                  <a:cubicBezTo>
                    <a:pt x="360" y="626"/>
                    <a:pt x="627" y="361"/>
                    <a:pt x="953" y="361"/>
                  </a:cubicBezTo>
                  <a:close/>
                  <a:moveTo>
                    <a:pt x="953" y="0"/>
                  </a:moveTo>
                  <a:cubicBezTo>
                    <a:pt x="429" y="0"/>
                    <a:pt x="1" y="427"/>
                    <a:pt x="1" y="952"/>
                  </a:cubicBezTo>
                  <a:cubicBezTo>
                    <a:pt x="1" y="1475"/>
                    <a:pt x="429" y="1902"/>
                    <a:pt x="953" y="1902"/>
                  </a:cubicBezTo>
                  <a:cubicBezTo>
                    <a:pt x="1477" y="1902"/>
                    <a:pt x="1904" y="1475"/>
                    <a:pt x="1904" y="952"/>
                  </a:cubicBezTo>
                  <a:cubicBezTo>
                    <a:pt x="1904" y="427"/>
                    <a:pt x="1477"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1701507" y="3421076"/>
              <a:ext cx="211507" cy="100725"/>
            </a:xfrm>
            <a:custGeom>
              <a:avLst/>
              <a:gdLst/>
              <a:ahLst/>
              <a:cxnLst/>
              <a:rect l="l" t="t" r="r" b="b"/>
              <a:pathLst>
                <a:path w="7537" h="3589" extrusionOk="0">
                  <a:moveTo>
                    <a:pt x="360" y="1"/>
                  </a:moveTo>
                  <a:cubicBezTo>
                    <a:pt x="162" y="1"/>
                    <a:pt x="0" y="162"/>
                    <a:pt x="0" y="360"/>
                  </a:cubicBezTo>
                  <a:lnTo>
                    <a:pt x="0" y="3230"/>
                  </a:lnTo>
                  <a:cubicBezTo>
                    <a:pt x="0" y="3428"/>
                    <a:pt x="162" y="3589"/>
                    <a:pt x="360" y="3589"/>
                  </a:cubicBezTo>
                  <a:lnTo>
                    <a:pt x="7178" y="3589"/>
                  </a:lnTo>
                  <a:cubicBezTo>
                    <a:pt x="7376" y="3589"/>
                    <a:pt x="7537" y="3428"/>
                    <a:pt x="7537" y="3230"/>
                  </a:cubicBezTo>
                  <a:lnTo>
                    <a:pt x="1078" y="3230"/>
                  </a:lnTo>
                  <a:cubicBezTo>
                    <a:pt x="681" y="3230"/>
                    <a:pt x="360" y="2907"/>
                    <a:pt x="360" y="2511"/>
                  </a:cubicBezTo>
                  <a:lnTo>
                    <a:pt x="3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254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46"/>
        <p:cNvGrpSpPr/>
        <p:nvPr/>
      </p:nvGrpSpPr>
      <p:grpSpPr>
        <a:xfrm>
          <a:off x="0" y="0"/>
          <a:ext cx="0" cy="0"/>
          <a:chOff x="0" y="0"/>
          <a:chExt cx="0" cy="0"/>
        </a:xfrm>
      </p:grpSpPr>
      <p:sp>
        <p:nvSpPr>
          <p:cNvPr id="747" name="Google Shape;747;p19"/>
          <p:cNvSpPr txBox="1">
            <a:spLocks noGrp="1"/>
          </p:cNvSpPr>
          <p:nvPr>
            <p:ph type="subTitle" idx="1"/>
          </p:nvPr>
        </p:nvSpPr>
        <p:spPr>
          <a:xfrm rot="218">
            <a:off x="960000" y="4406817"/>
            <a:ext cx="6320000" cy="9096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48" name="Google Shape;748;p19"/>
          <p:cNvSpPr txBox="1">
            <a:spLocks noGrp="1"/>
          </p:cNvSpPr>
          <p:nvPr>
            <p:ph type="title"/>
          </p:nvPr>
        </p:nvSpPr>
        <p:spPr>
          <a:xfrm>
            <a:off x="960000" y="1541384"/>
            <a:ext cx="6872000" cy="2865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17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grpSp>
        <p:nvGrpSpPr>
          <p:cNvPr id="749" name="Google Shape;749;p19"/>
          <p:cNvGrpSpPr/>
          <p:nvPr/>
        </p:nvGrpSpPr>
        <p:grpSpPr>
          <a:xfrm>
            <a:off x="-100" y="6138001"/>
            <a:ext cx="12192000" cy="720040"/>
            <a:chOff x="-75" y="4603501"/>
            <a:chExt cx="9144000" cy="540030"/>
          </a:xfrm>
        </p:grpSpPr>
        <p:sp>
          <p:nvSpPr>
            <p:cNvPr id="750" name="Google Shape;750;p19"/>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9"/>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9"/>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9"/>
          <p:cNvGrpSpPr/>
          <p:nvPr/>
        </p:nvGrpSpPr>
        <p:grpSpPr>
          <a:xfrm>
            <a:off x="-97" y="18"/>
            <a:ext cx="12191857" cy="880417"/>
            <a:chOff x="312250" y="918900"/>
            <a:chExt cx="3724600" cy="960875"/>
          </a:xfrm>
        </p:grpSpPr>
        <p:sp>
          <p:nvSpPr>
            <p:cNvPr id="754" name="Google Shape;754;p19"/>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9"/>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9"/>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9"/>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9"/>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9"/>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9"/>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9"/>
          <p:cNvGrpSpPr/>
          <p:nvPr/>
        </p:nvGrpSpPr>
        <p:grpSpPr>
          <a:xfrm rot="345965">
            <a:off x="11234241" y="1642623"/>
            <a:ext cx="704367" cy="1094176"/>
            <a:chOff x="1696904" y="2823431"/>
            <a:chExt cx="220683" cy="342814"/>
          </a:xfrm>
        </p:grpSpPr>
        <p:sp>
          <p:nvSpPr>
            <p:cNvPr id="764" name="Google Shape;764;p19"/>
            <p:cNvSpPr/>
            <p:nvPr/>
          </p:nvSpPr>
          <p:spPr>
            <a:xfrm>
              <a:off x="1696904" y="2823431"/>
              <a:ext cx="220683" cy="342814"/>
            </a:xfrm>
            <a:custGeom>
              <a:avLst/>
              <a:gdLst/>
              <a:ahLst/>
              <a:cxnLst/>
              <a:rect l="l" t="t" r="r" b="b"/>
              <a:pathLst>
                <a:path w="7864" h="12215" extrusionOk="0">
                  <a:moveTo>
                    <a:pt x="921" y="0"/>
                  </a:moveTo>
                  <a:cubicBezTo>
                    <a:pt x="770" y="0"/>
                    <a:pt x="619" y="40"/>
                    <a:pt x="487" y="115"/>
                  </a:cubicBezTo>
                  <a:cubicBezTo>
                    <a:pt x="258" y="247"/>
                    <a:pt x="97" y="471"/>
                    <a:pt x="49" y="729"/>
                  </a:cubicBezTo>
                  <a:cubicBezTo>
                    <a:pt x="0" y="987"/>
                    <a:pt x="68" y="1254"/>
                    <a:pt x="235" y="1459"/>
                  </a:cubicBezTo>
                  <a:lnTo>
                    <a:pt x="811" y="2172"/>
                  </a:lnTo>
                  <a:lnTo>
                    <a:pt x="818" y="2184"/>
                  </a:lnTo>
                  <a:lnTo>
                    <a:pt x="839" y="2207"/>
                  </a:lnTo>
                  <a:lnTo>
                    <a:pt x="2353" y="4076"/>
                  </a:lnTo>
                  <a:cubicBezTo>
                    <a:pt x="2452" y="4200"/>
                    <a:pt x="2507" y="4355"/>
                    <a:pt x="2507" y="4512"/>
                  </a:cubicBezTo>
                  <a:lnTo>
                    <a:pt x="2507" y="4591"/>
                  </a:lnTo>
                  <a:lnTo>
                    <a:pt x="2167" y="4591"/>
                  </a:lnTo>
                  <a:cubicBezTo>
                    <a:pt x="1770" y="4591"/>
                    <a:pt x="1447" y="4914"/>
                    <a:pt x="1447" y="5311"/>
                  </a:cubicBezTo>
                  <a:lnTo>
                    <a:pt x="1447" y="5666"/>
                  </a:lnTo>
                  <a:cubicBezTo>
                    <a:pt x="1447" y="5930"/>
                    <a:pt x="1588" y="6159"/>
                    <a:pt x="1801" y="6285"/>
                  </a:cubicBezTo>
                  <a:lnTo>
                    <a:pt x="1801" y="10799"/>
                  </a:lnTo>
                  <a:cubicBezTo>
                    <a:pt x="1497" y="10883"/>
                    <a:pt x="1271" y="11161"/>
                    <a:pt x="1271" y="11494"/>
                  </a:cubicBezTo>
                  <a:cubicBezTo>
                    <a:pt x="1271" y="11892"/>
                    <a:pt x="1594" y="12214"/>
                    <a:pt x="1991" y="12214"/>
                  </a:cubicBezTo>
                  <a:lnTo>
                    <a:pt x="5877" y="12214"/>
                  </a:lnTo>
                  <a:cubicBezTo>
                    <a:pt x="6276" y="12214"/>
                    <a:pt x="6598" y="11892"/>
                    <a:pt x="6598" y="11494"/>
                  </a:cubicBezTo>
                  <a:cubicBezTo>
                    <a:pt x="6598" y="11161"/>
                    <a:pt x="6372" y="10883"/>
                    <a:pt x="6067" y="10799"/>
                  </a:cubicBezTo>
                  <a:lnTo>
                    <a:pt x="6067" y="6285"/>
                  </a:lnTo>
                  <a:cubicBezTo>
                    <a:pt x="6279" y="6159"/>
                    <a:pt x="6422" y="5930"/>
                    <a:pt x="6422" y="5666"/>
                  </a:cubicBezTo>
                  <a:lnTo>
                    <a:pt x="6422" y="5311"/>
                  </a:lnTo>
                  <a:cubicBezTo>
                    <a:pt x="6422" y="4914"/>
                    <a:pt x="6100" y="4591"/>
                    <a:pt x="5701" y="4591"/>
                  </a:cubicBezTo>
                  <a:lnTo>
                    <a:pt x="5362" y="4591"/>
                  </a:lnTo>
                  <a:lnTo>
                    <a:pt x="5362" y="4512"/>
                  </a:lnTo>
                  <a:cubicBezTo>
                    <a:pt x="5359" y="4354"/>
                    <a:pt x="5413" y="4200"/>
                    <a:pt x="5513" y="4076"/>
                  </a:cubicBezTo>
                  <a:lnTo>
                    <a:pt x="7632" y="1459"/>
                  </a:lnTo>
                  <a:cubicBezTo>
                    <a:pt x="7796" y="1254"/>
                    <a:pt x="7864" y="989"/>
                    <a:pt x="7815" y="729"/>
                  </a:cubicBezTo>
                  <a:cubicBezTo>
                    <a:pt x="7765" y="471"/>
                    <a:pt x="7606" y="247"/>
                    <a:pt x="7377" y="115"/>
                  </a:cubicBezTo>
                  <a:cubicBezTo>
                    <a:pt x="7245" y="40"/>
                    <a:pt x="7094" y="0"/>
                    <a:pt x="6943" y="0"/>
                  </a:cubicBezTo>
                  <a:cubicBezTo>
                    <a:pt x="6667" y="0"/>
                    <a:pt x="6400" y="128"/>
                    <a:pt x="6226" y="345"/>
                  </a:cubicBezTo>
                  <a:lnTo>
                    <a:pt x="4978" y="1886"/>
                  </a:lnTo>
                  <a:cubicBezTo>
                    <a:pt x="4865" y="1411"/>
                    <a:pt x="4440" y="1057"/>
                    <a:pt x="3933" y="1057"/>
                  </a:cubicBezTo>
                  <a:cubicBezTo>
                    <a:pt x="3424" y="1057"/>
                    <a:pt x="2999" y="1414"/>
                    <a:pt x="2889" y="1890"/>
                  </a:cubicBezTo>
                  <a:lnTo>
                    <a:pt x="1638" y="345"/>
                  </a:lnTo>
                  <a:cubicBezTo>
                    <a:pt x="1463" y="128"/>
                    <a:pt x="1195" y="0"/>
                    <a:pt x="921"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9"/>
            <p:cNvSpPr/>
            <p:nvPr/>
          </p:nvSpPr>
          <p:spPr>
            <a:xfrm>
              <a:off x="1728250" y="2859411"/>
              <a:ext cx="157655" cy="104935"/>
            </a:xfrm>
            <a:custGeom>
              <a:avLst/>
              <a:gdLst/>
              <a:ahLst/>
              <a:cxnLst/>
              <a:rect l="l" t="t" r="r" b="b"/>
              <a:pathLst>
                <a:path w="5618" h="3739" extrusionOk="0">
                  <a:moveTo>
                    <a:pt x="402" y="1"/>
                  </a:moveTo>
                  <a:cubicBezTo>
                    <a:pt x="345" y="1"/>
                    <a:pt x="289" y="15"/>
                    <a:pt x="236" y="44"/>
                  </a:cubicBezTo>
                  <a:cubicBezTo>
                    <a:pt x="43" y="155"/>
                    <a:pt x="0" y="406"/>
                    <a:pt x="137" y="573"/>
                  </a:cubicBezTo>
                  <a:lnTo>
                    <a:pt x="537" y="1070"/>
                  </a:lnTo>
                  <a:lnTo>
                    <a:pt x="871" y="1220"/>
                  </a:lnTo>
                  <a:lnTo>
                    <a:pt x="1745" y="2302"/>
                  </a:lnTo>
                  <a:cubicBezTo>
                    <a:pt x="1923" y="2522"/>
                    <a:pt x="2019" y="2796"/>
                    <a:pt x="2019" y="3079"/>
                  </a:cubicBezTo>
                  <a:lnTo>
                    <a:pt x="2143" y="3739"/>
                  </a:lnTo>
                  <a:lnTo>
                    <a:pt x="3697" y="3498"/>
                  </a:lnTo>
                  <a:lnTo>
                    <a:pt x="3697" y="3230"/>
                  </a:lnTo>
                  <a:cubicBezTo>
                    <a:pt x="3697" y="2948"/>
                    <a:pt x="3795" y="2673"/>
                    <a:pt x="3972" y="2453"/>
                  </a:cubicBezTo>
                  <a:lnTo>
                    <a:pt x="5481" y="589"/>
                  </a:lnTo>
                  <a:cubicBezTo>
                    <a:pt x="5618" y="421"/>
                    <a:pt x="5577" y="170"/>
                    <a:pt x="5382" y="58"/>
                  </a:cubicBezTo>
                  <a:cubicBezTo>
                    <a:pt x="5330" y="29"/>
                    <a:pt x="5274" y="15"/>
                    <a:pt x="5217" y="15"/>
                  </a:cubicBezTo>
                  <a:cubicBezTo>
                    <a:pt x="5107" y="15"/>
                    <a:pt x="4996" y="68"/>
                    <a:pt x="4921" y="158"/>
                  </a:cubicBezTo>
                  <a:lnTo>
                    <a:pt x="3665" y="1712"/>
                  </a:lnTo>
                  <a:cubicBezTo>
                    <a:pt x="3563" y="1837"/>
                    <a:pt x="3414" y="1909"/>
                    <a:pt x="3253" y="1909"/>
                  </a:cubicBezTo>
                  <a:lnTo>
                    <a:pt x="2380" y="1909"/>
                  </a:lnTo>
                  <a:cubicBezTo>
                    <a:pt x="2220" y="1909"/>
                    <a:pt x="2068" y="1837"/>
                    <a:pt x="1967" y="1712"/>
                  </a:cubicBezTo>
                  <a:lnTo>
                    <a:pt x="697" y="143"/>
                  </a:lnTo>
                  <a:cubicBezTo>
                    <a:pt x="624" y="53"/>
                    <a:pt x="513"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9"/>
            <p:cNvSpPr/>
            <p:nvPr/>
          </p:nvSpPr>
          <p:spPr>
            <a:xfrm>
              <a:off x="1743376" y="2887167"/>
              <a:ext cx="88762" cy="85261"/>
            </a:xfrm>
            <a:custGeom>
              <a:avLst/>
              <a:gdLst/>
              <a:ahLst/>
              <a:cxnLst/>
              <a:rect l="l" t="t" r="r" b="b"/>
              <a:pathLst>
                <a:path w="3163" h="3038" extrusionOk="0">
                  <a:moveTo>
                    <a:pt x="223" y="0"/>
                  </a:moveTo>
                  <a:cubicBezTo>
                    <a:pt x="145" y="0"/>
                    <a:pt x="66" y="27"/>
                    <a:pt x="1" y="81"/>
                  </a:cubicBezTo>
                  <a:lnTo>
                    <a:pt x="1120" y="1462"/>
                  </a:lnTo>
                  <a:cubicBezTo>
                    <a:pt x="1297" y="1682"/>
                    <a:pt x="1395" y="1958"/>
                    <a:pt x="1395" y="2239"/>
                  </a:cubicBezTo>
                  <a:lnTo>
                    <a:pt x="1395" y="3037"/>
                  </a:lnTo>
                  <a:lnTo>
                    <a:pt x="3162" y="3037"/>
                  </a:lnTo>
                  <a:lnTo>
                    <a:pt x="3162" y="2508"/>
                  </a:lnTo>
                  <a:lnTo>
                    <a:pt x="2014" y="2509"/>
                  </a:lnTo>
                  <a:cubicBezTo>
                    <a:pt x="1870" y="2509"/>
                    <a:pt x="1750" y="2393"/>
                    <a:pt x="1747" y="2248"/>
                  </a:cubicBezTo>
                  <a:cubicBezTo>
                    <a:pt x="1736" y="1882"/>
                    <a:pt x="1624" y="1525"/>
                    <a:pt x="1394" y="1241"/>
                  </a:cubicBezTo>
                  <a:lnTo>
                    <a:pt x="494" y="128"/>
                  </a:lnTo>
                  <a:cubicBezTo>
                    <a:pt x="424" y="44"/>
                    <a:pt x="324"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9"/>
            <p:cNvSpPr/>
            <p:nvPr/>
          </p:nvSpPr>
          <p:spPr>
            <a:xfrm>
              <a:off x="1802307" y="2942708"/>
              <a:ext cx="9934" cy="29749"/>
            </a:xfrm>
            <a:custGeom>
              <a:avLst/>
              <a:gdLst/>
              <a:ahLst/>
              <a:cxnLst/>
              <a:rect l="l" t="t" r="r" b="b"/>
              <a:pathLst>
                <a:path w="354" h="1060" extrusionOk="0">
                  <a:moveTo>
                    <a:pt x="1" y="1"/>
                  </a:moveTo>
                  <a:lnTo>
                    <a:pt x="1" y="1060"/>
                  </a:lnTo>
                  <a:lnTo>
                    <a:pt x="354" y="1060"/>
                  </a:lnTo>
                  <a:lnTo>
                    <a:pt x="3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9"/>
            <p:cNvSpPr/>
            <p:nvPr/>
          </p:nvSpPr>
          <p:spPr>
            <a:xfrm>
              <a:off x="1768941" y="2989043"/>
              <a:ext cx="82925" cy="156855"/>
            </a:xfrm>
            <a:custGeom>
              <a:avLst/>
              <a:gdLst/>
              <a:ahLst/>
              <a:cxnLst/>
              <a:rect l="l" t="t" r="r" b="b"/>
              <a:pathLst>
                <a:path w="2955" h="5589" extrusionOk="0">
                  <a:moveTo>
                    <a:pt x="1" y="1"/>
                  </a:moveTo>
                  <a:lnTo>
                    <a:pt x="1" y="5589"/>
                  </a:lnTo>
                  <a:lnTo>
                    <a:pt x="2955" y="5589"/>
                  </a:lnTo>
                  <a:lnTo>
                    <a:pt x="2955" y="2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9"/>
            <p:cNvSpPr/>
            <p:nvPr/>
          </p:nvSpPr>
          <p:spPr>
            <a:xfrm>
              <a:off x="1762655" y="2977368"/>
              <a:ext cx="89211" cy="168530"/>
            </a:xfrm>
            <a:custGeom>
              <a:avLst/>
              <a:gdLst/>
              <a:ahLst/>
              <a:cxnLst/>
              <a:rect l="l" t="t" r="r" b="b"/>
              <a:pathLst>
                <a:path w="3179" h="6005" extrusionOk="0">
                  <a:moveTo>
                    <a:pt x="0" y="1"/>
                  </a:moveTo>
                  <a:lnTo>
                    <a:pt x="0" y="6005"/>
                  </a:lnTo>
                  <a:lnTo>
                    <a:pt x="355" y="6005"/>
                  </a:lnTo>
                  <a:lnTo>
                    <a:pt x="355" y="1061"/>
                  </a:lnTo>
                  <a:cubicBezTo>
                    <a:pt x="352" y="866"/>
                    <a:pt x="512" y="709"/>
                    <a:pt x="707" y="709"/>
                  </a:cubicBezTo>
                  <a:lnTo>
                    <a:pt x="3179" y="709"/>
                  </a:lnTo>
                  <a:lnTo>
                    <a:pt x="3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9"/>
            <p:cNvSpPr/>
            <p:nvPr/>
          </p:nvSpPr>
          <p:spPr>
            <a:xfrm>
              <a:off x="1792429" y="2868363"/>
              <a:ext cx="29746" cy="29777"/>
            </a:xfrm>
            <a:custGeom>
              <a:avLst/>
              <a:gdLst/>
              <a:ahLst/>
              <a:cxnLst/>
              <a:rect l="l" t="t" r="r" b="b"/>
              <a:pathLst>
                <a:path w="1060" h="1061" extrusionOk="0">
                  <a:moveTo>
                    <a:pt x="530" y="0"/>
                  </a:moveTo>
                  <a:cubicBezTo>
                    <a:pt x="238" y="0"/>
                    <a:pt x="1" y="238"/>
                    <a:pt x="1" y="531"/>
                  </a:cubicBezTo>
                  <a:cubicBezTo>
                    <a:pt x="1" y="823"/>
                    <a:pt x="238" y="1061"/>
                    <a:pt x="530" y="1061"/>
                  </a:cubicBezTo>
                  <a:cubicBezTo>
                    <a:pt x="823" y="1061"/>
                    <a:pt x="1059" y="823"/>
                    <a:pt x="1059" y="531"/>
                  </a:cubicBezTo>
                  <a:cubicBezTo>
                    <a:pt x="1059" y="238"/>
                    <a:pt x="823" y="0"/>
                    <a:pt x="530"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9"/>
            <p:cNvSpPr/>
            <p:nvPr/>
          </p:nvSpPr>
          <p:spPr>
            <a:xfrm>
              <a:off x="1782467" y="2987275"/>
              <a:ext cx="49615" cy="80013"/>
            </a:xfrm>
            <a:custGeom>
              <a:avLst/>
              <a:gdLst/>
              <a:ahLst/>
              <a:cxnLst/>
              <a:rect l="l" t="t" r="r" b="b"/>
              <a:pathLst>
                <a:path w="1768" h="2851" extrusionOk="0">
                  <a:moveTo>
                    <a:pt x="884" y="1"/>
                  </a:moveTo>
                  <a:lnTo>
                    <a:pt x="1" y="356"/>
                  </a:lnTo>
                  <a:lnTo>
                    <a:pt x="1" y="1768"/>
                  </a:lnTo>
                  <a:lnTo>
                    <a:pt x="759" y="2798"/>
                  </a:lnTo>
                  <a:cubicBezTo>
                    <a:pt x="794" y="2833"/>
                    <a:pt x="840" y="2850"/>
                    <a:pt x="885" y="2850"/>
                  </a:cubicBezTo>
                  <a:cubicBezTo>
                    <a:pt x="930" y="2850"/>
                    <a:pt x="974" y="2833"/>
                    <a:pt x="1008" y="2798"/>
                  </a:cubicBezTo>
                  <a:lnTo>
                    <a:pt x="1768" y="1768"/>
                  </a:lnTo>
                  <a:lnTo>
                    <a:pt x="1768" y="356"/>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9"/>
            <p:cNvSpPr/>
            <p:nvPr/>
          </p:nvSpPr>
          <p:spPr>
            <a:xfrm>
              <a:off x="1782467" y="2982335"/>
              <a:ext cx="49615" cy="14931"/>
            </a:xfrm>
            <a:custGeom>
              <a:avLst/>
              <a:gdLst/>
              <a:ahLst/>
              <a:cxnLst/>
              <a:rect l="l" t="t" r="r" b="b"/>
              <a:pathLst>
                <a:path w="1768" h="532" extrusionOk="0">
                  <a:moveTo>
                    <a:pt x="1" y="1"/>
                  </a:moveTo>
                  <a:lnTo>
                    <a:pt x="1" y="532"/>
                  </a:lnTo>
                  <a:lnTo>
                    <a:pt x="1768" y="532"/>
                  </a:lnTo>
                  <a:lnTo>
                    <a:pt x="17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9"/>
            <p:cNvSpPr/>
            <p:nvPr/>
          </p:nvSpPr>
          <p:spPr>
            <a:xfrm>
              <a:off x="1792317" y="2927833"/>
              <a:ext cx="29802" cy="19842"/>
            </a:xfrm>
            <a:custGeom>
              <a:avLst/>
              <a:gdLst/>
              <a:ahLst/>
              <a:cxnLst/>
              <a:rect l="l" t="t" r="r" b="b"/>
              <a:pathLst>
                <a:path w="1062" h="707" extrusionOk="0">
                  <a:moveTo>
                    <a:pt x="176" y="0"/>
                  </a:moveTo>
                  <a:cubicBezTo>
                    <a:pt x="80" y="0"/>
                    <a:pt x="0" y="79"/>
                    <a:pt x="0" y="176"/>
                  </a:cubicBezTo>
                  <a:lnTo>
                    <a:pt x="0" y="352"/>
                  </a:lnTo>
                  <a:cubicBezTo>
                    <a:pt x="0" y="549"/>
                    <a:pt x="160" y="707"/>
                    <a:pt x="355" y="707"/>
                  </a:cubicBezTo>
                  <a:lnTo>
                    <a:pt x="709" y="707"/>
                  </a:lnTo>
                  <a:cubicBezTo>
                    <a:pt x="904" y="707"/>
                    <a:pt x="1062" y="549"/>
                    <a:pt x="1059" y="352"/>
                  </a:cubicBezTo>
                  <a:lnTo>
                    <a:pt x="1059" y="176"/>
                  </a:lnTo>
                  <a:cubicBezTo>
                    <a:pt x="1059" y="79"/>
                    <a:pt x="980" y="0"/>
                    <a:pt x="883" y="0"/>
                  </a:cubicBezTo>
                  <a:cubicBezTo>
                    <a:pt x="786" y="0"/>
                    <a:pt x="707" y="79"/>
                    <a:pt x="707" y="176"/>
                  </a:cubicBezTo>
                  <a:lnTo>
                    <a:pt x="707" y="352"/>
                  </a:lnTo>
                  <a:lnTo>
                    <a:pt x="352" y="352"/>
                  </a:lnTo>
                  <a:lnTo>
                    <a:pt x="352" y="176"/>
                  </a:lnTo>
                  <a:cubicBezTo>
                    <a:pt x="352" y="79"/>
                    <a:pt x="27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9"/>
            <p:cNvSpPr/>
            <p:nvPr/>
          </p:nvSpPr>
          <p:spPr>
            <a:xfrm>
              <a:off x="1757660" y="2967489"/>
              <a:ext cx="104140" cy="14874"/>
            </a:xfrm>
            <a:custGeom>
              <a:avLst/>
              <a:gdLst/>
              <a:ahLst/>
              <a:cxnLst/>
              <a:rect l="l" t="t" r="r" b="b"/>
              <a:pathLst>
                <a:path w="3711" h="530" extrusionOk="0">
                  <a:moveTo>
                    <a:pt x="177" y="1"/>
                  </a:moveTo>
                  <a:cubicBezTo>
                    <a:pt x="80" y="1"/>
                    <a:pt x="1" y="80"/>
                    <a:pt x="1" y="177"/>
                  </a:cubicBezTo>
                  <a:lnTo>
                    <a:pt x="1" y="530"/>
                  </a:lnTo>
                  <a:lnTo>
                    <a:pt x="3533" y="530"/>
                  </a:lnTo>
                  <a:cubicBezTo>
                    <a:pt x="3630" y="530"/>
                    <a:pt x="3709" y="452"/>
                    <a:pt x="3709" y="354"/>
                  </a:cubicBezTo>
                  <a:lnTo>
                    <a:pt x="3709" y="178"/>
                  </a:lnTo>
                  <a:cubicBezTo>
                    <a:pt x="3710" y="80"/>
                    <a:pt x="3631" y="1"/>
                    <a:pt x="3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9"/>
            <p:cNvSpPr/>
            <p:nvPr/>
          </p:nvSpPr>
          <p:spPr>
            <a:xfrm>
              <a:off x="1747782" y="3140987"/>
              <a:ext cx="118957" cy="9907"/>
            </a:xfrm>
            <a:custGeom>
              <a:avLst/>
              <a:gdLst/>
              <a:ahLst/>
              <a:cxnLst/>
              <a:rect l="l" t="t" r="r" b="b"/>
              <a:pathLst>
                <a:path w="4239" h="353" extrusionOk="0">
                  <a:moveTo>
                    <a:pt x="177" y="0"/>
                  </a:moveTo>
                  <a:cubicBezTo>
                    <a:pt x="80" y="0"/>
                    <a:pt x="1" y="79"/>
                    <a:pt x="1" y="176"/>
                  </a:cubicBezTo>
                  <a:cubicBezTo>
                    <a:pt x="1" y="274"/>
                    <a:pt x="80" y="352"/>
                    <a:pt x="177" y="352"/>
                  </a:cubicBezTo>
                  <a:lnTo>
                    <a:pt x="4062" y="352"/>
                  </a:lnTo>
                  <a:cubicBezTo>
                    <a:pt x="4159" y="352"/>
                    <a:pt x="4238" y="274"/>
                    <a:pt x="4238" y="176"/>
                  </a:cubicBezTo>
                  <a:cubicBezTo>
                    <a:pt x="4238" y="79"/>
                    <a:pt x="4159" y="0"/>
                    <a:pt x="4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9"/>
            <p:cNvSpPr/>
            <p:nvPr/>
          </p:nvSpPr>
          <p:spPr>
            <a:xfrm>
              <a:off x="1782383" y="3036866"/>
              <a:ext cx="49615" cy="52510"/>
            </a:xfrm>
            <a:custGeom>
              <a:avLst/>
              <a:gdLst/>
              <a:ahLst/>
              <a:cxnLst/>
              <a:rect l="l" t="t" r="r" b="b"/>
              <a:pathLst>
                <a:path w="1768" h="1871" extrusionOk="0">
                  <a:moveTo>
                    <a:pt x="1" y="1"/>
                  </a:moveTo>
                  <a:lnTo>
                    <a:pt x="1" y="914"/>
                  </a:lnTo>
                  <a:cubicBezTo>
                    <a:pt x="4" y="1008"/>
                    <a:pt x="41" y="1097"/>
                    <a:pt x="108" y="1163"/>
                  </a:cubicBezTo>
                  <a:lnTo>
                    <a:pt x="762" y="1817"/>
                  </a:lnTo>
                  <a:cubicBezTo>
                    <a:pt x="797" y="1853"/>
                    <a:pt x="843" y="1870"/>
                    <a:pt x="888" y="1870"/>
                  </a:cubicBezTo>
                  <a:cubicBezTo>
                    <a:pt x="933" y="1870"/>
                    <a:pt x="977" y="1853"/>
                    <a:pt x="1011" y="1817"/>
                  </a:cubicBezTo>
                  <a:lnTo>
                    <a:pt x="1665" y="1163"/>
                  </a:lnTo>
                  <a:cubicBezTo>
                    <a:pt x="1731" y="1097"/>
                    <a:pt x="1768" y="1008"/>
                    <a:pt x="1768" y="914"/>
                  </a:cubicBezTo>
                  <a:lnTo>
                    <a:pt x="1768" y="1"/>
                  </a:lnTo>
                  <a:lnTo>
                    <a:pt x="1010" y="760"/>
                  </a:lnTo>
                  <a:cubicBezTo>
                    <a:pt x="975" y="795"/>
                    <a:pt x="929" y="812"/>
                    <a:pt x="884" y="812"/>
                  </a:cubicBezTo>
                  <a:cubicBezTo>
                    <a:pt x="839" y="812"/>
                    <a:pt x="794" y="795"/>
                    <a:pt x="760" y="76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9"/>
            <p:cNvSpPr/>
            <p:nvPr/>
          </p:nvSpPr>
          <p:spPr>
            <a:xfrm>
              <a:off x="1711497" y="2838671"/>
              <a:ext cx="36313" cy="37242"/>
            </a:xfrm>
            <a:custGeom>
              <a:avLst/>
              <a:gdLst/>
              <a:ahLst/>
              <a:cxnLst/>
              <a:rect l="l" t="t" r="r" b="b"/>
              <a:pathLst>
                <a:path w="1294" h="1327" extrusionOk="0">
                  <a:moveTo>
                    <a:pt x="402" y="1"/>
                  </a:moveTo>
                  <a:cubicBezTo>
                    <a:pt x="345" y="1"/>
                    <a:pt x="289" y="15"/>
                    <a:pt x="237" y="44"/>
                  </a:cubicBezTo>
                  <a:cubicBezTo>
                    <a:pt x="42" y="155"/>
                    <a:pt x="1" y="406"/>
                    <a:pt x="136" y="573"/>
                  </a:cubicBezTo>
                  <a:lnTo>
                    <a:pt x="745" y="1327"/>
                  </a:lnTo>
                  <a:lnTo>
                    <a:pt x="1294" y="881"/>
                  </a:lnTo>
                  <a:lnTo>
                    <a:pt x="697" y="145"/>
                  </a:lnTo>
                  <a:cubicBezTo>
                    <a:pt x="624" y="54"/>
                    <a:pt x="513" y="1"/>
                    <a:pt x="402"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9"/>
            <p:cNvSpPr/>
            <p:nvPr/>
          </p:nvSpPr>
          <p:spPr>
            <a:xfrm>
              <a:off x="1866711" y="2838671"/>
              <a:ext cx="36341" cy="37242"/>
            </a:xfrm>
            <a:custGeom>
              <a:avLst/>
              <a:gdLst/>
              <a:ahLst/>
              <a:cxnLst/>
              <a:rect l="l" t="t" r="r" b="b"/>
              <a:pathLst>
                <a:path w="1295" h="1327" extrusionOk="0">
                  <a:moveTo>
                    <a:pt x="892" y="1"/>
                  </a:moveTo>
                  <a:cubicBezTo>
                    <a:pt x="782" y="1"/>
                    <a:pt x="671" y="54"/>
                    <a:pt x="599" y="145"/>
                  </a:cubicBezTo>
                  <a:lnTo>
                    <a:pt x="0" y="881"/>
                  </a:lnTo>
                  <a:lnTo>
                    <a:pt x="549" y="1327"/>
                  </a:lnTo>
                  <a:lnTo>
                    <a:pt x="1159" y="573"/>
                  </a:lnTo>
                  <a:cubicBezTo>
                    <a:pt x="1295" y="406"/>
                    <a:pt x="1252" y="155"/>
                    <a:pt x="1057" y="44"/>
                  </a:cubicBezTo>
                  <a:cubicBezTo>
                    <a:pt x="1006" y="15"/>
                    <a:pt x="949" y="1"/>
                    <a:pt x="892"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9"/>
            <p:cNvSpPr/>
            <p:nvPr/>
          </p:nvSpPr>
          <p:spPr>
            <a:xfrm>
              <a:off x="1752777" y="2967489"/>
              <a:ext cx="109023" cy="19814"/>
            </a:xfrm>
            <a:custGeom>
              <a:avLst/>
              <a:gdLst/>
              <a:ahLst/>
              <a:cxnLst/>
              <a:rect l="l" t="t" r="r" b="b"/>
              <a:pathLst>
                <a:path w="3885" h="706" extrusionOk="0">
                  <a:moveTo>
                    <a:pt x="176" y="1"/>
                  </a:moveTo>
                  <a:cubicBezTo>
                    <a:pt x="79" y="1"/>
                    <a:pt x="0" y="80"/>
                    <a:pt x="0" y="177"/>
                  </a:cubicBezTo>
                  <a:lnTo>
                    <a:pt x="0" y="530"/>
                  </a:lnTo>
                  <a:cubicBezTo>
                    <a:pt x="0" y="628"/>
                    <a:pt x="79" y="706"/>
                    <a:pt x="176" y="706"/>
                  </a:cubicBezTo>
                  <a:lnTo>
                    <a:pt x="3708" y="706"/>
                  </a:lnTo>
                  <a:cubicBezTo>
                    <a:pt x="3805" y="706"/>
                    <a:pt x="3884" y="628"/>
                    <a:pt x="3884" y="530"/>
                  </a:cubicBezTo>
                  <a:lnTo>
                    <a:pt x="3884" y="354"/>
                  </a:lnTo>
                  <a:lnTo>
                    <a:pt x="528" y="353"/>
                  </a:lnTo>
                  <a:cubicBezTo>
                    <a:pt x="431" y="353"/>
                    <a:pt x="352" y="273"/>
                    <a:pt x="352" y="177"/>
                  </a:cubicBezTo>
                  <a:lnTo>
                    <a:pt x="3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360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32"/>
          <p:cNvGrpSpPr/>
          <p:nvPr/>
        </p:nvGrpSpPr>
        <p:grpSpPr>
          <a:xfrm>
            <a:off x="-100" y="6412629"/>
            <a:ext cx="12192000" cy="445848"/>
            <a:chOff x="-75" y="4603501"/>
            <a:chExt cx="9144000" cy="540030"/>
          </a:xfrm>
        </p:grpSpPr>
        <p:sp>
          <p:nvSpPr>
            <p:cNvPr id="1264" name="Google Shape;1264;p32"/>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2"/>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2"/>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7" name="Google Shape;1267;p32"/>
          <p:cNvGrpSpPr/>
          <p:nvPr/>
        </p:nvGrpSpPr>
        <p:grpSpPr>
          <a:xfrm>
            <a:off x="-101" y="106"/>
            <a:ext cx="12191857" cy="531812"/>
            <a:chOff x="312250" y="918900"/>
            <a:chExt cx="3724600" cy="960875"/>
          </a:xfrm>
        </p:grpSpPr>
        <p:sp>
          <p:nvSpPr>
            <p:cNvPr id="1268" name="Google Shape;1268;p32"/>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2"/>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2"/>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2"/>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2"/>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2"/>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2"/>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32"/>
          <p:cNvGrpSpPr/>
          <p:nvPr/>
        </p:nvGrpSpPr>
        <p:grpSpPr>
          <a:xfrm>
            <a:off x="1730242" y="5011167"/>
            <a:ext cx="766508" cy="1002188"/>
            <a:chOff x="6417859" y="2823459"/>
            <a:chExt cx="262132" cy="342730"/>
          </a:xfrm>
        </p:grpSpPr>
        <p:sp>
          <p:nvSpPr>
            <p:cNvPr id="1278" name="Google Shape;1278;p32"/>
            <p:cNvSpPr/>
            <p:nvPr/>
          </p:nvSpPr>
          <p:spPr>
            <a:xfrm>
              <a:off x="6417859" y="2823459"/>
              <a:ext cx="262132" cy="342730"/>
            </a:xfrm>
            <a:custGeom>
              <a:avLst/>
              <a:gdLst/>
              <a:ahLst/>
              <a:cxnLst/>
              <a:rect l="l" t="t" r="r" b="b"/>
              <a:pathLst>
                <a:path w="9341" h="12212" extrusionOk="0">
                  <a:moveTo>
                    <a:pt x="5561" y="7131"/>
                  </a:moveTo>
                  <a:lnTo>
                    <a:pt x="5561" y="7743"/>
                  </a:lnTo>
                  <a:lnTo>
                    <a:pt x="5391" y="7685"/>
                  </a:lnTo>
                  <a:lnTo>
                    <a:pt x="5391" y="7351"/>
                  </a:lnTo>
                  <a:cubicBezTo>
                    <a:pt x="5451" y="7281"/>
                    <a:pt x="5508" y="7207"/>
                    <a:pt x="5561" y="7131"/>
                  </a:cubicBezTo>
                  <a:close/>
                  <a:moveTo>
                    <a:pt x="8259" y="1"/>
                  </a:moveTo>
                  <a:cubicBezTo>
                    <a:pt x="6974" y="1"/>
                    <a:pt x="5691" y="5"/>
                    <a:pt x="4407" y="15"/>
                  </a:cubicBezTo>
                  <a:cubicBezTo>
                    <a:pt x="4238" y="17"/>
                    <a:pt x="4068" y="20"/>
                    <a:pt x="3907" y="68"/>
                  </a:cubicBezTo>
                  <a:cubicBezTo>
                    <a:pt x="3505" y="191"/>
                    <a:pt x="3232" y="681"/>
                    <a:pt x="3232" y="1084"/>
                  </a:cubicBezTo>
                  <a:lnTo>
                    <a:pt x="3232" y="3232"/>
                  </a:lnTo>
                  <a:lnTo>
                    <a:pt x="3058" y="3232"/>
                  </a:lnTo>
                  <a:cubicBezTo>
                    <a:pt x="2837" y="3232"/>
                    <a:pt x="2621" y="3276"/>
                    <a:pt x="2420" y="3364"/>
                  </a:cubicBezTo>
                  <a:cubicBezTo>
                    <a:pt x="1825" y="3621"/>
                    <a:pt x="1439" y="4203"/>
                    <a:pt x="1439" y="4853"/>
                  </a:cubicBezTo>
                  <a:lnTo>
                    <a:pt x="1439" y="5540"/>
                  </a:lnTo>
                  <a:cubicBezTo>
                    <a:pt x="1439" y="5724"/>
                    <a:pt x="1507" y="5892"/>
                    <a:pt x="1621" y="6020"/>
                  </a:cubicBezTo>
                  <a:cubicBezTo>
                    <a:pt x="1642" y="6515"/>
                    <a:pt x="1832" y="6986"/>
                    <a:pt x="2158" y="7355"/>
                  </a:cubicBezTo>
                  <a:lnTo>
                    <a:pt x="2158" y="7691"/>
                  </a:lnTo>
                  <a:lnTo>
                    <a:pt x="862" y="8116"/>
                  </a:lnTo>
                  <a:cubicBezTo>
                    <a:pt x="347" y="8289"/>
                    <a:pt x="1" y="8769"/>
                    <a:pt x="1" y="9313"/>
                  </a:cubicBezTo>
                  <a:lnTo>
                    <a:pt x="1" y="11128"/>
                  </a:lnTo>
                  <a:cubicBezTo>
                    <a:pt x="1" y="11584"/>
                    <a:pt x="290" y="11995"/>
                    <a:pt x="721" y="12149"/>
                  </a:cubicBezTo>
                  <a:cubicBezTo>
                    <a:pt x="837" y="12190"/>
                    <a:pt x="957" y="12212"/>
                    <a:pt x="1081" y="12212"/>
                  </a:cubicBezTo>
                  <a:lnTo>
                    <a:pt x="6466" y="12212"/>
                  </a:lnTo>
                  <a:cubicBezTo>
                    <a:pt x="7061" y="12212"/>
                    <a:pt x="7546" y="11725"/>
                    <a:pt x="7546" y="11130"/>
                  </a:cubicBezTo>
                  <a:lnTo>
                    <a:pt x="7546" y="8976"/>
                  </a:lnTo>
                  <a:cubicBezTo>
                    <a:pt x="7546" y="8608"/>
                    <a:pt x="7325" y="8291"/>
                    <a:pt x="7008" y="8152"/>
                  </a:cubicBezTo>
                  <a:lnTo>
                    <a:pt x="7008" y="5394"/>
                  </a:lnTo>
                  <a:lnTo>
                    <a:pt x="8259" y="5394"/>
                  </a:lnTo>
                  <a:cubicBezTo>
                    <a:pt x="8716" y="5394"/>
                    <a:pt x="9127" y="5103"/>
                    <a:pt x="9278" y="4672"/>
                  </a:cubicBezTo>
                  <a:cubicBezTo>
                    <a:pt x="9319" y="4556"/>
                    <a:pt x="9341" y="4436"/>
                    <a:pt x="9341" y="4312"/>
                  </a:cubicBezTo>
                  <a:lnTo>
                    <a:pt x="9341" y="1083"/>
                  </a:lnTo>
                  <a:cubicBezTo>
                    <a:pt x="9341" y="486"/>
                    <a:pt x="8855" y="1"/>
                    <a:pt x="8259"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2"/>
            <p:cNvSpPr/>
            <p:nvPr/>
          </p:nvSpPr>
          <p:spPr>
            <a:xfrm>
              <a:off x="6478193" y="3036136"/>
              <a:ext cx="101979" cy="60312"/>
            </a:xfrm>
            <a:custGeom>
              <a:avLst/>
              <a:gdLst/>
              <a:ahLst/>
              <a:cxnLst/>
              <a:rect l="l" t="t" r="r" b="b"/>
              <a:pathLst>
                <a:path w="3634" h="2149" extrusionOk="0">
                  <a:moveTo>
                    <a:pt x="2698" y="0"/>
                  </a:moveTo>
                  <a:lnTo>
                    <a:pt x="893" y="74"/>
                  </a:lnTo>
                  <a:lnTo>
                    <a:pt x="0" y="1100"/>
                  </a:lnTo>
                  <a:lnTo>
                    <a:pt x="22" y="2148"/>
                  </a:lnTo>
                  <a:lnTo>
                    <a:pt x="3634" y="2148"/>
                  </a:lnTo>
                  <a:lnTo>
                    <a:pt x="3414" y="738"/>
                  </a:lnTo>
                  <a:lnTo>
                    <a:pt x="2945" y="582"/>
                  </a:lnTo>
                  <a:cubicBezTo>
                    <a:pt x="2798" y="533"/>
                    <a:pt x="2698" y="398"/>
                    <a:pt x="2698" y="242"/>
                  </a:cubicBezTo>
                  <a:lnTo>
                    <a:pt x="2698"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2"/>
            <p:cNvSpPr/>
            <p:nvPr/>
          </p:nvSpPr>
          <p:spPr>
            <a:xfrm>
              <a:off x="6473423" y="3009867"/>
              <a:ext cx="80455" cy="57000"/>
            </a:xfrm>
            <a:custGeom>
              <a:avLst/>
              <a:gdLst/>
              <a:ahLst/>
              <a:cxnLst/>
              <a:rect l="l" t="t" r="r" b="b"/>
              <a:pathLst>
                <a:path w="2867" h="2031" extrusionOk="0">
                  <a:moveTo>
                    <a:pt x="714" y="1"/>
                  </a:moveTo>
                  <a:lnTo>
                    <a:pt x="714" y="1177"/>
                  </a:lnTo>
                  <a:cubicBezTo>
                    <a:pt x="714" y="1332"/>
                    <a:pt x="616" y="1469"/>
                    <a:pt x="469" y="1518"/>
                  </a:cubicBezTo>
                  <a:lnTo>
                    <a:pt x="0" y="1674"/>
                  </a:lnTo>
                  <a:lnTo>
                    <a:pt x="65" y="2030"/>
                  </a:lnTo>
                  <a:lnTo>
                    <a:pt x="280" y="1958"/>
                  </a:lnTo>
                  <a:lnTo>
                    <a:pt x="582" y="1859"/>
                  </a:lnTo>
                  <a:cubicBezTo>
                    <a:pt x="754" y="1803"/>
                    <a:pt x="893" y="1687"/>
                    <a:pt x="978" y="1527"/>
                  </a:cubicBezTo>
                  <a:cubicBezTo>
                    <a:pt x="1073" y="1353"/>
                    <a:pt x="1245" y="1231"/>
                    <a:pt x="1436" y="1231"/>
                  </a:cubicBezTo>
                  <a:cubicBezTo>
                    <a:pt x="1457" y="1231"/>
                    <a:pt x="1480" y="1232"/>
                    <a:pt x="1502" y="1235"/>
                  </a:cubicBezTo>
                  <a:cubicBezTo>
                    <a:pt x="1597" y="1250"/>
                    <a:pt x="1692" y="1257"/>
                    <a:pt x="1791" y="1257"/>
                  </a:cubicBezTo>
                  <a:cubicBezTo>
                    <a:pt x="2188" y="1257"/>
                    <a:pt x="2556" y="1139"/>
                    <a:pt x="2867" y="938"/>
                  </a:cubicBezTo>
                  <a:lnTo>
                    <a:pt x="2867" y="2"/>
                  </a:lnTo>
                  <a:lnTo>
                    <a:pt x="714" y="1"/>
                  </a:lnTo>
                  <a:close/>
                </a:path>
              </a:pathLst>
            </a:custGeom>
            <a:solidFill>
              <a:srgbClr val="E29A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2"/>
            <p:cNvSpPr/>
            <p:nvPr/>
          </p:nvSpPr>
          <p:spPr>
            <a:xfrm>
              <a:off x="6436633" y="3056820"/>
              <a:ext cx="177776" cy="94074"/>
            </a:xfrm>
            <a:custGeom>
              <a:avLst/>
              <a:gdLst/>
              <a:ahLst/>
              <a:cxnLst/>
              <a:rect l="l" t="t" r="r" b="b"/>
              <a:pathLst>
                <a:path w="6335" h="3352" extrusionOk="0">
                  <a:moveTo>
                    <a:pt x="4893" y="1"/>
                  </a:moveTo>
                  <a:cubicBezTo>
                    <a:pt x="4467" y="513"/>
                    <a:pt x="3824" y="841"/>
                    <a:pt x="3103" y="841"/>
                  </a:cubicBezTo>
                  <a:cubicBezTo>
                    <a:pt x="2528" y="841"/>
                    <a:pt x="2000" y="631"/>
                    <a:pt x="1593" y="285"/>
                  </a:cubicBezTo>
                  <a:lnTo>
                    <a:pt x="492" y="350"/>
                  </a:lnTo>
                  <a:cubicBezTo>
                    <a:pt x="198" y="447"/>
                    <a:pt x="0" y="722"/>
                    <a:pt x="0" y="1030"/>
                  </a:cubicBezTo>
                  <a:lnTo>
                    <a:pt x="0" y="2844"/>
                  </a:lnTo>
                  <a:lnTo>
                    <a:pt x="234" y="3320"/>
                  </a:lnTo>
                  <a:cubicBezTo>
                    <a:pt x="291" y="3341"/>
                    <a:pt x="351" y="3351"/>
                    <a:pt x="412" y="3351"/>
                  </a:cubicBezTo>
                  <a:lnTo>
                    <a:pt x="5797" y="3351"/>
                  </a:lnTo>
                  <a:cubicBezTo>
                    <a:pt x="6093" y="3351"/>
                    <a:pt x="6335" y="3112"/>
                    <a:pt x="6335" y="2813"/>
                  </a:cubicBezTo>
                  <a:lnTo>
                    <a:pt x="6335" y="998"/>
                  </a:lnTo>
                  <a:cubicBezTo>
                    <a:pt x="6333" y="688"/>
                    <a:pt x="6135" y="414"/>
                    <a:pt x="5842" y="316"/>
                  </a:cubicBezTo>
                  <a:lnTo>
                    <a:pt x="48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2"/>
            <p:cNvSpPr/>
            <p:nvPr/>
          </p:nvSpPr>
          <p:spPr>
            <a:xfrm>
              <a:off x="6433097" y="3056792"/>
              <a:ext cx="48239" cy="93092"/>
            </a:xfrm>
            <a:custGeom>
              <a:avLst/>
              <a:gdLst/>
              <a:ahLst/>
              <a:cxnLst/>
              <a:rect l="l" t="t" r="r" b="b"/>
              <a:pathLst>
                <a:path w="1719" h="3317" extrusionOk="0">
                  <a:moveTo>
                    <a:pt x="1439" y="0"/>
                  </a:moveTo>
                  <a:lnTo>
                    <a:pt x="492" y="316"/>
                  </a:lnTo>
                  <a:cubicBezTo>
                    <a:pt x="198" y="412"/>
                    <a:pt x="0" y="688"/>
                    <a:pt x="0" y="996"/>
                  </a:cubicBezTo>
                  <a:lnTo>
                    <a:pt x="0" y="2810"/>
                  </a:lnTo>
                  <a:cubicBezTo>
                    <a:pt x="0" y="3044"/>
                    <a:pt x="150" y="3244"/>
                    <a:pt x="360" y="3317"/>
                  </a:cubicBezTo>
                  <a:lnTo>
                    <a:pt x="360" y="996"/>
                  </a:lnTo>
                  <a:cubicBezTo>
                    <a:pt x="360" y="842"/>
                    <a:pt x="458" y="704"/>
                    <a:pt x="604" y="654"/>
                  </a:cubicBezTo>
                  <a:lnTo>
                    <a:pt x="1719" y="285"/>
                  </a:lnTo>
                  <a:cubicBezTo>
                    <a:pt x="1616" y="198"/>
                    <a:pt x="1525" y="104"/>
                    <a:pt x="1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2"/>
            <p:cNvSpPr/>
            <p:nvPr/>
          </p:nvSpPr>
          <p:spPr>
            <a:xfrm>
              <a:off x="6589124" y="2954495"/>
              <a:ext cx="10102" cy="196399"/>
            </a:xfrm>
            <a:custGeom>
              <a:avLst/>
              <a:gdLst/>
              <a:ahLst/>
              <a:cxnLst/>
              <a:rect l="l" t="t" r="r" b="b"/>
              <a:pathLst>
                <a:path w="360" h="6998" extrusionOk="0">
                  <a:moveTo>
                    <a:pt x="0" y="0"/>
                  </a:moveTo>
                  <a:lnTo>
                    <a:pt x="0" y="6818"/>
                  </a:lnTo>
                  <a:cubicBezTo>
                    <a:pt x="0" y="6917"/>
                    <a:pt x="81" y="6997"/>
                    <a:pt x="181" y="6997"/>
                  </a:cubicBezTo>
                  <a:cubicBezTo>
                    <a:pt x="279" y="6997"/>
                    <a:pt x="360" y="6917"/>
                    <a:pt x="360" y="6818"/>
                  </a:cubicBez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2"/>
            <p:cNvSpPr/>
            <p:nvPr/>
          </p:nvSpPr>
          <p:spPr>
            <a:xfrm>
              <a:off x="6528622" y="2838643"/>
              <a:ext cx="136103" cy="116442"/>
            </a:xfrm>
            <a:custGeom>
              <a:avLst/>
              <a:gdLst/>
              <a:ahLst/>
              <a:cxnLst/>
              <a:rect l="l" t="t" r="r" b="b"/>
              <a:pathLst>
                <a:path w="4850" h="4149" extrusionOk="0">
                  <a:moveTo>
                    <a:pt x="363" y="1"/>
                  </a:moveTo>
                  <a:cubicBezTo>
                    <a:pt x="300" y="1"/>
                    <a:pt x="240" y="11"/>
                    <a:pt x="183" y="32"/>
                  </a:cubicBezTo>
                  <a:lnTo>
                    <a:pt x="1" y="539"/>
                  </a:lnTo>
                  <a:lnTo>
                    <a:pt x="1" y="3609"/>
                  </a:lnTo>
                  <a:cubicBezTo>
                    <a:pt x="1" y="3905"/>
                    <a:pt x="241" y="4149"/>
                    <a:pt x="541" y="4149"/>
                  </a:cubicBezTo>
                  <a:lnTo>
                    <a:pt x="4310" y="4149"/>
                  </a:lnTo>
                  <a:lnTo>
                    <a:pt x="4818" y="3948"/>
                  </a:lnTo>
                  <a:cubicBezTo>
                    <a:pt x="4838" y="3892"/>
                    <a:pt x="4850" y="3831"/>
                    <a:pt x="4850" y="3769"/>
                  </a:cubicBezTo>
                  <a:lnTo>
                    <a:pt x="4850" y="539"/>
                  </a:lnTo>
                  <a:cubicBezTo>
                    <a:pt x="4850" y="243"/>
                    <a:pt x="4608"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2"/>
            <p:cNvSpPr/>
            <p:nvPr/>
          </p:nvSpPr>
          <p:spPr>
            <a:xfrm>
              <a:off x="6523654" y="2839513"/>
              <a:ext cx="140172" cy="120034"/>
            </a:xfrm>
            <a:custGeom>
              <a:avLst/>
              <a:gdLst/>
              <a:ahLst/>
              <a:cxnLst/>
              <a:rect l="l" t="t" r="r" b="b"/>
              <a:pathLst>
                <a:path w="4995" h="4277" extrusionOk="0">
                  <a:moveTo>
                    <a:pt x="360" y="1"/>
                  </a:moveTo>
                  <a:cubicBezTo>
                    <a:pt x="152" y="74"/>
                    <a:pt x="1" y="273"/>
                    <a:pt x="1" y="508"/>
                  </a:cubicBezTo>
                  <a:lnTo>
                    <a:pt x="1" y="3738"/>
                  </a:lnTo>
                  <a:cubicBezTo>
                    <a:pt x="1" y="4034"/>
                    <a:pt x="241" y="4276"/>
                    <a:pt x="540" y="4276"/>
                  </a:cubicBezTo>
                  <a:lnTo>
                    <a:pt x="4487" y="4276"/>
                  </a:lnTo>
                  <a:cubicBezTo>
                    <a:pt x="4722" y="4276"/>
                    <a:pt x="4921" y="4127"/>
                    <a:pt x="4995" y="3917"/>
                  </a:cubicBezTo>
                  <a:lnTo>
                    <a:pt x="2360" y="3917"/>
                  </a:lnTo>
                  <a:cubicBezTo>
                    <a:pt x="2215" y="3917"/>
                    <a:pt x="2088" y="3826"/>
                    <a:pt x="2030" y="3694"/>
                  </a:cubicBezTo>
                  <a:cubicBezTo>
                    <a:pt x="1806" y="3191"/>
                    <a:pt x="1304" y="2842"/>
                    <a:pt x="719" y="2842"/>
                  </a:cubicBezTo>
                  <a:lnTo>
                    <a:pt x="716" y="2842"/>
                  </a:lnTo>
                  <a:cubicBezTo>
                    <a:pt x="520" y="2842"/>
                    <a:pt x="360" y="2682"/>
                    <a:pt x="360" y="2486"/>
                  </a:cubicBezTo>
                  <a:lnTo>
                    <a:pt x="3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2"/>
            <p:cNvSpPr/>
            <p:nvPr/>
          </p:nvSpPr>
          <p:spPr>
            <a:xfrm>
              <a:off x="6482431" y="2949415"/>
              <a:ext cx="86629" cy="85149"/>
            </a:xfrm>
            <a:custGeom>
              <a:avLst/>
              <a:gdLst/>
              <a:ahLst/>
              <a:cxnLst/>
              <a:rect l="l" t="t" r="r" b="b"/>
              <a:pathLst>
                <a:path w="3087" h="3034" extrusionOk="0">
                  <a:moveTo>
                    <a:pt x="0" y="1"/>
                  </a:moveTo>
                  <a:lnTo>
                    <a:pt x="0" y="1436"/>
                  </a:lnTo>
                  <a:cubicBezTo>
                    <a:pt x="0" y="2329"/>
                    <a:pt x="580" y="3033"/>
                    <a:pt x="1471" y="3033"/>
                  </a:cubicBezTo>
                  <a:cubicBezTo>
                    <a:pt x="1495" y="3033"/>
                    <a:pt x="1518" y="3033"/>
                    <a:pt x="1542" y="3033"/>
                  </a:cubicBezTo>
                  <a:cubicBezTo>
                    <a:pt x="1641" y="3033"/>
                    <a:pt x="1738" y="3031"/>
                    <a:pt x="1833" y="3011"/>
                  </a:cubicBezTo>
                  <a:cubicBezTo>
                    <a:pt x="2552" y="2845"/>
                    <a:pt x="3087" y="2205"/>
                    <a:pt x="3087" y="1436"/>
                  </a:cubicBezTo>
                  <a:lnTo>
                    <a:pt x="3087"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2"/>
            <p:cNvSpPr/>
            <p:nvPr/>
          </p:nvSpPr>
          <p:spPr>
            <a:xfrm>
              <a:off x="6478390" y="2949415"/>
              <a:ext cx="90726" cy="85626"/>
            </a:xfrm>
            <a:custGeom>
              <a:avLst/>
              <a:gdLst/>
              <a:ahLst/>
              <a:cxnLst/>
              <a:rect l="l" t="t" r="r" b="b"/>
              <a:pathLst>
                <a:path w="3233" h="3051" extrusionOk="0">
                  <a:moveTo>
                    <a:pt x="1" y="1"/>
                  </a:moveTo>
                  <a:lnTo>
                    <a:pt x="1" y="1436"/>
                  </a:lnTo>
                  <a:cubicBezTo>
                    <a:pt x="1" y="2329"/>
                    <a:pt x="724" y="3051"/>
                    <a:pt x="1615" y="3051"/>
                  </a:cubicBezTo>
                  <a:cubicBezTo>
                    <a:pt x="1738" y="3051"/>
                    <a:pt x="1861" y="3036"/>
                    <a:pt x="1977" y="3011"/>
                  </a:cubicBezTo>
                  <a:cubicBezTo>
                    <a:pt x="1259" y="2848"/>
                    <a:pt x="719" y="2205"/>
                    <a:pt x="719" y="1436"/>
                  </a:cubicBezTo>
                  <a:lnTo>
                    <a:pt x="719" y="1306"/>
                  </a:lnTo>
                  <a:cubicBezTo>
                    <a:pt x="719" y="1199"/>
                    <a:pt x="754" y="1093"/>
                    <a:pt x="823" y="1011"/>
                  </a:cubicBezTo>
                  <a:lnTo>
                    <a:pt x="828" y="1008"/>
                  </a:lnTo>
                  <a:cubicBezTo>
                    <a:pt x="920" y="899"/>
                    <a:pt x="1053" y="835"/>
                    <a:pt x="1190" y="835"/>
                  </a:cubicBezTo>
                  <a:cubicBezTo>
                    <a:pt x="1228" y="835"/>
                    <a:pt x="1265" y="840"/>
                    <a:pt x="1303" y="850"/>
                  </a:cubicBezTo>
                  <a:cubicBezTo>
                    <a:pt x="1570" y="920"/>
                    <a:pt x="1875" y="950"/>
                    <a:pt x="2166" y="950"/>
                  </a:cubicBezTo>
                  <a:cubicBezTo>
                    <a:pt x="2425" y="950"/>
                    <a:pt x="2674" y="926"/>
                    <a:pt x="2875" y="884"/>
                  </a:cubicBezTo>
                  <a:lnTo>
                    <a:pt x="3232" y="674"/>
                  </a:lnTo>
                  <a:lnTo>
                    <a:pt x="3232" y="1"/>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2"/>
            <p:cNvSpPr/>
            <p:nvPr/>
          </p:nvSpPr>
          <p:spPr>
            <a:xfrm>
              <a:off x="6473366" y="2931734"/>
              <a:ext cx="78491" cy="52173"/>
            </a:xfrm>
            <a:custGeom>
              <a:avLst/>
              <a:gdLst/>
              <a:ahLst/>
              <a:cxnLst/>
              <a:rect l="l" t="t" r="r" b="b"/>
              <a:pathLst>
                <a:path w="2797" h="1859" extrusionOk="0">
                  <a:moveTo>
                    <a:pt x="653" y="0"/>
                  </a:moveTo>
                  <a:cubicBezTo>
                    <a:pt x="269" y="166"/>
                    <a:pt x="1" y="547"/>
                    <a:pt x="1" y="990"/>
                  </a:cubicBezTo>
                  <a:lnTo>
                    <a:pt x="1" y="1678"/>
                  </a:lnTo>
                  <a:cubicBezTo>
                    <a:pt x="1" y="1780"/>
                    <a:pt x="84" y="1858"/>
                    <a:pt x="177" y="1858"/>
                  </a:cubicBezTo>
                  <a:cubicBezTo>
                    <a:pt x="196" y="1858"/>
                    <a:pt x="216" y="1855"/>
                    <a:pt x="235" y="1848"/>
                  </a:cubicBezTo>
                  <a:cubicBezTo>
                    <a:pt x="363" y="1802"/>
                    <a:pt x="798" y="1420"/>
                    <a:pt x="1071" y="914"/>
                  </a:cubicBezTo>
                  <a:cubicBezTo>
                    <a:pt x="1484" y="1173"/>
                    <a:pt x="1928" y="1240"/>
                    <a:pt x="2271" y="1240"/>
                  </a:cubicBezTo>
                  <a:cubicBezTo>
                    <a:pt x="2358" y="1240"/>
                    <a:pt x="2439" y="1236"/>
                    <a:pt x="2511" y="1229"/>
                  </a:cubicBezTo>
                  <a:lnTo>
                    <a:pt x="2797" y="725"/>
                  </a:lnTo>
                  <a:lnTo>
                    <a:pt x="653" y="0"/>
                  </a:lnTo>
                  <a:close/>
                </a:path>
              </a:pathLst>
            </a:custGeom>
            <a:solidFill>
              <a:srgbClr val="7A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2"/>
            <p:cNvSpPr/>
            <p:nvPr/>
          </p:nvSpPr>
          <p:spPr>
            <a:xfrm>
              <a:off x="6558957" y="2863845"/>
              <a:ext cx="70465" cy="70499"/>
            </a:xfrm>
            <a:custGeom>
              <a:avLst/>
              <a:gdLst/>
              <a:ahLst/>
              <a:cxnLst/>
              <a:rect l="l" t="t" r="r" b="b"/>
              <a:pathLst>
                <a:path w="2511" h="2512" extrusionOk="0">
                  <a:moveTo>
                    <a:pt x="1256" y="359"/>
                  </a:moveTo>
                  <a:cubicBezTo>
                    <a:pt x="1439" y="359"/>
                    <a:pt x="1608" y="415"/>
                    <a:pt x="1748" y="510"/>
                  </a:cubicBezTo>
                  <a:lnTo>
                    <a:pt x="508" y="1751"/>
                  </a:lnTo>
                  <a:cubicBezTo>
                    <a:pt x="414" y="1609"/>
                    <a:pt x="360" y="1440"/>
                    <a:pt x="360" y="1257"/>
                  </a:cubicBezTo>
                  <a:cubicBezTo>
                    <a:pt x="360" y="761"/>
                    <a:pt x="763" y="359"/>
                    <a:pt x="1256" y="359"/>
                  </a:cubicBezTo>
                  <a:close/>
                  <a:moveTo>
                    <a:pt x="2003" y="763"/>
                  </a:moveTo>
                  <a:cubicBezTo>
                    <a:pt x="2097" y="905"/>
                    <a:pt x="2153" y="1075"/>
                    <a:pt x="2153" y="1257"/>
                  </a:cubicBezTo>
                  <a:cubicBezTo>
                    <a:pt x="2153" y="1751"/>
                    <a:pt x="1750" y="2154"/>
                    <a:pt x="1256" y="2154"/>
                  </a:cubicBezTo>
                  <a:cubicBezTo>
                    <a:pt x="1072" y="2154"/>
                    <a:pt x="904" y="2100"/>
                    <a:pt x="763" y="2004"/>
                  </a:cubicBezTo>
                  <a:lnTo>
                    <a:pt x="2003" y="763"/>
                  </a:lnTo>
                  <a:close/>
                  <a:moveTo>
                    <a:pt x="1256" y="0"/>
                  </a:moveTo>
                  <a:cubicBezTo>
                    <a:pt x="562" y="0"/>
                    <a:pt x="1" y="563"/>
                    <a:pt x="1" y="1257"/>
                  </a:cubicBezTo>
                  <a:cubicBezTo>
                    <a:pt x="1" y="1949"/>
                    <a:pt x="562" y="2512"/>
                    <a:pt x="1256" y="2512"/>
                  </a:cubicBezTo>
                  <a:cubicBezTo>
                    <a:pt x="1948" y="2512"/>
                    <a:pt x="2511" y="1949"/>
                    <a:pt x="2511" y="1257"/>
                  </a:cubicBezTo>
                  <a:cubicBezTo>
                    <a:pt x="2511" y="563"/>
                    <a:pt x="1948" y="0"/>
                    <a:pt x="1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2"/>
            <p:cNvSpPr/>
            <p:nvPr/>
          </p:nvSpPr>
          <p:spPr>
            <a:xfrm>
              <a:off x="6491691" y="2929264"/>
              <a:ext cx="82392" cy="54671"/>
            </a:xfrm>
            <a:custGeom>
              <a:avLst/>
              <a:gdLst/>
              <a:ahLst/>
              <a:cxnLst/>
              <a:rect l="l" t="t" r="r" b="b"/>
              <a:pathLst>
                <a:path w="2936" h="1948" extrusionOk="0">
                  <a:moveTo>
                    <a:pt x="423" y="0"/>
                  </a:moveTo>
                  <a:cubicBezTo>
                    <a:pt x="273" y="0"/>
                    <a:pt x="129" y="33"/>
                    <a:pt x="0" y="87"/>
                  </a:cubicBezTo>
                  <a:cubicBezTo>
                    <a:pt x="296" y="454"/>
                    <a:pt x="786" y="873"/>
                    <a:pt x="1474" y="914"/>
                  </a:cubicBezTo>
                  <a:cubicBezTo>
                    <a:pt x="1688" y="926"/>
                    <a:pt x="1858" y="1099"/>
                    <a:pt x="1858" y="1316"/>
                  </a:cubicBezTo>
                  <a:cubicBezTo>
                    <a:pt x="1924" y="1310"/>
                    <a:pt x="1984" y="1302"/>
                    <a:pt x="2034" y="1295"/>
                  </a:cubicBezTo>
                  <a:cubicBezTo>
                    <a:pt x="2044" y="1294"/>
                    <a:pt x="2054" y="1293"/>
                    <a:pt x="2064" y="1293"/>
                  </a:cubicBezTo>
                  <a:cubicBezTo>
                    <a:pt x="2143" y="1293"/>
                    <a:pt x="2218" y="1343"/>
                    <a:pt x="2236" y="1423"/>
                  </a:cubicBezTo>
                  <a:cubicBezTo>
                    <a:pt x="2292" y="1665"/>
                    <a:pt x="2472" y="1860"/>
                    <a:pt x="2703" y="1939"/>
                  </a:cubicBezTo>
                  <a:cubicBezTo>
                    <a:pt x="2720" y="1945"/>
                    <a:pt x="2738" y="1948"/>
                    <a:pt x="2756" y="1948"/>
                  </a:cubicBezTo>
                  <a:cubicBezTo>
                    <a:pt x="2851" y="1948"/>
                    <a:pt x="2934" y="1866"/>
                    <a:pt x="2934" y="1766"/>
                  </a:cubicBezTo>
                  <a:lnTo>
                    <a:pt x="2934" y="1078"/>
                  </a:lnTo>
                  <a:cubicBezTo>
                    <a:pt x="2936" y="483"/>
                    <a:pt x="2453" y="0"/>
                    <a:pt x="1858" y="0"/>
                  </a:cubicBezTo>
                  <a:close/>
                </a:path>
              </a:pathLst>
            </a:custGeom>
            <a:solidFill>
              <a:srgbClr val="84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2"/>
            <p:cNvSpPr/>
            <p:nvPr/>
          </p:nvSpPr>
          <p:spPr>
            <a:xfrm>
              <a:off x="6578517" y="3065211"/>
              <a:ext cx="35864" cy="56018"/>
            </a:xfrm>
            <a:custGeom>
              <a:avLst/>
              <a:gdLst/>
              <a:ahLst/>
              <a:cxnLst/>
              <a:rect l="l" t="t" r="r" b="b"/>
              <a:pathLst>
                <a:path w="1278" h="1996" extrusionOk="0">
                  <a:moveTo>
                    <a:pt x="738" y="1"/>
                  </a:moveTo>
                  <a:lnTo>
                    <a:pt x="738" y="541"/>
                  </a:lnTo>
                  <a:lnTo>
                    <a:pt x="199" y="541"/>
                  </a:lnTo>
                  <a:lnTo>
                    <a:pt x="0" y="900"/>
                  </a:lnTo>
                  <a:lnTo>
                    <a:pt x="0" y="1636"/>
                  </a:lnTo>
                  <a:cubicBezTo>
                    <a:pt x="0" y="1834"/>
                    <a:pt x="161" y="1995"/>
                    <a:pt x="359" y="1995"/>
                  </a:cubicBezTo>
                  <a:lnTo>
                    <a:pt x="918" y="1995"/>
                  </a:lnTo>
                  <a:lnTo>
                    <a:pt x="1277" y="1797"/>
                  </a:lnTo>
                  <a:lnTo>
                    <a:pt x="1277" y="362"/>
                  </a:lnTo>
                  <a:cubicBezTo>
                    <a:pt x="1277" y="162"/>
                    <a:pt x="1116" y="1"/>
                    <a:pt x="918"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2"/>
            <p:cNvSpPr/>
            <p:nvPr/>
          </p:nvSpPr>
          <p:spPr>
            <a:xfrm>
              <a:off x="6574027" y="3080366"/>
              <a:ext cx="40354" cy="45325"/>
            </a:xfrm>
            <a:custGeom>
              <a:avLst/>
              <a:gdLst/>
              <a:ahLst/>
              <a:cxnLst/>
              <a:rect l="l" t="t" r="r" b="b"/>
              <a:pathLst>
                <a:path w="1438" h="1615" extrusionOk="0">
                  <a:moveTo>
                    <a:pt x="359" y="1"/>
                  </a:moveTo>
                  <a:cubicBezTo>
                    <a:pt x="162" y="1"/>
                    <a:pt x="0" y="162"/>
                    <a:pt x="0" y="360"/>
                  </a:cubicBezTo>
                  <a:lnTo>
                    <a:pt x="0" y="1256"/>
                  </a:lnTo>
                  <a:cubicBezTo>
                    <a:pt x="0" y="1454"/>
                    <a:pt x="162" y="1615"/>
                    <a:pt x="359" y="1615"/>
                  </a:cubicBezTo>
                  <a:lnTo>
                    <a:pt x="1078" y="1615"/>
                  </a:lnTo>
                  <a:cubicBezTo>
                    <a:pt x="1276" y="1615"/>
                    <a:pt x="1437" y="1454"/>
                    <a:pt x="1437" y="1256"/>
                  </a:cubicBezTo>
                  <a:lnTo>
                    <a:pt x="719" y="1256"/>
                  </a:lnTo>
                  <a:cubicBezTo>
                    <a:pt x="521" y="1256"/>
                    <a:pt x="359" y="1094"/>
                    <a:pt x="359" y="896"/>
                  </a:cubicBezTo>
                  <a:lnTo>
                    <a:pt x="359"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32"/>
          <p:cNvGrpSpPr/>
          <p:nvPr/>
        </p:nvGrpSpPr>
        <p:grpSpPr>
          <a:xfrm>
            <a:off x="649744" y="4465330"/>
            <a:ext cx="1002099" cy="874001"/>
            <a:chOff x="5587209" y="2845322"/>
            <a:chExt cx="342699" cy="298892"/>
          </a:xfrm>
        </p:grpSpPr>
        <p:sp>
          <p:nvSpPr>
            <p:cNvPr id="1294" name="Google Shape;1294;p32"/>
            <p:cNvSpPr/>
            <p:nvPr/>
          </p:nvSpPr>
          <p:spPr>
            <a:xfrm>
              <a:off x="5587209" y="2845322"/>
              <a:ext cx="342699" cy="298892"/>
            </a:xfrm>
            <a:custGeom>
              <a:avLst/>
              <a:gdLst/>
              <a:ahLst/>
              <a:cxnLst/>
              <a:rect l="l" t="t" r="r" b="b"/>
              <a:pathLst>
                <a:path w="12212" h="10650" extrusionOk="0">
                  <a:moveTo>
                    <a:pt x="3804" y="1983"/>
                  </a:moveTo>
                  <a:lnTo>
                    <a:pt x="3804" y="1983"/>
                  </a:lnTo>
                  <a:cubicBezTo>
                    <a:pt x="3818" y="1984"/>
                    <a:pt x="3833" y="1984"/>
                    <a:pt x="3848" y="1984"/>
                  </a:cubicBezTo>
                  <a:lnTo>
                    <a:pt x="3861" y="1984"/>
                  </a:lnTo>
                  <a:cubicBezTo>
                    <a:pt x="3854" y="2016"/>
                    <a:pt x="3848" y="2050"/>
                    <a:pt x="3842" y="2082"/>
                  </a:cubicBezTo>
                  <a:cubicBezTo>
                    <a:pt x="3832" y="2049"/>
                    <a:pt x="3820" y="2015"/>
                    <a:pt x="3804" y="1983"/>
                  </a:cubicBezTo>
                  <a:close/>
                  <a:moveTo>
                    <a:pt x="8412" y="1983"/>
                  </a:moveTo>
                  <a:lnTo>
                    <a:pt x="8412" y="1983"/>
                  </a:lnTo>
                  <a:cubicBezTo>
                    <a:pt x="8398" y="2015"/>
                    <a:pt x="8384" y="2049"/>
                    <a:pt x="8373" y="2082"/>
                  </a:cubicBezTo>
                  <a:cubicBezTo>
                    <a:pt x="8368" y="2050"/>
                    <a:pt x="8362" y="2016"/>
                    <a:pt x="8355" y="1984"/>
                  </a:cubicBezTo>
                  <a:lnTo>
                    <a:pt x="8365" y="1984"/>
                  </a:lnTo>
                  <a:cubicBezTo>
                    <a:pt x="8383" y="1984"/>
                    <a:pt x="8398" y="1984"/>
                    <a:pt x="8412" y="1983"/>
                  </a:cubicBezTo>
                  <a:close/>
                  <a:moveTo>
                    <a:pt x="3827" y="2528"/>
                  </a:moveTo>
                  <a:lnTo>
                    <a:pt x="3827" y="2818"/>
                  </a:lnTo>
                  <a:cubicBezTo>
                    <a:pt x="3782" y="2794"/>
                    <a:pt x="3733" y="2776"/>
                    <a:pt x="3686" y="2763"/>
                  </a:cubicBezTo>
                  <a:cubicBezTo>
                    <a:pt x="3747" y="2695"/>
                    <a:pt x="3796" y="2616"/>
                    <a:pt x="3827" y="2528"/>
                  </a:cubicBezTo>
                  <a:close/>
                  <a:moveTo>
                    <a:pt x="8387" y="2530"/>
                  </a:moveTo>
                  <a:cubicBezTo>
                    <a:pt x="8421" y="2616"/>
                    <a:pt x="8471" y="2697"/>
                    <a:pt x="8531" y="2764"/>
                  </a:cubicBezTo>
                  <a:cubicBezTo>
                    <a:pt x="8481" y="2777"/>
                    <a:pt x="8434" y="2796"/>
                    <a:pt x="8387" y="2820"/>
                  </a:cubicBezTo>
                  <a:lnTo>
                    <a:pt x="8387" y="2530"/>
                  </a:lnTo>
                  <a:close/>
                  <a:moveTo>
                    <a:pt x="2629" y="0"/>
                  </a:moveTo>
                  <a:cubicBezTo>
                    <a:pt x="2346" y="0"/>
                    <a:pt x="2090" y="166"/>
                    <a:pt x="1975" y="424"/>
                  </a:cubicBezTo>
                  <a:cubicBezTo>
                    <a:pt x="1896" y="599"/>
                    <a:pt x="1890" y="794"/>
                    <a:pt x="1958" y="972"/>
                  </a:cubicBezTo>
                  <a:cubicBezTo>
                    <a:pt x="2027" y="1151"/>
                    <a:pt x="2160" y="1294"/>
                    <a:pt x="2335" y="1371"/>
                  </a:cubicBezTo>
                  <a:lnTo>
                    <a:pt x="2764" y="1566"/>
                  </a:lnTo>
                  <a:lnTo>
                    <a:pt x="717" y="1566"/>
                  </a:lnTo>
                  <a:cubicBezTo>
                    <a:pt x="321" y="1566"/>
                    <a:pt x="0" y="1887"/>
                    <a:pt x="0" y="2283"/>
                  </a:cubicBezTo>
                  <a:cubicBezTo>
                    <a:pt x="0" y="2678"/>
                    <a:pt x="324" y="3002"/>
                    <a:pt x="719" y="3002"/>
                  </a:cubicBezTo>
                  <a:lnTo>
                    <a:pt x="2767" y="3002"/>
                  </a:lnTo>
                  <a:lnTo>
                    <a:pt x="2338" y="3195"/>
                  </a:lnTo>
                  <a:cubicBezTo>
                    <a:pt x="1977" y="3357"/>
                    <a:pt x="1816" y="3782"/>
                    <a:pt x="1978" y="4142"/>
                  </a:cubicBezTo>
                  <a:cubicBezTo>
                    <a:pt x="2094" y="4399"/>
                    <a:pt x="2351" y="4566"/>
                    <a:pt x="2632" y="4566"/>
                  </a:cubicBezTo>
                  <a:cubicBezTo>
                    <a:pt x="2735" y="4566"/>
                    <a:pt x="2833" y="4544"/>
                    <a:pt x="2926" y="4503"/>
                  </a:cubicBezTo>
                  <a:lnTo>
                    <a:pt x="2958" y="4489"/>
                  </a:lnTo>
                  <a:lnTo>
                    <a:pt x="2958" y="5761"/>
                  </a:lnTo>
                  <a:cubicBezTo>
                    <a:pt x="2958" y="7010"/>
                    <a:pt x="3969" y="8029"/>
                    <a:pt x="5217" y="8043"/>
                  </a:cubicBezTo>
                  <a:lnTo>
                    <a:pt x="5217" y="8870"/>
                  </a:lnTo>
                  <a:lnTo>
                    <a:pt x="4717" y="8870"/>
                  </a:lnTo>
                  <a:cubicBezTo>
                    <a:pt x="4134" y="8870"/>
                    <a:pt x="3657" y="9342"/>
                    <a:pt x="3651" y="9925"/>
                  </a:cubicBezTo>
                  <a:cubicBezTo>
                    <a:pt x="3650" y="10119"/>
                    <a:pt x="3725" y="10301"/>
                    <a:pt x="3861" y="10439"/>
                  </a:cubicBezTo>
                  <a:cubicBezTo>
                    <a:pt x="3996" y="10573"/>
                    <a:pt x="4176" y="10650"/>
                    <a:pt x="4368" y="10650"/>
                  </a:cubicBezTo>
                  <a:lnTo>
                    <a:pt x="7845" y="10650"/>
                  </a:lnTo>
                  <a:cubicBezTo>
                    <a:pt x="8233" y="10650"/>
                    <a:pt x="8554" y="10336"/>
                    <a:pt x="8562" y="9950"/>
                  </a:cubicBezTo>
                  <a:cubicBezTo>
                    <a:pt x="8563" y="9823"/>
                    <a:pt x="8544" y="9697"/>
                    <a:pt x="8502" y="9576"/>
                  </a:cubicBezTo>
                  <a:cubicBezTo>
                    <a:pt x="8351" y="9151"/>
                    <a:pt x="7947" y="8868"/>
                    <a:pt x="7497" y="8868"/>
                  </a:cubicBezTo>
                  <a:lnTo>
                    <a:pt x="6997" y="8868"/>
                  </a:lnTo>
                  <a:lnTo>
                    <a:pt x="6997" y="8041"/>
                  </a:lnTo>
                  <a:cubicBezTo>
                    <a:pt x="8245" y="8031"/>
                    <a:pt x="9257" y="7012"/>
                    <a:pt x="9257" y="5760"/>
                  </a:cubicBezTo>
                  <a:lnTo>
                    <a:pt x="9257" y="4487"/>
                  </a:lnTo>
                  <a:lnTo>
                    <a:pt x="9289" y="4502"/>
                  </a:lnTo>
                  <a:cubicBezTo>
                    <a:pt x="9383" y="4544"/>
                    <a:pt x="9480" y="4565"/>
                    <a:pt x="9582" y="4565"/>
                  </a:cubicBezTo>
                  <a:cubicBezTo>
                    <a:pt x="9865" y="4565"/>
                    <a:pt x="10122" y="4398"/>
                    <a:pt x="10238" y="4141"/>
                  </a:cubicBezTo>
                  <a:cubicBezTo>
                    <a:pt x="10315" y="3967"/>
                    <a:pt x="10321" y="3772"/>
                    <a:pt x="10254" y="3593"/>
                  </a:cubicBezTo>
                  <a:cubicBezTo>
                    <a:pt x="10186" y="3414"/>
                    <a:pt x="10051" y="3273"/>
                    <a:pt x="9878" y="3194"/>
                  </a:cubicBezTo>
                  <a:lnTo>
                    <a:pt x="9447" y="2999"/>
                  </a:lnTo>
                  <a:lnTo>
                    <a:pt x="11494" y="2999"/>
                  </a:lnTo>
                  <a:cubicBezTo>
                    <a:pt x="11890" y="2999"/>
                    <a:pt x="12211" y="2679"/>
                    <a:pt x="12211" y="2283"/>
                  </a:cubicBezTo>
                  <a:cubicBezTo>
                    <a:pt x="12211" y="1887"/>
                    <a:pt x="11890" y="1566"/>
                    <a:pt x="11494" y="1566"/>
                  </a:cubicBezTo>
                  <a:lnTo>
                    <a:pt x="9447" y="1566"/>
                  </a:lnTo>
                  <a:lnTo>
                    <a:pt x="9876" y="1371"/>
                  </a:lnTo>
                  <a:cubicBezTo>
                    <a:pt x="10050" y="1294"/>
                    <a:pt x="10183" y="1151"/>
                    <a:pt x="10252" y="972"/>
                  </a:cubicBezTo>
                  <a:cubicBezTo>
                    <a:pt x="10320" y="792"/>
                    <a:pt x="10314" y="599"/>
                    <a:pt x="10235" y="424"/>
                  </a:cubicBezTo>
                  <a:cubicBezTo>
                    <a:pt x="10120" y="167"/>
                    <a:pt x="9864" y="0"/>
                    <a:pt x="9581" y="0"/>
                  </a:cubicBezTo>
                  <a:cubicBezTo>
                    <a:pt x="9478" y="0"/>
                    <a:pt x="9380" y="22"/>
                    <a:pt x="9288" y="63"/>
                  </a:cubicBezTo>
                  <a:cubicBezTo>
                    <a:pt x="9288" y="63"/>
                    <a:pt x="8072" y="609"/>
                    <a:pt x="8071" y="612"/>
                  </a:cubicBezTo>
                  <a:cubicBezTo>
                    <a:pt x="7873" y="700"/>
                    <a:pt x="7764" y="857"/>
                    <a:pt x="7676" y="1046"/>
                  </a:cubicBezTo>
                  <a:cubicBezTo>
                    <a:pt x="7356" y="884"/>
                    <a:pt x="6986" y="859"/>
                    <a:pt x="6623" y="859"/>
                  </a:cubicBezTo>
                  <a:cubicBezTo>
                    <a:pt x="6559" y="859"/>
                    <a:pt x="6496" y="860"/>
                    <a:pt x="6433" y="861"/>
                  </a:cubicBezTo>
                  <a:cubicBezTo>
                    <a:pt x="5766" y="868"/>
                    <a:pt x="5175" y="890"/>
                    <a:pt x="4528" y="1046"/>
                  </a:cubicBezTo>
                  <a:cubicBezTo>
                    <a:pt x="4524" y="1034"/>
                    <a:pt x="4521" y="1022"/>
                    <a:pt x="4515" y="1011"/>
                  </a:cubicBezTo>
                  <a:cubicBezTo>
                    <a:pt x="4447" y="832"/>
                    <a:pt x="4314" y="689"/>
                    <a:pt x="4140" y="612"/>
                  </a:cubicBezTo>
                  <a:lnTo>
                    <a:pt x="2921" y="63"/>
                  </a:lnTo>
                  <a:cubicBezTo>
                    <a:pt x="2827" y="21"/>
                    <a:pt x="2731" y="0"/>
                    <a:pt x="2629"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2"/>
            <p:cNvSpPr/>
            <p:nvPr/>
          </p:nvSpPr>
          <p:spPr>
            <a:xfrm>
              <a:off x="5753423" y="3050814"/>
              <a:ext cx="14985" cy="63455"/>
            </a:xfrm>
            <a:custGeom>
              <a:avLst/>
              <a:gdLst/>
              <a:ahLst/>
              <a:cxnLst/>
              <a:rect l="l" t="t" r="r" b="b"/>
              <a:pathLst>
                <a:path w="534" h="2261" extrusionOk="0">
                  <a:moveTo>
                    <a:pt x="1" y="1"/>
                  </a:moveTo>
                  <a:lnTo>
                    <a:pt x="1" y="2260"/>
                  </a:lnTo>
                  <a:lnTo>
                    <a:pt x="533" y="2260"/>
                  </a:lnTo>
                  <a:lnTo>
                    <a:pt x="533" y="52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2"/>
            <p:cNvSpPr/>
            <p:nvPr/>
          </p:nvSpPr>
          <p:spPr>
            <a:xfrm>
              <a:off x="5748877" y="3050870"/>
              <a:ext cx="19532" cy="63483"/>
            </a:xfrm>
            <a:custGeom>
              <a:avLst/>
              <a:gdLst/>
              <a:ahLst/>
              <a:cxnLst/>
              <a:rect l="l" t="t" r="r" b="b"/>
              <a:pathLst>
                <a:path w="696" h="2262" extrusionOk="0">
                  <a:moveTo>
                    <a:pt x="0" y="0"/>
                  </a:moveTo>
                  <a:lnTo>
                    <a:pt x="0" y="2261"/>
                  </a:lnTo>
                  <a:lnTo>
                    <a:pt x="349" y="2261"/>
                  </a:lnTo>
                  <a:lnTo>
                    <a:pt x="349" y="870"/>
                  </a:lnTo>
                  <a:cubicBezTo>
                    <a:pt x="346" y="678"/>
                    <a:pt x="502" y="521"/>
                    <a:pt x="695" y="521"/>
                  </a:cubicBezTo>
                  <a:lnTo>
                    <a:pt x="6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2"/>
            <p:cNvSpPr/>
            <p:nvPr/>
          </p:nvSpPr>
          <p:spPr>
            <a:xfrm>
              <a:off x="5685456" y="2953288"/>
              <a:ext cx="146346" cy="102465"/>
            </a:xfrm>
            <a:custGeom>
              <a:avLst/>
              <a:gdLst/>
              <a:ahLst/>
              <a:cxnLst/>
              <a:rect l="l" t="t" r="r" b="b"/>
              <a:pathLst>
                <a:path w="5215" h="3651" extrusionOk="0">
                  <a:moveTo>
                    <a:pt x="4693" y="350"/>
                  </a:moveTo>
                  <a:cubicBezTo>
                    <a:pt x="4789" y="350"/>
                    <a:pt x="4866" y="427"/>
                    <a:pt x="4866" y="523"/>
                  </a:cubicBezTo>
                  <a:lnTo>
                    <a:pt x="4866" y="1914"/>
                  </a:lnTo>
                  <a:cubicBezTo>
                    <a:pt x="4866" y="2683"/>
                    <a:pt x="4241" y="3306"/>
                    <a:pt x="3476" y="3306"/>
                  </a:cubicBezTo>
                  <a:lnTo>
                    <a:pt x="1738" y="3306"/>
                  </a:lnTo>
                  <a:cubicBezTo>
                    <a:pt x="970" y="3306"/>
                    <a:pt x="347" y="2681"/>
                    <a:pt x="347" y="1914"/>
                  </a:cubicBezTo>
                  <a:lnTo>
                    <a:pt x="347" y="523"/>
                  </a:lnTo>
                  <a:cubicBezTo>
                    <a:pt x="347" y="427"/>
                    <a:pt x="426" y="350"/>
                    <a:pt x="521" y="350"/>
                  </a:cubicBezTo>
                  <a:close/>
                  <a:moveTo>
                    <a:pt x="521" y="1"/>
                  </a:moveTo>
                  <a:cubicBezTo>
                    <a:pt x="235" y="1"/>
                    <a:pt x="1" y="234"/>
                    <a:pt x="1" y="521"/>
                  </a:cubicBezTo>
                  <a:lnTo>
                    <a:pt x="1" y="1913"/>
                  </a:lnTo>
                  <a:cubicBezTo>
                    <a:pt x="1" y="2872"/>
                    <a:pt x="779" y="3650"/>
                    <a:pt x="1738" y="3650"/>
                  </a:cubicBezTo>
                  <a:lnTo>
                    <a:pt x="3476" y="3650"/>
                  </a:lnTo>
                  <a:cubicBezTo>
                    <a:pt x="4435" y="3650"/>
                    <a:pt x="5215" y="2872"/>
                    <a:pt x="5213" y="1913"/>
                  </a:cubicBezTo>
                  <a:lnTo>
                    <a:pt x="5213" y="521"/>
                  </a:lnTo>
                  <a:cubicBezTo>
                    <a:pt x="5213" y="235"/>
                    <a:pt x="4980" y="1"/>
                    <a:pt x="4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2"/>
            <p:cNvSpPr/>
            <p:nvPr/>
          </p:nvSpPr>
          <p:spPr>
            <a:xfrm>
              <a:off x="5714669" y="2884978"/>
              <a:ext cx="92775" cy="142009"/>
            </a:xfrm>
            <a:custGeom>
              <a:avLst/>
              <a:gdLst/>
              <a:ahLst/>
              <a:cxnLst/>
              <a:rect l="l" t="t" r="r" b="b"/>
              <a:pathLst>
                <a:path w="3306" h="5060" extrusionOk="0">
                  <a:moveTo>
                    <a:pt x="697" y="1"/>
                  </a:moveTo>
                  <a:cubicBezTo>
                    <a:pt x="502" y="1"/>
                    <a:pt x="322" y="65"/>
                    <a:pt x="177" y="174"/>
                  </a:cubicBezTo>
                  <a:lnTo>
                    <a:pt x="1" y="870"/>
                  </a:lnTo>
                  <a:lnTo>
                    <a:pt x="1" y="4191"/>
                  </a:lnTo>
                  <a:cubicBezTo>
                    <a:pt x="1" y="4671"/>
                    <a:pt x="389" y="5059"/>
                    <a:pt x="869" y="5059"/>
                  </a:cubicBezTo>
                  <a:lnTo>
                    <a:pt x="2433" y="5059"/>
                  </a:lnTo>
                  <a:lnTo>
                    <a:pt x="3127" y="4869"/>
                  </a:lnTo>
                  <a:cubicBezTo>
                    <a:pt x="3237" y="4724"/>
                    <a:pt x="3301" y="4543"/>
                    <a:pt x="3301" y="4347"/>
                  </a:cubicBezTo>
                  <a:lnTo>
                    <a:pt x="3301" y="4172"/>
                  </a:lnTo>
                  <a:lnTo>
                    <a:pt x="3191" y="3993"/>
                  </a:lnTo>
                  <a:lnTo>
                    <a:pt x="3301" y="3826"/>
                  </a:lnTo>
                  <a:lnTo>
                    <a:pt x="3301" y="3477"/>
                  </a:lnTo>
                  <a:lnTo>
                    <a:pt x="3191" y="3313"/>
                  </a:lnTo>
                  <a:lnTo>
                    <a:pt x="3301" y="3130"/>
                  </a:lnTo>
                  <a:lnTo>
                    <a:pt x="3301" y="2781"/>
                  </a:lnTo>
                  <a:lnTo>
                    <a:pt x="3191" y="2627"/>
                  </a:lnTo>
                  <a:lnTo>
                    <a:pt x="3301" y="2433"/>
                  </a:lnTo>
                  <a:lnTo>
                    <a:pt x="3301" y="2084"/>
                  </a:lnTo>
                  <a:lnTo>
                    <a:pt x="3191" y="1920"/>
                  </a:lnTo>
                  <a:lnTo>
                    <a:pt x="3301" y="1738"/>
                  </a:lnTo>
                  <a:lnTo>
                    <a:pt x="3301" y="1391"/>
                  </a:lnTo>
                  <a:lnTo>
                    <a:pt x="3191" y="1222"/>
                  </a:lnTo>
                  <a:lnTo>
                    <a:pt x="3301" y="1043"/>
                  </a:lnTo>
                  <a:lnTo>
                    <a:pt x="3301" y="870"/>
                  </a:lnTo>
                  <a:cubicBezTo>
                    <a:pt x="3306" y="391"/>
                    <a:pt x="2914" y="1"/>
                    <a:pt x="2435" y="1"/>
                  </a:cubicBezTo>
                  <a:lnTo>
                    <a:pt x="2240" y="67"/>
                  </a:lnTo>
                  <a:lnTo>
                    <a:pt x="2089" y="1"/>
                  </a:lnTo>
                  <a:lnTo>
                    <a:pt x="1740" y="1"/>
                  </a:lnTo>
                  <a:lnTo>
                    <a:pt x="1570" y="67"/>
                  </a:lnTo>
                  <a:lnTo>
                    <a:pt x="1392" y="1"/>
                  </a:lnTo>
                  <a:lnTo>
                    <a:pt x="1043" y="1"/>
                  </a:lnTo>
                  <a:lnTo>
                    <a:pt x="861" y="67"/>
                  </a:ln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2"/>
            <p:cNvSpPr/>
            <p:nvPr/>
          </p:nvSpPr>
          <p:spPr>
            <a:xfrm>
              <a:off x="5709814" y="2889917"/>
              <a:ext cx="92747" cy="141644"/>
            </a:xfrm>
            <a:custGeom>
              <a:avLst/>
              <a:gdLst/>
              <a:ahLst/>
              <a:cxnLst/>
              <a:rect l="l" t="t" r="r" b="b"/>
              <a:pathLst>
                <a:path w="3305" h="5047" extrusionOk="0">
                  <a:moveTo>
                    <a:pt x="350" y="1"/>
                  </a:moveTo>
                  <a:cubicBezTo>
                    <a:pt x="139" y="161"/>
                    <a:pt x="1" y="413"/>
                    <a:pt x="1" y="697"/>
                  </a:cubicBezTo>
                  <a:lnTo>
                    <a:pt x="1" y="872"/>
                  </a:lnTo>
                  <a:lnTo>
                    <a:pt x="175" y="1054"/>
                  </a:lnTo>
                  <a:lnTo>
                    <a:pt x="1" y="1219"/>
                  </a:lnTo>
                  <a:lnTo>
                    <a:pt x="1" y="1568"/>
                  </a:lnTo>
                  <a:lnTo>
                    <a:pt x="175" y="1747"/>
                  </a:lnTo>
                  <a:lnTo>
                    <a:pt x="1" y="1916"/>
                  </a:lnTo>
                  <a:lnTo>
                    <a:pt x="1" y="2265"/>
                  </a:lnTo>
                  <a:lnTo>
                    <a:pt x="175" y="2432"/>
                  </a:lnTo>
                  <a:lnTo>
                    <a:pt x="1" y="2612"/>
                  </a:lnTo>
                  <a:lnTo>
                    <a:pt x="1" y="2961"/>
                  </a:lnTo>
                  <a:lnTo>
                    <a:pt x="175" y="3159"/>
                  </a:lnTo>
                  <a:lnTo>
                    <a:pt x="1" y="3309"/>
                  </a:lnTo>
                  <a:lnTo>
                    <a:pt x="1" y="3658"/>
                  </a:lnTo>
                  <a:lnTo>
                    <a:pt x="175" y="3835"/>
                  </a:lnTo>
                  <a:lnTo>
                    <a:pt x="1" y="4004"/>
                  </a:lnTo>
                  <a:lnTo>
                    <a:pt x="1" y="4178"/>
                  </a:lnTo>
                  <a:cubicBezTo>
                    <a:pt x="1" y="4658"/>
                    <a:pt x="389" y="5046"/>
                    <a:pt x="870" y="5046"/>
                  </a:cubicBezTo>
                  <a:lnTo>
                    <a:pt x="1045" y="4873"/>
                  </a:lnTo>
                  <a:lnTo>
                    <a:pt x="1216" y="5046"/>
                  </a:lnTo>
                  <a:lnTo>
                    <a:pt x="1564" y="5046"/>
                  </a:lnTo>
                  <a:lnTo>
                    <a:pt x="1724" y="4873"/>
                  </a:lnTo>
                  <a:lnTo>
                    <a:pt x="1913" y="5046"/>
                  </a:lnTo>
                  <a:lnTo>
                    <a:pt x="2260" y="5046"/>
                  </a:lnTo>
                  <a:lnTo>
                    <a:pt x="2442" y="4873"/>
                  </a:lnTo>
                  <a:lnTo>
                    <a:pt x="2609" y="5046"/>
                  </a:lnTo>
                  <a:cubicBezTo>
                    <a:pt x="2894" y="5046"/>
                    <a:pt x="3146" y="4910"/>
                    <a:pt x="3304" y="4699"/>
                  </a:cubicBezTo>
                  <a:lnTo>
                    <a:pt x="870" y="4699"/>
                  </a:lnTo>
                  <a:lnTo>
                    <a:pt x="870" y="4693"/>
                  </a:lnTo>
                  <a:cubicBezTo>
                    <a:pt x="581" y="4693"/>
                    <a:pt x="350" y="4460"/>
                    <a:pt x="350" y="4172"/>
                  </a:cubicBezTo>
                  <a:lnTo>
                    <a:pt x="3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2"/>
            <p:cNvSpPr/>
            <p:nvPr/>
          </p:nvSpPr>
          <p:spPr>
            <a:xfrm>
              <a:off x="5723480" y="3109414"/>
              <a:ext cx="87948" cy="15632"/>
            </a:xfrm>
            <a:custGeom>
              <a:avLst/>
              <a:gdLst/>
              <a:ahLst/>
              <a:cxnLst/>
              <a:rect l="l" t="t" r="r" b="b"/>
              <a:pathLst>
                <a:path w="3134" h="557" extrusionOk="0">
                  <a:moveTo>
                    <a:pt x="209" y="1"/>
                  </a:moveTo>
                  <a:lnTo>
                    <a:pt x="1" y="556"/>
                  </a:lnTo>
                  <a:lnTo>
                    <a:pt x="1" y="556"/>
                  </a:lnTo>
                  <a:lnTo>
                    <a:pt x="3102" y="435"/>
                  </a:lnTo>
                  <a:lnTo>
                    <a:pt x="3134" y="348"/>
                  </a:lnTo>
                  <a:cubicBezTo>
                    <a:pt x="3062" y="146"/>
                    <a:pt x="2870" y="1"/>
                    <a:pt x="2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2"/>
            <p:cNvSpPr/>
            <p:nvPr/>
          </p:nvSpPr>
          <p:spPr>
            <a:xfrm>
              <a:off x="5734228" y="2885034"/>
              <a:ext cx="9766" cy="19533"/>
            </a:xfrm>
            <a:custGeom>
              <a:avLst/>
              <a:gdLst/>
              <a:ahLst/>
              <a:cxnLst/>
              <a:rect l="l" t="t" r="r" b="b"/>
              <a:pathLst>
                <a:path w="348" h="696" extrusionOk="0">
                  <a:moveTo>
                    <a:pt x="0" y="0"/>
                  </a:moveTo>
                  <a:lnTo>
                    <a:pt x="0" y="521"/>
                  </a:lnTo>
                  <a:cubicBezTo>
                    <a:pt x="0" y="616"/>
                    <a:pt x="76" y="695"/>
                    <a:pt x="175" y="695"/>
                  </a:cubicBezTo>
                  <a:cubicBezTo>
                    <a:pt x="270" y="695"/>
                    <a:pt x="348" y="619"/>
                    <a:pt x="348" y="521"/>
                  </a:cubicBezTo>
                  <a:lnTo>
                    <a:pt x="3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32"/>
            <p:cNvSpPr/>
            <p:nvPr/>
          </p:nvSpPr>
          <p:spPr>
            <a:xfrm>
              <a:off x="5753676" y="2885034"/>
              <a:ext cx="9822" cy="19533"/>
            </a:xfrm>
            <a:custGeom>
              <a:avLst/>
              <a:gdLst/>
              <a:ahLst/>
              <a:cxnLst/>
              <a:rect l="l" t="t" r="r" b="b"/>
              <a:pathLst>
                <a:path w="350" h="696" extrusionOk="0">
                  <a:moveTo>
                    <a:pt x="1" y="0"/>
                  </a:moveTo>
                  <a:lnTo>
                    <a:pt x="1" y="521"/>
                  </a:lnTo>
                  <a:cubicBezTo>
                    <a:pt x="1" y="616"/>
                    <a:pt x="78" y="695"/>
                    <a:pt x="175" y="695"/>
                  </a:cubicBezTo>
                  <a:cubicBezTo>
                    <a:pt x="271" y="695"/>
                    <a:pt x="350" y="619"/>
                    <a:pt x="350" y="521"/>
                  </a:cubicBez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2"/>
            <p:cNvSpPr/>
            <p:nvPr/>
          </p:nvSpPr>
          <p:spPr>
            <a:xfrm>
              <a:off x="5773235" y="2884978"/>
              <a:ext cx="9822" cy="19533"/>
            </a:xfrm>
            <a:custGeom>
              <a:avLst/>
              <a:gdLst/>
              <a:ahLst/>
              <a:cxnLst/>
              <a:rect l="l" t="t" r="r" b="b"/>
              <a:pathLst>
                <a:path w="350" h="696" extrusionOk="0">
                  <a:moveTo>
                    <a:pt x="0" y="1"/>
                  </a:moveTo>
                  <a:lnTo>
                    <a:pt x="0" y="521"/>
                  </a:lnTo>
                  <a:cubicBezTo>
                    <a:pt x="0" y="617"/>
                    <a:pt x="78" y="696"/>
                    <a:pt x="175" y="696"/>
                  </a:cubicBezTo>
                  <a:cubicBezTo>
                    <a:pt x="270" y="696"/>
                    <a:pt x="349" y="618"/>
                    <a:pt x="349" y="521"/>
                  </a:cubicBezTo>
                  <a:lnTo>
                    <a:pt x="3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32"/>
            <p:cNvSpPr/>
            <p:nvPr/>
          </p:nvSpPr>
          <p:spPr>
            <a:xfrm>
              <a:off x="5602503" y="2904483"/>
              <a:ext cx="78098" cy="9795"/>
            </a:xfrm>
            <a:custGeom>
              <a:avLst/>
              <a:gdLst/>
              <a:ahLst/>
              <a:cxnLst/>
              <a:rect l="l" t="t" r="r" b="b"/>
              <a:pathLst>
                <a:path w="2783" h="349" extrusionOk="0">
                  <a:moveTo>
                    <a:pt x="174" y="1"/>
                  </a:moveTo>
                  <a:cubicBezTo>
                    <a:pt x="77" y="1"/>
                    <a:pt x="1" y="80"/>
                    <a:pt x="1" y="175"/>
                  </a:cubicBezTo>
                  <a:cubicBezTo>
                    <a:pt x="1" y="272"/>
                    <a:pt x="79" y="348"/>
                    <a:pt x="174" y="348"/>
                  </a:cubicBezTo>
                  <a:lnTo>
                    <a:pt x="2608" y="348"/>
                  </a:lnTo>
                  <a:cubicBezTo>
                    <a:pt x="2703" y="348"/>
                    <a:pt x="2782" y="272"/>
                    <a:pt x="2782" y="175"/>
                  </a:cubicBezTo>
                  <a:cubicBezTo>
                    <a:pt x="2782" y="77"/>
                    <a:pt x="2703" y="1"/>
                    <a:pt x="2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32"/>
            <p:cNvSpPr/>
            <p:nvPr/>
          </p:nvSpPr>
          <p:spPr>
            <a:xfrm>
              <a:off x="5655457" y="2860674"/>
              <a:ext cx="45265" cy="25118"/>
            </a:xfrm>
            <a:custGeom>
              <a:avLst/>
              <a:gdLst/>
              <a:ahLst/>
              <a:cxnLst/>
              <a:rect l="l" t="t" r="r" b="b"/>
              <a:pathLst>
                <a:path w="1613" h="895" extrusionOk="0">
                  <a:moveTo>
                    <a:pt x="199" y="0"/>
                  </a:moveTo>
                  <a:cubicBezTo>
                    <a:pt x="133" y="0"/>
                    <a:pt x="69" y="38"/>
                    <a:pt x="39" y="103"/>
                  </a:cubicBezTo>
                  <a:cubicBezTo>
                    <a:pt x="1" y="188"/>
                    <a:pt x="39" y="293"/>
                    <a:pt x="127" y="332"/>
                  </a:cubicBezTo>
                  <a:lnTo>
                    <a:pt x="1344" y="880"/>
                  </a:lnTo>
                  <a:cubicBezTo>
                    <a:pt x="1369" y="889"/>
                    <a:pt x="1392" y="895"/>
                    <a:pt x="1416" y="895"/>
                  </a:cubicBezTo>
                  <a:cubicBezTo>
                    <a:pt x="1482" y="895"/>
                    <a:pt x="1546" y="857"/>
                    <a:pt x="1574" y="792"/>
                  </a:cubicBezTo>
                  <a:cubicBezTo>
                    <a:pt x="1612" y="706"/>
                    <a:pt x="1574" y="601"/>
                    <a:pt x="1486" y="563"/>
                  </a:cubicBezTo>
                  <a:lnTo>
                    <a:pt x="269" y="15"/>
                  </a:lnTo>
                  <a:cubicBezTo>
                    <a:pt x="247" y="5"/>
                    <a:pt x="223"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2"/>
            <p:cNvSpPr/>
            <p:nvPr/>
          </p:nvSpPr>
          <p:spPr>
            <a:xfrm>
              <a:off x="5655513" y="2937487"/>
              <a:ext cx="35443" cy="20740"/>
            </a:xfrm>
            <a:custGeom>
              <a:avLst/>
              <a:gdLst/>
              <a:ahLst/>
              <a:cxnLst/>
              <a:rect l="l" t="t" r="r" b="b"/>
              <a:pathLst>
                <a:path w="1263" h="739" extrusionOk="0">
                  <a:moveTo>
                    <a:pt x="1067" y="0"/>
                  </a:moveTo>
                  <a:cubicBezTo>
                    <a:pt x="1043" y="0"/>
                    <a:pt x="1019" y="5"/>
                    <a:pt x="996" y="15"/>
                  </a:cubicBezTo>
                  <a:lnTo>
                    <a:pt x="126" y="407"/>
                  </a:lnTo>
                  <a:cubicBezTo>
                    <a:pt x="40" y="445"/>
                    <a:pt x="0" y="548"/>
                    <a:pt x="40" y="636"/>
                  </a:cubicBezTo>
                  <a:cubicBezTo>
                    <a:pt x="69" y="700"/>
                    <a:pt x="132" y="738"/>
                    <a:pt x="198" y="738"/>
                  </a:cubicBezTo>
                  <a:cubicBezTo>
                    <a:pt x="223" y="738"/>
                    <a:pt x="247" y="732"/>
                    <a:pt x="269" y="724"/>
                  </a:cubicBezTo>
                  <a:lnTo>
                    <a:pt x="1137" y="334"/>
                  </a:lnTo>
                  <a:cubicBezTo>
                    <a:pt x="1225" y="294"/>
                    <a:pt x="1263" y="191"/>
                    <a:pt x="1225" y="103"/>
                  </a:cubicBezTo>
                  <a:cubicBezTo>
                    <a:pt x="1197" y="39"/>
                    <a:pt x="1133" y="0"/>
                    <a:pt x="1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2"/>
            <p:cNvSpPr/>
            <p:nvPr/>
          </p:nvSpPr>
          <p:spPr>
            <a:xfrm>
              <a:off x="5836628" y="2904483"/>
              <a:ext cx="78098" cy="9795"/>
            </a:xfrm>
            <a:custGeom>
              <a:avLst/>
              <a:gdLst/>
              <a:ahLst/>
              <a:cxnLst/>
              <a:rect l="l" t="t" r="r" b="b"/>
              <a:pathLst>
                <a:path w="2783" h="349" extrusionOk="0">
                  <a:moveTo>
                    <a:pt x="174" y="1"/>
                  </a:moveTo>
                  <a:cubicBezTo>
                    <a:pt x="77" y="1"/>
                    <a:pt x="1" y="80"/>
                    <a:pt x="1" y="175"/>
                  </a:cubicBezTo>
                  <a:cubicBezTo>
                    <a:pt x="1" y="272"/>
                    <a:pt x="78" y="348"/>
                    <a:pt x="174" y="348"/>
                  </a:cubicBezTo>
                  <a:lnTo>
                    <a:pt x="2608" y="348"/>
                  </a:lnTo>
                  <a:cubicBezTo>
                    <a:pt x="2703" y="348"/>
                    <a:pt x="2782" y="272"/>
                    <a:pt x="2782" y="175"/>
                  </a:cubicBezTo>
                  <a:cubicBezTo>
                    <a:pt x="2782" y="77"/>
                    <a:pt x="2703" y="1"/>
                    <a:pt x="2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2"/>
            <p:cNvSpPr/>
            <p:nvPr/>
          </p:nvSpPr>
          <p:spPr>
            <a:xfrm>
              <a:off x="5816423" y="2860674"/>
              <a:ext cx="45265" cy="25118"/>
            </a:xfrm>
            <a:custGeom>
              <a:avLst/>
              <a:gdLst/>
              <a:ahLst/>
              <a:cxnLst/>
              <a:rect l="l" t="t" r="r" b="b"/>
              <a:pathLst>
                <a:path w="1613" h="895" extrusionOk="0">
                  <a:moveTo>
                    <a:pt x="1416" y="0"/>
                  </a:moveTo>
                  <a:cubicBezTo>
                    <a:pt x="1392" y="0"/>
                    <a:pt x="1368" y="5"/>
                    <a:pt x="1345" y="15"/>
                  </a:cubicBezTo>
                  <a:lnTo>
                    <a:pt x="128" y="563"/>
                  </a:lnTo>
                  <a:cubicBezTo>
                    <a:pt x="40" y="601"/>
                    <a:pt x="1" y="704"/>
                    <a:pt x="40" y="792"/>
                  </a:cubicBezTo>
                  <a:cubicBezTo>
                    <a:pt x="70" y="857"/>
                    <a:pt x="134" y="895"/>
                    <a:pt x="200" y="895"/>
                  </a:cubicBezTo>
                  <a:cubicBezTo>
                    <a:pt x="224" y="895"/>
                    <a:pt x="247" y="889"/>
                    <a:pt x="269" y="880"/>
                  </a:cubicBezTo>
                  <a:lnTo>
                    <a:pt x="1486" y="332"/>
                  </a:lnTo>
                  <a:cubicBezTo>
                    <a:pt x="1574" y="293"/>
                    <a:pt x="1612" y="191"/>
                    <a:pt x="1574" y="103"/>
                  </a:cubicBezTo>
                  <a:cubicBezTo>
                    <a:pt x="1546" y="38"/>
                    <a:pt x="1483"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2"/>
            <p:cNvSpPr/>
            <p:nvPr/>
          </p:nvSpPr>
          <p:spPr>
            <a:xfrm>
              <a:off x="5826217" y="2937487"/>
              <a:ext cx="35471" cy="20740"/>
            </a:xfrm>
            <a:custGeom>
              <a:avLst/>
              <a:gdLst/>
              <a:ahLst/>
              <a:cxnLst/>
              <a:rect l="l" t="t" r="r" b="b"/>
              <a:pathLst>
                <a:path w="1264" h="739" extrusionOk="0">
                  <a:moveTo>
                    <a:pt x="199" y="1"/>
                  </a:moveTo>
                  <a:cubicBezTo>
                    <a:pt x="132" y="1"/>
                    <a:pt x="68" y="38"/>
                    <a:pt x="39" y="103"/>
                  </a:cubicBezTo>
                  <a:cubicBezTo>
                    <a:pt x="1" y="190"/>
                    <a:pt x="39" y="294"/>
                    <a:pt x="127" y="332"/>
                  </a:cubicBezTo>
                  <a:lnTo>
                    <a:pt x="996" y="724"/>
                  </a:lnTo>
                  <a:cubicBezTo>
                    <a:pt x="1020" y="732"/>
                    <a:pt x="1043" y="738"/>
                    <a:pt x="1068" y="738"/>
                  </a:cubicBezTo>
                  <a:cubicBezTo>
                    <a:pt x="1134" y="738"/>
                    <a:pt x="1196" y="700"/>
                    <a:pt x="1225" y="636"/>
                  </a:cubicBezTo>
                  <a:cubicBezTo>
                    <a:pt x="1263" y="549"/>
                    <a:pt x="1225" y="445"/>
                    <a:pt x="1137" y="405"/>
                  </a:cubicBezTo>
                  <a:lnTo>
                    <a:pt x="269" y="15"/>
                  </a:lnTo>
                  <a:cubicBezTo>
                    <a:pt x="246" y="5"/>
                    <a:pt x="223"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2"/>
            <p:cNvSpPr/>
            <p:nvPr/>
          </p:nvSpPr>
          <p:spPr>
            <a:xfrm>
              <a:off x="5704959" y="3109414"/>
              <a:ext cx="107423" cy="19505"/>
            </a:xfrm>
            <a:custGeom>
              <a:avLst/>
              <a:gdLst/>
              <a:ahLst/>
              <a:cxnLst/>
              <a:rect l="l" t="t" r="r" b="b"/>
              <a:pathLst>
                <a:path w="3828" h="695" extrusionOk="0">
                  <a:moveTo>
                    <a:pt x="521" y="1"/>
                  </a:moveTo>
                  <a:cubicBezTo>
                    <a:pt x="234" y="1"/>
                    <a:pt x="2" y="231"/>
                    <a:pt x="1" y="517"/>
                  </a:cubicBezTo>
                  <a:cubicBezTo>
                    <a:pt x="1" y="615"/>
                    <a:pt x="77" y="694"/>
                    <a:pt x="174" y="694"/>
                  </a:cubicBezTo>
                  <a:lnTo>
                    <a:pt x="3652" y="694"/>
                  </a:lnTo>
                  <a:cubicBezTo>
                    <a:pt x="3743" y="694"/>
                    <a:pt x="3823" y="621"/>
                    <a:pt x="3825" y="530"/>
                  </a:cubicBezTo>
                  <a:cubicBezTo>
                    <a:pt x="3828" y="465"/>
                    <a:pt x="3816" y="405"/>
                    <a:pt x="3795" y="348"/>
                  </a:cubicBezTo>
                  <a:lnTo>
                    <a:pt x="1219" y="348"/>
                  </a:lnTo>
                  <a:cubicBezTo>
                    <a:pt x="1024" y="347"/>
                    <a:pt x="869" y="191"/>
                    <a:pt x="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2"/>
            <p:cNvSpPr/>
            <p:nvPr/>
          </p:nvSpPr>
          <p:spPr>
            <a:xfrm>
              <a:off x="5763469" y="2953288"/>
              <a:ext cx="43974" cy="9823"/>
            </a:xfrm>
            <a:custGeom>
              <a:avLst/>
              <a:gdLst/>
              <a:ahLst/>
              <a:cxnLst/>
              <a:rect l="l" t="t" r="r" b="b"/>
              <a:pathLst>
                <a:path w="1567" h="350" extrusionOk="0">
                  <a:moveTo>
                    <a:pt x="175" y="1"/>
                  </a:moveTo>
                  <a:cubicBezTo>
                    <a:pt x="78" y="1"/>
                    <a:pt x="1" y="80"/>
                    <a:pt x="1" y="175"/>
                  </a:cubicBezTo>
                  <a:cubicBezTo>
                    <a:pt x="1" y="272"/>
                    <a:pt x="80" y="350"/>
                    <a:pt x="175" y="350"/>
                  </a:cubicBezTo>
                  <a:lnTo>
                    <a:pt x="1567" y="350"/>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2"/>
            <p:cNvSpPr/>
            <p:nvPr/>
          </p:nvSpPr>
          <p:spPr>
            <a:xfrm>
              <a:off x="5763469" y="2933755"/>
              <a:ext cx="43974" cy="9823"/>
            </a:xfrm>
            <a:custGeom>
              <a:avLst/>
              <a:gdLst/>
              <a:ahLst/>
              <a:cxnLst/>
              <a:rect l="l" t="t" r="r" b="b"/>
              <a:pathLst>
                <a:path w="1567" h="350" extrusionOk="0">
                  <a:moveTo>
                    <a:pt x="175" y="0"/>
                  </a:moveTo>
                  <a:cubicBezTo>
                    <a:pt x="78" y="0"/>
                    <a:pt x="1" y="77"/>
                    <a:pt x="1" y="175"/>
                  </a:cubicBezTo>
                  <a:cubicBezTo>
                    <a:pt x="1" y="272"/>
                    <a:pt x="80" y="349"/>
                    <a:pt x="175" y="349"/>
                  </a:cubicBezTo>
                  <a:lnTo>
                    <a:pt x="1567" y="349"/>
                  </a:lnTo>
                  <a:lnTo>
                    <a:pt x="15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2"/>
            <p:cNvSpPr/>
            <p:nvPr/>
          </p:nvSpPr>
          <p:spPr>
            <a:xfrm>
              <a:off x="5763469" y="2914250"/>
              <a:ext cx="43974" cy="9823"/>
            </a:xfrm>
            <a:custGeom>
              <a:avLst/>
              <a:gdLst/>
              <a:ahLst/>
              <a:cxnLst/>
              <a:rect l="l" t="t" r="r" b="b"/>
              <a:pathLst>
                <a:path w="1567" h="350" extrusionOk="0">
                  <a:moveTo>
                    <a:pt x="175" y="0"/>
                  </a:moveTo>
                  <a:cubicBezTo>
                    <a:pt x="78" y="0"/>
                    <a:pt x="1" y="78"/>
                    <a:pt x="1" y="175"/>
                  </a:cubicBezTo>
                  <a:cubicBezTo>
                    <a:pt x="1" y="272"/>
                    <a:pt x="80" y="349"/>
                    <a:pt x="175" y="349"/>
                  </a:cubicBezTo>
                  <a:lnTo>
                    <a:pt x="1567" y="349"/>
                  </a:lnTo>
                  <a:lnTo>
                    <a:pt x="15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2"/>
            <p:cNvSpPr/>
            <p:nvPr/>
          </p:nvSpPr>
          <p:spPr>
            <a:xfrm>
              <a:off x="5763469" y="2992298"/>
              <a:ext cx="43974" cy="9795"/>
            </a:xfrm>
            <a:custGeom>
              <a:avLst/>
              <a:gdLst/>
              <a:ahLst/>
              <a:cxnLst/>
              <a:rect l="l" t="t" r="r" b="b"/>
              <a:pathLst>
                <a:path w="1567" h="349" extrusionOk="0">
                  <a:moveTo>
                    <a:pt x="175" y="1"/>
                  </a:moveTo>
                  <a:cubicBezTo>
                    <a:pt x="78" y="1"/>
                    <a:pt x="1" y="78"/>
                    <a:pt x="1" y="174"/>
                  </a:cubicBezTo>
                  <a:cubicBezTo>
                    <a:pt x="1" y="272"/>
                    <a:pt x="80" y="348"/>
                    <a:pt x="175" y="348"/>
                  </a:cubicBezTo>
                  <a:lnTo>
                    <a:pt x="1567" y="348"/>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2"/>
            <p:cNvSpPr/>
            <p:nvPr/>
          </p:nvSpPr>
          <p:spPr>
            <a:xfrm>
              <a:off x="5763469" y="2972793"/>
              <a:ext cx="43974" cy="9795"/>
            </a:xfrm>
            <a:custGeom>
              <a:avLst/>
              <a:gdLst/>
              <a:ahLst/>
              <a:cxnLst/>
              <a:rect l="l" t="t" r="r" b="b"/>
              <a:pathLst>
                <a:path w="1567" h="349" extrusionOk="0">
                  <a:moveTo>
                    <a:pt x="175" y="1"/>
                  </a:moveTo>
                  <a:cubicBezTo>
                    <a:pt x="78" y="1"/>
                    <a:pt x="1" y="77"/>
                    <a:pt x="1" y="175"/>
                  </a:cubicBezTo>
                  <a:cubicBezTo>
                    <a:pt x="1" y="272"/>
                    <a:pt x="80" y="348"/>
                    <a:pt x="175" y="348"/>
                  </a:cubicBezTo>
                  <a:lnTo>
                    <a:pt x="1567" y="348"/>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2"/>
            <p:cNvSpPr/>
            <p:nvPr/>
          </p:nvSpPr>
          <p:spPr>
            <a:xfrm>
              <a:off x="5714725" y="2992355"/>
              <a:ext cx="39063" cy="9767"/>
            </a:xfrm>
            <a:custGeom>
              <a:avLst/>
              <a:gdLst/>
              <a:ahLst/>
              <a:cxnLst/>
              <a:rect l="l" t="t" r="r" b="b"/>
              <a:pathLst>
                <a:path w="1392" h="348" extrusionOk="0">
                  <a:moveTo>
                    <a:pt x="175" y="0"/>
                  </a:moveTo>
                  <a:lnTo>
                    <a:pt x="0" y="179"/>
                  </a:lnTo>
                  <a:lnTo>
                    <a:pt x="175" y="348"/>
                  </a:lnTo>
                  <a:lnTo>
                    <a:pt x="1217" y="348"/>
                  </a:lnTo>
                  <a:cubicBezTo>
                    <a:pt x="1314" y="348"/>
                    <a:pt x="1392" y="270"/>
                    <a:pt x="1392" y="175"/>
                  </a:cubicBezTo>
                  <a:cubicBezTo>
                    <a:pt x="1392" y="76"/>
                    <a:pt x="1313" y="0"/>
                    <a:pt x="1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2"/>
            <p:cNvSpPr/>
            <p:nvPr/>
          </p:nvSpPr>
          <p:spPr>
            <a:xfrm>
              <a:off x="5714725" y="2972793"/>
              <a:ext cx="39063" cy="9795"/>
            </a:xfrm>
            <a:custGeom>
              <a:avLst/>
              <a:gdLst/>
              <a:ahLst/>
              <a:cxnLst/>
              <a:rect l="l" t="t" r="r" b="b"/>
              <a:pathLst>
                <a:path w="1392" h="349" extrusionOk="0">
                  <a:moveTo>
                    <a:pt x="175" y="1"/>
                  </a:moveTo>
                  <a:lnTo>
                    <a:pt x="0" y="180"/>
                  </a:lnTo>
                  <a:lnTo>
                    <a:pt x="175" y="348"/>
                  </a:lnTo>
                  <a:lnTo>
                    <a:pt x="1217" y="348"/>
                  </a:lnTo>
                  <a:cubicBezTo>
                    <a:pt x="1314" y="348"/>
                    <a:pt x="1392" y="272"/>
                    <a:pt x="1392" y="175"/>
                  </a:cubicBezTo>
                  <a:cubicBezTo>
                    <a:pt x="1392" y="77"/>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2"/>
            <p:cNvSpPr/>
            <p:nvPr/>
          </p:nvSpPr>
          <p:spPr>
            <a:xfrm>
              <a:off x="5714725" y="2953288"/>
              <a:ext cx="39063" cy="9823"/>
            </a:xfrm>
            <a:custGeom>
              <a:avLst/>
              <a:gdLst/>
              <a:ahLst/>
              <a:cxnLst/>
              <a:rect l="l" t="t" r="r" b="b"/>
              <a:pathLst>
                <a:path w="1392" h="350" extrusionOk="0">
                  <a:moveTo>
                    <a:pt x="175" y="1"/>
                  </a:moveTo>
                  <a:lnTo>
                    <a:pt x="0" y="181"/>
                  </a:lnTo>
                  <a:lnTo>
                    <a:pt x="175" y="350"/>
                  </a:lnTo>
                  <a:lnTo>
                    <a:pt x="1217" y="350"/>
                  </a:lnTo>
                  <a:cubicBezTo>
                    <a:pt x="1314" y="350"/>
                    <a:pt x="1392" y="271"/>
                    <a:pt x="1392" y="175"/>
                  </a:cubicBezTo>
                  <a:cubicBezTo>
                    <a:pt x="1392" y="77"/>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2"/>
            <p:cNvSpPr/>
            <p:nvPr/>
          </p:nvSpPr>
          <p:spPr>
            <a:xfrm>
              <a:off x="5714725" y="2933783"/>
              <a:ext cx="39063" cy="9823"/>
            </a:xfrm>
            <a:custGeom>
              <a:avLst/>
              <a:gdLst/>
              <a:ahLst/>
              <a:cxnLst/>
              <a:rect l="l" t="t" r="r" b="b"/>
              <a:pathLst>
                <a:path w="1392" h="350" extrusionOk="0">
                  <a:moveTo>
                    <a:pt x="175" y="1"/>
                  </a:moveTo>
                  <a:lnTo>
                    <a:pt x="0" y="181"/>
                  </a:lnTo>
                  <a:lnTo>
                    <a:pt x="175" y="350"/>
                  </a:lnTo>
                  <a:lnTo>
                    <a:pt x="1217" y="350"/>
                  </a:lnTo>
                  <a:cubicBezTo>
                    <a:pt x="1314" y="350"/>
                    <a:pt x="1392" y="272"/>
                    <a:pt x="1392" y="175"/>
                  </a:cubicBezTo>
                  <a:cubicBezTo>
                    <a:pt x="1392" y="78"/>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2"/>
            <p:cNvSpPr/>
            <p:nvPr/>
          </p:nvSpPr>
          <p:spPr>
            <a:xfrm>
              <a:off x="5714725" y="2914250"/>
              <a:ext cx="39063" cy="9823"/>
            </a:xfrm>
            <a:custGeom>
              <a:avLst/>
              <a:gdLst/>
              <a:ahLst/>
              <a:cxnLst/>
              <a:rect l="l" t="t" r="r" b="b"/>
              <a:pathLst>
                <a:path w="1392" h="350" extrusionOk="0">
                  <a:moveTo>
                    <a:pt x="175" y="0"/>
                  </a:moveTo>
                  <a:lnTo>
                    <a:pt x="0" y="181"/>
                  </a:lnTo>
                  <a:lnTo>
                    <a:pt x="175" y="349"/>
                  </a:lnTo>
                  <a:lnTo>
                    <a:pt x="1217" y="349"/>
                  </a:lnTo>
                  <a:cubicBezTo>
                    <a:pt x="1314" y="349"/>
                    <a:pt x="1392" y="272"/>
                    <a:pt x="1392" y="175"/>
                  </a:cubicBezTo>
                  <a:cubicBezTo>
                    <a:pt x="1392" y="78"/>
                    <a:pt x="1313" y="0"/>
                    <a:pt x="1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2"/>
            <p:cNvSpPr/>
            <p:nvPr/>
          </p:nvSpPr>
          <p:spPr>
            <a:xfrm>
              <a:off x="5773179" y="3011860"/>
              <a:ext cx="9822" cy="14678"/>
            </a:xfrm>
            <a:custGeom>
              <a:avLst/>
              <a:gdLst/>
              <a:ahLst/>
              <a:cxnLst/>
              <a:rect l="l" t="t" r="r" b="b"/>
              <a:pathLst>
                <a:path w="350" h="523" extrusionOk="0">
                  <a:moveTo>
                    <a:pt x="175" y="0"/>
                  </a:moveTo>
                  <a:cubicBezTo>
                    <a:pt x="80" y="0"/>
                    <a:pt x="1" y="76"/>
                    <a:pt x="1" y="173"/>
                  </a:cubicBezTo>
                  <a:lnTo>
                    <a:pt x="1" y="348"/>
                  </a:lnTo>
                  <a:lnTo>
                    <a:pt x="175" y="522"/>
                  </a:lnTo>
                  <a:lnTo>
                    <a:pt x="350" y="348"/>
                  </a:lnTo>
                  <a:lnTo>
                    <a:pt x="350" y="173"/>
                  </a:lnTo>
                  <a:cubicBezTo>
                    <a:pt x="350" y="78"/>
                    <a:pt x="272"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2"/>
            <p:cNvSpPr/>
            <p:nvPr/>
          </p:nvSpPr>
          <p:spPr>
            <a:xfrm>
              <a:off x="5753676" y="3011860"/>
              <a:ext cx="9822" cy="14678"/>
            </a:xfrm>
            <a:custGeom>
              <a:avLst/>
              <a:gdLst/>
              <a:ahLst/>
              <a:cxnLst/>
              <a:rect l="l" t="t" r="r" b="b"/>
              <a:pathLst>
                <a:path w="350" h="523" extrusionOk="0">
                  <a:moveTo>
                    <a:pt x="175" y="0"/>
                  </a:moveTo>
                  <a:cubicBezTo>
                    <a:pt x="80" y="0"/>
                    <a:pt x="1" y="76"/>
                    <a:pt x="1" y="173"/>
                  </a:cubicBezTo>
                  <a:lnTo>
                    <a:pt x="1" y="348"/>
                  </a:lnTo>
                  <a:lnTo>
                    <a:pt x="175" y="522"/>
                  </a:lnTo>
                  <a:lnTo>
                    <a:pt x="350" y="348"/>
                  </a:lnTo>
                  <a:lnTo>
                    <a:pt x="350" y="173"/>
                  </a:lnTo>
                  <a:cubicBezTo>
                    <a:pt x="350" y="78"/>
                    <a:pt x="272"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2"/>
            <p:cNvSpPr/>
            <p:nvPr/>
          </p:nvSpPr>
          <p:spPr>
            <a:xfrm>
              <a:off x="5734228" y="3011860"/>
              <a:ext cx="9766" cy="14678"/>
            </a:xfrm>
            <a:custGeom>
              <a:avLst/>
              <a:gdLst/>
              <a:ahLst/>
              <a:cxnLst/>
              <a:rect l="l" t="t" r="r" b="b"/>
              <a:pathLst>
                <a:path w="348" h="523" extrusionOk="0">
                  <a:moveTo>
                    <a:pt x="175" y="0"/>
                  </a:moveTo>
                  <a:cubicBezTo>
                    <a:pt x="78" y="0"/>
                    <a:pt x="0" y="76"/>
                    <a:pt x="0" y="173"/>
                  </a:cubicBezTo>
                  <a:lnTo>
                    <a:pt x="0" y="348"/>
                  </a:lnTo>
                  <a:lnTo>
                    <a:pt x="175" y="522"/>
                  </a:lnTo>
                  <a:lnTo>
                    <a:pt x="348" y="348"/>
                  </a:lnTo>
                  <a:lnTo>
                    <a:pt x="348" y="173"/>
                  </a:lnTo>
                  <a:cubicBezTo>
                    <a:pt x="348" y="78"/>
                    <a:pt x="271"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2"/>
            <p:cNvSpPr/>
            <p:nvPr/>
          </p:nvSpPr>
          <p:spPr>
            <a:xfrm>
              <a:off x="5773235" y="3021598"/>
              <a:ext cx="9822" cy="9823"/>
            </a:xfrm>
            <a:custGeom>
              <a:avLst/>
              <a:gdLst/>
              <a:ahLst/>
              <a:cxnLst/>
              <a:rect l="l" t="t" r="r" b="b"/>
              <a:pathLst>
                <a:path w="350" h="350" extrusionOk="0">
                  <a:moveTo>
                    <a:pt x="0" y="1"/>
                  </a:moveTo>
                  <a:lnTo>
                    <a:pt x="0" y="350"/>
                  </a:lnTo>
                  <a:lnTo>
                    <a:pt x="349" y="350"/>
                  </a:lnTo>
                  <a:lnTo>
                    <a:pt x="3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2"/>
            <p:cNvSpPr/>
            <p:nvPr/>
          </p:nvSpPr>
          <p:spPr>
            <a:xfrm>
              <a:off x="5709814" y="2992355"/>
              <a:ext cx="9822" cy="9767"/>
            </a:xfrm>
            <a:custGeom>
              <a:avLst/>
              <a:gdLst/>
              <a:ahLst/>
              <a:cxnLst/>
              <a:rect l="l" t="t" r="r" b="b"/>
              <a:pathLst>
                <a:path w="350" h="348" extrusionOk="0">
                  <a:moveTo>
                    <a:pt x="1" y="0"/>
                  </a:moveTo>
                  <a:lnTo>
                    <a:pt x="1" y="348"/>
                  </a:lnTo>
                  <a:lnTo>
                    <a:pt x="350" y="348"/>
                  </a:ln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2"/>
            <p:cNvSpPr/>
            <p:nvPr/>
          </p:nvSpPr>
          <p:spPr>
            <a:xfrm>
              <a:off x="5734228" y="3021598"/>
              <a:ext cx="9766" cy="9823"/>
            </a:xfrm>
            <a:custGeom>
              <a:avLst/>
              <a:gdLst/>
              <a:ahLst/>
              <a:cxnLst/>
              <a:rect l="l" t="t" r="r" b="b"/>
              <a:pathLst>
                <a:path w="348" h="350" extrusionOk="0">
                  <a:moveTo>
                    <a:pt x="0" y="1"/>
                  </a:moveTo>
                  <a:lnTo>
                    <a:pt x="0" y="350"/>
                  </a:lnTo>
                  <a:lnTo>
                    <a:pt x="348" y="350"/>
                  </a:lnTo>
                  <a:lnTo>
                    <a:pt x="3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2"/>
            <p:cNvSpPr/>
            <p:nvPr/>
          </p:nvSpPr>
          <p:spPr>
            <a:xfrm>
              <a:off x="5709814" y="2972793"/>
              <a:ext cx="9822" cy="9795"/>
            </a:xfrm>
            <a:custGeom>
              <a:avLst/>
              <a:gdLst/>
              <a:ahLst/>
              <a:cxnLst/>
              <a:rect l="l" t="t" r="r" b="b"/>
              <a:pathLst>
                <a:path w="350" h="349" extrusionOk="0">
                  <a:moveTo>
                    <a:pt x="1" y="1"/>
                  </a:moveTo>
                  <a:lnTo>
                    <a:pt x="1" y="348"/>
                  </a:lnTo>
                  <a:lnTo>
                    <a:pt x="350" y="348"/>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2"/>
            <p:cNvSpPr/>
            <p:nvPr/>
          </p:nvSpPr>
          <p:spPr>
            <a:xfrm>
              <a:off x="5709814" y="2953288"/>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2"/>
            <p:cNvSpPr/>
            <p:nvPr/>
          </p:nvSpPr>
          <p:spPr>
            <a:xfrm>
              <a:off x="5709814" y="2933783"/>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2"/>
            <p:cNvSpPr/>
            <p:nvPr/>
          </p:nvSpPr>
          <p:spPr>
            <a:xfrm>
              <a:off x="5709814" y="2914250"/>
              <a:ext cx="9822" cy="9823"/>
            </a:xfrm>
            <a:custGeom>
              <a:avLst/>
              <a:gdLst/>
              <a:ahLst/>
              <a:cxnLst/>
              <a:rect l="l" t="t" r="r" b="b"/>
              <a:pathLst>
                <a:path w="350" h="350" extrusionOk="0">
                  <a:moveTo>
                    <a:pt x="1" y="0"/>
                  </a:moveTo>
                  <a:lnTo>
                    <a:pt x="1" y="349"/>
                  </a:lnTo>
                  <a:lnTo>
                    <a:pt x="350" y="349"/>
                  </a:ln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2"/>
            <p:cNvSpPr/>
            <p:nvPr/>
          </p:nvSpPr>
          <p:spPr>
            <a:xfrm>
              <a:off x="5753676" y="3021598"/>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2"/>
          <p:cNvGrpSpPr/>
          <p:nvPr/>
        </p:nvGrpSpPr>
        <p:grpSpPr>
          <a:xfrm>
            <a:off x="1797055" y="3429012"/>
            <a:ext cx="1001852" cy="823037"/>
            <a:chOff x="6377589" y="2291796"/>
            <a:chExt cx="342615" cy="281464"/>
          </a:xfrm>
        </p:grpSpPr>
        <p:sp>
          <p:nvSpPr>
            <p:cNvPr id="1333" name="Google Shape;1333;p32"/>
            <p:cNvSpPr/>
            <p:nvPr/>
          </p:nvSpPr>
          <p:spPr>
            <a:xfrm>
              <a:off x="6377589" y="2291796"/>
              <a:ext cx="342615" cy="281464"/>
            </a:xfrm>
            <a:custGeom>
              <a:avLst/>
              <a:gdLst/>
              <a:ahLst/>
              <a:cxnLst/>
              <a:rect l="l" t="t" r="r" b="b"/>
              <a:pathLst>
                <a:path w="12209" h="10029" extrusionOk="0">
                  <a:moveTo>
                    <a:pt x="3418" y="4184"/>
                  </a:moveTo>
                  <a:cubicBezTo>
                    <a:pt x="4166" y="4269"/>
                    <a:pt x="4940" y="4370"/>
                    <a:pt x="5733" y="4486"/>
                  </a:cubicBezTo>
                  <a:lnTo>
                    <a:pt x="3418" y="4486"/>
                  </a:lnTo>
                  <a:lnTo>
                    <a:pt x="3418" y="4184"/>
                  </a:lnTo>
                  <a:close/>
                  <a:moveTo>
                    <a:pt x="11307" y="1"/>
                  </a:moveTo>
                  <a:cubicBezTo>
                    <a:pt x="10981" y="1"/>
                    <a:pt x="10697" y="175"/>
                    <a:pt x="10537" y="433"/>
                  </a:cubicBezTo>
                  <a:cubicBezTo>
                    <a:pt x="9425" y="659"/>
                    <a:pt x="5374" y="1445"/>
                    <a:pt x="1405" y="1768"/>
                  </a:cubicBezTo>
                  <a:cubicBezTo>
                    <a:pt x="1258" y="1668"/>
                    <a:pt x="1085" y="1615"/>
                    <a:pt x="902" y="1615"/>
                  </a:cubicBezTo>
                  <a:cubicBezTo>
                    <a:pt x="405" y="1615"/>
                    <a:pt x="0" y="2021"/>
                    <a:pt x="0" y="2517"/>
                  </a:cubicBezTo>
                  <a:lnTo>
                    <a:pt x="0" y="3235"/>
                  </a:lnTo>
                  <a:cubicBezTo>
                    <a:pt x="0" y="3733"/>
                    <a:pt x="405" y="4137"/>
                    <a:pt x="902" y="4137"/>
                  </a:cubicBezTo>
                  <a:cubicBezTo>
                    <a:pt x="1085" y="4137"/>
                    <a:pt x="1260" y="4083"/>
                    <a:pt x="1405" y="3986"/>
                  </a:cubicBezTo>
                  <a:cubicBezTo>
                    <a:pt x="1474" y="3991"/>
                    <a:pt x="1544" y="3996"/>
                    <a:pt x="1615" y="4004"/>
                  </a:cubicBezTo>
                  <a:lnTo>
                    <a:pt x="1615" y="5210"/>
                  </a:lnTo>
                  <a:cubicBezTo>
                    <a:pt x="1615" y="5806"/>
                    <a:pt x="2102" y="6291"/>
                    <a:pt x="2697" y="6291"/>
                  </a:cubicBezTo>
                  <a:lnTo>
                    <a:pt x="3231" y="6291"/>
                  </a:lnTo>
                  <a:lnTo>
                    <a:pt x="3231" y="8337"/>
                  </a:lnTo>
                  <a:cubicBezTo>
                    <a:pt x="3231" y="8590"/>
                    <a:pt x="3364" y="8826"/>
                    <a:pt x="3579" y="8957"/>
                  </a:cubicBezTo>
                  <a:lnTo>
                    <a:pt x="5195" y="9926"/>
                  </a:lnTo>
                  <a:cubicBezTo>
                    <a:pt x="5307" y="9993"/>
                    <a:pt x="5434" y="10029"/>
                    <a:pt x="5566" y="10029"/>
                  </a:cubicBezTo>
                  <a:cubicBezTo>
                    <a:pt x="5697" y="10029"/>
                    <a:pt x="5827" y="9993"/>
                    <a:pt x="5939" y="9926"/>
                  </a:cubicBezTo>
                  <a:lnTo>
                    <a:pt x="7553" y="8957"/>
                  </a:lnTo>
                  <a:cubicBezTo>
                    <a:pt x="7770" y="8826"/>
                    <a:pt x="7903" y="8590"/>
                    <a:pt x="7903" y="8337"/>
                  </a:cubicBezTo>
                  <a:lnTo>
                    <a:pt x="7903" y="6290"/>
                  </a:lnTo>
                  <a:lnTo>
                    <a:pt x="8437" y="6290"/>
                  </a:lnTo>
                  <a:cubicBezTo>
                    <a:pt x="9032" y="6290"/>
                    <a:pt x="9518" y="5804"/>
                    <a:pt x="9518" y="5208"/>
                  </a:cubicBezTo>
                  <a:lnTo>
                    <a:pt x="9518" y="5120"/>
                  </a:lnTo>
                  <a:cubicBezTo>
                    <a:pt x="9962" y="5205"/>
                    <a:pt x="10310" y="5274"/>
                    <a:pt x="10537" y="5320"/>
                  </a:cubicBezTo>
                  <a:cubicBezTo>
                    <a:pt x="10697" y="5579"/>
                    <a:pt x="10981" y="5753"/>
                    <a:pt x="11307" y="5753"/>
                  </a:cubicBezTo>
                  <a:cubicBezTo>
                    <a:pt x="11804" y="5753"/>
                    <a:pt x="12208" y="5347"/>
                    <a:pt x="12208" y="4851"/>
                  </a:cubicBezTo>
                  <a:lnTo>
                    <a:pt x="12208" y="903"/>
                  </a:lnTo>
                  <a:cubicBezTo>
                    <a:pt x="12208" y="404"/>
                    <a:pt x="11804" y="1"/>
                    <a:pt x="1130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2"/>
            <p:cNvSpPr/>
            <p:nvPr/>
          </p:nvSpPr>
          <p:spPr>
            <a:xfrm>
              <a:off x="6438064" y="2391848"/>
              <a:ext cx="191414" cy="61266"/>
            </a:xfrm>
            <a:custGeom>
              <a:avLst/>
              <a:gdLst/>
              <a:ahLst/>
              <a:cxnLst/>
              <a:rect l="l" t="t" r="r" b="b"/>
              <a:pathLst>
                <a:path w="6821" h="2183" extrusionOk="0">
                  <a:moveTo>
                    <a:pt x="587" y="0"/>
                  </a:moveTo>
                  <a:lnTo>
                    <a:pt x="1" y="301"/>
                  </a:lnTo>
                  <a:lnTo>
                    <a:pt x="1" y="1643"/>
                  </a:lnTo>
                  <a:cubicBezTo>
                    <a:pt x="1" y="1940"/>
                    <a:pt x="243" y="2182"/>
                    <a:pt x="540" y="2182"/>
                  </a:cubicBezTo>
                  <a:lnTo>
                    <a:pt x="6282" y="2182"/>
                  </a:lnTo>
                  <a:cubicBezTo>
                    <a:pt x="6578" y="2182"/>
                    <a:pt x="6820" y="1940"/>
                    <a:pt x="6819" y="1644"/>
                  </a:cubicBezTo>
                  <a:lnTo>
                    <a:pt x="6819" y="1269"/>
                  </a:lnTo>
                  <a:lnTo>
                    <a:pt x="6237" y="1006"/>
                  </a:lnTo>
                  <a:lnTo>
                    <a:pt x="6237" y="1615"/>
                  </a:lnTo>
                  <a:lnTo>
                    <a:pt x="587" y="1615"/>
                  </a:lnTo>
                  <a:lnTo>
                    <a:pt x="5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2"/>
            <p:cNvSpPr/>
            <p:nvPr/>
          </p:nvSpPr>
          <p:spPr>
            <a:xfrm>
              <a:off x="6438064" y="2377535"/>
              <a:ext cx="191414" cy="65476"/>
            </a:xfrm>
            <a:custGeom>
              <a:avLst/>
              <a:gdLst/>
              <a:ahLst/>
              <a:cxnLst/>
              <a:rect l="l" t="t" r="r" b="b"/>
              <a:pathLst>
                <a:path w="6821" h="2333" extrusionOk="0">
                  <a:moveTo>
                    <a:pt x="1" y="0"/>
                  </a:moveTo>
                  <a:lnTo>
                    <a:pt x="1" y="811"/>
                  </a:lnTo>
                  <a:cubicBezTo>
                    <a:pt x="67" y="817"/>
                    <a:pt x="131" y="824"/>
                    <a:pt x="197" y="830"/>
                  </a:cubicBezTo>
                  <a:cubicBezTo>
                    <a:pt x="288" y="839"/>
                    <a:pt x="360" y="917"/>
                    <a:pt x="360" y="1009"/>
                  </a:cubicBezTo>
                  <a:lnTo>
                    <a:pt x="360" y="1974"/>
                  </a:lnTo>
                  <a:cubicBezTo>
                    <a:pt x="360" y="2172"/>
                    <a:pt x="521" y="2333"/>
                    <a:pt x="719" y="2333"/>
                  </a:cubicBezTo>
                  <a:lnTo>
                    <a:pt x="6102" y="2333"/>
                  </a:lnTo>
                  <a:cubicBezTo>
                    <a:pt x="6300" y="2333"/>
                    <a:pt x="6461" y="2172"/>
                    <a:pt x="6461" y="1974"/>
                  </a:cubicBezTo>
                  <a:lnTo>
                    <a:pt x="6461" y="1927"/>
                  </a:lnTo>
                  <a:cubicBezTo>
                    <a:pt x="6461" y="1827"/>
                    <a:pt x="6543" y="1749"/>
                    <a:pt x="6640" y="1749"/>
                  </a:cubicBezTo>
                  <a:cubicBezTo>
                    <a:pt x="6651" y="1749"/>
                    <a:pt x="6662" y="1750"/>
                    <a:pt x="6674" y="1752"/>
                  </a:cubicBezTo>
                  <a:cubicBezTo>
                    <a:pt x="6723" y="1761"/>
                    <a:pt x="6773" y="1770"/>
                    <a:pt x="6820" y="1779"/>
                  </a:cubicBezTo>
                  <a:lnTo>
                    <a:pt x="6820" y="2"/>
                  </a:lnTo>
                  <a:lnTo>
                    <a:pt x="6102" y="2"/>
                  </a:lnTo>
                  <a:lnTo>
                    <a:pt x="6102" y="1974"/>
                  </a:lnTo>
                  <a:lnTo>
                    <a:pt x="719" y="1974"/>
                  </a:lnTo>
                  <a:lnTo>
                    <a:pt x="7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2"/>
            <p:cNvSpPr/>
            <p:nvPr/>
          </p:nvSpPr>
          <p:spPr>
            <a:xfrm>
              <a:off x="6407869" y="2317083"/>
              <a:ext cx="287023" cy="104991"/>
            </a:xfrm>
            <a:custGeom>
              <a:avLst/>
              <a:gdLst/>
              <a:ahLst/>
              <a:cxnLst/>
              <a:rect l="l" t="t" r="r" b="b"/>
              <a:pathLst>
                <a:path w="10228" h="3741" extrusionOk="0">
                  <a:moveTo>
                    <a:pt x="9868" y="0"/>
                  </a:moveTo>
                  <a:cubicBezTo>
                    <a:pt x="9868" y="2"/>
                    <a:pt x="4845" y="1078"/>
                    <a:pt x="1" y="1437"/>
                  </a:cubicBezTo>
                  <a:lnTo>
                    <a:pt x="1" y="2305"/>
                  </a:lnTo>
                  <a:cubicBezTo>
                    <a:pt x="4845" y="2664"/>
                    <a:pt x="9868" y="3741"/>
                    <a:pt x="9868" y="3741"/>
                  </a:cubicBezTo>
                  <a:lnTo>
                    <a:pt x="10228" y="1974"/>
                  </a:lnTo>
                  <a:lnTo>
                    <a:pt x="98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2"/>
            <p:cNvSpPr/>
            <p:nvPr/>
          </p:nvSpPr>
          <p:spPr>
            <a:xfrm>
              <a:off x="6407869" y="2372455"/>
              <a:ext cx="287023" cy="55428"/>
            </a:xfrm>
            <a:custGeom>
              <a:avLst/>
              <a:gdLst/>
              <a:ahLst/>
              <a:cxnLst/>
              <a:rect l="l" t="t" r="r" b="b"/>
              <a:pathLst>
                <a:path w="10228" h="1975" extrusionOk="0">
                  <a:moveTo>
                    <a:pt x="10228" y="1"/>
                  </a:moveTo>
                  <a:lnTo>
                    <a:pt x="9868" y="540"/>
                  </a:lnTo>
                  <a:cubicBezTo>
                    <a:pt x="9868" y="540"/>
                    <a:pt x="4845" y="247"/>
                    <a:pt x="1" y="147"/>
                  </a:cubicBezTo>
                  <a:lnTo>
                    <a:pt x="1" y="540"/>
                  </a:lnTo>
                  <a:cubicBezTo>
                    <a:pt x="4845" y="900"/>
                    <a:pt x="9868" y="1974"/>
                    <a:pt x="9868" y="1974"/>
                  </a:cubicBezTo>
                  <a:lnTo>
                    <a:pt x="102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2"/>
            <p:cNvSpPr/>
            <p:nvPr/>
          </p:nvSpPr>
          <p:spPr>
            <a:xfrm>
              <a:off x="6392771" y="2352304"/>
              <a:ext cx="20177" cy="40357"/>
            </a:xfrm>
            <a:custGeom>
              <a:avLst/>
              <a:gdLst/>
              <a:ahLst/>
              <a:cxnLst/>
              <a:rect l="l" t="t" r="r" b="b"/>
              <a:pathLst>
                <a:path w="719" h="1438" extrusionOk="0">
                  <a:moveTo>
                    <a:pt x="360" y="0"/>
                  </a:moveTo>
                  <a:cubicBezTo>
                    <a:pt x="162" y="0"/>
                    <a:pt x="0" y="162"/>
                    <a:pt x="0" y="360"/>
                  </a:cubicBezTo>
                  <a:lnTo>
                    <a:pt x="0" y="1078"/>
                  </a:lnTo>
                  <a:cubicBezTo>
                    <a:pt x="0" y="1276"/>
                    <a:pt x="162" y="1437"/>
                    <a:pt x="360" y="1437"/>
                  </a:cubicBezTo>
                  <a:cubicBezTo>
                    <a:pt x="559" y="1437"/>
                    <a:pt x="719" y="1276"/>
                    <a:pt x="719" y="1078"/>
                  </a:cubicBezTo>
                  <a:lnTo>
                    <a:pt x="719" y="360"/>
                  </a:lnTo>
                  <a:cubicBezTo>
                    <a:pt x="719" y="162"/>
                    <a:pt x="55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2"/>
            <p:cNvSpPr/>
            <p:nvPr/>
          </p:nvSpPr>
          <p:spPr>
            <a:xfrm>
              <a:off x="6684789" y="2307035"/>
              <a:ext cx="20177" cy="131007"/>
            </a:xfrm>
            <a:custGeom>
              <a:avLst/>
              <a:gdLst/>
              <a:ahLst/>
              <a:cxnLst/>
              <a:rect l="l" t="t" r="r" b="b"/>
              <a:pathLst>
                <a:path w="719" h="4668" extrusionOk="0">
                  <a:moveTo>
                    <a:pt x="360" y="0"/>
                  </a:moveTo>
                  <a:cubicBezTo>
                    <a:pt x="162" y="0"/>
                    <a:pt x="0" y="162"/>
                    <a:pt x="0" y="360"/>
                  </a:cubicBezTo>
                  <a:lnTo>
                    <a:pt x="0" y="4308"/>
                  </a:lnTo>
                  <a:cubicBezTo>
                    <a:pt x="0" y="4506"/>
                    <a:pt x="162" y="4667"/>
                    <a:pt x="360" y="4667"/>
                  </a:cubicBezTo>
                  <a:cubicBezTo>
                    <a:pt x="558" y="4667"/>
                    <a:pt x="719" y="4506"/>
                    <a:pt x="719" y="4308"/>
                  </a:cubicBezTo>
                  <a:lnTo>
                    <a:pt x="719" y="360"/>
                  </a:lnTo>
                  <a:cubicBezTo>
                    <a:pt x="719" y="162"/>
                    <a:pt x="55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2"/>
            <p:cNvSpPr/>
            <p:nvPr/>
          </p:nvSpPr>
          <p:spPr>
            <a:xfrm>
              <a:off x="6483385" y="2437510"/>
              <a:ext cx="100772" cy="98228"/>
            </a:xfrm>
            <a:custGeom>
              <a:avLst/>
              <a:gdLst/>
              <a:ahLst/>
              <a:cxnLst/>
              <a:rect l="l" t="t" r="r" b="b"/>
              <a:pathLst>
                <a:path w="3591" h="3500" extrusionOk="0">
                  <a:moveTo>
                    <a:pt x="323" y="1"/>
                  </a:moveTo>
                  <a:lnTo>
                    <a:pt x="0" y="196"/>
                  </a:lnTo>
                  <a:lnTo>
                    <a:pt x="0" y="2350"/>
                  </a:lnTo>
                  <a:cubicBezTo>
                    <a:pt x="0" y="2411"/>
                    <a:pt x="34" y="2470"/>
                    <a:pt x="88" y="2504"/>
                  </a:cubicBezTo>
                  <a:lnTo>
                    <a:pt x="1704" y="3473"/>
                  </a:lnTo>
                  <a:cubicBezTo>
                    <a:pt x="1732" y="3491"/>
                    <a:pt x="1764" y="3499"/>
                    <a:pt x="1796" y="3499"/>
                  </a:cubicBezTo>
                  <a:cubicBezTo>
                    <a:pt x="1828" y="3499"/>
                    <a:pt x="1860" y="3491"/>
                    <a:pt x="1889" y="3473"/>
                  </a:cubicBezTo>
                  <a:lnTo>
                    <a:pt x="3503" y="2504"/>
                  </a:lnTo>
                  <a:cubicBezTo>
                    <a:pt x="3556" y="2470"/>
                    <a:pt x="3591" y="2411"/>
                    <a:pt x="3591" y="2350"/>
                  </a:cubicBezTo>
                  <a:lnTo>
                    <a:pt x="3591" y="196"/>
                  </a:lnTo>
                  <a:lnTo>
                    <a:pt x="32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2"/>
            <p:cNvSpPr/>
            <p:nvPr/>
          </p:nvSpPr>
          <p:spPr>
            <a:xfrm>
              <a:off x="6483385" y="2432907"/>
              <a:ext cx="100829" cy="10103"/>
            </a:xfrm>
            <a:custGeom>
              <a:avLst/>
              <a:gdLst/>
              <a:ahLst/>
              <a:cxnLst/>
              <a:rect l="l" t="t" r="r" b="b"/>
              <a:pathLst>
                <a:path w="3593" h="360" extrusionOk="0">
                  <a:moveTo>
                    <a:pt x="0" y="1"/>
                  </a:moveTo>
                  <a:lnTo>
                    <a:pt x="0" y="360"/>
                  </a:lnTo>
                  <a:lnTo>
                    <a:pt x="3592" y="360"/>
                  </a:lnTo>
                  <a:lnTo>
                    <a:pt x="3592" y="1"/>
                  </a:lnTo>
                  <a:lnTo>
                    <a:pt x="2874" y="1"/>
                  </a:lnTo>
                  <a:lnTo>
                    <a:pt x="2543" y="138"/>
                  </a:lnTo>
                  <a:lnTo>
                    <a:pt x="2155" y="1"/>
                  </a:lnTo>
                  <a:lnTo>
                    <a:pt x="1437" y="1"/>
                  </a:lnTo>
                  <a:lnTo>
                    <a:pt x="1076" y="138"/>
                  </a:lnTo>
                  <a:lnTo>
                    <a:pt x="7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2"/>
            <p:cNvSpPr/>
            <p:nvPr/>
          </p:nvSpPr>
          <p:spPr>
            <a:xfrm>
              <a:off x="6543831" y="2438127"/>
              <a:ext cx="20177" cy="95505"/>
            </a:xfrm>
            <a:custGeom>
              <a:avLst/>
              <a:gdLst/>
              <a:ahLst/>
              <a:cxnLst/>
              <a:rect l="l" t="t" r="r" b="b"/>
              <a:pathLst>
                <a:path w="719" h="3403" extrusionOk="0">
                  <a:moveTo>
                    <a:pt x="394" y="1"/>
                  </a:moveTo>
                  <a:lnTo>
                    <a:pt x="0" y="174"/>
                  </a:lnTo>
                  <a:lnTo>
                    <a:pt x="0" y="3403"/>
                  </a:lnTo>
                  <a:lnTo>
                    <a:pt x="718" y="3403"/>
                  </a:lnTo>
                  <a:lnTo>
                    <a:pt x="718" y="174"/>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2"/>
            <p:cNvSpPr/>
            <p:nvPr/>
          </p:nvSpPr>
          <p:spPr>
            <a:xfrm>
              <a:off x="6503534" y="2438351"/>
              <a:ext cx="20205" cy="95281"/>
            </a:xfrm>
            <a:custGeom>
              <a:avLst/>
              <a:gdLst/>
              <a:ahLst/>
              <a:cxnLst/>
              <a:rect l="l" t="t" r="r" b="b"/>
              <a:pathLst>
                <a:path w="720" h="3395" extrusionOk="0">
                  <a:moveTo>
                    <a:pt x="401" y="0"/>
                  </a:moveTo>
                  <a:lnTo>
                    <a:pt x="1" y="166"/>
                  </a:lnTo>
                  <a:lnTo>
                    <a:pt x="1" y="3395"/>
                  </a:lnTo>
                  <a:lnTo>
                    <a:pt x="719" y="3395"/>
                  </a:lnTo>
                  <a:lnTo>
                    <a:pt x="719" y="166"/>
                  </a:lnTo>
                  <a:lnTo>
                    <a:pt x="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2"/>
            <p:cNvSpPr/>
            <p:nvPr/>
          </p:nvSpPr>
          <p:spPr>
            <a:xfrm>
              <a:off x="6483469" y="2503406"/>
              <a:ext cx="100688" cy="54643"/>
            </a:xfrm>
            <a:custGeom>
              <a:avLst/>
              <a:gdLst/>
              <a:ahLst/>
              <a:cxnLst/>
              <a:rect l="l" t="t" r="r" b="b"/>
              <a:pathLst>
                <a:path w="3588" h="1947" extrusionOk="0">
                  <a:moveTo>
                    <a:pt x="0" y="0"/>
                  </a:moveTo>
                  <a:lnTo>
                    <a:pt x="0" y="797"/>
                  </a:lnTo>
                  <a:cubicBezTo>
                    <a:pt x="0" y="860"/>
                    <a:pt x="32" y="918"/>
                    <a:pt x="85" y="950"/>
                  </a:cubicBezTo>
                  <a:lnTo>
                    <a:pt x="1701" y="1920"/>
                  </a:lnTo>
                  <a:cubicBezTo>
                    <a:pt x="1729" y="1937"/>
                    <a:pt x="1761" y="1946"/>
                    <a:pt x="1793" y="1946"/>
                  </a:cubicBezTo>
                  <a:cubicBezTo>
                    <a:pt x="1825" y="1946"/>
                    <a:pt x="1857" y="1937"/>
                    <a:pt x="1886" y="1920"/>
                  </a:cubicBezTo>
                  <a:lnTo>
                    <a:pt x="3500" y="950"/>
                  </a:lnTo>
                  <a:cubicBezTo>
                    <a:pt x="3553" y="918"/>
                    <a:pt x="3588" y="860"/>
                    <a:pt x="3588" y="797"/>
                  </a:cubicBezTo>
                  <a:lnTo>
                    <a:pt x="3588" y="2"/>
                  </a:lnTo>
                  <a:lnTo>
                    <a:pt x="1793" y="1077"/>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2"/>
            <p:cNvSpPr/>
            <p:nvPr/>
          </p:nvSpPr>
          <p:spPr>
            <a:xfrm>
              <a:off x="6503534" y="2432907"/>
              <a:ext cx="20205" cy="10103"/>
            </a:xfrm>
            <a:custGeom>
              <a:avLst/>
              <a:gdLst/>
              <a:ahLst/>
              <a:cxnLst/>
              <a:rect l="l" t="t" r="r" b="b"/>
              <a:pathLst>
                <a:path w="720" h="360" extrusionOk="0">
                  <a:moveTo>
                    <a:pt x="1" y="1"/>
                  </a:moveTo>
                  <a:lnTo>
                    <a:pt x="1" y="360"/>
                  </a:lnTo>
                  <a:lnTo>
                    <a:pt x="719" y="360"/>
                  </a:lnTo>
                  <a:lnTo>
                    <a:pt x="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2"/>
            <p:cNvSpPr/>
            <p:nvPr/>
          </p:nvSpPr>
          <p:spPr>
            <a:xfrm>
              <a:off x="6543831" y="2432907"/>
              <a:ext cx="20177" cy="10103"/>
            </a:xfrm>
            <a:custGeom>
              <a:avLst/>
              <a:gdLst/>
              <a:ahLst/>
              <a:cxnLst/>
              <a:rect l="l" t="t" r="r" b="b"/>
              <a:pathLst>
                <a:path w="719" h="360" extrusionOk="0">
                  <a:moveTo>
                    <a:pt x="0" y="1"/>
                  </a:moveTo>
                  <a:lnTo>
                    <a:pt x="0" y="360"/>
                  </a:lnTo>
                  <a:lnTo>
                    <a:pt x="718" y="360"/>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142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7"/>
        <p:cNvGrpSpPr/>
        <p:nvPr/>
      </p:nvGrpSpPr>
      <p:grpSpPr>
        <a:xfrm>
          <a:off x="0" y="0"/>
          <a:ext cx="0" cy="0"/>
          <a:chOff x="0" y="0"/>
          <a:chExt cx="0" cy="0"/>
        </a:xfrm>
      </p:grpSpPr>
      <p:grpSp>
        <p:nvGrpSpPr>
          <p:cNvPr id="1348" name="Google Shape;1348;p33"/>
          <p:cNvGrpSpPr/>
          <p:nvPr/>
        </p:nvGrpSpPr>
        <p:grpSpPr>
          <a:xfrm>
            <a:off x="-100" y="6138001"/>
            <a:ext cx="12192000" cy="720040"/>
            <a:chOff x="-75" y="4603501"/>
            <a:chExt cx="9144000" cy="540030"/>
          </a:xfrm>
        </p:grpSpPr>
        <p:sp>
          <p:nvSpPr>
            <p:cNvPr id="1349" name="Google Shape;1349;p33"/>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3"/>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3"/>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33"/>
          <p:cNvGrpSpPr/>
          <p:nvPr/>
        </p:nvGrpSpPr>
        <p:grpSpPr>
          <a:xfrm>
            <a:off x="-97" y="18"/>
            <a:ext cx="12191857" cy="880417"/>
            <a:chOff x="312250" y="918900"/>
            <a:chExt cx="3724600" cy="960875"/>
          </a:xfrm>
        </p:grpSpPr>
        <p:sp>
          <p:nvSpPr>
            <p:cNvPr id="1353" name="Google Shape;1353;p33"/>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3"/>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3"/>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3"/>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3"/>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3"/>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3"/>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2" name="Google Shape;1362;p33"/>
          <p:cNvGrpSpPr/>
          <p:nvPr/>
        </p:nvGrpSpPr>
        <p:grpSpPr>
          <a:xfrm>
            <a:off x="2808655" y="40"/>
            <a:ext cx="6575616" cy="1078801"/>
            <a:chOff x="5212950" y="1070575"/>
            <a:chExt cx="2115525" cy="347075"/>
          </a:xfrm>
        </p:grpSpPr>
        <p:sp>
          <p:nvSpPr>
            <p:cNvPr id="1363" name="Google Shape;1363;p33"/>
            <p:cNvSpPr/>
            <p:nvPr/>
          </p:nvSpPr>
          <p:spPr>
            <a:xfrm>
              <a:off x="5309750" y="1070575"/>
              <a:ext cx="1921825" cy="136450"/>
            </a:xfrm>
            <a:custGeom>
              <a:avLst/>
              <a:gdLst/>
              <a:ahLst/>
              <a:cxnLst/>
              <a:rect l="l" t="t" r="r" b="b"/>
              <a:pathLst>
                <a:path w="76873" h="5458" extrusionOk="0">
                  <a:moveTo>
                    <a:pt x="0" y="1"/>
                  </a:moveTo>
                  <a:lnTo>
                    <a:pt x="0" y="5458"/>
                  </a:lnTo>
                  <a:lnTo>
                    <a:pt x="76873" y="5458"/>
                  </a:lnTo>
                  <a:lnTo>
                    <a:pt x="768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33"/>
            <p:cNvSpPr/>
            <p:nvPr/>
          </p:nvSpPr>
          <p:spPr>
            <a:xfrm>
              <a:off x="5309750" y="1138800"/>
              <a:ext cx="1921825" cy="68300"/>
            </a:xfrm>
            <a:custGeom>
              <a:avLst/>
              <a:gdLst/>
              <a:ahLst/>
              <a:cxnLst/>
              <a:rect l="l" t="t" r="r" b="b"/>
              <a:pathLst>
                <a:path w="76873" h="2732" extrusionOk="0">
                  <a:moveTo>
                    <a:pt x="0" y="0"/>
                  </a:moveTo>
                  <a:lnTo>
                    <a:pt x="0" y="2731"/>
                  </a:lnTo>
                  <a:lnTo>
                    <a:pt x="76873" y="2731"/>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33"/>
            <p:cNvSpPr/>
            <p:nvPr/>
          </p:nvSpPr>
          <p:spPr>
            <a:xfrm>
              <a:off x="5261275" y="1230650"/>
              <a:ext cx="2018725" cy="37200"/>
            </a:xfrm>
            <a:custGeom>
              <a:avLst/>
              <a:gdLst/>
              <a:ahLst/>
              <a:cxnLst/>
              <a:rect l="l" t="t" r="r" b="b"/>
              <a:pathLst>
                <a:path w="80749" h="1488" extrusionOk="0">
                  <a:moveTo>
                    <a:pt x="0" y="0"/>
                  </a:moveTo>
                  <a:lnTo>
                    <a:pt x="0" y="1487"/>
                  </a:lnTo>
                  <a:lnTo>
                    <a:pt x="80748" y="1487"/>
                  </a:lnTo>
                  <a:lnTo>
                    <a:pt x="807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3"/>
            <p:cNvSpPr/>
            <p:nvPr/>
          </p:nvSpPr>
          <p:spPr>
            <a:xfrm>
              <a:off x="5212950" y="1207075"/>
              <a:ext cx="2115525" cy="26100"/>
            </a:xfrm>
            <a:custGeom>
              <a:avLst/>
              <a:gdLst/>
              <a:ahLst/>
              <a:cxnLst/>
              <a:rect l="l" t="t" r="r" b="b"/>
              <a:pathLst>
                <a:path w="84621" h="1044" extrusionOk="0">
                  <a:moveTo>
                    <a:pt x="0" y="0"/>
                  </a:moveTo>
                  <a:lnTo>
                    <a:pt x="0" y="1044"/>
                  </a:lnTo>
                  <a:lnTo>
                    <a:pt x="84620" y="1044"/>
                  </a:lnTo>
                  <a:lnTo>
                    <a:pt x="8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3"/>
            <p:cNvSpPr/>
            <p:nvPr/>
          </p:nvSpPr>
          <p:spPr>
            <a:xfrm>
              <a:off x="5212950" y="1230300"/>
              <a:ext cx="2115525" cy="2800"/>
            </a:xfrm>
            <a:custGeom>
              <a:avLst/>
              <a:gdLst/>
              <a:ahLst/>
              <a:cxnLst/>
              <a:rect l="l" t="t" r="r" b="b"/>
              <a:pathLst>
                <a:path w="84621" h="112" extrusionOk="0">
                  <a:moveTo>
                    <a:pt x="0" y="0"/>
                  </a:moveTo>
                  <a:lnTo>
                    <a:pt x="0" y="112"/>
                  </a:lnTo>
                  <a:lnTo>
                    <a:pt x="84620" y="112"/>
                  </a:lnTo>
                  <a:lnTo>
                    <a:pt x="84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33"/>
            <p:cNvSpPr/>
            <p:nvPr/>
          </p:nvSpPr>
          <p:spPr>
            <a:xfrm>
              <a:off x="5317200" y="1265450"/>
              <a:ext cx="1907000" cy="37200"/>
            </a:xfrm>
            <a:custGeom>
              <a:avLst/>
              <a:gdLst/>
              <a:ahLst/>
              <a:cxnLst/>
              <a:rect l="l" t="t" r="r" b="b"/>
              <a:pathLst>
                <a:path w="76280" h="1488" extrusionOk="0">
                  <a:moveTo>
                    <a:pt x="1" y="0"/>
                  </a:moveTo>
                  <a:lnTo>
                    <a:pt x="1" y="1487"/>
                  </a:lnTo>
                  <a:lnTo>
                    <a:pt x="76279" y="1487"/>
                  </a:lnTo>
                  <a:lnTo>
                    <a:pt x="76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33"/>
            <p:cNvSpPr/>
            <p:nvPr/>
          </p:nvSpPr>
          <p:spPr>
            <a:xfrm>
              <a:off x="5317200" y="1291475"/>
              <a:ext cx="1907000" cy="18625"/>
            </a:xfrm>
            <a:custGeom>
              <a:avLst/>
              <a:gdLst/>
              <a:ahLst/>
              <a:cxnLst/>
              <a:rect l="l" t="t" r="r" b="b"/>
              <a:pathLst>
                <a:path w="76280" h="745" extrusionOk="0">
                  <a:moveTo>
                    <a:pt x="1" y="0"/>
                  </a:moveTo>
                  <a:lnTo>
                    <a:pt x="1" y="745"/>
                  </a:lnTo>
                  <a:lnTo>
                    <a:pt x="76279" y="745"/>
                  </a:lnTo>
                  <a:lnTo>
                    <a:pt x="76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3"/>
            <p:cNvSpPr/>
            <p:nvPr/>
          </p:nvSpPr>
          <p:spPr>
            <a:xfrm>
              <a:off x="5309750" y="1298450"/>
              <a:ext cx="1921825" cy="119200"/>
            </a:xfrm>
            <a:custGeom>
              <a:avLst/>
              <a:gdLst/>
              <a:ahLst/>
              <a:cxnLst/>
              <a:rect l="l" t="t" r="r" b="b"/>
              <a:pathLst>
                <a:path w="76873" h="4768" extrusionOk="0">
                  <a:moveTo>
                    <a:pt x="0" y="0"/>
                  </a:moveTo>
                  <a:lnTo>
                    <a:pt x="0" y="4768"/>
                  </a:lnTo>
                  <a:lnTo>
                    <a:pt x="76873" y="4768"/>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3"/>
            <p:cNvSpPr/>
            <p:nvPr/>
          </p:nvSpPr>
          <p:spPr>
            <a:xfrm>
              <a:off x="588995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33"/>
            <p:cNvSpPr/>
            <p:nvPr/>
          </p:nvSpPr>
          <p:spPr>
            <a:xfrm>
              <a:off x="571210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9"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33"/>
            <p:cNvSpPr/>
            <p:nvPr/>
          </p:nvSpPr>
          <p:spPr>
            <a:xfrm>
              <a:off x="5533425" y="1354800"/>
              <a:ext cx="31325" cy="29800"/>
            </a:xfrm>
            <a:custGeom>
              <a:avLst/>
              <a:gdLst/>
              <a:ahLst/>
              <a:cxnLst/>
              <a:rect l="l" t="t" r="r" b="b"/>
              <a:pathLst>
                <a:path w="1253" h="1192" extrusionOk="0">
                  <a:moveTo>
                    <a:pt x="628" y="0"/>
                  </a:moveTo>
                  <a:lnTo>
                    <a:pt x="477" y="458"/>
                  </a:lnTo>
                  <a:lnTo>
                    <a:pt x="0" y="458"/>
                  </a:lnTo>
                  <a:lnTo>
                    <a:pt x="388" y="739"/>
                  </a:lnTo>
                  <a:lnTo>
                    <a:pt x="237" y="1191"/>
                  </a:lnTo>
                  <a:lnTo>
                    <a:pt x="628" y="910"/>
                  </a:lnTo>
                  <a:lnTo>
                    <a:pt x="1016" y="1191"/>
                  </a:lnTo>
                  <a:lnTo>
                    <a:pt x="865" y="739"/>
                  </a:lnTo>
                  <a:lnTo>
                    <a:pt x="1253" y="458"/>
                  </a:lnTo>
                  <a:lnTo>
                    <a:pt x="773" y="458"/>
                  </a:lnTo>
                  <a:lnTo>
                    <a:pt x="6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33"/>
            <p:cNvSpPr/>
            <p:nvPr/>
          </p:nvSpPr>
          <p:spPr>
            <a:xfrm>
              <a:off x="5362125" y="1354800"/>
              <a:ext cx="31275" cy="29800"/>
            </a:xfrm>
            <a:custGeom>
              <a:avLst/>
              <a:gdLst/>
              <a:ahLst/>
              <a:cxnLst/>
              <a:rect l="l" t="t" r="r" b="b"/>
              <a:pathLst>
                <a:path w="1251" h="1192" extrusionOk="0">
                  <a:moveTo>
                    <a:pt x="623" y="0"/>
                  </a:moveTo>
                  <a:lnTo>
                    <a:pt x="477" y="458"/>
                  </a:lnTo>
                  <a:lnTo>
                    <a:pt x="0" y="458"/>
                  </a:lnTo>
                  <a:lnTo>
                    <a:pt x="385" y="739"/>
                  </a:lnTo>
                  <a:lnTo>
                    <a:pt x="240" y="1191"/>
                  </a:lnTo>
                  <a:lnTo>
                    <a:pt x="623" y="910"/>
                  </a:lnTo>
                  <a:lnTo>
                    <a:pt x="1010" y="1191"/>
                  </a:lnTo>
                  <a:lnTo>
                    <a:pt x="865" y="739"/>
                  </a:lnTo>
                  <a:lnTo>
                    <a:pt x="1250" y="458"/>
                  </a:lnTo>
                  <a:lnTo>
                    <a:pt x="773" y="458"/>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33"/>
            <p:cNvSpPr/>
            <p:nvPr/>
          </p:nvSpPr>
          <p:spPr>
            <a:xfrm>
              <a:off x="6632725" y="1354800"/>
              <a:ext cx="31350" cy="29800"/>
            </a:xfrm>
            <a:custGeom>
              <a:avLst/>
              <a:gdLst/>
              <a:ahLst/>
              <a:cxnLst/>
              <a:rect l="l" t="t" r="r" b="b"/>
              <a:pathLst>
                <a:path w="1254" h="1192" extrusionOk="0">
                  <a:moveTo>
                    <a:pt x="629" y="0"/>
                  </a:moveTo>
                  <a:lnTo>
                    <a:pt x="483" y="458"/>
                  </a:lnTo>
                  <a:lnTo>
                    <a:pt x="1" y="458"/>
                  </a:lnTo>
                  <a:lnTo>
                    <a:pt x="389" y="739"/>
                  </a:lnTo>
                  <a:lnTo>
                    <a:pt x="244" y="1191"/>
                  </a:lnTo>
                  <a:lnTo>
                    <a:pt x="629" y="910"/>
                  </a:lnTo>
                  <a:lnTo>
                    <a:pt x="1016" y="1191"/>
                  </a:lnTo>
                  <a:lnTo>
                    <a:pt x="866" y="739"/>
                  </a:lnTo>
                  <a:lnTo>
                    <a:pt x="1253" y="458"/>
                  </a:lnTo>
                  <a:lnTo>
                    <a:pt x="779"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3"/>
            <p:cNvSpPr/>
            <p:nvPr/>
          </p:nvSpPr>
          <p:spPr>
            <a:xfrm>
              <a:off x="6810575" y="1354800"/>
              <a:ext cx="31425" cy="29800"/>
            </a:xfrm>
            <a:custGeom>
              <a:avLst/>
              <a:gdLst/>
              <a:ahLst/>
              <a:cxnLst/>
              <a:rect l="l" t="t" r="r" b="b"/>
              <a:pathLst>
                <a:path w="1257" h="1192" extrusionOk="0">
                  <a:moveTo>
                    <a:pt x="629" y="0"/>
                  </a:moveTo>
                  <a:lnTo>
                    <a:pt x="483" y="458"/>
                  </a:lnTo>
                  <a:lnTo>
                    <a:pt x="1" y="458"/>
                  </a:lnTo>
                  <a:lnTo>
                    <a:pt x="389" y="739"/>
                  </a:lnTo>
                  <a:lnTo>
                    <a:pt x="244" y="1191"/>
                  </a:lnTo>
                  <a:lnTo>
                    <a:pt x="629" y="910"/>
                  </a:lnTo>
                  <a:lnTo>
                    <a:pt x="1016" y="1191"/>
                  </a:lnTo>
                  <a:lnTo>
                    <a:pt x="871" y="739"/>
                  </a:lnTo>
                  <a:lnTo>
                    <a:pt x="1256" y="458"/>
                  </a:lnTo>
                  <a:lnTo>
                    <a:pt x="776"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3"/>
            <p:cNvSpPr/>
            <p:nvPr/>
          </p:nvSpPr>
          <p:spPr>
            <a:xfrm>
              <a:off x="6989400" y="1354800"/>
              <a:ext cx="31425" cy="29800"/>
            </a:xfrm>
            <a:custGeom>
              <a:avLst/>
              <a:gdLst/>
              <a:ahLst/>
              <a:cxnLst/>
              <a:rect l="l" t="t" r="r" b="b"/>
              <a:pathLst>
                <a:path w="1257" h="1192" extrusionOk="0">
                  <a:moveTo>
                    <a:pt x="629" y="0"/>
                  </a:moveTo>
                  <a:lnTo>
                    <a:pt x="478" y="458"/>
                  </a:lnTo>
                  <a:lnTo>
                    <a:pt x="1" y="458"/>
                  </a:lnTo>
                  <a:lnTo>
                    <a:pt x="389" y="739"/>
                  </a:lnTo>
                  <a:lnTo>
                    <a:pt x="241" y="1191"/>
                  </a:lnTo>
                  <a:lnTo>
                    <a:pt x="629" y="910"/>
                  </a:lnTo>
                  <a:lnTo>
                    <a:pt x="1016" y="1191"/>
                  </a:lnTo>
                  <a:lnTo>
                    <a:pt x="866" y="739"/>
                  </a:lnTo>
                  <a:lnTo>
                    <a:pt x="1256" y="458"/>
                  </a:lnTo>
                  <a:lnTo>
                    <a:pt x="776" y="458"/>
                  </a:lnTo>
                  <a:lnTo>
                    <a:pt x="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33"/>
            <p:cNvSpPr/>
            <p:nvPr/>
          </p:nvSpPr>
          <p:spPr>
            <a:xfrm>
              <a:off x="7160700" y="1354800"/>
              <a:ext cx="31350" cy="29800"/>
            </a:xfrm>
            <a:custGeom>
              <a:avLst/>
              <a:gdLst/>
              <a:ahLst/>
              <a:cxnLst/>
              <a:rect l="l" t="t" r="r" b="b"/>
              <a:pathLst>
                <a:path w="1254" h="1192" extrusionOk="0">
                  <a:moveTo>
                    <a:pt x="628" y="0"/>
                  </a:moveTo>
                  <a:lnTo>
                    <a:pt x="480" y="458"/>
                  </a:lnTo>
                  <a:lnTo>
                    <a:pt x="1" y="458"/>
                  </a:lnTo>
                  <a:lnTo>
                    <a:pt x="388" y="739"/>
                  </a:lnTo>
                  <a:lnTo>
                    <a:pt x="243" y="1191"/>
                  </a:lnTo>
                  <a:lnTo>
                    <a:pt x="628" y="910"/>
                  </a:lnTo>
                  <a:lnTo>
                    <a:pt x="1016" y="1191"/>
                  </a:lnTo>
                  <a:lnTo>
                    <a:pt x="865" y="739"/>
                  </a:lnTo>
                  <a:lnTo>
                    <a:pt x="1253"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9" name="Google Shape;1379;p33"/>
          <p:cNvGrpSpPr/>
          <p:nvPr/>
        </p:nvGrpSpPr>
        <p:grpSpPr>
          <a:xfrm>
            <a:off x="2604175" y="4814651"/>
            <a:ext cx="1021875" cy="693045"/>
            <a:chOff x="7164462" y="2876222"/>
            <a:chExt cx="349462" cy="237009"/>
          </a:xfrm>
        </p:grpSpPr>
        <p:sp>
          <p:nvSpPr>
            <p:cNvPr id="1380" name="Google Shape;1380;p33"/>
            <p:cNvSpPr/>
            <p:nvPr/>
          </p:nvSpPr>
          <p:spPr>
            <a:xfrm>
              <a:off x="7164462" y="2876222"/>
              <a:ext cx="349462" cy="237009"/>
            </a:xfrm>
            <a:custGeom>
              <a:avLst/>
              <a:gdLst/>
              <a:ahLst/>
              <a:cxnLst/>
              <a:rect l="l" t="t" r="r" b="b"/>
              <a:pathLst>
                <a:path w="12453" h="8445" extrusionOk="0">
                  <a:moveTo>
                    <a:pt x="3555" y="0"/>
                  </a:moveTo>
                  <a:cubicBezTo>
                    <a:pt x="3307" y="0"/>
                    <a:pt x="3068" y="103"/>
                    <a:pt x="2900" y="283"/>
                  </a:cubicBezTo>
                  <a:cubicBezTo>
                    <a:pt x="2729" y="464"/>
                    <a:pt x="2642" y="707"/>
                    <a:pt x="2655" y="952"/>
                  </a:cubicBezTo>
                  <a:lnTo>
                    <a:pt x="2948" y="6395"/>
                  </a:lnTo>
                  <a:cubicBezTo>
                    <a:pt x="2040" y="6244"/>
                    <a:pt x="1548" y="6074"/>
                    <a:pt x="1357" y="5999"/>
                  </a:cubicBezTo>
                  <a:cubicBezTo>
                    <a:pt x="1250" y="5956"/>
                    <a:pt x="1137" y="5934"/>
                    <a:pt x="1023" y="5934"/>
                  </a:cubicBezTo>
                  <a:cubicBezTo>
                    <a:pt x="653" y="5934"/>
                    <a:pt x="323" y="6156"/>
                    <a:pt x="186" y="6500"/>
                  </a:cubicBezTo>
                  <a:cubicBezTo>
                    <a:pt x="1" y="6962"/>
                    <a:pt x="227" y="7489"/>
                    <a:pt x="688" y="7673"/>
                  </a:cubicBezTo>
                  <a:cubicBezTo>
                    <a:pt x="1620" y="8046"/>
                    <a:pt x="3564" y="8445"/>
                    <a:pt x="6226" y="8445"/>
                  </a:cubicBezTo>
                  <a:cubicBezTo>
                    <a:pt x="8889" y="8445"/>
                    <a:pt x="10832" y="8047"/>
                    <a:pt x="11766" y="7673"/>
                  </a:cubicBezTo>
                  <a:cubicBezTo>
                    <a:pt x="12228" y="7489"/>
                    <a:pt x="12452" y="6962"/>
                    <a:pt x="12267" y="6500"/>
                  </a:cubicBezTo>
                  <a:cubicBezTo>
                    <a:pt x="12130" y="6156"/>
                    <a:pt x="11800" y="5934"/>
                    <a:pt x="11430" y="5934"/>
                  </a:cubicBezTo>
                  <a:cubicBezTo>
                    <a:pt x="11314" y="5934"/>
                    <a:pt x="11203" y="5956"/>
                    <a:pt x="11094" y="5999"/>
                  </a:cubicBezTo>
                  <a:cubicBezTo>
                    <a:pt x="10905" y="6074"/>
                    <a:pt x="10411" y="6245"/>
                    <a:pt x="9504" y="6395"/>
                  </a:cubicBezTo>
                  <a:lnTo>
                    <a:pt x="9797" y="952"/>
                  </a:lnTo>
                  <a:cubicBezTo>
                    <a:pt x="9810" y="707"/>
                    <a:pt x="9721" y="464"/>
                    <a:pt x="9552" y="283"/>
                  </a:cubicBezTo>
                  <a:cubicBezTo>
                    <a:pt x="9380" y="103"/>
                    <a:pt x="9143" y="0"/>
                    <a:pt x="8896"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33"/>
            <p:cNvSpPr/>
            <p:nvPr/>
          </p:nvSpPr>
          <p:spPr>
            <a:xfrm>
              <a:off x="7279013" y="3015256"/>
              <a:ext cx="138909" cy="77740"/>
            </a:xfrm>
            <a:custGeom>
              <a:avLst/>
              <a:gdLst/>
              <a:ahLst/>
              <a:cxnLst/>
              <a:rect l="l" t="t" r="r" b="b"/>
              <a:pathLst>
                <a:path w="4950" h="2770" extrusionOk="0">
                  <a:moveTo>
                    <a:pt x="1" y="1"/>
                  </a:moveTo>
                  <a:lnTo>
                    <a:pt x="27" y="2230"/>
                  </a:lnTo>
                  <a:lnTo>
                    <a:pt x="2143" y="2769"/>
                  </a:lnTo>
                  <a:lnTo>
                    <a:pt x="4863" y="1709"/>
                  </a:lnTo>
                  <a:lnTo>
                    <a:pt x="4949" y="1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33"/>
            <p:cNvSpPr/>
            <p:nvPr/>
          </p:nvSpPr>
          <p:spPr>
            <a:xfrm>
              <a:off x="7260435" y="3010541"/>
              <a:ext cx="155045" cy="82455"/>
            </a:xfrm>
            <a:custGeom>
              <a:avLst/>
              <a:gdLst/>
              <a:ahLst/>
              <a:cxnLst/>
              <a:rect l="l" t="t" r="r" b="b"/>
              <a:pathLst>
                <a:path w="5525" h="2938" extrusionOk="0">
                  <a:moveTo>
                    <a:pt x="963" y="0"/>
                  </a:moveTo>
                  <a:lnTo>
                    <a:pt x="0" y="269"/>
                  </a:lnTo>
                  <a:lnTo>
                    <a:pt x="116" y="2398"/>
                  </a:lnTo>
                  <a:lnTo>
                    <a:pt x="2806" y="2937"/>
                  </a:lnTo>
                  <a:lnTo>
                    <a:pt x="5497" y="2398"/>
                  </a:lnTo>
                  <a:lnTo>
                    <a:pt x="5525" y="1877"/>
                  </a:lnTo>
                  <a:lnTo>
                    <a:pt x="5525" y="1877"/>
                  </a:lnTo>
                  <a:cubicBezTo>
                    <a:pt x="4758" y="1975"/>
                    <a:pt x="3846" y="2038"/>
                    <a:pt x="2805" y="2038"/>
                  </a:cubicBezTo>
                  <a:cubicBezTo>
                    <a:pt x="2415" y="2038"/>
                    <a:pt x="2040" y="2030"/>
                    <a:pt x="1686" y="2013"/>
                  </a:cubicBezTo>
                  <a:cubicBezTo>
                    <a:pt x="1315" y="1994"/>
                    <a:pt x="1022" y="1692"/>
                    <a:pt x="1009" y="1323"/>
                  </a:cubicBezTo>
                  <a:lnTo>
                    <a:pt x="9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3"/>
            <p:cNvSpPr/>
            <p:nvPr/>
          </p:nvSpPr>
          <p:spPr>
            <a:xfrm>
              <a:off x="7286421" y="2891517"/>
              <a:ext cx="127067" cy="130895"/>
            </a:xfrm>
            <a:custGeom>
              <a:avLst/>
              <a:gdLst/>
              <a:ahLst/>
              <a:cxnLst/>
              <a:rect l="l" t="t" r="r" b="b"/>
              <a:pathLst>
                <a:path w="4528" h="4664" extrusionOk="0">
                  <a:moveTo>
                    <a:pt x="624" y="1"/>
                  </a:moveTo>
                  <a:lnTo>
                    <a:pt x="1" y="508"/>
                  </a:lnTo>
                  <a:lnTo>
                    <a:pt x="401" y="4049"/>
                  </a:lnTo>
                  <a:lnTo>
                    <a:pt x="729" y="4639"/>
                  </a:lnTo>
                  <a:cubicBezTo>
                    <a:pt x="1096" y="4656"/>
                    <a:pt x="1479" y="4664"/>
                    <a:pt x="1879" y="4664"/>
                  </a:cubicBezTo>
                  <a:lnTo>
                    <a:pt x="3031" y="4637"/>
                  </a:lnTo>
                  <a:cubicBezTo>
                    <a:pt x="3376" y="4623"/>
                    <a:pt x="3704" y="4601"/>
                    <a:pt x="4015" y="4573"/>
                  </a:cubicBezTo>
                  <a:lnTo>
                    <a:pt x="4372" y="4026"/>
                  </a:lnTo>
                  <a:lnTo>
                    <a:pt x="4527" y="494"/>
                  </a:lnTo>
                  <a:lnTo>
                    <a:pt x="4212" y="1"/>
                  </a:lnTo>
                  <a:lnTo>
                    <a:pt x="3133" y="1"/>
                  </a:lnTo>
                  <a:lnTo>
                    <a:pt x="2511" y="310"/>
                  </a:lnTo>
                  <a:lnTo>
                    <a:pt x="1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33"/>
            <p:cNvSpPr/>
            <p:nvPr/>
          </p:nvSpPr>
          <p:spPr>
            <a:xfrm>
              <a:off x="7253813" y="2891517"/>
              <a:ext cx="33338" cy="128482"/>
            </a:xfrm>
            <a:custGeom>
              <a:avLst/>
              <a:gdLst/>
              <a:ahLst/>
              <a:cxnLst/>
              <a:rect l="l" t="t" r="r" b="b"/>
              <a:pathLst>
                <a:path w="1188" h="4578" extrusionOk="0">
                  <a:moveTo>
                    <a:pt x="371" y="1"/>
                  </a:moveTo>
                  <a:cubicBezTo>
                    <a:pt x="166" y="1"/>
                    <a:pt x="0" y="172"/>
                    <a:pt x="13" y="378"/>
                  </a:cubicBezTo>
                  <a:lnTo>
                    <a:pt x="236" y="4510"/>
                  </a:lnTo>
                  <a:cubicBezTo>
                    <a:pt x="452" y="4535"/>
                    <a:pt x="672" y="4557"/>
                    <a:pt x="906" y="4577"/>
                  </a:cubicBezTo>
                  <a:lnTo>
                    <a:pt x="1188" y="4373"/>
                  </a:lnTo>
                  <a:lnTo>
                    <a:pt x="7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33"/>
            <p:cNvSpPr/>
            <p:nvPr/>
          </p:nvSpPr>
          <p:spPr>
            <a:xfrm>
              <a:off x="7280163" y="2891517"/>
              <a:ext cx="26744" cy="130250"/>
            </a:xfrm>
            <a:custGeom>
              <a:avLst/>
              <a:gdLst/>
              <a:ahLst/>
              <a:cxnLst/>
              <a:rect l="l" t="t" r="r" b="b"/>
              <a:pathLst>
                <a:path w="953" h="4641" extrusionOk="0">
                  <a:moveTo>
                    <a:pt x="109" y="1"/>
                  </a:moveTo>
                  <a:lnTo>
                    <a:pt x="1" y="2980"/>
                  </a:lnTo>
                  <a:lnTo>
                    <a:pt x="271" y="4599"/>
                  </a:lnTo>
                  <a:cubicBezTo>
                    <a:pt x="491" y="4615"/>
                    <a:pt x="718" y="4630"/>
                    <a:pt x="952" y="4640"/>
                  </a:cubicBezTo>
                  <a:lnTo>
                    <a:pt x="8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3"/>
            <p:cNvSpPr/>
            <p:nvPr/>
          </p:nvSpPr>
          <p:spPr>
            <a:xfrm>
              <a:off x="7339151" y="2891489"/>
              <a:ext cx="35190" cy="130979"/>
            </a:xfrm>
            <a:custGeom>
              <a:avLst/>
              <a:gdLst/>
              <a:ahLst/>
              <a:cxnLst/>
              <a:rect l="l" t="t" r="r" b="b"/>
              <a:pathLst>
                <a:path w="1254" h="4667" extrusionOk="0">
                  <a:moveTo>
                    <a:pt x="0" y="0"/>
                  </a:moveTo>
                  <a:lnTo>
                    <a:pt x="0" y="4666"/>
                  </a:lnTo>
                  <a:cubicBezTo>
                    <a:pt x="402" y="4666"/>
                    <a:pt x="786" y="4657"/>
                    <a:pt x="1152" y="4641"/>
                  </a:cubicBezTo>
                  <a:lnTo>
                    <a:pt x="1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33"/>
            <p:cNvSpPr/>
            <p:nvPr/>
          </p:nvSpPr>
          <p:spPr>
            <a:xfrm>
              <a:off x="7323380" y="3034929"/>
              <a:ext cx="31626" cy="30535"/>
            </a:xfrm>
            <a:custGeom>
              <a:avLst/>
              <a:gdLst/>
              <a:ahLst/>
              <a:cxnLst/>
              <a:rect l="l" t="t" r="r" b="b"/>
              <a:pathLst>
                <a:path w="1127" h="1088" extrusionOk="0">
                  <a:moveTo>
                    <a:pt x="563" y="1"/>
                  </a:moveTo>
                  <a:cubicBezTo>
                    <a:pt x="464" y="1"/>
                    <a:pt x="383" y="81"/>
                    <a:pt x="383" y="180"/>
                  </a:cubicBezTo>
                  <a:lnTo>
                    <a:pt x="383" y="338"/>
                  </a:lnTo>
                  <a:lnTo>
                    <a:pt x="235" y="290"/>
                  </a:lnTo>
                  <a:cubicBezTo>
                    <a:pt x="217" y="284"/>
                    <a:pt x="199" y="281"/>
                    <a:pt x="181" y="281"/>
                  </a:cubicBezTo>
                  <a:cubicBezTo>
                    <a:pt x="106" y="281"/>
                    <a:pt x="36" y="330"/>
                    <a:pt x="11" y="405"/>
                  </a:cubicBezTo>
                  <a:cubicBezTo>
                    <a:pt x="5" y="423"/>
                    <a:pt x="0" y="442"/>
                    <a:pt x="0" y="460"/>
                  </a:cubicBezTo>
                  <a:cubicBezTo>
                    <a:pt x="0" y="536"/>
                    <a:pt x="50" y="606"/>
                    <a:pt x="125" y="631"/>
                  </a:cubicBezTo>
                  <a:lnTo>
                    <a:pt x="273" y="678"/>
                  </a:lnTo>
                  <a:lnTo>
                    <a:pt x="182" y="806"/>
                  </a:lnTo>
                  <a:cubicBezTo>
                    <a:pt x="159" y="837"/>
                    <a:pt x="147" y="873"/>
                    <a:pt x="147" y="910"/>
                  </a:cubicBezTo>
                  <a:cubicBezTo>
                    <a:pt x="147" y="964"/>
                    <a:pt x="173" y="1020"/>
                    <a:pt x="220" y="1054"/>
                  </a:cubicBezTo>
                  <a:cubicBezTo>
                    <a:pt x="253" y="1076"/>
                    <a:pt x="290" y="1088"/>
                    <a:pt x="327" y="1088"/>
                  </a:cubicBezTo>
                  <a:cubicBezTo>
                    <a:pt x="383" y="1088"/>
                    <a:pt x="437" y="1062"/>
                    <a:pt x="473" y="1014"/>
                  </a:cubicBezTo>
                  <a:lnTo>
                    <a:pt x="563" y="888"/>
                  </a:lnTo>
                  <a:lnTo>
                    <a:pt x="656" y="1014"/>
                  </a:lnTo>
                  <a:cubicBezTo>
                    <a:pt x="690" y="1062"/>
                    <a:pt x="745" y="1087"/>
                    <a:pt x="800" y="1087"/>
                  </a:cubicBezTo>
                  <a:cubicBezTo>
                    <a:pt x="836" y="1087"/>
                    <a:pt x="873" y="1077"/>
                    <a:pt x="907" y="1054"/>
                  </a:cubicBezTo>
                  <a:cubicBezTo>
                    <a:pt x="953" y="1020"/>
                    <a:pt x="980" y="964"/>
                    <a:pt x="980" y="910"/>
                  </a:cubicBezTo>
                  <a:cubicBezTo>
                    <a:pt x="980" y="873"/>
                    <a:pt x="968" y="837"/>
                    <a:pt x="945" y="806"/>
                  </a:cubicBezTo>
                  <a:lnTo>
                    <a:pt x="852" y="678"/>
                  </a:lnTo>
                  <a:lnTo>
                    <a:pt x="1002" y="631"/>
                  </a:lnTo>
                  <a:cubicBezTo>
                    <a:pt x="1078" y="606"/>
                    <a:pt x="1127" y="536"/>
                    <a:pt x="1127" y="460"/>
                  </a:cubicBezTo>
                  <a:cubicBezTo>
                    <a:pt x="1127" y="442"/>
                    <a:pt x="1122" y="423"/>
                    <a:pt x="1116" y="405"/>
                  </a:cubicBezTo>
                  <a:cubicBezTo>
                    <a:pt x="1093" y="329"/>
                    <a:pt x="1024" y="281"/>
                    <a:pt x="948" y="281"/>
                  </a:cubicBezTo>
                  <a:cubicBezTo>
                    <a:pt x="930" y="281"/>
                    <a:pt x="911" y="284"/>
                    <a:pt x="892" y="290"/>
                  </a:cubicBezTo>
                  <a:lnTo>
                    <a:pt x="742" y="338"/>
                  </a:lnTo>
                  <a:lnTo>
                    <a:pt x="742" y="180"/>
                  </a:lnTo>
                  <a:cubicBezTo>
                    <a:pt x="742" y="81"/>
                    <a:pt x="662"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33"/>
            <p:cNvSpPr/>
            <p:nvPr/>
          </p:nvSpPr>
          <p:spPr>
            <a:xfrm>
              <a:off x="7368308" y="3030663"/>
              <a:ext cx="31626" cy="30535"/>
            </a:xfrm>
            <a:custGeom>
              <a:avLst/>
              <a:gdLst/>
              <a:ahLst/>
              <a:cxnLst/>
              <a:rect l="l" t="t" r="r" b="b"/>
              <a:pathLst>
                <a:path w="1127" h="1088" extrusionOk="0">
                  <a:moveTo>
                    <a:pt x="565" y="0"/>
                  </a:moveTo>
                  <a:cubicBezTo>
                    <a:pt x="465" y="0"/>
                    <a:pt x="385" y="81"/>
                    <a:pt x="385" y="179"/>
                  </a:cubicBezTo>
                  <a:lnTo>
                    <a:pt x="385" y="338"/>
                  </a:lnTo>
                  <a:lnTo>
                    <a:pt x="235" y="289"/>
                  </a:lnTo>
                  <a:cubicBezTo>
                    <a:pt x="218" y="284"/>
                    <a:pt x="200" y="282"/>
                    <a:pt x="183" y="282"/>
                  </a:cubicBezTo>
                  <a:cubicBezTo>
                    <a:pt x="106" y="282"/>
                    <a:pt x="34" y="330"/>
                    <a:pt x="9" y="405"/>
                  </a:cubicBezTo>
                  <a:cubicBezTo>
                    <a:pt x="4" y="424"/>
                    <a:pt x="1" y="442"/>
                    <a:pt x="1" y="461"/>
                  </a:cubicBezTo>
                  <a:cubicBezTo>
                    <a:pt x="1" y="535"/>
                    <a:pt x="49" y="607"/>
                    <a:pt x="125" y="631"/>
                  </a:cubicBezTo>
                  <a:lnTo>
                    <a:pt x="273" y="679"/>
                  </a:lnTo>
                  <a:lnTo>
                    <a:pt x="181" y="805"/>
                  </a:lnTo>
                  <a:cubicBezTo>
                    <a:pt x="157" y="836"/>
                    <a:pt x="147" y="873"/>
                    <a:pt x="147" y="909"/>
                  </a:cubicBezTo>
                  <a:cubicBezTo>
                    <a:pt x="147" y="965"/>
                    <a:pt x="172" y="1019"/>
                    <a:pt x="221" y="1055"/>
                  </a:cubicBezTo>
                  <a:cubicBezTo>
                    <a:pt x="252" y="1077"/>
                    <a:pt x="289" y="1088"/>
                    <a:pt x="325" y="1088"/>
                  </a:cubicBezTo>
                  <a:cubicBezTo>
                    <a:pt x="381" y="1088"/>
                    <a:pt x="436" y="1062"/>
                    <a:pt x="471" y="1013"/>
                  </a:cubicBezTo>
                  <a:lnTo>
                    <a:pt x="562" y="887"/>
                  </a:lnTo>
                  <a:lnTo>
                    <a:pt x="655" y="1013"/>
                  </a:lnTo>
                  <a:cubicBezTo>
                    <a:pt x="690" y="1062"/>
                    <a:pt x="744" y="1087"/>
                    <a:pt x="800" y="1087"/>
                  </a:cubicBezTo>
                  <a:cubicBezTo>
                    <a:pt x="836" y="1087"/>
                    <a:pt x="873" y="1077"/>
                    <a:pt x="907" y="1055"/>
                  </a:cubicBezTo>
                  <a:cubicBezTo>
                    <a:pt x="955" y="1019"/>
                    <a:pt x="980" y="965"/>
                    <a:pt x="980" y="909"/>
                  </a:cubicBezTo>
                  <a:cubicBezTo>
                    <a:pt x="980" y="873"/>
                    <a:pt x="970" y="836"/>
                    <a:pt x="945" y="805"/>
                  </a:cubicBezTo>
                  <a:lnTo>
                    <a:pt x="854" y="679"/>
                  </a:lnTo>
                  <a:lnTo>
                    <a:pt x="1002" y="631"/>
                  </a:lnTo>
                  <a:cubicBezTo>
                    <a:pt x="1080" y="607"/>
                    <a:pt x="1127" y="535"/>
                    <a:pt x="1127" y="461"/>
                  </a:cubicBezTo>
                  <a:cubicBezTo>
                    <a:pt x="1127" y="442"/>
                    <a:pt x="1124" y="424"/>
                    <a:pt x="1118" y="405"/>
                  </a:cubicBezTo>
                  <a:cubicBezTo>
                    <a:pt x="1094" y="328"/>
                    <a:pt x="1024" y="280"/>
                    <a:pt x="948" y="280"/>
                  </a:cubicBezTo>
                  <a:cubicBezTo>
                    <a:pt x="930" y="280"/>
                    <a:pt x="911" y="283"/>
                    <a:pt x="892" y="289"/>
                  </a:cubicBezTo>
                  <a:lnTo>
                    <a:pt x="744" y="338"/>
                  </a:lnTo>
                  <a:lnTo>
                    <a:pt x="744" y="179"/>
                  </a:lnTo>
                  <a:cubicBezTo>
                    <a:pt x="744" y="81"/>
                    <a:pt x="663"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3"/>
            <p:cNvSpPr/>
            <p:nvPr/>
          </p:nvSpPr>
          <p:spPr>
            <a:xfrm>
              <a:off x="7286730" y="3030523"/>
              <a:ext cx="23376" cy="30619"/>
            </a:xfrm>
            <a:custGeom>
              <a:avLst/>
              <a:gdLst/>
              <a:ahLst/>
              <a:cxnLst/>
              <a:rect l="l" t="t" r="r" b="b"/>
              <a:pathLst>
                <a:path w="833" h="1091" extrusionOk="0">
                  <a:moveTo>
                    <a:pt x="268" y="1"/>
                  </a:moveTo>
                  <a:cubicBezTo>
                    <a:pt x="169" y="1"/>
                    <a:pt x="88" y="83"/>
                    <a:pt x="88" y="181"/>
                  </a:cubicBezTo>
                  <a:lnTo>
                    <a:pt x="88" y="340"/>
                  </a:lnTo>
                  <a:lnTo>
                    <a:pt x="60" y="329"/>
                  </a:lnTo>
                  <a:lnTo>
                    <a:pt x="0" y="848"/>
                  </a:lnTo>
                  <a:lnTo>
                    <a:pt x="195" y="989"/>
                  </a:lnTo>
                  <a:lnTo>
                    <a:pt x="265" y="891"/>
                  </a:lnTo>
                  <a:lnTo>
                    <a:pt x="358" y="1017"/>
                  </a:lnTo>
                  <a:cubicBezTo>
                    <a:pt x="393" y="1064"/>
                    <a:pt x="447" y="1090"/>
                    <a:pt x="503" y="1090"/>
                  </a:cubicBezTo>
                  <a:cubicBezTo>
                    <a:pt x="540" y="1090"/>
                    <a:pt x="576" y="1080"/>
                    <a:pt x="607" y="1055"/>
                  </a:cubicBezTo>
                  <a:cubicBezTo>
                    <a:pt x="654" y="1020"/>
                    <a:pt x="680" y="966"/>
                    <a:pt x="680" y="910"/>
                  </a:cubicBezTo>
                  <a:cubicBezTo>
                    <a:pt x="680" y="873"/>
                    <a:pt x="669" y="837"/>
                    <a:pt x="645" y="806"/>
                  </a:cubicBezTo>
                  <a:lnTo>
                    <a:pt x="554" y="680"/>
                  </a:lnTo>
                  <a:lnTo>
                    <a:pt x="702" y="633"/>
                  </a:lnTo>
                  <a:cubicBezTo>
                    <a:pt x="777" y="608"/>
                    <a:pt x="827" y="538"/>
                    <a:pt x="827" y="461"/>
                  </a:cubicBezTo>
                  <a:cubicBezTo>
                    <a:pt x="833" y="444"/>
                    <a:pt x="828" y="425"/>
                    <a:pt x="823" y="407"/>
                  </a:cubicBezTo>
                  <a:cubicBezTo>
                    <a:pt x="798" y="331"/>
                    <a:pt x="727" y="283"/>
                    <a:pt x="651" y="283"/>
                  </a:cubicBezTo>
                  <a:cubicBezTo>
                    <a:pt x="634" y="283"/>
                    <a:pt x="616" y="286"/>
                    <a:pt x="598" y="291"/>
                  </a:cubicBezTo>
                  <a:lnTo>
                    <a:pt x="447" y="340"/>
                  </a:lnTo>
                  <a:lnTo>
                    <a:pt x="447" y="181"/>
                  </a:lnTo>
                  <a:cubicBezTo>
                    <a:pt x="447" y="83"/>
                    <a:pt x="367"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3"/>
            <p:cNvSpPr/>
            <p:nvPr/>
          </p:nvSpPr>
          <p:spPr>
            <a:xfrm>
              <a:off x="7181720" y="3058055"/>
              <a:ext cx="314861" cy="40021"/>
            </a:xfrm>
            <a:custGeom>
              <a:avLst/>
              <a:gdLst/>
              <a:ahLst/>
              <a:cxnLst/>
              <a:rect l="l" t="t" r="r" b="b"/>
              <a:pathLst>
                <a:path w="11220" h="1426" extrusionOk="0">
                  <a:moveTo>
                    <a:pt x="407" y="0"/>
                  </a:moveTo>
                  <a:cubicBezTo>
                    <a:pt x="265" y="0"/>
                    <a:pt x="131" y="85"/>
                    <a:pt x="73" y="225"/>
                  </a:cubicBezTo>
                  <a:cubicBezTo>
                    <a:pt x="0" y="408"/>
                    <a:pt x="90" y="617"/>
                    <a:pt x="273" y="693"/>
                  </a:cubicBezTo>
                  <a:cubicBezTo>
                    <a:pt x="1157" y="1046"/>
                    <a:pt x="3024" y="1426"/>
                    <a:pt x="5610" y="1426"/>
                  </a:cubicBezTo>
                  <a:cubicBezTo>
                    <a:pt x="8196" y="1426"/>
                    <a:pt x="10062" y="1048"/>
                    <a:pt x="10947" y="693"/>
                  </a:cubicBezTo>
                  <a:cubicBezTo>
                    <a:pt x="11130" y="617"/>
                    <a:pt x="11220" y="408"/>
                    <a:pt x="11147" y="225"/>
                  </a:cubicBezTo>
                  <a:cubicBezTo>
                    <a:pt x="11091" y="85"/>
                    <a:pt x="10956" y="0"/>
                    <a:pt x="10813" y="0"/>
                  </a:cubicBezTo>
                  <a:cubicBezTo>
                    <a:pt x="10768" y="0"/>
                    <a:pt x="10723" y="8"/>
                    <a:pt x="10679" y="26"/>
                  </a:cubicBezTo>
                  <a:cubicBezTo>
                    <a:pt x="9894" y="338"/>
                    <a:pt x="8095" y="706"/>
                    <a:pt x="5610" y="706"/>
                  </a:cubicBezTo>
                  <a:cubicBezTo>
                    <a:pt x="3125" y="706"/>
                    <a:pt x="1324" y="340"/>
                    <a:pt x="540" y="26"/>
                  </a:cubicBezTo>
                  <a:cubicBezTo>
                    <a:pt x="496" y="8"/>
                    <a:pt x="45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33"/>
            <p:cNvSpPr/>
            <p:nvPr/>
          </p:nvSpPr>
          <p:spPr>
            <a:xfrm>
              <a:off x="7399176" y="2891517"/>
              <a:ext cx="25368" cy="128482"/>
            </a:xfrm>
            <a:custGeom>
              <a:avLst/>
              <a:gdLst/>
              <a:ahLst/>
              <a:cxnLst/>
              <a:rect l="l" t="t" r="r" b="b"/>
              <a:pathLst>
                <a:path w="904" h="4578" extrusionOk="0">
                  <a:moveTo>
                    <a:pt x="194" y="1"/>
                  </a:moveTo>
                  <a:lnTo>
                    <a:pt x="0" y="4577"/>
                  </a:lnTo>
                  <a:cubicBezTo>
                    <a:pt x="230" y="4557"/>
                    <a:pt x="455" y="4535"/>
                    <a:pt x="669" y="4510"/>
                  </a:cubicBezTo>
                  <a:lnTo>
                    <a:pt x="892" y="378"/>
                  </a:lnTo>
                  <a:cubicBezTo>
                    <a:pt x="903" y="172"/>
                    <a:pt x="741" y="1"/>
                    <a:pt x="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3"/>
            <p:cNvSpPr/>
            <p:nvPr/>
          </p:nvSpPr>
          <p:spPr>
            <a:xfrm>
              <a:off x="7273709" y="2891517"/>
              <a:ext cx="14059" cy="129127"/>
            </a:xfrm>
            <a:custGeom>
              <a:avLst/>
              <a:gdLst/>
              <a:ahLst/>
              <a:cxnLst/>
              <a:rect l="l" t="t" r="r" b="b"/>
              <a:pathLst>
                <a:path w="501" h="4601" extrusionOk="0">
                  <a:moveTo>
                    <a:pt x="1" y="1"/>
                  </a:moveTo>
                  <a:lnTo>
                    <a:pt x="194" y="4576"/>
                  </a:lnTo>
                  <a:cubicBezTo>
                    <a:pt x="243" y="4581"/>
                    <a:pt x="292" y="4584"/>
                    <a:pt x="341" y="4589"/>
                  </a:cubicBezTo>
                  <a:cubicBezTo>
                    <a:pt x="395" y="4592"/>
                    <a:pt x="448" y="4596"/>
                    <a:pt x="501" y="4601"/>
                  </a:cubicBezTo>
                  <a:lnTo>
                    <a:pt x="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3"/>
            <p:cNvSpPr/>
            <p:nvPr/>
          </p:nvSpPr>
          <p:spPr>
            <a:xfrm>
              <a:off x="7278395" y="3038325"/>
              <a:ext cx="13835" cy="22789"/>
            </a:xfrm>
            <a:custGeom>
              <a:avLst/>
              <a:gdLst/>
              <a:ahLst/>
              <a:cxnLst/>
              <a:rect l="l" t="t" r="r" b="b"/>
              <a:pathLst>
                <a:path w="493" h="812" extrusionOk="0">
                  <a:moveTo>
                    <a:pt x="177" y="1"/>
                  </a:moveTo>
                  <a:cubicBezTo>
                    <a:pt x="102" y="1"/>
                    <a:pt x="33" y="49"/>
                    <a:pt x="10" y="125"/>
                  </a:cubicBezTo>
                  <a:cubicBezTo>
                    <a:pt x="4" y="144"/>
                    <a:pt x="1" y="161"/>
                    <a:pt x="1" y="180"/>
                  </a:cubicBezTo>
                  <a:cubicBezTo>
                    <a:pt x="2" y="260"/>
                    <a:pt x="49" y="330"/>
                    <a:pt x="125" y="355"/>
                  </a:cubicBezTo>
                  <a:lnTo>
                    <a:pt x="274" y="402"/>
                  </a:lnTo>
                  <a:lnTo>
                    <a:pt x="181" y="528"/>
                  </a:lnTo>
                  <a:cubicBezTo>
                    <a:pt x="158" y="560"/>
                    <a:pt x="147" y="597"/>
                    <a:pt x="147" y="633"/>
                  </a:cubicBezTo>
                  <a:cubicBezTo>
                    <a:pt x="147" y="688"/>
                    <a:pt x="172" y="743"/>
                    <a:pt x="221" y="777"/>
                  </a:cubicBezTo>
                  <a:cubicBezTo>
                    <a:pt x="253" y="800"/>
                    <a:pt x="290" y="812"/>
                    <a:pt x="327" y="812"/>
                  </a:cubicBezTo>
                  <a:cubicBezTo>
                    <a:pt x="382" y="812"/>
                    <a:pt x="436" y="786"/>
                    <a:pt x="471" y="738"/>
                  </a:cubicBezTo>
                  <a:lnTo>
                    <a:pt x="492" y="710"/>
                  </a:lnTo>
                  <a:cubicBezTo>
                    <a:pt x="416" y="600"/>
                    <a:pt x="372" y="469"/>
                    <a:pt x="367" y="328"/>
                  </a:cubicBezTo>
                  <a:lnTo>
                    <a:pt x="357" y="50"/>
                  </a:lnTo>
                  <a:lnTo>
                    <a:pt x="235" y="10"/>
                  </a:lnTo>
                  <a:cubicBezTo>
                    <a:pt x="216" y="4"/>
                    <a:pt x="19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4" name="Google Shape;1394;p33"/>
          <p:cNvGrpSpPr/>
          <p:nvPr/>
        </p:nvGrpSpPr>
        <p:grpSpPr>
          <a:xfrm>
            <a:off x="10915845" y="1746147"/>
            <a:ext cx="837735" cy="1002269"/>
            <a:chOff x="7195948" y="2261121"/>
            <a:chExt cx="286490" cy="342758"/>
          </a:xfrm>
        </p:grpSpPr>
        <p:sp>
          <p:nvSpPr>
            <p:cNvPr id="1395" name="Google Shape;1395;p33"/>
            <p:cNvSpPr/>
            <p:nvPr/>
          </p:nvSpPr>
          <p:spPr>
            <a:xfrm>
              <a:off x="7195948" y="2261121"/>
              <a:ext cx="286490" cy="342758"/>
            </a:xfrm>
            <a:custGeom>
              <a:avLst/>
              <a:gdLst/>
              <a:ahLst/>
              <a:cxnLst/>
              <a:rect l="l" t="t" r="r" b="b"/>
              <a:pathLst>
                <a:path w="10209" h="12213" extrusionOk="0">
                  <a:moveTo>
                    <a:pt x="6753" y="0"/>
                  </a:moveTo>
                  <a:cubicBezTo>
                    <a:pt x="6351" y="0"/>
                    <a:pt x="6025" y="326"/>
                    <a:pt x="6025" y="727"/>
                  </a:cubicBezTo>
                  <a:lnTo>
                    <a:pt x="6025" y="1575"/>
                  </a:lnTo>
                  <a:lnTo>
                    <a:pt x="5475" y="3911"/>
                  </a:lnTo>
                  <a:cubicBezTo>
                    <a:pt x="5464" y="3960"/>
                    <a:pt x="5442" y="4006"/>
                    <a:pt x="5412" y="4047"/>
                  </a:cubicBezTo>
                  <a:cubicBezTo>
                    <a:pt x="5374" y="4098"/>
                    <a:pt x="5319" y="4141"/>
                    <a:pt x="5260" y="4166"/>
                  </a:cubicBezTo>
                  <a:cubicBezTo>
                    <a:pt x="5213" y="4186"/>
                    <a:pt x="5168" y="4195"/>
                    <a:pt x="5118" y="4195"/>
                  </a:cubicBezTo>
                  <a:lnTo>
                    <a:pt x="2009" y="4195"/>
                  </a:lnTo>
                  <a:cubicBezTo>
                    <a:pt x="905" y="4195"/>
                    <a:pt x="8" y="5094"/>
                    <a:pt x="8" y="6196"/>
                  </a:cubicBezTo>
                  <a:lnTo>
                    <a:pt x="8" y="11485"/>
                  </a:lnTo>
                  <a:cubicBezTo>
                    <a:pt x="0" y="11887"/>
                    <a:pt x="326" y="12212"/>
                    <a:pt x="726" y="12212"/>
                  </a:cubicBezTo>
                  <a:lnTo>
                    <a:pt x="1550" y="12212"/>
                  </a:lnTo>
                  <a:cubicBezTo>
                    <a:pt x="1792" y="12212"/>
                    <a:pt x="2017" y="12092"/>
                    <a:pt x="2151" y="11893"/>
                  </a:cubicBezTo>
                  <a:cubicBezTo>
                    <a:pt x="2288" y="11693"/>
                    <a:pt x="2316" y="11440"/>
                    <a:pt x="2225" y="11217"/>
                  </a:cubicBezTo>
                  <a:lnTo>
                    <a:pt x="2012" y="10685"/>
                  </a:lnTo>
                  <a:cubicBezTo>
                    <a:pt x="2012" y="10685"/>
                    <a:pt x="2272" y="8617"/>
                    <a:pt x="2272" y="8616"/>
                  </a:cubicBezTo>
                  <a:lnTo>
                    <a:pt x="2273" y="8614"/>
                  </a:lnTo>
                  <a:lnTo>
                    <a:pt x="2276" y="8614"/>
                  </a:lnTo>
                  <a:cubicBezTo>
                    <a:pt x="2863" y="8814"/>
                    <a:pt x="3808" y="9047"/>
                    <a:pt x="5109" y="9098"/>
                  </a:cubicBezTo>
                  <a:lnTo>
                    <a:pt x="5109" y="11484"/>
                  </a:lnTo>
                  <a:cubicBezTo>
                    <a:pt x="5109" y="11884"/>
                    <a:pt x="5434" y="12209"/>
                    <a:pt x="5835" y="12209"/>
                  </a:cubicBezTo>
                  <a:lnTo>
                    <a:pt x="6659" y="12209"/>
                  </a:lnTo>
                  <a:cubicBezTo>
                    <a:pt x="6901" y="12209"/>
                    <a:pt x="7125" y="12091"/>
                    <a:pt x="7260" y="11891"/>
                  </a:cubicBezTo>
                  <a:cubicBezTo>
                    <a:pt x="7396" y="11690"/>
                    <a:pt x="7423" y="11438"/>
                    <a:pt x="7333" y="11214"/>
                  </a:cubicBezTo>
                  <a:lnTo>
                    <a:pt x="7107" y="10649"/>
                  </a:lnTo>
                  <a:cubicBezTo>
                    <a:pt x="7033" y="10463"/>
                    <a:pt x="7107" y="10091"/>
                    <a:pt x="7107" y="9891"/>
                  </a:cubicBezTo>
                  <a:lnTo>
                    <a:pt x="7107" y="8588"/>
                  </a:lnTo>
                  <a:cubicBezTo>
                    <a:pt x="7107" y="8529"/>
                    <a:pt x="7107" y="8469"/>
                    <a:pt x="7128" y="8412"/>
                  </a:cubicBezTo>
                  <a:cubicBezTo>
                    <a:pt x="7156" y="8337"/>
                    <a:pt x="7217" y="8280"/>
                    <a:pt x="7279" y="8226"/>
                  </a:cubicBezTo>
                  <a:cubicBezTo>
                    <a:pt x="7874" y="7680"/>
                    <a:pt x="8329" y="7053"/>
                    <a:pt x="8376" y="6226"/>
                  </a:cubicBezTo>
                  <a:cubicBezTo>
                    <a:pt x="8379" y="6192"/>
                    <a:pt x="8386" y="6078"/>
                    <a:pt x="8386" y="6013"/>
                  </a:cubicBezTo>
                  <a:lnTo>
                    <a:pt x="8386" y="4107"/>
                  </a:lnTo>
                  <a:cubicBezTo>
                    <a:pt x="8550" y="4350"/>
                    <a:pt x="8816" y="4519"/>
                    <a:pt x="9122" y="4547"/>
                  </a:cubicBezTo>
                  <a:cubicBezTo>
                    <a:pt x="9151" y="4548"/>
                    <a:pt x="9181" y="4550"/>
                    <a:pt x="9210" y="4550"/>
                  </a:cubicBezTo>
                  <a:cubicBezTo>
                    <a:pt x="9761" y="4550"/>
                    <a:pt x="10208" y="4101"/>
                    <a:pt x="10208" y="3551"/>
                  </a:cubicBezTo>
                  <a:lnTo>
                    <a:pt x="10208" y="3075"/>
                  </a:lnTo>
                  <a:cubicBezTo>
                    <a:pt x="10208" y="2658"/>
                    <a:pt x="9967" y="2273"/>
                    <a:pt x="9591" y="2092"/>
                  </a:cubicBezTo>
                  <a:lnTo>
                    <a:pt x="7911" y="1285"/>
                  </a:lnTo>
                  <a:lnTo>
                    <a:pt x="7905" y="1257"/>
                  </a:lnTo>
                  <a:lnTo>
                    <a:pt x="7890" y="1249"/>
                  </a:lnTo>
                  <a:cubicBezTo>
                    <a:pt x="7786" y="919"/>
                    <a:pt x="7596" y="529"/>
                    <a:pt x="7247" y="198"/>
                  </a:cubicBezTo>
                  <a:cubicBezTo>
                    <a:pt x="7113" y="69"/>
                    <a:pt x="6937" y="0"/>
                    <a:pt x="6753"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33"/>
            <p:cNvSpPr/>
            <p:nvPr/>
          </p:nvSpPr>
          <p:spPr>
            <a:xfrm>
              <a:off x="7216714" y="2301450"/>
              <a:ext cx="250430" cy="283793"/>
            </a:xfrm>
            <a:custGeom>
              <a:avLst/>
              <a:gdLst/>
              <a:ahLst/>
              <a:cxnLst/>
              <a:rect l="l" t="t" r="r" b="b"/>
              <a:pathLst>
                <a:path w="8924" h="10112" extrusionOk="0">
                  <a:moveTo>
                    <a:pt x="6240" y="0"/>
                  </a:moveTo>
                  <a:lnTo>
                    <a:pt x="5822" y="201"/>
                  </a:lnTo>
                  <a:lnTo>
                    <a:pt x="5608" y="1114"/>
                  </a:lnTo>
                  <a:lnTo>
                    <a:pt x="5779" y="1510"/>
                  </a:lnTo>
                  <a:lnTo>
                    <a:pt x="5392" y="2026"/>
                  </a:lnTo>
                  <a:lnTo>
                    <a:pt x="5257" y="2600"/>
                  </a:lnTo>
                  <a:cubicBezTo>
                    <a:pt x="5228" y="2727"/>
                    <a:pt x="5172" y="2840"/>
                    <a:pt x="5099" y="2940"/>
                  </a:cubicBezTo>
                  <a:lnTo>
                    <a:pt x="5325" y="3333"/>
                  </a:lnTo>
                  <a:lnTo>
                    <a:pt x="1262" y="3852"/>
                  </a:lnTo>
                  <a:cubicBezTo>
                    <a:pt x="455" y="3852"/>
                    <a:pt x="1" y="4504"/>
                    <a:pt x="1" y="5311"/>
                  </a:cubicBezTo>
                  <a:lnTo>
                    <a:pt x="1" y="10083"/>
                  </a:lnTo>
                  <a:lnTo>
                    <a:pt x="809" y="10083"/>
                  </a:lnTo>
                  <a:lnTo>
                    <a:pt x="932" y="9869"/>
                  </a:lnTo>
                  <a:lnTo>
                    <a:pt x="714" y="9321"/>
                  </a:lnTo>
                  <a:lnTo>
                    <a:pt x="583" y="8786"/>
                  </a:lnTo>
                  <a:lnTo>
                    <a:pt x="828" y="8409"/>
                  </a:lnTo>
                  <a:lnTo>
                    <a:pt x="941" y="7495"/>
                  </a:lnTo>
                  <a:lnTo>
                    <a:pt x="898" y="7098"/>
                  </a:lnTo>
                  <a:cubicBezTo>
                    <a:pt x="933" y="6816"/>
                    <a:pt x="1244" y="6615"/>
                    <a:pt x="1535" y="6615"/>
                  </a:cubicBezTo>
                  <a:cubicBezTo>
                    <a:pt x="1598" y="6615"/>
                    <a:pt x="1660" y="6624"/>
                    <a:pt x="1718" y="6644"/>
                  </a:cubicBezTo>
                  <a:cubicBezTo>
                    <a:pt x="2334" y="6853"/>
                    <a:pt x="3389" y="7012"/>
                    <a:pt x="4908" y="7012"/>
                  </a:cubicBezTo>
                  <a:lnTo>
                    <a:pt x="5128" y="9855"/>
                  </a:lnTo>
                  <a:lnTo>
                    <a:pt x="5542" y="10111"/>
                  </a:lnTo>
                  <a:lnTo>
                    <a:pt x="6040" y="9868"/>
                  </a:lnTo>
                  <a:lnTo>
                    <a:pt x="5822" y="9319"/>
                  </a:lnTo>
                  <a:lnTo>
                    <a:pt x="5476" y="8946"/>
                  </a:lnTo>
                  <a:lnTo>
                    <a:pt x="5822" y="8409"/>
                  </a:lnTo>
                  <a:lnTo>
                    <a:pt x="5822" y="7495"/>
                  </a:lnTo>
                  <a:lnTo>
                    <a:pt x="5624" y="6698"/>
                  </a:lnTo>
                  <a:lnTo>
                    <a:pt x="5989" y="6585"/>
                  </a:lnTo>
                  <a:cubicBezTo>
                    <a:pt x="6344" y="6361"/>
                    <a:pt x="6636" y="6045"/>
                    <a:pt x="6829" y="5674"/>
                  </a:cubicBezTo>
                  <a:lnTo>
                    <a:pt x="7090" y="4761"/>
                  </a:lnTo>
                  <a:cubicBezTo>
                    <a:pt x="7090" y="4761"/>
                    <a:pt x="7098" y="4633"/>
                    <a:pt x="7098" y="4578"/>
                  </a:cubicBezTo>
                  <a:lnTo>
                    <a:pt x="7098" y="3849"/>
                  </a:lnTo>
                  <a:lnTo>
                    <a:pt x="6702" y="3387"/>
                  </a:lnTo>
                  <a:lnTo>
                    <a:pt x="7098" y="2935"/>
                  </a:lnTo>
                  <a:lnTo>
                    <a:pt x="7098" y="1743"/>
                  </a:lnTo>
                  <a:lnTo>
                    <a:pt x="8010" y="1743"/>
                  </a:lnTo>
                  <a:lnTo>
                    <a:pt x="8010" y="2106"/>
                  </a:lnTo>
                  <a:cubicBezTo>
                    <a:pt x="8010" y="2345"/>
                    <a:pt x="8188" y="2551"/>
                    <a:pt x="8426" y="2572"/>
                  </a:cubicBezTo>
                  <a:cubicBezTo>
                    <a:pt x="8440" y="2573"/>
                    <a:pt x="8453" y="2574"/>
                    <a:pt x="8467" y="2574"/>
                  </a:cubicBezTo>
                  <a:cubicBezTo>
                    <a:pt x="8718" y="2574"/>
                    <a:pt x="8923" y="2369"/>
                    <a:pt x="8923" y="2117"/>
                  </a:cubicBezTo>
                  <a:lnTo>
                    <a:pt x="8923" y="2025"/>
                  </a:lnTo>
                  <a:lnTo>
                    <a:pt x="8543" y="1113"/>
                  </a:lnTo>
                  <a:lnTo>
                    <a:pt x="6693" y="223"/>
                  </a:lnTo>
                  <a:lnTo>
                    <a:pt x="6687" y="201"/>
                  </a:lnTo>
                  <a:lnTo>
                    <a:pt x="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33"/>
            <p:cNvSpPr/>
            <p:nvPr/>
          </p:nvSpPr>
          <p:spPr>
            <a:xfrm>
              <a:off x="7354529" y="2505006"/>
              <a:ext cx="34377" cy="83634"/>
            </a:xfrm>
            <a:custGeom>
              <a:avLst/>
              <a:gdLst/>
              <a:ahLst/>
              <a:cxnLst/>
              <a:rect l="l" t="t" r="r" b="b"/>
              <a:pathLst>
                <a:path w="1225" h="2980" extrusionOk="0">
                  <a:moveTo>
                    <a:pt x="273" y="1"/>
                  </a:moveTo>
                  <a:lnTo>
                    <a:pt x="0" y="241"/>
                  </a:lnTo>
                  <a:lnTo>
                    <a:pt x="0" y="1154"/>
                  </a:lnTo>
                  <a:lnTo>
                    <a:pt x="184" y="1610"/>
                  </a:lnTo>
                  <a:lnTo>
                    <a:pt x="0" y="2066"/>
                  </a:lnTo>
                  <a:lnTo>
                    <a:pt x="0" y="2797"/>
                  </a:lnTo>
                  <a:cubicBezTo>
                    <a:pt x="0" y="2896"/>
                    <a:pt x="82" y="2980"/>
                    <a:pt x="184" y="2980"/>
                  </a:cubicBezTo>
                  <a:lnTo>
                    <a:pt x="1008" y="2980"/>
                  </a:lnTo>
                  <a:cubicBezTo>
                    <a:pt x="1137" y="2978"/>
                    <a:pt x="1225" y="2849"/>
                    <a:pt x="1176" y="2728"/>
                  </a:cubicBezTo>
                  <a:lnTo>
                    <a:pt x="1131" y="2612"/>
                  </a:lnTo>
                  <a:lnTo>
                    <a:pt x="729" y="2612"/>
                  </a:lnTo>
                  <a:cubicBezTo>
                    <a:pt x="528" y="2612"/>
                    <a:pt x="364" y="2449"/>
                    <a:pt x="364" y="2248"/>
                  </a:cubicBezTo>
                  <a:lnTo>
                    <a:pt x="364" y="241"/>
                  </a:lnTo>
                  <a:cubicBezTo>
                    <a:pt x="364" y="149"/>
                    <a:pt x="330" y="65"/>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3"/>
            <p:cNvSpPr/>
            <p:nvPr/>
          </p:nvSpPr>
          <p:spPr>
            <a:xfrm>
              <a:off x="7211214" y="2455303"/>
              <a:ext cx="34433" cy="133421"/>
            </a:xfrm>
            <a:custGeom>
              <a:avLst/>
              <a:gdLst/>
              <a:ahLst/>
              <a:cxnLst/>
              <a:rect l="l" t="t" r="r" b="b"/>
              <a:pathLst>
                <a:path w="1227" h="4754" extrusionOk="0">
                  <a:moveTo>
                    <a:pt x="366" y="0"/>
                  </a:moveTo>
                  <a:lnTo>
                    <a:pt x="0" y="191"/>
                  </a:lnTo>
                  <a:lnTo>
                    <a:pt x="0" y="1103"/>
                  </a:lnTo>
                  <a:lnTo>
                    <a:pt x="171" y="1506"/>
                  </a:lnTo>
                  <a:lnTo>
                    <a:pt x="0" y="2016"/>
                  </a:lnTo>
                  <a:lnTo>
                    <a:pt x="0" y="2928"/>
                  </a:lnTo>
                  <a:lnTo>
                    <a:pt x="119" y="3405"/>
                  </a:lnTo>
                  <a:lnTo>
                    <a:pt x="0" y="3842"/>
                  </a:lnTo>
                  <a:lnTo>
                    <a:pt x="0" y="4571"/>
                  </a:lnTo>
                  <a:cubicBezTo>
                    <a:pt x="0" y="4672"/>
                    <a:pt x="83" y="4754"/>
                    <a:pt x="184" y="4754"/>
                  </a:cubicBezTo>
                  <a:lnTo>
                    <a:pt x="1009" y="4754"/>
                  </a:lnTo>
                  <a:cubicBezTo>
                    <a:pt x="1137" y="4754"/>
                    <a:pt x="1226" y="4623"/>
                    <a:pt x="1178" y="4505"/>
                  </a:cubicBezTo>
                  <a:lnTo>
                    <a:pt x="1131" y="4389"/>
                  </a:lnTo>
                  <a:lnTo>
                    <a:pt x="731" y="4389"/>
                  </a:lnTo>
                  <a:cubicBezTo>
                    <a:pt x="528" y="4389"/>
                    <a:pt x="366" y="4226"/>
                    <a:pt x="366" y="4025"/>
                  </a:cubicBezTo>
                  <a:lnTo>
                    <a:pt x="3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3"/>
            <p:cNvSpPr/>
            <p:nvPr/>
          </p:nvSpPr>
          <p:spPr>
            <a:xfrm>
              <a:off x="7380066" y="2276416"/>
              <a:ext cx="24302" cy="30675"/>
            </a:xfrm>
            <a:custGeom>
              <a:avLst/>
              <a:gdLst/>
              <a:ahLst/>
              <a:cxnLst/>
              <a:rect l="l" t="t" r="r" b="b"/>
              <a:pathLst>
                <a:path w="866" h="1093" extrusionOk="0">
                  <a:moveTo>
                    <a:pt x="187" y="1"/>
                  </a:moveTo>
                  <a:cubicBezTo>
                    <a:pt x="93" y="1"/>
                    <a:pt x="1" y="75"/>
                    <a:pt x="1" y="184"/>
                  </a:cubicBezTo>
                  <a:lnTo>
                    <a:pt x="1" y="1093"/>
                  </a:lnTo>
                  <a:lnTo>
                    <a:pt x="866" y="1093"/>
                  </a:lnTo>
                  <a:cubicBezTo>
                    <a:pt x="803" y="800"/>
                    <a:pt x="656" y="382"/>
                    <a:pt x="307" y="49"/>
                  </a:cubicBezTo>
                  <a:cubicBezTo>
                    <a:pt x="272" y="15"/>
                    <a:pt x="22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3"/>
            <p:cNvSpPr/>
            <p:nvPr/>
          </p:nvSpPr>
          <p:spPr>
            <a:xfrm>
              <a:off x="7368055" y="2332715"/>
              <a:ext cx="99117" cy="25623"/>
            </a:xfrm>
            <a:custGeom>
              <a:avLst/>
              <a:gdLst/>
              <a:ahLst/>
              <a:cxnLst/>
              <a:rect l="l" t="t" r="r" b="b"/>
              <a:pathLst>
                <a:path w="3532" h="913" extrusionOk="0">
                  <a:moveTo>
                    <a:pt x="216" y="0"/>
                  </a:moveTo>
                  <a:lnTo>
                    <a:pt x="1" y="912"/>
                  </a:lnTo>
                  <a:lnTo>
                    <a:pt x="1706" y="912"/>
                  </a:lnTo>
                  <a:lnTo>
                    <a:pt x="1706" y="911"/>
                  </a:lnTo>
                  <a:lnTo>
                    <a:pt x="3531" y="911"/>
                  </a:lnTo>
                  <a:lnTo>
                    <a:pt x="3531" y="527"/>
                  </a:lnTo>
                  <a:cubicBezTo>
                    <a:pt x="3531" y="316"/>
                    <a:pt x="3410" y="125"/>
                    <a:pt x="3222" y="33"/>
                  </a:cubicBezTo>
                  <a:lnTo>
                    <a:pt x="3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3"/>
            <p:cNvSpPr/>
            <p:nvPr/>
          </p:nvSpPr>
          <p:spPr>
            <a:xfrm>
              <a:off x="7339151" y="2383905"/>
              <a:ext cx="76779" cy="25623"/>
            </a:xfrm>
            <a:custGeom>
              <a:avLst/>
              <a:gdLst/>
              <a:ahLst/>
              <a:cxnLst/>
              <a:rect l="l" t="t" r="r" b="b"/>
              <a:pathLst>
                <a:path w="2736" h="913" extrusionOk="0">
                  <a:moveTo>
                    <a:pt x="736" y="0"/>
                  </a:moveTo>
                  <a:cubicBezTo>
                    <a:pt x="641" y="126"/>
                    <a:pt x="512" y="228"/>
                    <a:pt x="365" y="291"/>
                  </a:cubicBezTo>
                  <a:lnTo>
                    <a:pt x="0" y="912"/>
                  </a:lnTo>
                  <a:lnTo>
                    <a:pt x="2736" y="912"/>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3"/>
            <p:cNvSpPr/>
            <p:nvPr/>
          </p:nvSpPr>
          <p:spPr>
            <a:xfrm>
              <a:off x="7354529" y="2537421"/>
              <a:ext cx="25621" cy="25623"/>
            </a:xfrm>
            <a:custGeom>
              <a:avLst/>
              <a:gdLst/>
              <a:ahLst/>
              <a:cxnLst/>
              <a:rect l="l" t="t" r="r" b="b"/>
              <a:pathLst>
                <a:path w="913" h="913" extrusionOk="0">
                  <a:moveTo>
                    <a:pt x="0" y="1"/>
                  </a:moveTo>
                  <a:lnTo>
                    <a:pt x="0" y="913"/>
                  </a:lnTo>
                  <a:lnTo>
                    <a:pt x="912" y="913"/>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33"/>
            <p:cNvSpPr/>
            <p:nvPr/>
          </p:nvSpPr>
          <p:spPr>
            <a:xfrm>
              <a:off x="7216265" y="2537393"/>
              <a:ext cx="23741" cy="25623"/>
            </a:xfrm>
            <a:custGeom>
              <a:avLst/>
              <a:gdLst/>
              <a:ahLst/>
              <a:cxnLst/>
              <a:rect l="l" t="t" r="r" b="b"/>
              <a:pathLst>
                <a:path w="846" h="913" extrusionOk="0">
                  <a:moveTo>
                    <a:pt x="184" y="0"/>
                  </a:moveTo>
                  <a:lnTo>
                    <a:pt x="1" y="456"/>
                  </a:lnTo>
                  <a:lnTo>
                    <a:pt x="184" y="912"/>
                  </a:lnTo>
                  <a:lnTo>
                    <a:pt x="731" y="912"/>
                  </a:lnTo>
                  <a:lnTo>
                    <a:pt x="8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33"/>
            <p:cNvSpPr/>
            <p:nvPr/>
          </p:nvSpPr>
          <p:spPr>
            <a:xfrm>
              <a:off x="7216041" y="2486286"/>
              <a:ext cx="168824" cy="25623"/>
            </a:xfrm>
            <a:custGeom>
              <a:avLst/>
              <a:gdLst/>
              <a:ahLst/>
              <a:cxnLst/>
              <a:rect l="l" t="t" r="r" b="b"/>
              <a:pathLst>
                <a:path w="6016" h="913" extrusionOk="0">
                  <a:moveTo>
                    <a:pt x="195" y="0"/>
                  </a:moveTo>
                  <a:lnTo>
                    <a:pt x="0" y="404"/>
                  </a:lnTo>
                  <a:lnTo>
                    <a:pt x="194" y="909"/>
                  </a:lnTo>
                  <a:lnTo>
                    <a:pt x="969" y="909"/>
                  </a:lnTo>
                  <a:lnTo>
                    <a:pt x="1016" y="528"/>
                  </a:lnTo>
                  <a:cubicBezTo>
                    <a:pt x="1052" y="246"/>
                    <a:pt x="1291" y="50"/>
                    <a:pt x="1558" y="50"/>
                  </a:cubicBezTo>
                  <a:cubicBezTo>
                    <a:pt x="1617" y="50"/>
                    <a:pt x="1677" y="59"/>
                    <a:pt x="1736" y="80"/>
                  </a:cubicBezTo>
                  <a:cubicBezTo>
                    <a:pt x="2352" y="289"/>
                    <a:pt x="3419" y="547"/>
                    <a:pt x="4937" y="547"/>
                  </a:cubicBezTo>
                  <a:lnTo>
                    <a:pt x="5302" y="912"/>
                  </a:lnTo>
                  <a:lnTo>
                    <a:pt x="5849" y="912"/>
                  </a:lnTo>
                  <a:lnTo>
                    <a:pt x="5849" y="96"/>
                  </a:lnTo>
                  <a:cubicBezTo>
                    <a:pt x="5906" y="66"/>
                    <a:pt x="5963" y="34"/>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33"/>
            <p:cNvSpPr/>
            <p:nvPr/>
          </p:nvSpPr>
          <p:spPr>
            <a:xfrm>
              <a:off x="7339151" y="2435040"/>
              <a:ext cx="76583" cy="25679"/>
            </a:xfrm>
            <a:custGeom>
              <a:avLst/>
              <a:gdLst/>
              <a:ahLst/>
              <a:cxnLst/>
              <a:rect l="l" t="t" r="r" b="b"/>
              <a:pathLst>
                <a:path w="2729" h="915" extrusionOk="0">
                  <a:moveTo>
                    <a:pt x="0" y="1"/>
                  </a:moveTo>
                  <a:lnTo>
                    <a:pt x="365" y="914"/>
                  </a:lnTo>
                  <a:lnTo>
                    <a:pt x="2469" y="914"/>
                  </a:lnTo>
                  <a:cubicBezTo>
                    <a:pt x="2613" y="636"/>
                    <a:pt x="2704" y="328"/>
                    <a:pt x="2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3"/>
            <p:cNvSpPr/>
            <p:nvPr/>
          </p:nvSpPr>
          <p:spPr>
            <a:xfrm>
              <a:off x="7215732" y="2392016"/>
              <a:ext cx="133718" cy="68703"/>
            </a:xfrm>
            <a:custGeom>
              <a:avLst/>
              <a:gdLst/>
              <a:ahLst/>
              <a:cxnLst/>
              <a:rect l="l" t="t" r="r" b="b"/>
              <a:pathLst>
                <a:path w="4765" h="2448" extrusionOk="0">
                  <a:moveTo>
                    <a:pt x="4765" y="0"/>
                  </a:moveTo>
                  <a:cubicBezTo>
                    <a:pt x="4655" y="49"/>
                    <a:pt x="4533" y="74"/>
                    <a:pt x="4407" y="74"/>
                  </a:cubicBezTo>
                  <a:lnTo>
                    <a:pt x="4218" y="74"/>
                  </a:lnTo>
                  <a:lnTo>
                    <a:pt x="3998" y="217"/>
                  </a:lnTo>
                  <a:lnTo>
                    <a:pt x="1298" y="217"/>
                  </a:lnTo>
                  <a:cubicBezTo>
                    <a:pt x="492" y="217"/>
                    <a:pt x="1" y="727"/>
                    <a:pt x="1" y="1534"/>
                  </a:cubicBezTo>
                  <a:lnTo>
                    <a:pt x="205" y="2447"/>
                  </a:lnTo>
                  <a:lnTo>
                    <a:pt x="4765" y="2447"/>
                  </a:lnTo>
                  <a:lnTo>
                    <a:pt x="4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33"/>
            <p:cNvSpPr/>
            <p:nvPr/>
          </p:nvSpPr>
          <p:spPr>
            <a:xfrm>
              <a:off x="7211214" y="2394093"/>
              <a:ext cx="122858" cy="66626"/>
            </a:xfrm>
            <a:custGeom>
              <a:avLst/>
              <a:gdLst/>
              <a:ahLst/>
              <a:cxnLst/>
              <a:rect l="l" t="t" r="r" b="b"/>
              <a:pathLst>
                <a:path w="4378" h="2374" extrusionOk="0">
                  <a:moveTo>
                    <a:pt x="1459" y="1"/>
                  </a:moveTo>
                  <a:cubicBezTo>
                    <a:pt x="653" y="1"/>
                    <a:pt x="0" y="653"/>
                    <a:pt x="0" y="1460"/>
                  </a:cubicBezTo>
                  <a:lnTo>
                    <a:pt x="0" y="2373"/>
                  </a:lnTo>
                  <a:lnTo>
                    <a:pt x="366" y="2373"/>
                  </a:lnTo>
                  <a:lnTo>
                    <a:pt x="366" y="1460"/>
                  </a:lnTo>
                  <a:cubicBezTo>
                    <a:pt x="366" y="856"/>
                    <a:pt x="855" y="366"/>
                    <a:pt x="1459" y="366"/>
                  </a:cubicBezTo>
                  <a:lnTo>
                    <a:pt x="4012" y="366"/>
                  </a:lnTo>
                  <a:cubicBezTo>
                    <a:pt x="4214" y="366"/>
                    <a:pt x="4377" y="203"/>
                    <a:pt x="4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3"/>
            <p:cNvSpPr/>
            <p:nvPr/>
          </p:nvSpPr>
          <p:spPr>
            <a:xfrm>
              <a:off x="7272558" y="2437510"/>
              <a:ext cx="10327" cy="10328"/>
            </a:xfrm>
            <a:custGeom>
              <a:avLst/>
              <a:gdLst/>
              <a:ahLst/>
              <a:cxnLst/>
              <a:rect l="l" t="t" r="r" b="b"/>
              <a:pathLst>
                <a:path w="368" h="368" extrusionOk="0">
                  <a:moveTo>
                    <a:pt x="184" y="1"/>
                  </a:moveTo>
                  <a:cubicBezTo>
                    <a:pt x="84" y="1"/>
                    <a:pt x="1" y="84"/>
                    <a:pt x="1" y="184"/>
                  </a:cubicBezTo>
                  <a:cubicBezTo>
                    <a:pt x="1" y="287"/>
                    <a:pt x="84" y="367"/>
                    <a:pt x="184" y="367"/>
                  </a:cubicBezTo>
                  <a:lnTo>
                    <a:pt x="187" y="367"/>
                  </a:lnTo>
                  <a:cubicBezTo>
                    <a:pt x="287" y="367"/>
                    <a:pt x="367" y="287"/>
                    <a:pt x="367" y="184"/>
                  </a:cubicBezTo>
                  <a:cubicBezTo>
                    <a:pt x="367" y="82"/>
                    <a:pt x="285"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3"/>
            <p:cNvSpPr/>
            <p:nvPr/>
          </p:nvSpPr>
          <p:spPr>
            <a:xfrm>
              <a:off x="7272558" y="2411970"/>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5"/>
                    <a:pt x="367" y="184"/>
                  </a:cubicBezTo>
                  <a:cubicBezTo>
                    <a:pt x="367" y="82"/>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3"/>
            <p:cNvSpPr/>
            <p:nvPr/>
          </p:nvSpPr>
          <p:spPr>
            <a:xfrm>
              <a:off x="7226564" y="2437510"/>
              <a:ext cx="10299" cy="10328"/>
            </a:xfrm>
            <a:custGeom>
              <a:avLst/>
              <a:gdLst/>
              <a:ahLst/>
              <a:cxnLst/>
              <a:rect l="l" t="t" r="r" b="b"/>
              <a:pathLst>
                <a:path w="367" h="368" extrusionOk="0">
                  <a:moveTo>
                    <a:pt x="184" y="1"/>
                  </a:moveTo>
                  <a:cubicBezTo>
                    <a:pt x="82" y="1"/>
                    <a:pt x="0" y="84"/>
                    <a:pt x="0" y="184"/>
                  </a:cubicBezTo>
                  <a:cubicBezTo>
                    <a:pt x="0" y="287"/>
                    <a:pt x="82" y="367"/>
                    <a:pt x="184" y="367"/>
                  </a:cubicBezTo>
                  <a:lnTo>
                    <a:pt x="185" y="367"/>
                  </a:lnTo>
                  <a:cubicBezTo>
                    <a:pt x="286" y="367"/>
                    <a:pt x="367" y="287"/>
                    <a:pt x="367" y="184"/>
                  </a:cubicBezTo>
                  <a:cubicBezTo>
                    <a:pt x="367" y="82"/>
                    <a:pt x="28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33"/>
            <p:cNvSpPr/>
            <p:nvPr/>
          </p:nvSpPr>
          <p:spPr>
            <a:xfrm>
              <a:off x="7226564" y="2411970"/>
              <a:ext cx="10299" cy="10300"/>
            </a:xfrm>
            <a:custGeom>
              <a:avLst/>
              <a:gdLst/>
              <a:ahLst/>
              <a:cxnLst/>
              <a:rect l="l" t="t" r="r" b="b"/>
              <a:pathLst>
                <a:path w="367" h="367" extrusionOk="0">
                  <a:moveTo>
                    <a:pt x="184" y="0"/>
                  </a:moveTo>
                  <a:cubicBezTo>
                    <a:pt x="82" y="0"/>
                    <a:pt x="0" y="81"/>
                    <a:pt x="0" y="184"/>
                  </a:cubicBezTo>
                  <a:cubicBezTo>
                    <a:pt x="0" y="286"/>
                    <a:pt x="82" y="367"/>
                    <a:pt x="184" y="367"/>
                  </a:cubicBezTo>
                  <a:lnTo>
                    <a:pt x="185" y="367"/>
                  </a:lnTo>
                  <a:cubicBezTo>
                    <a:pt x="286" y="367"/>
                    <a:pt x="367" y="285"/>
                    <a:pt x="367" y="184"/>
                  </a:cubicBezTo>
                  <a:cubicBezTo>
                    <a:pt x="367" y="82"/>
                    <a:pt x="28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33"/>
            <p:cNvSpPr/>
            <p:nvPr/>
          </p:nvSpPr>
          <p:spPr>
            <a:xfrm>
              <a:off x="7318637" y="2437510"/>
              <a:ext cx="10327" cy="10328"/>
            </a:xfrm>
            <a:custGeom>
              <a:avLst/>
              <a:gdLst/>
              <a:ahLst/>
              <a:cxnLst/>
              <a:rect l="l" t="t" r="r" b="b"/>
              <a:pathLst>
                <a:path w="368" h="368" extrusionOk="0">
                  <a:moveTo>
                    <a:pt x="184" y="1"/>
                  </a:moveTo>
                  <a:cubicBezTo>
                    <a:pt x="84" y="1"/>
                    <a:pt x="1" y="84"/>
                    <a:pt x="1" y="184"/>
                  </a:cubicBezTo>
                  <a:cubicBezTo>
                    <a:pt x="1" y="287"/>
                    <a:pt x="84" y="367"/>
                    <a:pt x="184" y="367"/>
                  </a:cubicBezTo>
                  <a:lnTo>
                    <a:pt x="187" y="367"/>
                  </a:lnTo>
                  <a:cubicBezTo>
                    <a:pt x="287" y="367"/>
                    <a:pt x="367" y="287"/>
                    <a:pt x="367" y="184"/>
                  </a:cubicBezTo>
                  <a:cubicBezTo>
                    <a:pt x="367" y="82"/>
                    <a:pt x="285"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3"/>
            <p:cNvSpPr/>
            <p:nvPr/>
          </p:nvSpPr>
          <p:spPr>
            <a:xfrm>
              <a:off x="7318637" y="2411970"/>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5"/>
                    <a:pt x="367" y="184"/>
                  </a:cubicBezTo>
                  <a:cubicBezTo>
                    <a:pt x="367" y="82"/>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3"/>
            <p:cNvSpPr/>
            <p:nvPr/>
          </p:nvSpPr>
          <p:spPr>
            <a:xfrm>
              <a:off x="7295570" y="2399173"/>
              <a:ext cx="10299" cy="10300"/>
            </a:xfrm>
            <a:custGeom>
              <a:avLst/>
              <a:gdLst/>
              <a:ahLst/>
              <a:cxnLst/>
              <a:rect l="l" t="t" r="r" b="b"/>
              <a:pathLst>
                <a:path w="367" h="367" extrusionOk="0">
                  <a:moveTo>
                    <a:pt x="184" y="0"/>
                  </a:moveTo>
                  <a:cubicBezTo>
                    <a:pt x="82" y="0"/>
                    <a:pt x="0" y="81"/>
                    <a:pt x="0" y="184"/>
                  </a:cubicBezTo>
                  <a:cubicBezTo>
                    <a:pt x="0" y="286"/>
                    <a:pt x="82" y="367"/>
                    <a:pt x="184" y="367"/>
                  </a:cubicBezTo>
                  <a:lnTo>
                    <a:pt x="185" y="367"/>
                  </a:lnTo>
                  <a:cubicBezTo>
                    <a:pt x="286" y="367"/>
                    <a:pt x="367" y="286"/>
                    <a:pt x="367" y="184"/>
                  </a:cubicBezTo>
                  <a:cubicBezTo>
                    <a:pt x="367" y="81"/>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3"/>
            <p:cNvSpPr/>
            <p:nvPr/>
          </p:nvSpPr>
          <p:spPr>
            <a:xfrm>
              <a:off x="7295598" y="2424768"/>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6"/>
                    <a:pt x="367" y="184"/>
                  </a:cubicBezTo>
                  <a:cubicBezTo>
                    <a:pt x="367" y="81"/>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3"/>
            <p:cNvSpPr/>
            <p:nvPr/>
          </p:nvSpPr>
          <p:spPr>
            <a:xfrm>
              <a:off x="7249491" y="2399173"/>
              <a:ext cx="10299" cy="10300"/>
            </a:xfrm>
            <a:custGeom>
              <a:avLst/>
              <a:gdLst/>
              <a:ahLst/>
              <a:cxnLst/>
              <a:rect l="l" t="t" r="r" b="b"/>
              <a:pathLst>
                <a:path w="367" h="367" extrusionOk="0">
                  <a:moveTo>
                    <a:pt x="183" y="0"/>
                  </a:moveTo>
                  <a:cubicBezTo>
                    <a:pt x="82" y="0"/>
                    <a:pt x="0" y="81"/>
                    <a:pt x="0" y="184"/>
                  </a:cubicBezTo>
                  <a:cubicBezTo>
                    <a:pt x="0" y="286"/>
                    <a:pt x="82" y="367"/>
                    <a:pt x="183" y="367"/>
                  </a:cubicBezTo>
                  <a:lnTo>
                    <a:pt x="185" y="367"/>
                  </a:lnTo>
                  <a:cubicBezTo>
                    <a:pt x="286" y="367"/>
                    <a:pt x="367" y="286"/>
                    <a:pt x="367" y="184"/>
                  </a:cubicBezTo>
                  <a:cubicBezTo>
                    <a:pt x="367" y="81"/>
                    <a:pt x="285"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3"/>
            <p:cNvSpPr/>
            <p:nvPr/>
          </p:nvSpPr>
          <p:spPr>
            <a:xfrm>
              <a:off x="7249603" y="2424768"/>
              <a:ext cx="10327" cy="10300"/>
            </a:xfrm>
            <a:custGeom>
              <a:avLst/>
              <a:gdLst/>
              <a:ahLst/>
              <a:cxnLst/>
              <a:rect l="l" t="t" r="r" b="b"/>
              <a:pathLst>
                <a:path w="368" h="367" extrusionOk="0">
                  <a:moveTo>
                    <a:pt x="184" y="0"/>
                  </a:moveTo>
                  <a:cubicBezTo>
                    <a:pt x="80" y="0"/>
                    <a:pt x="0" y="81"/>
                    <a:pt x="0" y="184"/>
                  </a:cubicBezTo>
                  <a:cubicBezTo>
                    <a:pt x="0" y="286"/>
                    <a:pt x="83" y="367"/>
                    <a:pt x="184" y="367"/>
                  </a:cubicBezTo>
                  <a:lnTo>
                    <a:pt x="185" y="367"/>
                  </a:lnTo>
                  <a:cubicBezTo>
                    <a:pt x="286" y="367"/>
                    <a:pt x="367" y="286"/>
                    <a:pt x="367" y="184"/>
                  </a:cubicBezTo>
                  <a:cubicBezTo>
                    <a:pt x="367" y="81"/>
                    <a:pt x="28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3"/>
            <p:cNvSpPr/>
            <p:nvPr/>
          </p:nvSpPr>
          <p:spPr>
            <a:xfrm>
              <a:off x="7211214" y="2486230"/>
              <a:ext cx="10271" cy="25679"/>
            </a:xfrm>
            <a:custGeom>
              <a:avLst/>
              <a:gdLst/>
              <a:ahLst/>
              <a:cxnLst/>
              <a:rect l="l" t="t" r="r" b="b"/>
              <a:pathLst>
                <a:path w="366" h="915" extrusionOk="0">
                  <a:moveTo>
                    <a:pt x="0" y="1"/>
                  </a:moveTo>
                  <a:lnTo>
                    <a:pt x="0" y="914"/>
                  </a:lnTo>
                  <a:lnTo>
                    <a:pt x="366" y="914"/>
                  </a:lnTo>
                  <a:lnTo>
                    <a:pt x="3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3"/>
            <p:cNvSpPr/>
            <p:nvPr/>
          </p:nvSpPr>
          <p:spPr>
            <a:xfrm>
              <a:off x="7211214" y="2537421"/>
              <a:ext cx="10271" cy="25623"/>
            </a:xfrm>
            <a:custGeom>
              <a:avLst/>
              <a:gdLst/>
              <a:ahLst/>
              <a:cxnLst/>
              <a:rect l="l" t="t" r="r" b="b"/>
              <a:pathLst>
                <a:path w="366" h="913" extrusionOk="0">
                  <a:moveTo>
                    <a:pt x="0" y="1"/>
                  </a:moveTo>
                  <a:lnTo>
                    <a:pt x="0" y="913"/>
                  </a:lnTo>
                  <a:lnTo>
                    <a:pt x="366" y="913"/>
                  </a:lnTo>
                  <a:lnTo>
                    <a:pt x="3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3"/>
            <p:cNvSpPr/>
            <p:nvPr/>
          </p:nvSpPr>
          <p:spPr>
            <a:xfrm>
              <a:off x="7354529" y="2501582"/>
              <a:ext cx="10215" cy="10244"/>
            </a:xfrm>
            <a:custGeom>
              <a:avLst/>
              <a:gdLst/>
              <a:ahLst/>
              <a:cxnLst/>
              <a:rect l="l" t="t" r="r" b="b"/>
              <a:pathLst>
                <a:path w="364" h="365" extrusionOk="0">
                  <a:moveTo>
                    <a:pt x="0" y="1"/>
                  </a:moveTo>
                  <a:lnTo>
                    <a:pt x="0" y="364"/>
                  </a:lnTo>
                  <a:lnTo>
                    <a:pt x="364" y="364"/>
                  </a:lnTo>
                  <a:cubicBezTo>
                    <a:pt x="364" y="164"/>
                    <a:pt x="201"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33"/>
            <p:cNvSpPr/>
            <p:nvPr/>
          </p:nvSpPr>
          <p:spPr>
            <a:xfrm>
              <a:off x="7354529" y="2537421"/>
              <a:ext cx="10215" cy="25623"/>
            </a:xfrm>
            <a:custGeom>
              <a:avLst/>
              <a:gdLst/>
              <a:ahLst/>
              <a:cxnLst/>
              <a:rect l="l" t="t" r="r" b="b"/>
              <a:pathLst>
                <a:path w="364" h="913" extrusionOk="0">
                  <a:moveTo>
                    <a:pt x="0" y="1"/>
                  </a:moveTo>
                  <a:lnTo>
                    <a:pt x="0" y="913"/>
                  </a:lnTo>
                  <a:lnTo>
                    <a:pt x="364" y="913"/>
                  </a:lnTo>
                  <a:lnTo>
                    <a:pt x="3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2" name="Google Shape;1422;p33"/>
          <p:cNvGrpSpPr/>
          <p:nvPr/>
        </p:nvGrpSpPr>
        <p:grpSpPr>
          <a:xfrm>
            <a:off x="649989" y="3345847"/>
            <a:ext cx="1002344" cy="810481"/>
            <a:chOff x="5587293" y="2293985"/>
            <a:chExt cx="342783" cy="277170"/>
          </a:xfrm>
        </p:grpSpPr>
        <p:sp>
          <p:nvSpPr>
            <p:cNvPr id="1423" name="Google Shape;1423;p33"/>
            <p:cNvSpPr/>
            <p:nvPr/>
          </p:nvSpPr>
          <p:spPr>
            <a:xfrm>
              <a:off x="5587293" y="2293985"/>
              <a:ext cx="342783" cy="277170"/>
            </a:xfrm>
            <a:custGeom>
              <a:avLst/>
              <a:gdLst/>
              <a:ahLst/>
              <a:cxnLst/>
              <a:rect l="l" t="t" r="r" b="b"/>
              <a:pathLst>
                <a:path w="12215" h="9876" extrusionOk="0">
                  <a:moveTo>
                    <a:pt x="6104" y="3383"/>
                  </a:moveTo>
                  <a:lnTo>
                    <a:pt x="6138" y="3407"/>
                  </a:lnTo>
                  <a:lnTo>
                    <a:pt x="6072" y="3407"/>
                  </a:lnTo>
                  <a:lnTo>
                    <a:pt x="6104" y="3383"/>
                  </a:lnTo>
                  <a:close/>
                  <a:moveTo>
                    <a:pt x="1980" y="5238"/>
                  </a:moveTo>
                  <a:lnTo>
                    <a:pt x="2090" y="5317"/>
                  </a:lnTo>
                  <a:cubicBezTo>
                    <a:pt x="2123" y="5342"/>
                    <a:pt x="2160" y="5363"/>
                    <a:pt x="2200" y="5382"/>
                  </a:cubicBezTo>
                  <a:cubicBezTo>
                    <a:pt x="2186" y="5382"/>
                    <a:pt x="2172" y="5379"/>
                    <a:pt x="2159" y="5379"/>
                  </a:cubicBezTo>
                  <a:lnTo>
                    <a:pt x="1799" y="5379"/>
                  </a:lnTo>
                  <a:cubicBezTo>
                    <a:pt x="1786" y="5379"/>
                    <a:pt x="1772" y="5379"/>
                    <a:pt x="1758" y="5382"/>
                  </a:cubicBezTo>
                  <a:cubicBezTo>
                    <a:pt x="1798" y="5363"/>
                    <a:pt x="1835" y="5342"/>
                    <a:pt x="1870" y="5317"/>
                  </a:cubicBezTo>
                  <a:lnTo>
                    <a:pt x="1980" y="5238"/>
                  </a:lnTo>
                  <a:close/>
                  <a:moveTo>
                    <a:pt x="10232" y="5238"/>
                  </a:moveTo>
                  <a:lnTo>
                    <a:pt x="10342" y="5317"/>
                  </a:lnTo>
                  <a:cubicBezTo>
                    <a:pt x="10377" y="5342"/>
                    <a:pt x="10414" y="5363"/>
                    <a:pt x="10452" y="5382"/>
                  </a:cubicBezTo>
                  <a:cubicBezTo>
                    <a:pt x="10440" y="5382"/>
                    <a:pt x="10425" y="5379"/>
                    <a:pt x="10412" y="5379"/>
                  </a:cubicBezTo>
                  <a:lnTo>
                    <a:pt x="10053" y="5379"/>
                  </a:lnTo>
                  <a:cubicBezTo>
                    <a:pt x="10040" y="5379"/>
                    <a:pt x="10025" y="5379"/>
                    <a:pt x="10012" y="5382"/>
                  </a:cubicBezTo>
                  <a:cubicBezTo>
                    <a:pt x="10051" y="5363"/>
                    <a:pt x="10088" y="5342"/>
                    <a:pt x="10122" y="5317"/>
                  </a:cubicBezTo>
                  <a:lnTo>
                    <a:pt x="10232" y="5238"/>
                  </a:lnTo>
                  <a:close/>
                  <a:moveTo>
                    <a:pt x="6103" y="1"/>
                  </a:moveTo>
                  <a:cubicBezTo>
                    <a:pt x="5795" y="1"/>
                    <a:pt x="5525" y="196"/>
                    <a:pt x="5430" y="487"/>
                  </a:cubicBezTo>
                  <a:lnTo>
                    <a:pt x="5296" y="902"/>
                  </a:lnTo>
                  <a:lnTo>
                    <a:pt x="4861" y="902"/>
                  </a:lnTo>
                  <a:cubicBezTo>
                    <a:pt x="4553" y="902"/>
                    <a:pt x="4283" y="1097"/>
                    <a:pt x="4188" y="1389"/>
                  </a:cubicBezTo>
                  <a:cubicBezTo>
                    <a:pt x="4093" y="1681"/>
                    <a:pt x="4197" y="1999"/>
                    <a:pt x="4444" y="2179"/>
                  </a:cubicBezTo>
                  <a:lnTo>
                    <a:pt x="4796" y="2436"/>
                  </a:lnTo>
                  <a:lnTo>
                    <a:pt x="4663" y="2850"/>
                  </a:lnTo>
                  <a:cubicBezTo>
                    <a:pt x="4591" y="3068"/>
                    <a:pt x="4628" y="3300"/>
                    <a:pt x="4761" y="3483"/>
                  </a:cubicBezTo>
                  <a:cubicBezTo>
                    <a:pt x="4829" y="3575"/>
                    <a:pt x="4917" y="3649"/>
                    <a:pt x="5018" y="3700"/>
                  </a:cubicBezTo>
                  <a:cubicBezTo>
                    <a:pt x="4377" y="4074"/>
                    <a:pt x="3944" y="4770"/>
                    <a:pt x="3944" y="5566"/>
                  </a:cubicBezTo>
                  <a:lnTo>
                    <a:pt x="3944" y="6490"/>
                  </a:lnTo>
                  <a:cubicBezTo>
                    <a:pt x="3944" y="6857"/>
                    <a:pt x="4123" y="7188"/>
                    <a:pt x="4422" y="7388"/>
                  </a:cubicBezTo>
                  <a:lnTo>
                    <a:pt x="4402" y="7395"/>
                  </a:lnTo>
                  <a:cubicBezTo>
                    <a:pt x="4191" y="7474"/>
                    <a:pt x="4012" y="7606"/>
                    <a:pt x="3874" y="7773"/>
                  </a:cubicBezTo>
                  <a:cubicBezTo>
                    <a:pt x="3780" y="7564"/>
                    <a:pt x="3609" y="7393"/>
                    <a:pt x="3384" y="7304"/>
                  </a:cubicBezTo>
                  <a:lnTo>
                    <a:pt x="2942" y="7127"/>
                  </a:lnTo>
                  <a:cubicBezTo>
                    <a:pt x="2942" y="7127"/>
                    <a:pt x="2942" y="7124"/>
                    <a:pt x="2943" y="7124"/>
                  </a:cubicBezTo>
                  <a:cubicBezTo>
                    <a:pt x="2955" y="7102"/>
                    <a:pt x="2964" y="7080"/>
                    <a:pt x="2972" y="7061"/>
                  </a:cubicBezTo>
                  <a:cubicBezTo>
                    <a:pt x="2974" y="7056"/>
                    <a:pt x="2977" y="7050"/>
                    <a:pt x="2978" y="7046"/>
                  </a:cubicBezTo>
                  <a:cubicBezTo>
                    <a:pt x="2986" y="7027"/>
                    <a:pt x="2993" y="7009"/>
                    <a:pt x="2999" y="6989"/>
                  </a:cubicBezTo>
                  <a:cubicBezTo>
                    <a:pt x="3000" y="6983"/>
                    <a:pt x="3002" y="6977"/>
                    <a:pt x="3003" y="6974"/>
                  </a:cubicBezTo>
                  <a:cubicBezTo>
                    <a:pt x="3010" y="6951"/>
                    <a:pt x="3018" y="6926"/>
                    <a:pt x="3024" y="6904"/>
                  </a:cubicBezTo>
                  <a:cubicBezTo>
                    <a:pt x="3025" y="6899"/>
                    <a:pt x="3025" y="6893"/>
                    <a:pt x="3028" y="6888"/>
                  </a:cubicBezTo>
                  <a:cubicBezTo>
                    <a:pt x="3031" y="6867"/>
                    <a:pt x="3037" y="6848"/>
                    <a:pt x="3040" y="6827"/>
                  </a:cubicBezTo>
                  <a:cubicBezTo>
                    <a:pt x="3040" y="6823"/>
                    <a:pt x="3043" y="6813"/>
                    <a:pt x="3043" y="6813"/>
                  </a:cubicBezTo>
                  <a:cubicBezTo>
                    <a:pt x="3046" y="6789"/>
                    <a:pt x="3050" y="6763"/>
                    <a:pt x="3052" y="6739"/>
                  </a:cubicBezTo>
                  <a:cubicBezTo>
                    <a:pt x="3052" y="6732"/>
                    <a:pt x="3053" y="6726"/>
                    <a:pt x="3053" y="6719"/>
                  </a:cubicBezTo>
                  <a:cubicBezTo>
                    <a:pt x="3054" y="6691"/>
                    <a:pt x="3057" y="6668"/>
                    <a:pt x="3057" y="6643"/>
                  </a:cubicBezTo>
                  <a:lnTo>
                    <a:pt x="3057" y="6283"/>
                  </a:lnTo>
                  <a:cubicBezTo>
                    <a:pt x="3057" y="5899"/>
                    <a:pt x="2817" y="5572"/>
                    <a:pt x="2478" y="5442"/>
                  </a:cubicBezTo>
                  <a:cubicBezTo>
                    <a:pt x="2610" y="5440"/>
                    <a:pt x="2738" y="5396"/>
                    <a:pt x="2845" y="5319"/>
                  </a:cubicBezTo>
                  <a:cubicBezTo>
                    <a:pt x="3072" y="5154"/>
                    <a:pt x="3167" y="4863"/>
                    <a:pt x="3079" y="4594"/>
                  </a:cubicBezTo>
                  <a:lnTo>
                    <a:pt x="3037" y="4467"/>
                  </a:lnTo>
                  <a:lnTo>
                    <a:pt x="3147" y="4388"/>
                  </a:lnTo>
                  <a:cubicBezTo>
                    <a:pt x="3205" y="4345"/>
                    <a:pt x="3255" y="4294"/>
                    <a:pt x="3296" y="4235"/>
                  </a:cubicBezTo>
                  <a:lnTo>
                    <a:pt x="3299" y="4234"/>
                  </a:lnTo>
                  <a:cubicBezTo>
                    <a:pt x="3307" y="4223"/>
                    <a:pt x="3315" y="4210"/>
                    <a:pt x="3323" y="4197"/>
                  </a:cubicBezTo>
                  <a:cubicBezTo>
                    <a:pt x="3330" y="4184"/>
                    <a:pt x="3340" y="4166"/>
                    <a:pt x="3352" y="4144"/>
                  </a:cubicBezTo>
                  <a:lnTo>
                    <a:pt x="3354" y="4143"/>
                  </a:lnTo>
                  <a:cubicBezTo>
                    <a:pt x="3362" y="4124"/>
                    <a:pt x="3368" y="4109"/>
                    <a:pt x="3374" y="4096"/>
                  </a:cubicBezTo>
                  <a:cubicBezTo>
                    <a:pt x="3380" y="4084"/>
                    <a:pt x="3384" y="4069"/>
                    <a:pt x="3390" y="4049"/>
                  </a:cubicBezTo>
                  <a:lnTo>
                    <a:pt x="3392" y="4040"/>
                  </a:lnTo>
                  <a:cubicBezTo>
                    <a:pt x="3396" y="4030"/>
                    <a:pt x="3398" y="4020"/>
                    <a:pt x="3399" y="4008"/>
                  </a:cubicBezTo>
                  <a:cubicBezTo>
                    <a:pt x="3403" y="3992"/>
                    <a:pt x="3406" y="3971"/>
                    <a:pt x="3411" y="3946"/>
                  </a:cubicBezTo>
                  <a:cubicBezTo>
                    <a:pt x="3412" y="3935"/>
                    <a:pt x="3412" y="3924"/>
                    <a:pt x="3414" y="3911"/>
                  </a:cubicBezTo>
                  <a:cubicBezTo>
                    <a:pt x="3417" y="3889"/>
                    <a:pt x="3417" y="3867"/>
                    <a:pt x="3417" y="3847"/>
                  </a:cubicBezTo>
                  <a:cubicBezTo>
                    <a:pt x="3417" y="3828"/>
                    <a:pt x="3414" y="3813"/>
                    <a:pt x="3412" y="3800"/>
                  </a:cubicBezTo>
                  <a:cubicBezTo>
                    <a:pt x="3411" y="3786"/>
                    <a:pt x="3409" y="3772"/>
                    <a:pt x="3406" y="3751"/>
                  </a:cubicBezTo>
                  <a:cubicBezTo>
                    <a:pt x="3354" y="3440"/>
                    <a:pt x="3084" y="3213"/>
                    <a:pt x="2769" y="3213"/>
                  </a:cubicBezTo>
                  <a:lnTo>
                    <a:pt x="2634" y="3213"/>
                  </a:lnTo>
                  <a:lnTo>
                    <a:pt x="2591" y="3084"/>
                  </a:lnTo>
                  <a:cubicBezTo>
                    <a:pt x="2505" y="2817"/>
                    <a:pt x="2258" y="2637"/>
                    <a:pt x="1975" y="2637"/>
                  </a:cubicBezTo>
                  <a:cubicBezTo>
                    <a:pt x="1694" y="2637"/>
                    <a:pt x="1446" y="2817"/>
                    <a:pt x="1360" y="3084"/>
                  </a:cubicBezTo>
                  <a:lnTo>
                    <a:pt x="1317" y="3213"/>
                  </a:lnTo>
                  <a:lnTo>
                    <a:pt x="1182" y="3213"/>
                  </a:lnTo>
                  <a:cubicBezTo>
                    <a:pt x="940" y="3213"/>
                    <a:pt x="720" y="3347"/>
                    <a:pt x="609" y="3561"/>
                  </a:cubicBezTo>
                  <a:cubicBezTo>
                    <a:pt x="496" y="3778"/>
                    <a:pt x="513" y="4034"/>
                    <a:pt x="653" y="4232"/>
                  </a:cubicBezTo>
                  <a:cubicBezTo>
                    <a:pt x="692" y="4291"/>
                    <a:pt x="744" y="4342"/>
                    <a:pt x="802" y="4385"/>
                  </a:cubicBezTo>
                  <a:lnTo>
                    <a:pt x="912" y="4462"/>
                  </a:lnTo>
                  <a:lnTo>
                    <a:pt x="870" y="4591"/>
                  </a:lnTo>
                  <a:cubicBezTo>
                    <a:pt x="804" y="4792"/>
                    <a:pt x="843" y="5015"/>
                    <a:pt x="971" y="5184"/>
                  </a:cubicBezTo>
                  <a:cubicBezTo>
                    <a:pt x="1090" y="5339"/>
                    <a:pt x="1277" y="5435"/>
                    <a:pt x="1474" y="5437"/>
                  </a:cubicBezTo>
                  <a:cubicBezTo>
                    <a:pt x="1137" y="5568"/>
                    <a:pt x="896" y="5896"/>
                    <a:pt x="896" y="6279"/>
                  </a:cubicBezTo>
                  <a:lnTo>
                    <a:pt x="896" y="6638"/>
                  </a:lnTo>
                  <a:cubicBezTo>
                    <a:pt x="896" y="6813"/>
                    <a:pt x="936" y="6976"/>
                    <a:pt x="1009" y="7122"/>
                  </a:cubicBezTo>
                  <a:lnTo>
                    <a:pt x="566" y="7300"/>
                  </a:lnTo>
                  <a:cubicBezTo>
                    <a:pt x="223" y="7439"/>
                    <a:pt x="0" y="7769"/>
                    <a:pt x="0" y="8140"/>
                  </a:cubicBezTo>
                  <a:lnTo>
                    <a:pt x="0" y="8974"/>
                  </a:lnTo>
                  <a:cubicBezTo>
                    <a:pt x="0" y="9034"/>
                    <a:pt x="5" y="9096"/>
                    <a:pt x="18" y="9154"/>
                  </a:cubicBezTo>
                  <a:cubicBezTo>
                    <a:pt x="104" y="9572"/>
                    <a:pt x="474" y="9876"/>
                    <a:pt x="902" y="9876"/>
                  </a:cubicBezTo>
                  <a:lnTo>
                    <a:pt x="3054" y="9876"/>
                  </a:lnTo>
                  <a:cubicBezTo>
                    <a:pt x="3348" y="9876"/>
                    <a:pt x="3609" y="9736"/>
                    <a:pt x="3773" y="9519"/>
                  </a:cubicBezTo>
                  <a:cubicBezTo>
                    <a:pt x="3939" y="9736"/>
                    <a:pt x="4198" y="9876"/>
                    <a:pt x="4491" y="9876"/>
                  </a:cubicBezTo>
                  <a:lnTo>
                    <a:pt x="7722" y="9876"/>
                  </a:lnTo>
                  <a:cubicBezTo>
                    <a:pt x="8013" y="9876"/>
                    <a:pt x="8273" y="9736"/>
                    <a:pt x="8439" y="9519"/>
                  </a:cubicBezTo>
                  <a:cubicBezTo>
                    <a:pt x="8585" y="9712"/>
                    <a:pt x="8807" y="9844"/>
                    <a:pt x="9065" y="9870"/>
                  </a:cubicBezTo>
                  <a:cubicBezTo>
                    <a:pt x="9095" y="9873"/>
                    <a:pt x="9125" y="9876"/>
                    <a:pt x="9157" y="9876"/>
                  </a:cubicBezTo>
                  <a:lnTo>
                    <a:pt x="11309" y="9876"/>
                  </a:lnTo>
                  <a:cubicBezTo>
                    <a:pt x="11776" y="9876"/>
                    <a:pt x="12160" y="9527"/>
                    <a:pt x="12208" y="9065"/>
                  </a:cubicBezTo>
                  <a:cubicBezTo>
                    <a:pt x="12211" y="9034"/>
                    <a:pt x="12214" y="9005"/>
                    <a:pt x="12214" y="8974"/>
                  </a:cubicBezTo>
                  <a:lnTo>
                    <a:pt x="12214" y="8140"/>
                  </a:lnTo>
                  <a:cubicBezTo>
                    <a:pt x="12214" y="7769"/>
                    <a:pt x="11991" y="7439"/>
                    <a:pt x="11647" y="7303"/>
                  </a:cubicBezTo>
                  <a:lnTo>
                    <a:pt x="11204" y="7124"/>
                  </a:lnTo>
                  <a:cubicBezTo>
                    <a:pt x="11204" y="7124"/>
                    <a:pt x="11204" y="7122"/>
                    <a:pt x="11205" y="7122"/>
                  </a:cubicBezTo>
                  <a:cubicBezTo>
                    <a:pt x="11217" y="7100"/>
                    <a:pt x="11226" y="7078"/>
                    <a:pt x="11235" y="7058"/>
                  </a:cubicBezTo>
                  <a:cubicBezTo>
                    <a:pt x="11236" y="7055"/>
                    <a:pt x="11239" y="7049"/>
                    <a:pt x="11241" y="7043"/>
                  </a:cubicBezTo>
                  <a:cubicBezTo>
                    <a:pt x="11248" y="7025"/>
                    <a:pt x="11255" y="7005"/>
                    <a:pt x="11261" y="6987"/>
                  </a:cubicBezTo>
                  <a:lnTo>
                    <a:pt x="11265" y="6973"/>
                  </a:lnTo>
                  <a:cubicBezTo>
                    <a:pt x="11273" y="6948"/>
                    <a:pt x="11280" y="6924"/>
                    <a:pt x="11286" y="6902"/>
                  </a:cubicBezTo>
                  <a:cubicBezTo>
                    <a:pt x="11287" y="6896"/>
                    <a:pt x="11287" y="6892"/>
                    <a:pt x="11290" y="6886"/>
                  </a:cubicBezTo>
                  <a:cubicBezTo>
                    <a:pt x="11295" y="6866"/>
                    <a:pt x="11299" y="6845"/>
                    <a:pt x="11302" y="6826"/>
                  </a:cubicBezTo>
                  <a:cubicBezTo>
                    <a:pt x="11302" y="6822"/>
                    <a:pt x="11305" y="6811"/>
                    <a:pt x="11305" y="6811"/>
                  </a:cubicBezTo>
                  <a:cubicBezTo>
                    <a:pt x="11308" y="6786"/>
                    <a:pt x="11312" y="6761"/>
                    <a:pt x="11314" y="6738"/>
                  </a:cubicBezTo>
                  <a:cubicBezTo>
                    <a:pt x="11314" y="6731"/>
                    <a:pt x="11315" y="6725"/>
                    <a:pt x="11315" y="6717"/>
                  </a:cubicBezTo>
                  <a:cubicBezTo>
                    <a:pt x="11317" y="6690"/>
                    <a:pt x="11320" y="6666"/>
                    <a:pt x="11320" y="6640"/>
                  </a:cubicBezTo>
                  <a:lnTo>
                    <a:pt x="11320" y="6281"/>
                  </a:lnTo>
                  <a:cubicBezTo>
                    <a:pt x="11320" y="5898"/>
                    <a:pt x="11079" y="5569"/>
                    <a:pt x="10741" y="5440"/>
                  </a:cubicBezTo>
                  <a:cubicBezTo>
                    <a:pt x="10872" y="5437"/>
                    <a:pt x="11000" y="5393"/>
                    <a:pt x="11107" y="5317"/>
                  </a:cubicBezTo>
                  <a:cubicBezTo>
                    <a:pt x="11334" y="5152"/>
                    <a:pt x="11430" y="4861"/>
                    <a:pt x="11342" y="4593"/>
                  </a:cubicBezTo>
                  <a:lnTo>
                    <a:pt x="11299" y="4465"/>
                  </a:lnTo>
                  <a:lnTo>
                    <a:pt x="11408" y="4386"/>
                  </a:lnTo>
                  <a:cubicBezTo>
                    <a:pt x="11437" y="4364"/>
                    <a:pt x="11463" y="4342"/>
                    <a:pt x="11488" y="4316"/>
                  </a:cubicBezTo>
                  <a:cubicBezTo>
                    <a:pt x="11600" y="4203"/>
                    <a:pt x="11666" y="4055"/>
                    <a:pt x="11673" y="3895"/>
                  </a:cubicBezTo>
                  <a:lnTo>
                    <a:pt x="11675" y="3873"/>
                  </a:lnTo>
                  <a:lnTo>
                    <a:pt x="11673" y="3844"/>
                  </a:lnTo>
                  <a:cubicBezTo>
                    <a:pt x="11673" y="3828"/>
                    <a:pt x="11672" y="3813"/>
                    <a:pt x="11669" y="3803"/>
                  </a:cubicBezTo>
                  <a:cubicBezTo>
                    <a:pt x="11667" y="3791"/>
                    <a:pt x="11666" y="3773"/>
                    <a:pt x="11664" y="3754"/>
                  </a:cubicBezTo>
                  <a:cubicBezTo>
                    <a:pt x="11661" y="3741"/>
                    <a:pt x="11658" y="3728"/>
                    <a:pt x="11657" y="3718"/>
                  </a:cubicBezTo>
                  <a:cubicBezTo>
                    <a:pt x="11653" y="3703"/>
                    <a:pt x="11650" y="3685"/>
                    <a:pt x="11642" y="3663"/>
                  </a:cubicBezTo>
                  <a:lnTo>
                    <a:pt x="11639" y="3659"/>
                  </a:lnTo>
                  <a:cubicBezTo>
                    <a:pt x="11635" y="3640"/>
                    <a:pt x="11628" y="3624"/>
                    <a:pt x="11622" y="3612"/>
                  </a:cubicBezTo>
                  <a:lnTo>
                    <a:pt x="11606" y="3574"/>
                  </a:lnTo>
                  <a:cubicBezTo>
                    <a:pt x="11496" y="3352"/>
                    <a:pt x="11273" y="3215"/>
                    <a:pt x="11026" y="3215"/>
                  </a:cubicBezTo>
                  <a:lnTo>
                    <a:pt x="10890" y="3215"/>
                  </a:lnTo>
                  <a:lnTo>
                    <a:pt x="10848" y="3087"/>
                  </a:lnTo>
                  <a:cubicBezTo>
                    <a:pt x="10763" y="2819"/>
                    <a:pt x="10515" y="2640"/>
                    <a:pt x="10232" y="2640"/>
                  </a:cubicBezTo>
                  <a:cubicBezTo>
                    <a:pt x="9950" y="2640"/>
                    <a:pt x="9702" y="2819"/>
                    <a:pt x="9616" y="3087"/>
                  </a:cubicBezTo>
                  <a:lnTo>
                    <a:pt x="9575" y="3215"/>
                  </a:lnTo>
                  <a:lnTo>
                    <a:pt x="9438" y="3215"/>
                  </a:lnTo>
                  <a:cubicBezTo>
                    <a:pt x="9216" y="3215"/>
                    <a:pt x="9010" y="3326"/>
                    <a:pt x="8890" y="3515"/>
                  </a:cubicBezTo>
                  <a:cubicBezTo>
                    <a:pt x="8771" y="3706"/>
                    <a:pt x="8757" y="3939"/>
                    <a:pt x="8853" y="4143"/>
                  </a:cubicBezTo>
                  <a:cubicBezTo>
                    <a:pt x="8861" y="4154"/>
                    <a:pt x="8867" y="4169"/>
                    <a:pt x="8875" y="4182"/>
                  </a:cubicBezTo>
                  <a:cubicBezTo>
                    <a:pt x="8883" y="4196"/>
                    <a:pt x="8895" y="4213"/>
                    <a:pt x="8908" y="4234"/>
                  </a:cubicBezTo>
                  <a:cubicBezTo>
                    <a:pt x="8947" y="4292"/>
                    <a:pt x="8999" y="4344"/>
                    <a:pt x="9057" y="4386"/>
                  </a:cubicBezTo>
                  <a:lnTo>
                    <a:pt x="9167" y="4465"/>
                  </a:lnTo>
                  <a:lnTo>
                    <a:pt x="9125" y="4593"/>
                  </a:lnTo>
                  <a:cubicBezTo>
                    <a:pt x="9059" y="4795"/>
                    <a:pt x="9098" y="5017"/>
                    <a:pt x="9226" y="5185"/>
                  </a:cubicBezTo>
                  <a:cubicBezTo>
                    <a:pt x="9345" y="5341"/>
                    <a:pt x="9532" y="5436"/>
                    <a:pt x="9729" y="5442"/>
                  </a:cubicBezTo>
                  <a:cubicBezTo>
                    <a:pt x="9392" y="5572"/>
                    <a:pt x="9151" y="5899"/>
                    <a:pt x="9151" y="6283"/>
                  </a:cubicBezTo>
                  <a:lnTo>
                    <a:pt x="9151" y="6643"/>
                  </a:lnTo>
                  <a:cubicBezTo>
                    <a:pt x="9151" y="6816"/>
                    <a:pt x="9191" y="6980"/>
                    <a:pt x="9264" y="7127"/>
                  </a:cubicBezTo>
                  <a:lnTo>
                    <a:pt x="8821" y="7304"/>
                  </a:lnTo>
                  <a:cubicBezTo>
                    <a:pt x="8597" y="7393"/>
                    <a:pt x="8425" y="7562"/>
                    <a:pt x="8331" y="7773"/>
                  </a:cubicBezTo>
                  <a:cubicBezTo>
                    <a:pt x="8194" y="7606"/>
                    <a:pt x="8015" y="7474"/>
                    <a:pt x="7804" y="7395"/>
                  </a:cubicBezTo>
                  <a:lnTo>
                    <a:pt x="7783" y="7388"/>
                  </a:lnTo>
                  <a:cubicBezTo>
                    <a:pt x="8082" y="7188"/>
                    <a:pt x="8263" y="6857"/>
                    <a:pt x="8263" y="6490"/>
                  </a:cubicBezTo>
                  <a:lnTo>
                    <a:pt x="8263" y="5565"/>
                  </a:lnTo>
                  <a:cubicBezTo>
                    <a:pt x="8263" y="4989"/>
                    <a:pt x="8038" y="4446"/>
                    <a:pt x="7629" y="4037"/>
                  </a:cubicBezTo>
                  <a:cubicBezTo>
                    <a:pt x="7496" y="3904"/>
                    <a:pt x="7349" y="3791"/>
                    <a:pt x="7189" y="3698"/>
                  </a:cubicBezTo>
                  <a:cubicBezTo>
                    <a:pt x="7289" y="3647"/>
                    <a:pt x="7377" y="3574"/>
                    <a:pt x="7444" y="3483"/>
                  </a:cubicBezTo>
                  <a:cubicBezTo>
                    <a:pt x="7578" y="3300"/>
                    <a:pt x="7614" y="3068"/>
                    <a:pt x="7544" y="2850"/>
                  </a:cubicBezTo>
                  <a:lnTo>
                    <a:pt x="7409" y="2436"/>
                  </a:lnTo>
                  <a:lnTo>
                    <a:pt x="7761" y="2179"/>
                  </a:lnTo>
                  <a:cubicBezTo>
                    <a:pt x="8010" y="1999"/>
                    <a:pt x="8113" y="1681"/>
                    <a:pt x="8018" y="1389"/>
                  </a:cubicBezTo>
                  <a:cubicBezTo>
                    <a:pt x="7922" y="1097"/>
                    <a:pt x="7654" y="902"/>
                    <a:pt x="7346" y="902"/>
                  </a:cubicBezTo>
                  <a:lnTo>
                    <a:pt x="6909" y="902"/>
                  </a:lnTo>
                  <a:lnTo>
                    <a:pt x="6776" y="487"/>
                  </a:lnTo>
                  <a:cubicBezTo>
                    <a:pt x="6680" y="196"/>
                    <a:pt x="6411" y="1"/>
                    <a:pt x="6103"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3"/>
            <p:cNvSpPr/>
            <p:nvPr/>
          </p:nvSpPr>
          <p:spPr>
            <a:xfrm>
              <a:off x="5713266" y="2404814"/>
              <a:ext cx="90698" cy="96487"/>
            </a:xfrm>
            <a:custGeom>
              <a:avLst/>
              <a:gdLst/>
              <a:ahLst/>
              <a:cxnLst/>
              <a:rect l="l" t="t" r="r" b="b"/>
              <a:pathLst>
                <a:path w="3232" h="3438" extrusionOk="0">
                  <a:moveTo>
                    <a:pt x="1615" y="0"/>
                  </a:moveTo>
                  <a:cubicBezTo>
                    <a:pt x="722" y="0"/>
                    <a:pt x="1" y="723"/>
                    <a:pt x="1" y="1616"/>
                  </a:cubicBezTo>
                  <a:lnTo>
                    <a:pt x="1" y="2540"/>
                  </a:lnTo>
                  <a:cubicBezTo>
                    <a:pt x="1" y="2742"/>
                    <a:pt x="117" y="2930"/>
                    <a:pt x="299" y="3021"/>
                  </a:cubicBezTo>
                  <a:lnTo>
                    <a:pt x="1131" y="3437"/>
                  </a:lnTo>
                  <a:lnTo>
                    <a:pt x="2117" y="3434"/>
                  </a:lnTo>
                  <a:lnTo>
                    <a:pt x="2932" y="3021"/>
                  </a:lnTo>
                  <a:cubicBezTo>
                    <a:pt x="3114" y="2930"/>
                    <a:pt x="3228" y="2745"/>
                    <a:pt x="3228" y="2540"/>
                  </a:cubicBezTo>
                  <a:lnTo>
                    <a:pt x="3228" y="1616"/>
                  </a:lnTo>
                  <a:cubicBezTo>
                    <a:pt x="3231" y="723"/>
                    <a:pt x="2508" y="0"/>
                    <a:pt x="1615" y="0"/>
                  </a:cubicBezTo>
                  <a:close/>
                </a:path>
              </a:pathLst>
            </a:custGeom>
            <a:solidFill>
              <a:srgbClr val="84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3"/>
            <p:cNvSpPr/>
            <p:nvPr/>
          </p:nvSpPr>
          <p:spPr>
            <a:xfrm>
              <a:off x="5747025" y="2309112"/>
              <a:ext cx="52814" cy="75607"/>
            </a:xfrm>
            <a:custGeom>
              <a:avLst/>
              <a:gdLst/>
              <a:ahLst/>
              <a:cxnLst/>
              <a:rect l="l" t="t" r="r" b="b"/>
              <a:pathLst>
                <a:path w="1882" h="2694" extrusionOk="0">
                  <a:moveTo>
                    <a:pt x="413" y="1"/>
                  </a:moveTo>
                  <a:cubicBezTo>
                    <a:pt x="347" y="1"/>
                    <a:pt x="282" y="39"/>
                    <a:pt x="257" y="114"/>
                  </a:cubicBezTo>
                  <a:lnTo>
                    <a:pt x="0" y="903"/>
                  </a:lnTo>
                  <a:lnTo>
                    <a:pt x="317" y="1699"/>
                  </a:lnTo>
                  <a:lnTo>
                    <a:pt x="1084" y="2661"/>
                  </a:lnTo>
                  <a:cubicBezTo>
                    <a:pt x="1114" y="2683"/>
                    <a:pt x="1147" y="2693"/>
                    <a:pt x="1179" y="2693"/>
                  </a:cubicBezTo>
                  <a:cubicBezTo>
                    <a:pt x="1281" y="2693"/>
                    <a:pt x="1372" y="2593"/>
                    <a:pt x="1335" y="2478"/>
                  </a:cubicBezTo>
                  <a:lnTo>
                    <a:pt x="1078" y="1687"/>
                  </a:lnTo>
                  <a:lnTo>
                    <a:pt x="1749" y="1201"/>
                  </a:lnTo>
                  <a:cubicBezTo>
                    <a:pt x="1881" y="1107"/>
                    <a:pt x="1814" y="903"/>
                    <a:pt x="1656" y="903"/>
                  </a:cubicBezTo>
                  <a:lnTo>
                    <a:pt x="826" y="903"/>
                  </a:lnTo>
                  <a:lnTo>
                    <a:pt x="569" y="114"/>
                  </a:lnTo>
                  <a:cubicBezTo>
                    <a:pt x="544" y="39"/>
                    <a:pt x="479" y="1"/>
                    <a:pt x="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3"/>
            <p:cNvSpPr/>
            <p:nvPr/>
          </p:nvSpPr>
          <p:spPr>
            <a:xfrm>
              <a:off x="5737175" y="2494846"/>
              <a:ext cx="43890" cy="48384"/>
            </a:xfrm>
            <a:custGeom>
              <a:avLst/>
              <a:gdLst/>
              <a:ahLst/>
              <a:cxnLst/>
              <a:rect l="l" t="t" r="r" b="b"/>
              <a:pathLst>
                <a:path w="1564" h="1724" extrusionOk="0">
                  <a:moveTo>
                    <a:pt x="776" y="0"/>
                  </a:moveTo>
                  <a:lnTo>
                    <a:pt x="1" y="625"/>
                  </a:lnTo>
                  <a:lnTo>
                    <a:pt x="721" y="1723"/>
                  </a:lnTo>
                  <a:lnTo>
                    <a:pt x="1564" y="477"/>
                  </a:lnTo>
                  <a:lnTo>
                    <a:pt x="1536" y="468"/>
                  </a:lnTo>
                  <a:cubicBezTo>
                    <a:pt x="1395" y="414"/>
                    <a:pt x="1303" y="280"/>
                    <a:pt x="1303" y="132"/>
                  </a:cubicBezTo>
                  <a:lnTo>
                    <a:pt x="1303" y="96"/>
                  </a:lnTo>
                  <a:lnTo>
                    <a:pt x="776" y="0"/>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3"/>
            <p:cNvSpPr/>
            <p:nvPr/>
          </p:nvSpPr>
          <p:spPr>
            <a:xfrm>
              <a:off x="5736193" y="2480309"/>
              <a:ext cx="37548" cy="37158"/>
            </a:xfrm>
            <a:custGeom>
              <a:avLst/>
              <a:gdLst/>
              <a:ahLst/>
              <a:cxnLst/>
              <a:rect l="l" t="t" r="r" b="b"/>
              <a:pathLst>
                <a:path w="1338" h="1324" extrusionOk="0">
                  <a:moveTo>
                    <a:pt x="262" y="1"/>
                  </a:moveTo>
                  <a:lnTo>
                    <a:pt x="262" y="650"/>
                  </a:lnTo>
                  <a:cubicBezTo>
                    <a:pt x="262" y="800"/>
                    <a:pt x="168" y="935"/>
                    <a:pt x="28" y="986"/>
                  </a:cubicBezTo>
                  <a:lnTo>
                    <a:pt x="1" y="996"/>
                  </a:lnTo>
                  <a:lnTo>
                    <a:pt x="155" y="1323"/>
                  </a:lnTo>
                  <a:cubicBezTo>
                    <a:pt x="306" y="1266"/>
                    <a:pt x="430" y="1159"/>
                    <a:pt x="511" y="1027"/>
                  </a:cubicBezTo>
                  <a:cubicBezTo>
                    <a:pt x="561" y="945"/>
                    <a:pt x="627" y="876"/>
                    <a:pt x="704" y="820"/>
                  </a:cubicBezTo>
                  <a:cubicBezTo>
                    <a:pt x="789" y="762"/>
                    <a:pt x="886" y="719"/>
                    <a:pt x="987" y="705"/>
                  </a:cubicBezTo>
                  <a:cubicBezTo>
                    <a:pt x="1111" y="688"/>
                    <a:pt x="1228" y="659"/>
                    <a:pt x="1338" y="614"/>
                  </a:cubicBezTo>
                  <a:lnTo>
                    <a:pt x="1338" y="1"/>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3"/>
            <p:cNvSpPr/>
            <p:nvPr/>
          </p:nvSpPr>
          <p:spPr>
            <a:xfrm>
              <a:off x="5734172" y="2436022"/>
              <a:ext cx="54666" cy="53464"/>
            </a:xfrm>
            <a:custGeom>
              <a:avLst/>
              <a:gdLst/>
              <a:ahLst/>
              <a:cxnLst/>
              <a:rect l="l" t="t" r="r" b="b"/>
              <a:pathLst>
                <a:path w="1948" h="1905" extrusionOk="0">
                  <a:moveTo>
                    <a:pt x="870" y="1"/>
                  </a:moveTo>
                  <a:cubicBezTo>
                    <a:pt x="835" y="1"/>
                    <a:pt x="800" y="11"/>
                    <a:pt x="769" y="30"/>
                  </a:cubicBezTo>
                  <a:lnTo>
                    <a:pt x="332" y="324"/>
                  </a:lnTo>
                  <a:lnTo>
                    <a:pt x="5" y="687"/>
                  </a:lnTo>
                  <a:cubicBezTo>
                    <a:pt x="1" y="1286"/>
                    <a:pt x="272" y="1894"/>
                    <a:pt x="869" y="1894"/>
                  </a:cubicBezTo>
                  <a:lnTo>
                    <a:pt x="1140" y="1904"/>
                  </a:lnTo>
                  <a:cubicBezTo>
                    <a:pt x="1606" y="1783"/>
                    <a:pt x="1948" y="1357"/>
                    <a:pt x="1945" y="853"/>
                  </a:cubicBezTo>
                  <a:cubicBezTo>
                    <a:pt x="1946" y="743"/>
                    <a:pt x="1888" y="643"/>
                    <a:pt x="1798" y="582"/>
                  </a:cubicBezTo>
                  <a:lnTo>
                    <a:pt x="970" y="30"/>
                  </a:lnTo>
                  <a:cubicBezTo>
                    <a:pt x="940" y="11"/>
                    <a:pt x="905" y="1"/>
                    <a:pt x="87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3"/>
            <p:cNvSpPr/>
            <p:nvPr/>
          </p:nvSpPr>
          <p:spPr>
            <a:xfrm>
              <a:off x="5728307" y="2445087"/>
              <a:ext cx="37940" cy="45297"/>
            </a:xfrm>
            <a:custGeom>
              <a:avLst/>
              <a:gdLst/>
              <a:ahLst/>
              <a:cxnLst/>
              <a:rect l="l" t="t" r="r" b="b"/>
              <a:pathLst>
                <a:path w="1352" h="1614" extrusionOk="0">
                  <a:moveTo>
                    <a:pt x="543" y="1"/>
                  </a:moveTo>
                  <a:lnTo>
                    <a:pt x="154" y="259"/>
                  </a:lnTo>
                  <a:cubicBezTo>
                    <a:pt x="65" y="319"/>
                    <a:pt x="6" y="420"/>
                    <a:pt x="6" y="529"/>
                  </a:cubicBezTo>
                  <a:cubicBezTo>
                    <a:pt x="0" y="1128"/>
                    <a:pt x="484" y="1614"/>
                    <a:pt x="1082" y="1614"/>
                  </a:cubicBezTo>
                  <a:cubicBezTo>
                    <a:pt x="1175" y="1614"/>
                    <a:pt x="1267" y="1600"/>
                    <a:pt x="1352" y="1578"/>
                  </a:cubicBezTo>
                  <a:cubicBezTo>
                    <a:pt x="887" y="1461"/>
                    <a:pt x="543" y="1040"/>
                    <a:pt x="543" y="540"/>
                  </a:cubicBezTo>
                  <a:lnTo>
                    <a:pt x="543"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3"/>
            <p:cNvSpPr/>
            <p:nvPr/>
          </p:nvSpPr>
          <p:spPr>
            <a:xfrm>
              <a:off x="5728924" y="2508289"/>
              <a:ext cx="62383" cy="47654"/>
            </a:xfrm>
            <a:custGeom>
              <a:avLst/>
              <a:gdLst/>
              <a:ahLst/>
              <a:cxnLst/>
              <a:rect l="l" t="t" r="r" b="b"/>
              <a:pathLst>
                <a:path w="2223" h="1698" extrusionOk="0">
                  <a:moveTo>
                    <a:pt x="1859" y="1"/>
                  </a:moveTo>
                  <a:lnTo>
                    <a:pt x="1186" y="674"/>
                  </a:lnTo>
                  <a:cubicBezTo>
                    <a:pt x="1151" y="709"/>
                    <a:pt x="1105" y="727"/>
                    <a:pt x="1059" y="727"/>
                  </a:cubicBezTo>
                  <a:cubicBezTo>
                    <a:pt x="1014" y="727"/>
                    <a:pt x="968" y="709"/>
                    <a:pt x="933" y="674"/>
                  </a:cubicBezTo>
                  <a:lnTo>
                    <a:pt x="529" y="271"/>
                  </a:lnTo>
                  <a:lnTo>
                    <a:pt x="0" y="407"/>
                  </a:lnTo>
                  <a:lnTo>
                    <a:pt x="161" y="1697"/>
                  </a:lnTo>
                  <a:lnTo>
                    <a:pt x="1956" y="1697"/>
                  </a:lnTo>
                  <a:lnTo>
                    <a:pt x="2223" y="807"/>
                  </a:lnTo>
                  <a:lnTo>
                    <a:pt x="1956" y="37"/>
                  </a:lnTo>
                  <a:lnTo>
                    <a:pt x="18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33"/>
            <p:cNvSpPr/>
            <p:nvPr/>
          </p:nvSpPr>
          <p:spPr>
            <a:xfrm>
              <a:off x="5730187" y="2508261"/>
              <a:ext cx="13554" cy="11871"/>
            </a:xfrm>
            <a:custGeom>
              <a:avLst/>
              <a:gdLst/>
              <a:ahLst/>
              <a:cxnLst/>
              <a:rect l="l" t="t" r="r" b="b"/>
              <a:pathLst>
                <a:path w="483" h="423" extrusionOk="0">
                  <a:moveTo>
                    <a:pt x="213" y="0"/>
                  </a:moveTo>
                  <a:lnTo>
                    <a:pt x="116" y="37"/>
                  </a:lnTo>
                  <a:lnTo>
                    <a:pt x="1" y="292"/>
                  </a:lnTo>
                  <a:lnTo>
                    <a:pt x="116" y="423"/>
                  </a:lnTo>
                  <a:lnTo>
                    <a:pt x="367" y="327"/>
                  </a:lnTo>
                  <a:cubicBezTo>
                    <a:pt x="408" y="313"/>
                    <a:pt x="446" y="292"/>
                    <a:pt x="483" y="270"/>
                  </a:cubicBez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3"/>
            <p:cNvSpPr/>
            <p:nvPr/>
          </p:nvSpPr>
          <p:spPr>
            <a:xfrm>
              <a:off x="5706615" y="2518702"/>
              <a:ext cx="26884" cy="37158"/>
            </a:xfrm>
            <a:custGeom>
              <a:avLst/>
              <a:gdLst/>
              <a:ahLst/>
              <a:cxnLst/>
              <a:rect l="l" t="t" r="r" b="b"/>
              <a:pathLst>
                <a:path w="958" h="1324" extrusionOk="0">
                  <a:moveTo>
                    <a:pt x="518" y="1"/>
                  </a:moveTo>
                  <a:cubicBezTo>
                    <a:pt x="518" y="1"/>
                    <a:pt x="0" y="118"/>
                    <a:pt x="0" y="633"/>
                  </a:cubicBezTo>
                  <a:lnTo>
                    <a:pt x="0" y="1034"/>
                  </a:lnTo>
                  <a:lnTo>
                    <a:pt x="239" y="1323"/>
                  </a:lnTo>
                  <a:lnTo>
                    <a:pt x="958" y="1323"/>
                  </a:lnTo>
                  <a:lnTo>
                    <a:pt x="958" y="48"/>
                  </a:lnTo>
                  <a:lnTo>
                    <a:pt x="956" y="48"/>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3"/>
            <p:cNvSpPr/>
            <p:nvPr/>
          </p:nvSpPr>
          <p:spPr>
            <a:xfrm>
              <a:off x="5703247" y="2509300"/>
              <a:ext cx="30223" cy="46644"/>
            </a:xfrm>
            <a:custGeom>
              <a:avLst/>
              <a:gdLst/>
              <a:ahLst/>
              <a:cxnLst/>
              <a:rect l="l" t="t" r="r" b="b"/>
              <a:pathLst>
                <a:path w="1077" h="1662" extrusionOk="0">
                  <a:moveTo>
                    <a:pt x="1076" y="0"/>
                  </a:moveTo>
                  <a:lnTo>
                    <a:pt x="466" y="229"/>
                  </a:lnTo>
                  <a:cubicBezTo>
                    <a:pt x="186" y="334"/>
                    <a:pt x="0" y="601"/>
                    <a:pt x="0" y="902"/>
                  </a:cubicBezTo>
                  <a:lnTo>
                    <a:pt x="0" y="1302"/>
                  </a:lnTo>
                  <a:cubicBezTo>
                    <a:pt x="0" y="1500"/>
                    <a:pt x="161" y="1661"/>
                    <a:pt x="359" y="1661"/>
                  </a:cubicBezTo>
                  <a:lnTo>
                    <a:pt x="359" y="902"/>
                  </a:lnTo>
                  <a:cubicBezTo>
                    <a:pt x="358" y="752"/>
                    <a:pt x="452" y="617"/>
                    <a:pt x="591" y="565"/>
                  </a:cubicBezTo>
                  <a:lnTo>
                    <a:pt x="1076" y="383"/>
                  </a:lnTo>
                  <a:lnTo>
                    <a:pt x="10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3"/>
            <p:cNvSpPr/>
            <p:nvPr/>
          </p:nvSpPr>
          <p:spPr>
            <a:xfrm>
              <a:off x="5783815" y="2509300"/>
              <a:ext cx="30251" cy="46560"/>
            </a:xfrm>
            <a:custGeom>
              <a:avLst/>
              <a:gdLst/>
              <a:ahLst/>
              <a:cxnLst/>
              <a:rect l="l" t="t" r="r" b="b"/>
              <a:pathLst>
                <a:path w="1078" h="1659" extrusionOk="0">
                  <a:moveTo>
                    <a:pt x="0" y="0"/>
                  </a:moveTo>
                  <a:lnTo>
                    <a:pt x="0" y="1658"/>
                  </a:lnTo>
                  <a:lnTo>
                    <a:pt x="719" y="1658"/>
                  </a:lnTo>
                  <a:cubicBezTo>
                    <a:pt x="916" y="1658"/>
                    <a:pt x="1078" y="1497"/>
                    <a:pt x="1078" y="1299"/>
                  </a:cubicBezTo>
                  <a:lnTo>
                    <a:pt x="1078" y="900"/>
                  </a:lnTo>
                  <a:cubicBezTo>
                    <a:pt x="1076" y="601"/>
                    <a:pt x="890" y="334"/>
                    <a:pt x="610" y="22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3"/>
            <p:cNvSpPr/>
            <p:nvPr/>
          </p:nvSpPr>
          <p:spPr>
            <a:xfrm>
              <a:off x="5717447" y="2334427"/>
              <a:ext cx="59970" cy="50208"/>
            </a:xfrm>
            <a:custGeom>
              <a:avLst/>
              <a:gdLst/>
              <a:ahLst/>
              <a:cxnLst/>
              <a:rect l="l" t="t" r="r" b="b"/>
              <a:pathLst>
                <a:path w="2137" h="1789" extrusionOk="0">
                  <a:moveTo>
                    <a:pt x="224" y="1"/>
                  </a:moveTo>
                  <a:cubicBezTo>
                    <a:pt x="66" y="1"/>
                    <a:pt x="0" y="205"/>
                    <a:pt x="129" y="296"/>
                  </a:cubicBezTo>
                  <a:lnTo>
                    <a:pt x="799" y="784"/>
                  </a:lnTo>
                  <a:lnTo>
                    <a:pt x="543" y="1574"/>
                  </a:lnTo>
                  <a:cubicBezTo>
                    <a:pt x="504" y="1688"/>
                    <a:pt x="596" y="1789"/>
                    <a:pt x="699" y="1789"/>
                  </a:cubicBezTo>
                  <a:cubicBezTo>
                    <a:pt x="731" y="1789"/>
                    <a:pt x="764" y="1779"/>
                    <a:pt x="795" y="1758"/>
                  </a:cubicBezTo>
                  <a:lnTo>
                    <a:pt x="1465" y="1269"/>
                  </a:lnTo>
                  <a:lnTo>
                    <a:pt x="2136" y="1758"/>
                  </a:lnTo>
                  <a:lnTo>
                    <a:pt x="10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3"/>
            <p:cNvSpPr/>
            <p:nvPr/>
          </p:nvSpPr>
          <p:spPr>
            <a:xfrm>
              <a:off x="5602503" y="2506746"/>
              <a:ext cx="80596" cy="49198"/>
            </a:xfrm>
            <a:custGeom>
              <a:avLst/>
              <a:gdLst/>
              <a:ahLst/>
              <a:cxnLst/>
              <a:rect l="l" t="t" r="r" b="b"/>
              <a:pathLst>
                <a:path w="2872"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2512" y="1752"/>
                  </a:lnTo>
                  <a:cubicBezTo>
                    <a:pt x="2710" y="1752"/>
                    <a:pt x="2872" y="1590"/>
                    <a:pt x="2872" y="1393"/>
                  </a:cubicBezTo>
                  <a:lnTo>
                    <a:pt x="2872" y="559"/>
                  </a:lnTo>
                  <a:cubicBezTo>
                    <a:pt x="2872" y="412"/>
                    <a:pt x="2782" y="280"/>
                    <a:pt x="2647" y="224"/>
                  </a:cubicBezTo>
                  <a:lnTo>
                    <a:pt x="2150" y="26"/>
                  </a:lnTo>
                  <a:cubicBezTo>
                    <a:pt x="2107" y="9"/>
                    <a:pt x="2062" y="1"/>
                    <a:pt x="2017" y="1"/>
                  </a:cubicBezTo>
                  <a:cubicBezTo>
                    <a:pt x="1947" y="1"/>
                    <a:pt x="1878" y="21"/>
                    <a:pt x="1819" y="62"/>
                  </a:cubicBezTo>
                  <a:lnTo>
                    <a:pt x="1536" y="249"/>
                  </a:lnTo>
                  <a:cubicBezTo>
                    <a:pt x="1506" y="269"/>
                    <a:pt x="1471" y="279"/>
                    <a:pt x="1436" y="279"/>
                  </a:cubicBezTo>
                  <a:cubicBezTo>
                    <a:pt x="1401" y="279"/>
                    <a:pt x="1367" y="269"/>
                    <a:pt x="1337" y="249"/>
                  </a:cubicBezTo>
                  <a:lnTo>
                    <a:pt x="1054" y="62"/>
                  </a:lnTo>
                  <a:cubicBezTo>
                    <a:pt x="994" y="21"/>
                    <a:pt x="925" y="1"/>
                    <a:pt x="855" y="1"/>
                  </a:cubicBezTo>
                  <a:close/>
                </a:path>
              </a:pathLst>
            </a:custGeom>
            <a:solidFill>
              <a:srgbClr val="D5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3"/>
            <p:cNvSpPr/>
            <p:nvPr/>
          </p:nvSpPr>
          <p:spPr>
            <a:xfrm>
              <a:off x="5627703" y="2460158"/>
              <a:ext cx="30251" cy="35334"/>
            </a:xfrm>
            <a:custGeom>
              <a:avLst/>
              <a:gdLst/>
              <a:ahLst/>
              <a:cxnLst/>
              <a:rect l="l" t="t" r="r" b="b"/>
              <a:pathLst>
                <a:path w="1078" h="1259" extrusionOk="0">
                  <a:moveTo>
                    <a:pt x="359" y="0"/>
                  </a:moveTo>
                  <a:cubicBezTo>
                    <a:pt x="161" y="0"/>
                    <a:pt x="0" y="162"/>
                    <a:pt x="0" y="360"/>
                  </a:cubicBezTo>
                  <a:lnTo>
                    <a:pt x="0" y="719"/>
                  </a:lnTo>
                  <a:cubicBezTo>
                    <a:pt x="0" y="1018"/>
                    <a:pt x="242" y="1258"/>
                    <a:pt x="540" y="1258"/>
                  </a:cubicBezTo>
                  <a:cubicBezTo>
                    <a:pt x="836" y="1258"/>
                    <a:pt x="1076" y="1016"/>
                    <a:pt x="1078" y="719"/>
                  </a:cubicBezTo>
                  <a:lnTo>
                    <a:pt x="1078" y="360"/>
                  </a:lnTo>
                  <a:cubicBezTo>
                    <a:pt x="1078" y="162"/>
                    <a:pt x="917" y="0"/>
                    <a:pt x="71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3"/>
            <p:cNvSpPr/>
            <p:nvPr/>
          </p:nvSpPr>
          <p:spPr>
            <a:xfrm>
              <a:off x="5616366" y="2383232"/>
              <a:ext cx="52701" cy="48244"/>
            </a:xfrm>
            <a:custGeom>
              <a:avLst/>
              <a:gdLst/>
              <a:ahLst/>
              <a:cxnLst/>
              <a:rect l="l" t="t" r="r" b="b"/>
              <a:pathLst>
                <a:path w="1878" h="1719" extrusionOk="0">
                  <a:moveTo>
                    <a:pt x="942" y="0"/>
                  </a:moveTo>
                  <a:cubicBezTo>
                    <a:pt x="899" y="0"/>
                    <a:pt x="856" y="24"/>
                    <a:pt x="837" y="73"/>
                  </a:cubicBezTo>
                  <a:lnTo>
                    <a:pt x="674" y="577"/>
                  </a:lnTo>
                  <a:lnTo>
                    <a:pt x="145" y="577"/>
                  </a:lnTo>
                  <a:cubicBezTo>
                    <a:pt x="43" y="577"/>
                    <a:pt x="1" y="708"/>
                    <a:pt x="83" y="766"/>
                  </a:cubicBezTo>
                  <a:lnTo>
                    <a:pt x="513" y="1077"/>
                  </a:lnTo>
                  <a:lnTo>
                    <a:pt x="350" y="1582"/>
                  </a:lnTo>
                  <a:cubicBezTo>
                    <a:pt x="325" y="1655"/>
                    <a:pt x="383" y="1719"/>
                    <a:pt x="449" y="1719"/>
                  </a:cubicBezTo>
                  <a:cubicBezTo>
                    <a:pt x="470" y="1719"/>
                    <a:pt x="491" y="1713"/>
                    <a:pt x="511" y="1699"/>
                  </a:cubicBezTo>
                  <a:lnTo>
                    <a:pt x="939" y="1388"/>
                  </a:lnTo>
                  <a:lnTo>
                    <a:pt x="1369" y="1699"/>
                  </a:lnTo>
                  <a:cubicBezTo>
                    <a:pt x="1388" y="1713"/>
                    <a:pt x="1409" y="1719"/>
                    <a:pt x="1429" y="1719"/>
                  </a:cubicBezTo>
                  <a:cubicBezTo>
                    <a:pt x="1495" y="1719"/>
                    <a:pt x="1553" y="1654"/>
                    <a:pt x="1529" y="1582"/>
                  </a:cubicBezTo>
                  <a:lnTo>
                    <a:pt x="1366" y="1077"/>
                  </a:lnTo>
                  <a:lnTo>
                    <a:pt x="1796" y="766"/>
                  </a:lnTo>
                  <a:cubicBezTo>
                    <a:pt x="1878" y="708"/>
                    <a:pt x="1835" y="577"/>
                    <a:pt x="1735" y="577"/>
                  </a:cubicBezTo>
                  <a:lnTo>
                    <a:pt x="1205" y="577"/>
                  </a:lnTo>
                  <a:lnTo>
                    <a:pt x="1042" y="73"/>
                  </a:lnTo>
                  <a:cubicBezTo>
                    <a:pt x="1027" y="24"/>
                    <a:pt x="985" y="0"/>
                    <a:pt x="942" y="0"/>
                  </a:cubicBezTo>
                  <a:close/>
                </a:path>
              </a:pathLst>
            </a:custGeom>
            <a:solidFill>
              <a:srgbClr val="FFE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3"/>
            <p:cNvSpPr/>
            <p:nvPr/>
          </p:nvSpPr>
          <p:spPr>
            <a:xfrm>
              <a:off x="5602559" y="2506746"/>
              <a:ext cx="45321" cy="49198"/>
            </a:xfrm>
            <a:custGeom>
              <a:avLst/>
              <a:gdLst/>
              <a:ahLst/>
              <a:cxnLst/>
              <a:rect l="l" t="t" r="r" b="b"/>
              <a:pathLst>
                <a:path w="1615" h="1753" extrusionOk="0">
                  <a:moveTo>
                    <a:pt x="854" y="1"/>
                  </a:moveTo>
                  <a:cubicBezTo>
                    <a:pt x="810" y="1"/>
                    <a:pt x="765" y="9"/>
                    <a:pt x="722" y="26"/>
                  </a:cubicBezTo>
                  <a:lnTo>
                    <a:pt x="226" y="224"/>
                  </a:lnTo>
                  <a:cubicBezTo>
                    <a:pt x="90" y="280"/>
                    <a:pt x="0" y="412"/>
                    <a:pt x="0" y="559"/>
                  </a:cubicBezTo>
                  <a:lnTo>
                    <a:pt x="0" y="1393"/>
                  </a:lnTo>
                  <a:cubicBezTo>
                    <a:pt x="0" y="1591"/>
                    <a:pt x="162" y="1752"/>
                    <a:pt x="359" y="1752"/>
                  </a:cubicBezTo>
                  <a:lnTo>
                    <a:pt x="359" y="802"/>
                  </a:lnTo>
                  <a:cubicBezTo>
                    <a:pt x="359" y="656"/>
                    <a:pt x="449" y="524"/>
                    <a:pt x="585" y="469"/>
                  </a:cubicBezTo>
                  <a:lnTo>
                    <a:pt x="769" y="396"/>
                  </a:lnTo>
                  <a:cubicBezTo>
                    <a:pt x="790" y="387"/>
                    <a:pt x="812" y="383"/>
                    <a:pt x="834" y="383"/>
                  </a:cubicBezTo>
                  <a:cubicBezTo>
                    <a:pt x="868" y="383"/>
                    <a:pt x="902" y="393"/>
                    <a:pt x="933" y="412"/>
                  </a:cubicBezTo>
                  <a:lnTo>
                    <a:pt x="1175" y="569"/>
                  </a:lnTo>
                  <a:cubicBezTo>
                    <a:pt x="1226" y="603"/>
                    <a:pt x="1255" y="660"/>
                    <a:pt x="1255" y="720"/>
                  </a:cubicBezTo>
                  <a:lnTo>
                    <a:pt x="1255" y="1752"/>
                  </a:lnTo>
                  <a:lnTo>
                    <a:pt x="1615" y="1752"/>
                  </a:lnTo>
                  <a:lnTo>
                    <a:pt x="1615" y="198"/>
                  </a:lnTo>
                  <a:lnTo>
                    <a:pt x="1534" y="249"/>
                  </a:lnTo>
                  <a:cubicBezTo>
                    <a:pt x="1505" y="268"/>
                    <a:pt x="1469" y="277"/>
                    <a:pt x="1436" y="277"/>
                  </a:cubicBezTo>
                  <a:cubicBezTo>
                    <a:pt x="1401" y="277"/>
                    <a:pt x="1365" y="268"/>
                    <a:pt x="1336" y="249"/>
                  </a:cubicBezTo>
                  <a:lnTo>
                    <a:pt x="1054" y="62"/>
                  </a:lnTo>
                  <a:cubicBezTo>
                    <a:pt x="994" y="21"/>
                    <a:pt x="924" y="1"/>
                    <a:pt x="854" y="1"/>
                  </a:cubicBezTo>
                  <a:close/>
                </a:path>
              </a:pathLst>
            </a:custGeom>
            <a:solidFill>
              <a:srgbClr val="B8D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3"/>
            <p:cNvSpPr/>
            <p:nvPr/>
          </p:nvSpPr>
          <p:spPr>
            <a:xfrm>
              <a:off x="5627703" y="2460158"/>
              <a:ext cx="20177" cy="35334"/>
            </a:xfrm>
            <a:custGeom>
              <a:avLst/>
              <a:gdLst/>
              <a:ahLst/>
              <a:cxnLst/>
              <a:rect l="l" t="t" r="r" b="b"/>
              <a:pathLst>
                <a:path w="719" h="1259" extrusionOk="0">
                  <a:moveTo>
                    <a:pt x="359" y="0"/>
                  </a:moveTo>
                  <a:cubicBezTo>
                    <a:pt x="161" y="0"/>
                    <a:pt x="0" y="162"/>
                    <a:pt x="0" y="360"/>
                  </a:cubicBezTo>
                  <a:lnTo>
                    <a:pt x="0" y="719"/>
                  </a:lnTo>
                  <a:cubicBezTo>
                    <a:pt x="0" y="1016"/>
                    <a:pt x="241" y="1258"/>
                    <a:pt x="538" y="1258"/>
                  </a:cubicBezTo>
                  <a:cubicBezTo>
                    <a:pt x="603" y="1258"/>
                    <a:pt x="661" y="1245"/>
                    <a:pt x="719" y="1225"/>
                  </a:cubicBezTo>
                  <a:cubicBezTo>
                    <a:pt x="510" y="1150"/>
                    <a:pt x="359" y="953"/>
                    <a:pt x="359" y="719"/>
                  </a:cubicBezTo>
                  <a:lnTo>
                    <a:pt x="359"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3"/>
            <p:cNvSpPr/>
            <p:nvPr/>
          </p:nvSpPr>
          <p:spPr>
            <a:xfrm>
              <a:off x="5616534" y="2399425"/>
              <a:ext cx="26379" cy="32050"/>
            </a:xfrm>
            <a:custGeom>
              <a:avLst/>
              <a:gdLst/>
              <a:ahLst/>
              <a:cxnLst/>
              <a:rect l="l" t="t" r="r" b="b"/>
              <a:pathLst>
                <a:path w="940" h="1142" extrusionOk="0">
                  <a:moveTo>
                    <a:pt x="143" y="0"/>
                  </a:moveTo>
                  <a:cubicBezTo>
                    <a:pt x="43" y="0"/>
                    <a:pt x="1" y="131"/>
                    <a:pt x="83" y="189"/>
                  </a:cubicBezTo>
                  <a:lnTo>
                    <a:pt x="513" y="500"/>
                  </a:lnTo>
                  <a:lnTo>
                    <a:pt x="348" y="1005"/>
                  </a:lnTo>
                  <a:cubicBezTo>
                    <a:pt x="325" y="1077"/>
                    <a:pt x="384" y="1142"/>
                    <a:pt x="449" y="1142"/>
                  </a:cubicBezTo>
                  <a:cubicBezTo>
                    <a:pt x="469" y="1142"/>
                    <a:pt x="490" y="1136"/>
                    <a:pt x="510" y="1122"/>
                  </a:cubicBezTo>
                  <a:lnTo>
                    <a:pt x="939" y="811"/>
                  </a:lnTo>
                  <a:lnTo>
                    <a:pt x="677" y="2"/>
                  </a:lnTo>
                  <a:lnTo>
                    <a:pt x="143" y="2"/>
                  </a:lnTo>
                  <a:lnTo>
                    <a:pt x="143" y="0"/>
                  </a:lnTo>
                  <a:close/>
                </a:path>
              </a:pathLst>
            </a:custGeom>
            <a:solidFill>
              <a:srgbClr val="FFD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3"/>
            <p:cNvSpPr/>
            <p:nvPr/>
          </p:nvSpPr>
          <p:spPr>
            <a:xfrm>
              <a:off x="5607498" y="2506746"/>
              <a:ext cx="75600" cy="49114"/>
            </a:xfrm>
            <a:custGeom>
              <a:avLst/>
              <a:gdLst/>
              <a:ahLst/>
              <a:cxnLst/>
              <a:rect l="l" t="t" r="r" b="b"/>
              <a:pathLst>
                <a:path w="2694" h="1750" extrusionOk="0">
                  <a:moveTo>
                    <a:pt x="1839" y="1"/>
                  </a:moveTo>
                  <a:cubicBezTo>
                    <a:pt x="1769" y="1"/>
                    <a:pt x="1700" y="21"/>
                    <a:pt x="1641" y="62"/>
                  </a:cubicBezTo>
                  <a:lnTo>
                    <a:pt x="1439" y="195"/>
                  </a:lnTo>
                  <a:lnTo>
                    <a:pt x="1269" y="572"/>
                  </a:lnTo>
                  <a:lnTo>
                    <a:pt x="817" y="267"/>
                  </a:lnTo>
                  <a:lnTo>
                    <a:pt x="22" y="415"/>
                  </a:lnTo>
                  <a:lnTo>
                    <a:pt x="0" y="1321"/>
                  </a:lnTo>
                  <a:lnTo>
                    <a:pt x="182" y="1749"/>
                  </a:lnTo>
                  <a:lnTo>
                    <a:pt x="1078" y="1749"/>
                  </a:lnTo>
                  <a:lnTo>
                    <a:pt x="1266" y="1477"/>
                  </a:lnTo>
                  <a:lnTo>
                    <a:pt x="1437" y="1749"/>
                  </a:lnTo>
                  <a:lnTo>
                    <a:pt x="2333" y="1749"/>
                  </a:lnTo>
                  <a:cubicBezTo>
                    <a:pt x="2531" y="1749"/>
                    <a:pt x="2692" y="1588"/>
                    <a:pt x="2692" y="1390"/>
                  </a:cubicBezTo>
                  <a:lnTo>
                    <a:pt x="2692" y="557"/>
                  </a:lnTo>
                  <a:cubicBezTo>
                    <a:pt x="2694" y="412"/>
                    <a:pt x="2604" y="280"/>
                    <a:pt x="2469" y="224"/>
                  </a:cubicBezTo>
                  <a:lnTo>
                    <a:pt x="1972" y="26"/>
                  </a:lnTo>
                  <a:cubicBezTo>
                    <a:pt x="1929" y="9"/>
                    <a:pt x="1884"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3"/>
            <p:cNvSpPr/>
            <p:nvPr/>
          </p:nvSpPr>
          <p:spPr>
            <a:xfrm>
              <a:off x="5631099" y="2460158"/>
              <a:ext cx="26856" cy="34969"/>
            </a:xfrm>
            <a:custGeom>
              <a:avLst/>
              <a:gdLst/>
              <a:ahLst/>
              <a:cxnLst/>
              <a:rect l="l" t="t" r="r" b="b"/>
              <a:pathLst>
                <a:path w="957" h="1246" extrusionOk="0">
                  <a:moveTo>
                    <a:pt x="238" y="0"/>
                  </a:moveTo>
                  <a:lnTo>
                    <a:pt x="1" y="275"/>
                  </a:lnTo>
                  <a:lnTo>
                    <a:pt x="1" y="634"/>
                  </a:lnTo>
                  <a:cubicBezTo>
                    <a:pt x="1" y="930"/>
                    <a:pt x="121" y="1245"/>
                    <a:pt x="419" y="1245"/>
                  </a:cubicBezTo>
                  <a:cubicBezTo>
                    <a:pt x="426" y="1245"/>
                    <a:pt x="434" y="1245"/>
                    <a:pt x="441" y="1245"/>
                  </a:cubicBezTo>
                  <a:cubicBezTo>
                    <a:pt x="496" y="1245"/>
                    <a:pt x="550" y="1244"/>
                    <a:pt x="602" y="1225"/>
                  </a:cubicBezTo>
                  <a:cubicBezTo>
                    <a:pt x="809" y="1151"/>
                    <a:pt x="957" y="952"/>
                    <a:pt x="957" y="719"/>
                  </a:cubicBezTo>
                  <a:lnTo>
                    <a:pt x="957" y="360"/>
                  </a:lnTo>
                  <a:cubicBezTo>
                    <a:pt x="957" y="162"/>
                    <a:pt x="796" y="0"/>
                    <a:pt x="598" y="0"/>
                  </a:cubicBezTo>
                  <a:close/>
                </a:path>
              </a:pathLst>
            </a:custGeom>
            <a:solidFill>
              <a:srgbClr val="FFE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3"/>
            <p:cNvSpPr/>
            <p:nvPr/>
          </p:nvSpPr>
          <p:spPr>
            <a:xfrm>
              <a:off x="5633877" y="2383260"/>
              <a:ext cx="35190" cy="48188"/>
            </a:xfrm>
            <a:custGeom>
              <a:avLst/>
              <a:gdLst/>
              <a:ahLst/>
              <a:cxnLst/>
              <a:rect l="l" t="t" r="r" b="b"/>
              <a:pathLst>
                <a:path w="1254" h="1717" extrusionOk="0">
                  <a:moveTo>
                    <a:pt x="319" y="0"/>
                  </a:moveTo>
                  <a:cubicBezTo>
                    <a:pt x="277" y="0"/>
                    <a:pt x="235" y="24"/>
                    <a:pt x="220" y="72"/>
                  </a:cubicBezTo>
                  <a:lnTo>
                    <a:pt x="57" y="576"/>
                  </a:lnTo>
                  <a:lnTo>
                    <a:pt x="0" y="855"/>
                  </a:lnTo>
                  <a:lnTo>
                    <a:pt x="320" y="1384"/>
                  </a:lnTo>
                  <a:lnTo>
                    <a:pt x="748" y="1696"/>
                  </a:lnTo>
                  <a:cubicBezTo>
                    <a:pt x="767" y="1710"/>
                    <a:pt x="788" y="1716"/>
                    <a:pt x="809" y="1716"/>
                  </a:cubicBezTo>
                  <a:cubicBezTo>
                    <a:pt x="874" y="1716"/>
                    <a:pt x="933" y="1653"/>
                    <a:pt x="909" y="1579"/>
                  </a:cubicBezTo>
                  <a:lnTo>
                    <a:pt x="746" y="1075"/>
                  </a:lnTo>
                  <a:lnTo>
                    <a:pt x="1175" y="764"/>
                  </a:lnTo>
                  <a:cubicBezTo>
                    <a:pt x="1254" y="705"/>
                    <a:pt x="1211" y="576"/>
                    <a:pt x="1111" y="576"/>
                  </a:cubicBezTo>
                  <a:lnTo>
                    <a:pt x="581" y="576"/>
                  </a:lnTo>
                  <a:lnTo>
                    <a:pt x="418" y="72"/>
                  </a:lnTo>
                  <a:cubicBezTo>
                    <a:pt x="403" y="24"/>
                    <a:pt x="36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3"/>
            <p:cNvSpPr/>
            <p:nvPr/>
          </p:nvSpPr>
          <p:spPr>
            <a:xfrm>
              <a:off x="5602559" y="2506746"/>
              <a:ext cx="45321" cy="49198"/>
            </a:xfrm>
            <a:custGeom>
              <a:avLst/>
              <a:gdLst/>
              <a:ahLst/>
              <a:cxnLst/>
              <a:rect l="l" t="t" r="r" b="b"/>
              <a:pathLst>
                <a:path w="1615" h="1753" extrusionOk="0">
                  <a:moveTo>
                    <a:pt x="854" y="1"/>
                  </a:moveTo>
                  <a:cubicBezTo>
                    <a:pt x="810" y="1"/>
                    <a:pt x="765" y="9"/>
                    <a:pt x="722" y="26"/>
                  </a:cubicBezTo>
                  <a:lnTo>
                    <a:pt x="226" y="224"/>
                  </a:lnTo>
                  <a:cubicBezTo>
                    <a:pt x="90" y="280"/>
                    <a:pt x="0" y="412"/>
                    <a:pt x="0" y="559"/>
                  </a:cubicBezTo>
                  <a:lnTo>
                    <a:pt x="0" y="1393"/>
                  </a:lnTo>
                  <a:cubicBezTo>
                    <a:pt x="0" y="1591"/>
                    <a:pt x="162" y="1752"/>
                    <a:pt x="359" y="1752"/>
                  </a:cubicBezTo>
                  <a:lnTo>
                    <a:pt x="359" y="802"/>
                  </a:lnTo>
                  <a:cubicBezTo>
                    <a:pt x="359" y="656"/>
                    <a:pt x="449" y="524"/>
                    <a:pt x="585" y="469"/>
                  </a:cubicBezTo>
                  <a:lnTo>
                    <a:pt x="769" y="396"/>
                  </a:lnTo>
                  <a:cubicBezTo>
                    <a:pt x="790" y="387"/>
                    <a:pt x="812" y="383"/>
                    <a:pt x="834" y="383"/>
                  </a:cubicBezTo>
                  <a:cubicBezTo>
                    <a:pt x="868" y="383"/>
                    <a:pt x="902" y="393"/>
                    <a:pt x="933" y="412"/>
                  </a:cubicBezTo>
                  <a:lnTo>
                    <a:pt x="1175" y="569"/>
                  </a:lnTo>
                  <a:cubicBezTo>
                    <a:pt x="1226" y="603"/>
                    <a:pt x="1255" y="660"/>
                    <a:pt x="1255" y="720"/>
                  </a:cubicBezTo>
                  <a:lnTo>
                    <a:pt x="1255" y="1752"/>
                  </a:lnTo>
                  <a:lnTo>
                    <a:pt x="1615" y="1752"/>
                  </a:lnTo>
                  <a:lnTo>
                    <a:pt x="1615" y="198"/>
                  </a:lnTo>
                  <a:lnTo>
                    <a:pt x="1534" y="249"/>
                  </a:lnTo>
                  <a:cubicBezTo>
                    <a:pt x="1505" y="268"/>
                    <a:pt x="1469" y="277"/>
                    <a:pt x="1436" y="277"/>
                  </a:cubicBezTo>
                  <a:cubicBezTo>
                    <a:pt x="1401" y="277"/>
                    <a:pt x="1365" y="268"/>
                    <a:pt x="1336" y="249"/>
                  </a:cubicBezTo>
                  <a:lnTo>
                    <a:pt x="1054" y="62"/>
                  </a:lnTo>
                  <a:cubicBezTo>
                    <a:pt x="994" y="21"/>
                    <a:pt x="924"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3"/>
            <p:cNvSpPr/>
            <p:nvPr/>
          </p:nvSpPr>
          <p:spPr>
            <a:xfrm>
              <a:off x="5627703" y="2460158"/>
              <a:ext cx="20233" cy="35334"/>
            </a:xfrm>
            <a:custGeom>
              <a:avLst/>
              <a:gdLst/>
              <a:ahLst/>
              <a:cxnLst/>
              <a:rect l="l" t="t" r="r" b="b"/>
              <a:pathLst>
                <a:path w="721" h="1259" extrusionOk="0">
                  <a:moveTo>
                    <a:pt x="359" y="0"/>
                  </a:moveTo>
                  <a:cubicBezTo>
                    <a:pt x="161" y="0"/>
                    <a:pt x="0" y="162"/>
                    <a:pt x="0" y="360"/>
                  </a:cubicBezTo>
                  <a:lnTo>
                    <a:pt x="0" y="719"/>
                  </a:lnTo>
                  <a:cubicBezTo>
                    <a:pt x="0" y="1016"/>
                    <a:pt x="241" y="1258"/>
                    <a:pt x="538" y="1258"/>
                  </a:cubicBezTo>
                  <a:cubicBezTo>
                    <a:pt x="603" y="1258"/>
                    <a:pt x="663" y="1247"/>
                    <a:pt x="720" y="1228"/>
                  </a:cubicBezTo>
                  <a:cubicBezTo>
                    <a:pt x="512" y="1151"/>
                    <a:pt x="359" y="953"/>
                    <a:pt x="359" y="719"/>
                  </a:cubicBezTo>
                  <a:lnTo>
                    <a:pt x="359" y="0"/>
                  </a:ln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3"/>
            <p:cNvSpPr/>
            <p:nvPr/>
          </p:nvSpPr>
          <p:spPr>
            <a:xfrm>
              <a:off x="5616534" y="2399425"/>
              <a:ext cx="26379" cy="32050"/>
            </a:xfrm>
            <a:custGeom>
              <a:avLst/>
              <a:gdLst/>
              <a:ahLst/>
              <a:cxnLst/>
              <a:rect l="l" t="t" r="r" b="b"/>
              <a:pathLst>
                <a:path w="940" h="1142" extrusionOk="0">
                  <a:moveTo>
                    <a:pt x="143" y="0"/>
                  </a:moveTo>
                  <a:cubicBezTo>
                    <a:pt x="43" y="0"/>
                    <a:pt x="1" y="131"/>
                    <a:pt x="83" y="189"/>
                  </a:cubicBezTo>
                  <a:lnTo>
                    <a:pt x="513" y="500"/>
                  </a:lnTo>
                  <a:lnTo>
                    <a:pt x="348" y="1005"/>
                  </a:lnTo>
                  <a:cubicBezTo>
                    <a:pt x="325" y="1077"/>
                    <a:pt x="384" y="1142"/>
                    <a:pt x="449" y="1142"/>
                  </a:cubicBezTo>
                  <a:cubicBezTo>
                    <a:pt x="469" y="1142"/>
                    <a:pt x="490" y="1136"/>
                    <a:pt x="510" y="1122"/>
                  </a:cubicBezTo>
                  <a:lnTo>
                    <a:pt x="939" y="811"/>
                  </a:lnTo>
                  <a:lnTo>
                    <a:pt x="677" y="2"/>
                  </a:lnTo>
                  <a:lnTo>
                    <a:pt x="143" y="2"/>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3"/>
            <p:cNvSpPr/>
            <p:nvPr/>
          </p:nvSpPr>
          <p:spPr>
            <a:xfrm>
              <a:off x="5834075" y="2506746"/>
              <a:ext cx="80652" cy="49198"/>
            </a:xfrm>
            <a:custGeom>
              <a:avLst/>
              <a:gdLst/>
              <a:ahLst/>
              <a:cxnLst/>
              <a:rect l="l" t="t" r="r" b="b"/>
              <a:pathLst>
                <a:path w="2874" h="1753" extrusionOk="0">
                  <a:moveTo>
                    <a:pt x="856" y="1"/>
                  </a:moveTo>
                  <a:cubicBezTo>
                    <a:pt x="812" y="1"/>
                    <a:pt x="767" y="9"/>
                    <a:pt x="724" y="26"/>
                  </a:cubicBezTo>
                  <a:lnTo>
                    <a:pt x="227" y="224"/>
                  </a:lnTo>
                  <a:cubicBezTo>
                    <a:pt x="92" y="280"/>
                    <a:pt x="1" y="412"/>
                    <a:pt x="1" y="559"/>
                  </a:cubicBezTo>
                  <a:lnTo>
                    <a:pt x="1" y="1393"/>
                  </a:lnTo>
                  <a:cubicBezTo>
                    <a:pt x="1" y="1591"/>
                    <a:pt x="162" y="1752"/>
                    <a:pt x="360" y="1752"/>
                  </a:cubicBezTo>
                  <a:lnTo>
                    <a:pt x="2514" y="1752"/>
                  </a:lnTo>
                  <a:cubicBezTo>
                    <a:pt x="2712" y="1752"/>
                    <a:pt x="2873" y="1590"/>
                    <a:pt x="2873" y="1393"/>
                  </a:cubicBezTo>
                  <a:lnTo>
                    <a:pt x="2873" y="559"/>
                  </a:lnTo>
                  <a:cubicBezTo>
                    <a:pt x="2873" y="412"/>
                    <a:pt x="2784" y="280"/>
                    <a:pt x="2647" y="224"/>
                  </a:cubicBezTo>
                  <a:lnTo>
                    <a:pt x="2152" y="26"/>
                  </a:lnTo>
                  <a:cubicBezTo>
                    <a:pt x="2109" y="9"/>
                    <a:pt x="2064" y="1"/>
                    <a:pt x="2019" y="1"/>
                  </a:cubicBezTo>
                  <a:cubicBezTo>
                    <a:pt x="1949" y="1"/>
                    <a:pt x="1879" y="21"/>
                    <a:pt x="1819" y="62"/>
                  </a:cubicBezTo>
                  <a:lnTo>
                    <a:pt x="1537" y="249"/>
                  </a:lnTo>
                  <a:cubicBezTo>
                    <a:pt x="1507" y="269"/>
                    <a:pt x="1473" y="279"/>
                    <a:pt x="1438" y="279"/>
                  </a:cubicBezTo>
                  <a:cubicBezTo>
                    <a:pt x="1403" y="279"/>
                    <a:pt x="1368" y="269"/>
                    <a:pt x="1338" y="249"/>
                  </a:cubicBezTo>
                  <a:lnTo>
                    <a:pt x="1055" y="62"/>
                  </a:lnTo>
                  <a:cubicBezTo>
                    <a:pt x="995" y="21"/>
                    <a:pt x="926" y="1"/>
                    <a:pt x="856" y="1"/>
                  </a:cubicBezTo>
                  <a:close/>
                </a:path>
              </a:pathLst>
            </a:custGeom>
            <a:solidFill>
              <a:srgbClr val="D5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3"/>
            <p:cNvSpPr/>
            <p:nvPr/>
          </p:nvSpPr>
          <p:spPr>
            <a:xfrm>
              <a:off x="5859303" y="2460158"/>
              <a:ext cx="30279" cy="35334"/>
            </a:xfrm>
            <a:custGeom>
              <a:avLst/>
              <a:gdLst/>
              <a:ahLst/>
              <a:cxnLst/>
              <a:rect l="l" t="t" r="r" b="b"/>
              <a:pathLst>
                <a:path w="1079" h="1259" extrusionOk="0">
                  <a:moveTo>
                    <a:pt x="360" y="0"/>
                  </a:moveTo>
                  <a:cubicBezTo>
                    <a:pt x="162" y="0"/>
                    <a:pt x="1" y="162"/>
                    <a:pt x="1" y="360"/>
                  </a:cubicBezTo>
                  <a:lnTo>
                    <a:pt x="1" y="719"/>
                  </a:lnTo>
                  <a:cubicBezTo>
                    <a:pt x="1" y="1018"/>
                    <a:pt x="243" y="1258"/>
                    <a:pt x="539" y="1258"/>
                  </a:cubicBezTo>
                  <a:cubicBezTo>
                    <a:pt x="836" y="1258"/>
                    <a:pt x="1077" y="1016"/>
                    <a:pt x="1078" y="719"/>
                  </a:cubicBezTo>
                  <a:lnTo>
                    <a:pt x="1078" y="360"/>
                  </a:lnTo>
                  <a:cubicBezTo>
                    <a:pt x="1078" y="162"/>
                    <a:pt x="917" y="0"/>
                    <a:pt x="71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3"/>
            <p:cNvSpPr/>
            <p:nvPr/>
          </p:nvSpPr>
          <p:spPr>
            <a:xfrm>
              <a:off x="5834159" y="2506746"/>
              <a:ext cx="45349" cy="49198"/>
            </a:xfrm>
            <a:custGeom>
              <a:avLst/>
              <a:gdLst/>
              <a:ahLst/>
              <a:cxnLst/>
              <a:rect l="l" t="t" r="r" b="b"/>
              <a:pathLst>
                <a:path w="1616"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360" y="802"/>
                  </a:lnTo>
                  <a:cubicBezTo>
                    <a:pt x="360" y="656"/>
                    <a:pt x="449" y="524"/>
                    <a:pt x="584" y="469"/>
                  </a:cubicBezTo>
                  <a:lnTo>
                    <a:pt x="768" y="396"/>
                  </a:lnTo>
                  <a:cubicBezTo>
                    <a:pt x="789" y="387"/>
                    <a:pt x="812" y="383"/>
                    <a:pt x="834" y="383"/>
                  </a:cubicBezTo>
                  <a:cubicBezTo>
                    <a:pt x="869" y="383"/>
                    <a:pt x="903" y="393"/>
                    <a:pt x="933" y="412"/>
                  </a:cubicBezTo>
                  <a:lnTo>
                    <a:pt x="1175" y="569"/>
                  </a:lnTo>
                  <a:cubicBezTo>
                    <a:pt x="1227" y="603"/>
                    <a:pt x="1256" y="660"/>
                    <a:pt x="1256" y="720"/>
                  </a:cubicBezTo>
                  <a:lnTo>
                    <a:pt x="1256" y="1752"/>
                  </a:lnTo>
                  <a:lnTo>
                    <a:pt x="1615" y="1752"/>
                  </a:lnTo>
                  <a:lnTo>
                    <a:pt x="1615" y="198"/>
                  </a:lnTo>
                  <a:lnTo>
                    <a:pt x="1534" y="249"/>
                  </a:lnTo>
                  <a:cubicBezTo>
                    <a:pt x="1505" y="268"/>
                    <a:pt x="1470" y="277"/>
                    <a:pt x="1435" y="277"/>
                  </a:cubicBezTo>
                  <a:cubicBezTo>
                    <a:pt x="1401" y="277"/>
                    <a:pt x="1366" y="268"/>
                    <a:pt x="1336" y="249"/>
                  </a:cubicBezTo>
                  <a:lnTo>
                    <a:pt x="1054" y="62"/>
                  </a:lnTo>
                  <a:cubicBezTo>
                    <a:pt x="994" y="21"/>
                    <a:pt x="924" y="1"/>
                    <a:pt x="855" y="1"/>
                  </a:cubicBezTo>
                  <a:close/>
                </a:path>
              </a:pathLst>
            </a:custGeom>
            <a:solidFill>
              <a:srgbClr val="B8D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3"/>
            <p:cNvSpPr/>
            <p:nvPr/>
          </p:nvSpPr>
          <p:spPr>
            <a:xfrm>
              <a:off x="5859303" y="2460158"/>
              <a:ext cx="20205" cy="35334"/>
            </a:xfrm>
            <a:custGeom>
              <a:avLst/>
              <a:gdLst/>
              <a:ahLst/>
              <a:cxnLst/>
              <a:rect l="l" t="t" r="r" b="b"/>
              <a:pathLst>
                <a:path w="720" h="1259" extrusionOk="0">
                  <a:moveTo>
                    <a:pt x="360" y="0"/>
                  </a:moveTo>
                  <a:cubicBezTo>
                    <a:pt x="162" y="0"/>
                    <a:pt x="1" y="162"/>
                    <a:pt x="1" y="360"/>
                  </a:cubicBezTo>
                  <a:lnTo>
                    <a:pt x="1" y="719"/>
                  </a:lnTo>
                  <a:cubicBezTo>
                    <a:pt x="1" y="1016"/>
                    <a:pt x="241" y="1258"/>
                    <a:pt x="539" y="1258"/>
                  </a:cubicBezTo>
                  <a:cubicBezTo>
                    <a:pt x="603" y="1258"/>
                    <a:pt x="662" y="1245"/>
                    <a:pt x="719" y="1225"/>
                  </a:cubicBezTo>
                  <a:cubicBezTo>
                    <a:pt x="509" y="1150"/>
                    <a:pt x="360" y="953"/>
                    <a:pt x="360" y="719"/>
                  </a:cubicBezTo>
                  <a:lnTo>
                    <a:pt x="360"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3"/>
            <p:cNvSpPr/>
            <p:nvPr/>
          </p:nvSpPr>
          <p:spPr>
            <a:xfrm>
              <a:off x="5839070" y="2506746"/>
              <a:ext cx="75657" cy="49114"/>
            </a:xfrm>
            <a:custGeom>
              <a:avLst/>
              <a:gdLst/>
              <a:ahLst/>
              <a:cxnLst/>
              <a:rect l="l" t="t" r="r" b="b"/>
              <a:pathLst>
                <a:path w="2696" h="1750" extrusionOk="0">
                  <a:moveTo>
                    <a:pt x="1841" y="1"/>
                  </a:moveTo>
                  <a:cubicBezTo>
                    <a:pt x="1771" y="1"/>
                    <a:pt x="1701" y="21"/>
                    <a:pt x="1641" y="62"/>
                  </a:cubicBezTo>
                  <a:lnTo>
                    <a:pt x="1440" y="195"/>
                  </a:lnTo>
                  <a:lnTo>
                    <a:pt x="1270" y="572"/>
                  </a:lnTo>
                  <a:lnTo>
                    <a:pt x="818" y="267"/>
                  </a:lnTo>
                  <a:lnTo>
                    <a:pt x="24" y="415"/>
                  </a:lnTo>
                  <a:lnTo>
                    <a:pt x="0" y="1321"/>
                  </a:lnTo>
                  <a:lnTo>
                    <a:pt x="182" y="1749"/>
                  </a:lnTo>
                  <a:lnTo>
                    <a:pt x="1078" y="1749"/>
                  </a:lnTo>
                  <a:lnTo>
                    <a:pt x="1267" y="1477"/>
                  </a:lnTo>
                  <a:lnTo>
                    <a:pt x="1437" y="1749"/>
                  </a:lnTo>
                  <a:lnTo>
                    <a:pt x="2334" y="1749"/>
                  </a:lnTo>
                  <a:cubicBezTo>
                    <a:pt x="2532" y="1749"/>
                    <a:pt x="2694" y="1588"/>
                    <a:pt x="2694" y="1390"/>
                  </a:cubicBezTo>
                  <a:lnTo>
                    <a:pt x="2694" y="557"/>
                  </a:lnTo>
                  <a:cubicBezTo>
                    <a:pt x="2695" y="412"/>
                    <a:pt x="2606" y="280"/>
                    <a:pt x="2469" y="224"/>
                  </a:cubicBezTo>
                  <a:lnTo>
                    <a:pt x="1974" y="26"/>
                  </a:lnTo>
                  <a:cubicBezTo>
                    <a:pt x="1931" y="9"/>
                    <a:pt x="1886"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3"/>
            <p:cNvSpPr/>
            <p:nvPr/>
          </p:nvSpPr>
          <p:spPr>
            <a:xfrm>
              <a:off x="5862670" y="2460158"/>
              <a:ext cx="26912" cy="34969"/>
            </a:xfrm>
            <a:custGeom>
              <a:avLst/>
              <a:gdLst/>
              <a:ahLst/>
              <a:cxnLst/>
              <a:rect l="l" t="t" r="r" b="b"/>
              <a:pathLst>
                <a:path w="959" h="1246" extrusionOk="0">
                  <a:moveTo>
                    <a:pt x="240" y="0"/>
                  </a:moveTo>
                  <a:lnTo>
                    <a:pt x="1" y="275"/>
                  </a:lnTo>
                  <a:lnTo>
                    <a:pt x="1" y="634"/>
                  </a:lnTo>
                  <a:cubicBezTo>
                    <a:pt x="1" y="930"/>
                    <a:pt x="123" y="1245"/>
                    <a:pt x="419" y="1245"/>
                  </a:cubicBezTo>
                  <a:cubicBezTo>
                    <a:pt x="426" y="1245"/>
                    <a:pt x="434" y="1245"/>
                    <a:pt x="441" y="1245"/>
                  </a:cubicBezTo>
                  <a:cubicBezTo>
                    <a:pt x="497" y="1245"/>
                    <a:pt x="550" y="1244"/>
                    <a:pt x="602" y="1225"/>
                  </a:cubicBezTo>
                  <a:cubicBezTo>
                    <a:pt x="810" y="1151"/>
                    <a:pt x="958" y="952"/>
                    <a:pt x="958" y="719"/>
                  </a:cubicBezTo>
                  <a:lnTo>
                    <a:pt x="958" y="360"/>
                  </a:lnTo>
                  <a:cubicBezTo>
                    <a:pt x="958" y="162"/>
                    <a:pt x="797" y="0"/>
                    <a:pt x="59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3"/>
            <p:cNvSpPr/>
            <p:nvPr/>
          </p:nvSpPr>
          <p:spPr>
            <a:xfrm>
              <a:off x="5834159" y="2506746"/>
              <a:ext cx="45349" cy="49198"/>
            </a:xfrm>
            <a:custGeom>
              <a:avLst/>
              <a:gdLst/>
              <a:ahLst/>
              <a:cxnLst/>
              <a:rect l="l" t="t" r="r" b="b"/>
              <a:pathLst>
                <a:path w="1616"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360" y="802"/>
                  </a:lnTo>
                  <a:cubicBezTo>
                    <a:pt x="360" y="656"/>
                    <a:pt x="449" y="524"/>
                    <a:pt x="584" y="469"/>
                  </a:cubicBezTo>
                  <a:lnTo>
                    <a:pt x="768" y="396"/>
                  </a:lnTo>
                  <a:cubicBezTo>
                    <a:pt x="789" y="387"/>
                    <a:pt x="812" y="383"/>
                    <a:pt x="834" y="383"/>
                  </a:cubicBezTo>
                  <a:cubicBezTo>
                    <a:pt x="869" y="383"/>
                    <a:pt x="903" y="393"/>
                    <a:pt x="933" y="412"/>
                  </a:cubicBezTo>
                  <a:lnTo>
                    <a:pt x="1175" y="569"/>
                  </a:lnTo>
                  <a:cubicBezTo>
                    <a:pt x="1227" y="603"/>
                    <a:pt x="1256" y="660"/>
                    <a:pt x="1256" y="720"/>
                  </a:cubicBezTo>
                  <a:lnTo>
                    <a:pt x="1256" y="1752"/>
                  </a:lnTo>
                  <a:lnTo>
                    <a:pt x="1615" y="1752"/>
                  </a:lnTo>
                  <a:lnTo>
                    <a:pt x="1615" y="198"/>
                  </a:lnTo>
                  <a:lnTo>
                    <a:pt x="1534" y="249"/>
                  </a:lnTo>
                  <a:cubicBezTo>
                    <a:pt x="1505" y="268"/>
                    <a:pt x="1470" y="277"/>
                    <a:pt x="1435" y="277"/>
                  </a:cubicBezTo>
                  <a:cubicBezTo>
                    <a:pt x="1401" y="277"/>
                    <a:pt x="1366" y="268"/>
                    <a:pt x="1336" y="249"/>
                  </a:cubicBezTo>
                  <a:lnTo>
                    <a:pt x="1054" y="62"/>
                  </a:lnTo>
                  <a:cubicBezTo>
                    <a:pt x="994" y="21"/>
                    <a:pt x="924" y="1"/>
                    <a:pt x="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3"/>
            <p:cNvSpPr/>
            <p:nvPr/>
          </p:nvSpPr>
          <p:spPr>
            <a:xfrm>
              <a:off x="5859303" y="2460158"/>
              <a:ext cx="20233" cy="35334"/>
            </a:xfrm>
            <a:custGeom>
              <a:avLst/>
              <a:gdLst/>
              <a:ahLst/>
              <a:cxnLst/>
              <a:rect l="l" t="t" r="r" b="b"/>
              <a:pathLst>
                <a:path w="721" h="1259" extrusionOk="0">
                  <a:moveTo>
                    <a:pt x="360" y="0"/>
                  </a:moveTo>
                  <a:cubicBezTo>
                    <a:pt x="162" y="0"/>
                    <a:pt x="1" y="162"/>
                    <a:pt x="1" y="360"/>
                  </a:cubicBezTo>
                  <a:lnTo>
                    <a:pt x="1" y="719"/>
                  </a:lnTo>
                  <a:cubicBezTo>
                    <a:pt x="1" y="1016"/>
                    <a:pt x="241" y="1258"/>
                    <a:pt x="539" y="1258"/>
                  </a:cubicBezTo>
                  <a:cubicBezTo>
                    <a:pt x="603" y="1258"/>
                    <a:pt x="663" y="1247"/>
                    <a:pt x="721" y="1228"/>
                  </a:cubicBezTo>
                  <a:cubicBezTo>
                    <a:pt x="512" y="1151"/>
                    <a:pt x="360" y="953"/>
                    <a:pt x="360" y="719"/>
                  </a:cubicBezTo>
                  <a:lnTo>
                    <a:pt x="360"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3"/>
            <p:cNvSpPr/>
            <p:nvPr/>
          </p:nvSpPr>
          <p:spPr>
            <a:xfrm>
              <a:off x="5847994" y="2383232"/>
              <a:ext cx="52701" cy="48244"/>
            </a:xfrm>
            <a:custGeom>
              <a:avLst/>
              <a:gdLst/>
              <a:ahLst/>
              <a:cxnLst/>
              <a:rect l="l" t="t" r="r" b="b"/>
              <a:pathLst>
                <a:path w="1878" h="1719" extrusionOk="0">
                  <a:moveTo>
                    <a:pt x="942" y="0"/>
                  </a:moveTo>
                  <a:cubicBezTo>
                    <a:pt x="899" y="0"/>
                    <a:pt x="855" y="24"/>
                    <a:pt x="836" y="73"/>
                  </a:cubicBezTo>
                  <a:lnTo>
                    <a:pt x="672" y="577"/>
                  </a:lnTo>
                  <a:lnTo>
                    <a:pt x="143" y="577"/>
                  </a:lnTo>
                  <a:cubicBezTo>
                    <a:pt x="43" y="577"/>
                    <a:pt x="0" y="708"/>
                    <a:pt x="83" y="766"/>
                  </a:cubicBezTo>
                  <a:lnTo>
                    <a:pt x="512" y="1077"/>
                  </a:lnTo>
                  <a:lnTo>
                    <a:pt x="348" y="1582"/>
                  </a:lnTo>
                  <a:cubicBezTo>
                    <a:pt x="324" y="1655"/>
                    <a:pt x="383" y="1719"/>
                    <a:pt x="448" y="1719"/>
                  </a:cubicBezTo>
                  <a:cubicBezTo>
                    <a:pt x="469" y="1719"/>
                    <a:pt x="490" y="1713"/>
                    <a:pt x="509" y="1699"/>
                  </a:cubicBezTo>
                  <a:lnTo>
                    <a:pt x="939" y="1388"/>
                  </a:lnTo>
                  <a:lnTo>
                    <a:pt x="1367" y="1699"/>
                  </a:lnTo>
                  <a:cubicBezTo>
                    <a:pt x="1387" y="1713"/>
                    <a:pt x="1408" y="1719"/>
                    <a:pt x="1428" y="1719"/>
                  </a:cubicBezTo>
                  <a:cubicBezTo>
                    <a:pt x="1494" y="1719"/>
                    <a:pt x="1553" y="1654"/>
                    <a:pt x="1528" y="1582"/>
                  </a:cubicBezTo>
                  <a:lnTo>
                    <a:pt x="1365" y="1077"/>
                  </a:lnTo>
                  <a:lnTo>
                    <a:pt x="1794" y="766"/>
                  </a:lnTo>
                  <a:cubicBezTo>
                    <a:pt x="1877" y="708"/>
                    <a:pt x="1835" y="577"/>
                    <a:pt x="1734" y="577"/>
                  </a:cubicBezTo>
                  <a:lnTo>
                    <a:pt x="1204" y="577"/>
                  </a:lnTo>
                  <a:lnTo>
                    <a:pt x="1041" y="73"/>
                  </a:lnTo>
                  <a:cubicBezTo>
                    <a:pt x="1026" y="24"/>
                    <a:pt x="984" y="0"/>
                    <a:pt x="942" y="0"/>
                  </a:cubicBezTo>
                  <a:close/>
                </a:path>
              </a:pathLst>
            </a:custGeom>
            <a:solidFill>
              <a:srgbClr val="FFE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3"/>
            <p:cNvSpPr/>
            <p:nvPr/>
          </p:nvSpPr>
          <p:spPr>
            <a:xfrm>
              <a:off x="5848162" y="2399425"/>
              <a:ext cx="26351" cy="32050"/>
            </a:xfrm>
            <a:custGeom>
              <a:avLst/>
              <a:gdLst/>
              <a:ahLst/>
              <a:cxnLst/>
              <a:rect l="l" t="t" r="r" b="b"/>
              <a:pathLst>
                <a:path w="939" h="1142" extrusionOk="0">
                  <a:moveTo>
                    <a:pt x="142" y="0"/>
                  </a:moveTo>
                  <a:cubicBezTo>
                    <a:pt x="41" y="0"/>
                    <a:pt x="0" y="131"/>
                    <a:pt x="82" y="189"/>
                  </a:cubicBezTo>
                  <a:lnTo>
                    <a:pt x="511" y="500"/>
                  </a:lnTo>
                  <a:lnTo>
                    <a:pt x="348" y="1005"/>
                  </a:lnTo>
                  <a:cubicBezTo>
                    <a:pt x="324" y="1077"/>
                    <a:pt x="383" y="1142"/>
                    <a:pt x="449" y="1142"/>
                  </a:cubicBezTo>
                  <a:cubicBezTo>
                    <a:pt x="469" y="1142"/>
                    <a:pt x="490" y="1136"/>
                    <a:pt x="509" y="1122"/>
                  </a:cubicBezTo>
                  <a:lnTo>
                    <a:pt x="939" y="811"/>
                  </a:lnTo>
                  <a:lnTo>
                    <a:pt x="676" y="2"/>
                  </a:lnTo>
                  <a:lnTo>
                    <a:pt x="142" y="2"/>
                  </a:lnTo>
                  <a:lnTo>
                    <a:pt x="142" y="0"/>
                  </a:lnTo>
                  <a:close/>
                </a:path>
              </a:pathLst>
            </a:custGeom>
            <a:solidFill>
              <a:srgbClr val="FFD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3"/>
            <p:cNvSpPr/>
            <p:nvPr/>
          </p:nvSpPr>
          <p:spPr>
            <a:xfrm>
              <a:off x="5865477" y="2383260"/>
              <a:ext cx="35218" cy="48188"/>
            </a:xfrm>
            <a:custGeom>
              <a:avLst/>
              <a:gdLst/>
              <a:ahLst/>
              <a:cxnLst/>
              <a:rect l="l" t="t" r="r" b="b"/>
              <a:pathLst>
                <a:path w="1255" h="1717" extrusionOk="0">
                  <a:moveTo>
                    <a:pt x="319" y="0"/>
                  </a:moveTo>
                  <a:cubicBezTo>
                    <a:pt x="278" y="0"/>
                    <a:pt x="236" y="24"/>
                    <a:pt x="220" y="72"/>
                  </a:cubicBezTo>
                  <a:lnTo>
                    <a:pt x="58" y="576"/>
                  </a:lnTo>
                  <a:lnTo>
                    <a:pt x="1" y="855"/>
                  </a:lnTo>
                  <a:lnTo>
                    <a:pt x="319" y="1384"/>
                  </a:lnTo>
                  <a:lnTo>
                    <a:pt x="748" y="1696"/>
                  </a:lnTo>
                  <a:cubicBezTo>
                    <a:pt x="768" y="1710"/>
                    <a:pt x="789" y="1716"/>
                    <a:pt x="809" y="1716"/>
                  </a:cubicBezTo>
                  <a:cubicBezTo>
                    <a:pt x="875" y="1716"/>
                    <a:pt x="933" y="1653"/>
                    <a:pt x="910" y="1579"/>
                  </a:cubicBezTo>
                  <a:lnTo>
                    <a:pt x="747" y="1075"/>
                  </a:lnTo>
                  <a:lnTo>
                    <a:pt x="1175" y="764"/>
                  </a:lnTo>
                  <a:cubicBezTo>
                    <a:pt x="1254" y="705"/>
                    <a:pt x="1212" y="576"/>
                    <a:pt x="1111" y="576"/>
                  </a:cubicBezTo>
                  <a:lnTo>
                    <a:pt x="581" y="576"/>
                  </a:lnTo>
                  <a:lnTo>
                    <a:pt x="418" y="72"/>
                  </a:lnTo>
                  <a:cubicBezTo>
                    <a:pt x="403" y="24"/>
                    <a:pt x="36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3"/>
            <p:cNvSpPr/>
            <p:nvPr/>
          </p:nvSpPr>
          <p:spPr>
            <a:xfrm>
              <a:off x="5848162" y="2399425"/>
              <a:ext cx="26351" cy="32050"/>
            </a:xfrm>
            <a:custGeom>
              <a:avLst/>
              <a:gdLst/>
              <a:ahLst/>
              <a:cxnLst/>
              <a:rect l="l" t="t" r="r" b="b"/>
              <a:pathLst>
                <a:path w="939" h="1142" extrusionOk="0">
                  <a:moveTo>
                    <a:pt x="142" y="0"/>
                  </a:moveTo>
                  <a:cubicBezTo>
                    <a:pt x="41" y="0"/>
                    <a:pt x="0" y="131"/>
                    <a:pt x="82" y="189"/>
                  </a:cubicBezTo>
                  <a:lnTo>
                    <a:pt x="511" y="500"/>
                  </a:lnTo>
                  <a:lnTo>
                    <a:pt x="348" y="1005"/>
                  </a:lnTo>
                  <a:cubicBezTo>
                    <a:pt x="324" y="1077"/>
                    <a:pt x="383" y="1142"/>
                    <a:pt x="449" y="1142"/>
                  </a:cubicBezTo>
                  <a:cubicBezTo>
                    <a:pt x="469" y="1142"/>
                    <a:pt x="490" y="1136"/>
                    <a:pt x="509" y="1122"/>
                  </a:cubicBezTo>
                  <a:lnTo>
                    <a:pt x="939" y="811"/>
                  </a:lnTo>
                  <a:lnTo>
                    <a:pt x="676" y="2"/>
                  </a:lnTo>
                  <a:lnTo>
                    <a:pt x="142" y="2"/>
                  </a:lnTo>
                  <a:lnTo>
                    <a:pt x="1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33"/>
          <p:cNvGrpSpPr/>
          <p:nvPr/>
        </p:nvGrpSpPr>
        <p:grpSpPr>
          <a:xfrm>
            <a:off x="9132846" y="1153042"/>
            <a:ext cx="327660" cy="1002188"/>
            <a:chOff x="7283222" y="1698867"/>
            <a:chExt cx="112054" cy="342730"/>
          </a:xfrm>
        </p:grpSpPr>
        <p:sp>
          <p:nvSpPr>
            <p:cNvPr id="1461" name="Google Shape;1461;p33"/>
            <p:cNvSpPr/>
            <p:nvPr/>
          </p:nvSpPr>
          <p:spPr>
            <a:xfrm>
              <a:off x="7283222" y="1698867"/>
              <a:ext cx="112054" cy="342730"/>
            </a:xfrm>
            <a:custGeom>
              <a:avLst/>
              <a:gdLst/>
              <a:ahLst/>
              <a:cxnLst/>
              <a:rect l="l" t="t" r="r" b="b"/>
              <a:pathLst>
                <a:path w="3993" h="12212" extrusionOk="0">
                  <a:moveTo>
                    <a:pt x="1467" y="1"/>
                  </a:moveTo>
                  <a:cubicBezTo>
                    <a:pt x="1395" y="1"/>
                    <a:pt x="1326" y="10"/>
                    <a:pt x="1255" y="24"/>
                  </a:cubicBezTo>
                  <a:cubicBezTo>
                    <a:pt x="994" y="87"/>
                    <a:pt x="776" y="262"/>
                    <a:pt x="654" y="505"/>
                  </a:cubicBezTo>
                  <a:cubicBezTo>
                    <a:pt x="536" y="747"/>
                    <a:pt x="530" y="1027"/>
                    <a:pt x="638" y="1275"/>
                  </a:cubicBezTo>
                  <a:lnTo>
                    <a:pt x="1041" y="2180"/>
                  </a:lnTo>
                  <a:cubicBezTo>
                    <a:pt x="1046" y="2186"/>
                    <a:pt x="1047" y="2193"/>
                    <a:pt x="1050" y="2199"/>
                  </a:cubicBezTo>
                  <a:lnTo>
                    <a:pt x="953" y="2486"/>
                  </a:lnTo>
                  <a:cubicBezTo>
                    <a:pt x="901" y="2646"/>
                    <a:pt x="855" y="2810"/>
                    <a:pt x="819" y="2976"/>
                  </a:cubicBezTo>
                  <a:cubicBezTo>
                    <a:pt x="783" y="3137"/>
                    <a:pt x="755" y="3300"/>
                    <a:pt x="738" y="3461"/>
                  </a:cubicBezTo>
                  <a:lnTo>
                    <a:pt x="34" y="9680"/>
                  </a:lnTo>
                  <a:cubicBezTo>
                    <a:pt x="0" y="9967"/>
                    <a:pt x="85" y="10257"/>
                    <a:pt x="264" y="10482"/>
                  </a:cubicBezTo>
                  <a:lnTo>
                    <a:pt x="1429" y="11940"/>
                  </a:lnTo>
                  <a:cubicBezTo>
                    <a:pt x="1566" y="12112"/>
                    <a:pt x="1773" y="12212"/>
                    <a:pt x="1994" y="12212"/>
                  </a:cubicBezTo>
                  <a:cubicBezTo>
                    <a:pt x="2216" y="12212"/>
                    <a:pt x="2421" y="12112"/>
                    <a:pt x="2560" y="11940"/>
                  </a:cubicBezTo>
                  <a:lnTo>
                    <a:pt x="3729" y="10482"/>
                  </a:lnTo>
                  <a:cubicBezTo>
                    <a:pt x="3908" y="10257"/>
                    <a:pt x="3993" y="9964"/>
                    <a:pt x="3959" y="9681"/>
                  </a:cubicBezTo>
                  <a:lnTo>
                    <a:pt x="3255" y="3461"/>
                  </a:lnTo>
                  <a:cubicBezTo>
                    <a:pt x="3238" y="3294"/>
                    <a:pt x="3209" y="3127"/>
                    <a:pt x="3172" y="2960"/>
                  </a:cubicBezTo>
                  <a:lnTo>
                    <a:pt x="3113" y="2700"/>
                  </a:lnTo>
                  <a:lnTo>
                    <a:pt x="3103" y="2697"/>
                  </a:lnTo>
                  <a:cubicBezTo>
                    <a:pt x="3084" y="2625"/>
                    <a:pt x="3062" y="2557"/>
                    <a:pt x="3037" y="2486"/>
                  </a:cubicBezTo>
                  <a:lnTo>
                    <a:pt x="2940" y="2199"/>
                  </a:lnTo>
                  <a:cubicBezTo>
                    <a:pt x="2945" y="2193"/>
                    <a:pt x="2946" y="2186"/>
                    <a:pt x="2949" y="2180"/>
                  </a:cubicBezTo>
                  <a:lnTo>
                    <a:pt x="3352" y="1275"/>
                  </a:lnTo>
                  <a:cubicBezTo>
                    <a:pt x="3477" y="995"/>
                    <a:pt x="3452" y="672"/>
                    <a:pt x="3285" y="413"/>
                  </a:cubicBezTo>
                  <a:cubicBezTo>
                    <a:pt x="3118" y="155"/>
                    <a:pt x="2835" y="1"/>
                    <a:pt x="252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3"/>
            <p:cNvSpPr/>
            <p:nvPr/>
          </p:nvSpPr>
          <p:spPr>
            <a:xfrm>
              <a:off x="7304241" y="1893469"/>
              <a:ext cx="75320" cy="130979"/>
            </a:xfrm>
            <a:custGeom>
              <a:avLst/>
              <a:gdLst/>
              <a:ahLst/>
              <a:cxnLst/>
              <a:rect l="l" t="t" r="r" b="b"/>
              <a:pathLst>
                <a:path w="2684" h="4667" extrusionOk="0">
                  <a:moveTo>
                    <a:pt x="335" y="1"/>
                  </a:moveTo>
                  <a:lnTo>
                    <a:pt x="18" y="2807"/>
                  </a:lnTo>
                  <a:cubicBezTo>
                    <a:pt x="1" y="2949"/>
                    <a:pt x="43" y="3094"/>
                    <a:pt x="133" y="3209"/>
                  </a:cubicBezTo>
                  <a:lnTo>
                    <a:pt x="1301" y="4666"/>
                  </a:lnTo>
                  <a:lnTo>
                    <a:pt x="1479" y="4553"/>
                  </a:lnTo>
                  <a:lnTo>
                    <a:pt x="2555" y="3207"/>
                  </a:lnTo>
                  <a:cubicBezTo>
                    <a:pt x="2643" y="3094"/>
                    <a:pt x="2684" y="2952"/>
                    <a:pt x="2668" y="2807"/>
                  </a:cubicBezTo>
                  <a:lnTo>
                    <a:pt x="2361" y="106"/>
                  </a:lnTo>
                  <a:lnTo>
                    <a:pt x="3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3"/>
            <p:cNvSpPr/>
            <p:nvPr/>
          </p:nvSpPr>
          <p:spPr>
            <a:xfrm>
              <a:off x="7298741" y="1894957"/>
              <a:ext cx="47005" cy="131400"/>
            </a:xfrm>
            <a:custGeom>
              <a:avLst/>
              <a:gdLst/>
              <a:ahLst/>
              <a:cxnLst/>
              <a:rect l="l" t="t" r="r" b="b"/>
              <a:pathLst>
                <a:path w="1675" h="4682" extrusionOk="0">
                  <a:moveTo>
                    <a:pt x="694" y="0"/>
                  </a:moveTo>
                  <a:lnTo>
                    <a:pt x="323" y="55"/>
                  </a:lnTo>
                  <a:lnTo>
                    <a:pt x="18" y="2754"/>
                  </a:lnTo>
                  <a:cubicBezTo>
                    <a:pt x="0" y="2896"/>
                    <a:pt x="43" y="3041"/>
                    <a:pt x="132" y="3156"/>
                  </a:cubicBezTo>
                  <a:lnTo>
                    <a:pt x="1301" y="4615"/>
                  </a:lnTo>
                  <a:cubicBezTo>
                    <a:pt x="1337" y="4659"/>
                    <a:pt x="1390" y="4682"/>
                    <a:pt x="1442" y="4682"/>
                  </a:cubicBezTo>
                  <a:cubicBezTo>
                    <a:pt x="1494" y="4682"/>
                    <a:pt x="1546" y="4659"/>
                    <a:pt x="1582" y="4615"/>
                  </a:cubicBezTo>
                  <a:lnTo>
                    <a:pt x="1675" y="4500"/>
                  </a:lnTo>
                  <a:lnTo>
                    <a:pt x="415" y="2930"/>
                  </a:lnTo>
                  <a:cubicBezTo>
                    <a:pt x="386" y="2893"/>
                    <a:pt x="371" y="2844"/>
                    <a:pt x="377" y="2797"/>
                  </a:cubicBezTo>
                  <a:lnTo>
                    <a:pt x="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3"/>
            <p:cNvSpPr/>
            <p:nvPr/>
          </p:nvSpPr>
          <p:spPr>
            <a:xfrm>
              <a:off x="7312519" y="1773576"/>
              <a:ext cx="54862" cy="138978"/>
            </a:xfrm>
            <a:custGeom>
              <a:avLst/>
              <a:gdLst/>
              <a:ahLst/>
              <a:cxnLst/>
              <a:rect l="l" t="t" r="r" b="b"/>
              <a:pathLst>
                <a:path w="1955" h="4952" extrusionOk="0">
                  <a:moveTo>
                    <a:pt x="555" y="0"/>
                  </a:moveTo>
                  <a:cubicBezTo>
                    <a:pt x="459" y="282"/>
                    <a:pt x="395" y="570"/>
                    <a:pt x="363" y="864"/>
                  </a:cubicBezTo>
                  <a:lnTo>
                    <a:pt x="0" y="4051"/>
                  </a:lnTo>
                  <a:lnTo>
                    <a:pt x="949" y="4952"/>
                  </a:lnTo>
                  <a:lnTo>
                    <a:pt x="1955" y="3387"/>
                  </a:lnTo>
                  <a:lnTo>
                    <a:pt x="1843" y="2394"/>
                  </a:lnTo>
                  <a:lnTo>
                    <a:pt x="1421" y="2126"/>
                  </a:lnTo>
                  <a:lnTo>
                    <a:pt x="1731" y="1400"/>
                  </a:lnTo>
                  <a:lnTo>
                    <a:pt x="1669" y="862"/>
                  </a:lnTo>
                  <a:cubicBezTo>
                    <a:pt x="1653" y="714"/>
                    <a:pt x="1626" y="565"/>
                    <a:pt x="1594" y="418"/>
                  </a:cubicBezTo>
                  <a:lnTo>
                    <a:pt x="5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3"/>
            <p:cNvSpPr/>
            <p:nvPr/>
          </p:nvSpPr>
          <p:spPr>
            <a:xfrm>
              <a:off x="7311004" y="1783763"/>
              <a:ext cx="20963" cy="111306"/>
            </a:xfrm>
            <a:custGeom>
              <a:avLst/>
              <a:gdLst/>
              <a:ahLst/>
              <a:cxnLst/>
              <a:rect l="l" t="t" r="r" b="b"/>
              <a:pathLst>
                <a:path w="747" h="3966" extrusionOk="0">
                  <a:moveTo>
                    <a:pt x="746" y="1"/>
                  </a:moveTo>
                  <a:lnTo>
                    <a:pt x="356" y="68"/>
                  </a:lnTo>
                  <a:cubicBezTo>
                    <a:pt x="324" y="209"/>
                    <a:pt x="301" y="354"/>
                    <a:pt x="285" y="499"/>
                  </a:cubicBezTo>
                  <a:lnTo>
                    <a:pt x="224" y="1037"/>
                  </a:lnTo>
                  <a:lnTo>
                    <a:pt x="349" y="1674"/>
                  </a:lnTo>
                  <a:lnTo>
                    <a:pt x="112" y="2031"/>
                  </a:lnTo>
                  <a:lnTo>
                    <a:pt x="0" y="3024"/>
                  </a:lnTo>
                  <a:lnTo>
                    <a:pt x="258" y="3965"/>
                  </a:lnTo>
                  <a:lnTo>
                    <a:pt x="645" y="542"/>
                  </a:lnTo>
                  <a:cubicBezTo>
                    <a:pt x="666" y="360"/>
                    <a:pt x="701" y="178"/>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3"/>
            <p:cNvSpPr/>
            <p:nvPr/>
          </p:nvSpPr>
          <p:spPr>
            <a:xfrm>
              <a:off x="7315522" y="1941601"/>
              <a:ext cx="47454" cy="43473"/>
            </a:xfrm>
            <a:custGeom>
              <a:avLst/>
              <a:gdLst/>
              <a:ahLst/>
              <a:cxnLst/>
              <a:rect l="l" t="t" r="r" b="b"/>
              <a:pathLst>
                <a:path w="1691" h="1549" extrusionOk="0">
                  <a:moveTo>
                    <a:pt x="843" y="1"/>
                  </a:moveTo>
                  <a:cubicBezTo>
                    <a:pt x="805" y="1"/>
                    <a:pt x="767" y="22"/>
                    <a:pt x="753" y="66"/>
                  </a:cubicBezTo>
                  <a:lnTo>
                    <a:pt x="606" y="520"/>
                  </a:lnTo>
                  <a:lnTo>
                    <a:pt x="129" y="520"/>
                  </a:lnTo>
                  <a:cubicBezTo>
                    <a:pt x="37" y="520"/>
                    <a:pt x="0" y="638"/>
                    <a:pt x="74" y="690"/>
                  </a:cubicBezTo>
                  <a:lnTo>
                    <a:pt x="461" y="970"/>
                  </a:lnTo>
                  <a:lnTo>
                    <a:pt x="314" y="1425"/>
                  </a:lnTo>
                  <a:cubicBezTo>
                    <a:pt x="293" y="1490"/>
                    <a:pt x="345" y="1548"/>
                    <a:pt x="404" y="1548"/>
                  </a:cubicBezTo>
                  <a:cubicBezTo>
                    <a:pt x="422" y="1548"/>
                    <a:pt x="442" y="1543"/>
                    <a:pt x="459" y="1529"/>
                  </a:cubicBezTo>
                  <a:lnTo>
                    <a:pt x="845" y="1249"/>
                  </a:lnTo>
                  <a:lnTo>
                    <a:pt x="1232" y="1529"/>
                  </a:lnTo>
                  <a:cubicBezTo>
                    <a:pt x="1250" y="1542"/>
                    <a:pt x="1269" y="1548"/>
                    <a:pt x="1287" y="1548"/>
                  </a:cubicBezTo>
                  <a:cubicBezTo>
                    <a:pt x="1346" y="1548"/>
                    <a:pt x="1398" y="1491"/>
                    <a:pt x="1377" y="1425"/>
                  </a:cubicBezTo>
                  <a:lnTo>
                    <a:pt x="1231" y="970"/>
                  </a:lnTo>
                  <a:lnTo>
                    <a:pt x="1618" y="690"/>
                  </a:lnTo>
                  <a:cubicBezTo>
                    <a:pt x="1691" y="638"/>
                    <a:pt x="1654" y="520"/>
                    <a:pt x="1562" y="520"/>
                  </a:cubicBezTo>
                  <a:lnTo>
                    <a:pt x="1085" y="520"/>
                  </a:lnTo>
                  <a:lnTo>
                    <a:pt x="939" y="66"/>
                  </a:lnTo>
                  <a:cubicBezTo>
                    <a:pt x="921" y="22"/>
                    <a:pt x="882"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3"/>
            <p:cNvSpPr/>
            <p:nvPr/>
          </p:nvSpPr>
          <p:spPr>
            <a:xfrm>
              <a:off x="7313670" y="1868576"/>
              <a:ext cx="56855" cy="52566"/>
            </a:xfrm>
            <a:custGeom>
              <a:avLst/>
              <a:gdLst/>
              <a:ahLst/>
              <a:cxnLst/>
              <a:rect l="l" t="t" r="r" b="b"/>
              <a:pathLst>
                <a:path w="2026" h="1873" extrusionOk="0">
                  <a:moveTo>
                    <a:pt x="1914" y="1"/>
                  </a:moveTo>
                  <a:lnTo>
                    <a:pt x="1025" y="743"/>
                  </a:lnTo>
                  <a:cubicBezTo>
                    <a:pt x="992" y="771"/>
                    <a:pt x="950" y="785"/>
                    <a:pt x="909" y="785"/>
                  </a:cubicBezTo>
                  <a:cubicBezTo>
                    <a:pt x="867" y="785"/>
                    <a:pt x="826" y="771"/>
                    <a:pt x="792" y="743"/>
                  </a:cubicBezTo>
                  <a:lnTo>
                    <a:pt x="235" y="279"/>
                  </a:lnTo>
                  <a:lnTo>
                    <a:pt x="0" y="609"/>
                  </a:lnTo>
                  <a:lnTo>
                    <a:pt x="122" y="1273"/>
                  </a:lnTo>
                  <a:lnTo>
                    <a:pt x="791" y="1830"/>
                  </a:lnTo>
                  <a:cubicBezTo>
                    <a:pt x="824" y="1858"/>
                    <a:pt x="865" y="1872"/>
                    <a:pt x="907" y="1872"/>
                  </a:cubicBezTo>
                  <a:cubicBezTo>
                    <a:pt x="948" y="1872"/>
                    <a:pt x="989" y="1858"/>
                    <a:pt x="1024" y="1830"/>
                  </a:cubicBezTo>
                  <a:lnTo>
                    <a:pt x="2025" y="995"/>
                  </a:lnTo>
                  <a:lnTo>
                    <a:pt x="1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3"/>
            <p:cNvSpPr/>
            <p:nvPr/>
          </p:nvSpPr>
          <p:spPr>
            <a:xfrm>
              <a:off x="7307749" y="1868576"/>
              <a:ext cx="12516" cy="35755"/>
            </a:xfrm>
            <a:custGeom>
              <a:avLst/>
              <a:gdLst/>
              <a:ahLst/>
              <a:cxnLst/>
              <a:rect l="l" t="t" r="r" b="b"/>
              <a:pathLst>
                <a:path w="446" h="1274" extrusionOk="0">
                  <a:moveTo>
                    <a:pt x="113" y="1"/>
                  </a:moveTo>
                  <a:lnTo>
                    <a:pt x="71" y="379"/>
                  </a:lnTo>
                  <a:lnTo>
                    <a:pt x="0" y="995"/>
                  </a:lnTo>
                  <a:lnTo>
                    <a:pt x="335" y="1273"/>
                  </a:lnTo>
                  <a:lnTo>
                    <a:pt x="446" y="279"/>
                  </a:lnTo>
                  <a:lnTo>
                    <a:pt x="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3"/>
            <p:cNvSpPr/>
            <p:nvPr/>
          </p:nvSpPr>
          <p:spPr>
            <a:xfrm>
              <a:off x="7321696" y="1812867"/>
              <a:ext cx="42515" cy="47261"/>
            </a:xfrm>
            <a:custGeom>
              <a:avLst/>
              <a:gdLst/>
              <a:ahLst/>
              <a:cxnLst/>
              <a:rect l="l" t="t" r="r" b="b"/>
              <a:pathLst>
                <a:path w="1515" h="1684" extrusionOk="0">
                  <a:moveTo>
                    <a:pt x="1402" y="0"/>
                  </a:moveTo>
                  <a:lnTo>
                    <a:pt x="738" y="555"/>
                  </a:lnTo>
                  <a:cubicBezTo>
                    <a:pt x="703" y="583"/>
                    <a:pt x="662" y="597"/>
                    <a:pt x="621" y="597"/>
                  </a:cubicBezTo>
                  <a:cubicBezTo>
                    <a:pt x="579" y="597"/>
                    <a:pt x="538" y="583"/>
                    <a:pt x="505" y="555"/>
                  </a:cubicBezTo>
                  <a:lnTo>
                    <a:pt x="175" y="277"/>
                  </a:lnTo>
                  <a:lnTo>
                    <a:pt x="0" y="725"/>
                  </a:lnTo>
                  <a:lnTo>
                    <a:pt x="60" y="1272"/>
                  </a:lnTo>
                  <a:lnTo>
                    <a:pt x="505" y="1641"/>
                  </a:lnTo>
                  <a:cubicBezTo>
                    <a:pt x="538" y="1670"/>
                    <a:pt x="579" y="1684"/>
                    <a:pt x="621" y="1684"/>
                  </a:cubicBezTo>
                  <a:cubicBezTo>
                    <a:pt x="662" y="1684"/>
                    <a:pt x="703" y="1670"/>
                    <a:pt x="738" y="1641"/>
                  </a:cubicBezTo>
                  <a:lnTo>
                    <a:pt x="1515" y="994"/>
                  </a:lnTo>
                  <a:lnTo>
                    <a:pt x="1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3"/>
            <p:cNvSpPr/>
            <p:nvPr/>
          </p:nvSpPr>
          <p:spPr>
            <a:xfrm>
              <a:off x="7328066" y="1744641"/>
              <a:ext cx="29213" cy="54446"/>
            </a:xfrm>
            <a:custGeom>
              <a:avLst/>
              <a:gdLst/>
              <a:ahLst/>
              <a:cxnLst/>
              <a:rect l="l" t="t" r="r" b="b"/>
              <a:pathLst>
                <a:path w="1041" h="1940" extrusionOk="0">
                  <a:moveTo>
                    <a:pt x="347" y="0"/>
                  </a:moveTo>
                  <a:lnTo>
                    <a:pt x="1" y="1028"/>
                  </a:lnTo>
                  <a:lnTo>
                    <a:pt x="65" y="1726"/>
                  </a:lnTo>
                  <a:lnTo>
                    <a:pt x="270" y="1896"/>
                  </a:lnTo>
                  <a:cubicBezTo>
                    <a:pt x="303" y="1925"/>
                    <a:pt x="344" y="1939"/>
                    <a:pt x="385" y="1939"/>
                  </a:cubicBezTo>
                  <a:cubicBezTo>
                    <a:pt x="426" y="1939"/>
                    <a:pt x="467" y="1925"/>
                    <a:pt x="501" y="1896"/>
                  </a:cubicBezTo>
                  <a:lnTo>
                    <a:pt x="1040" y="1447"/>
                  </a:lnTo>
                  <a:cubicBezTo>
                    <a:pt x="1009" y="1307"/>
                    <a:pt x="968" y="1167"/>
                    <a:pt x="923" y="1028"/>
                  </a:cubicBezTo>
                  <a:lnTo>
                    <a:pt x="5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3"/>
            <p:cNvSpPr/>
            <p:nvPr/>
          </p:nvSpPr>
          <p:spPr>
            <a:xfrm>
              <a:off x="7320994" y="1744669"/>
              <a:ext cx="22731" cy="48440"/>
            </a:xfrm>
            <a:custGeom>
              <a:avLst/>
              <a:gdLst/>
              <a:ahLst/>
              <a:cxnLst/>
              <a:rect l="l" t="t" r="r" b="b"/>
              <a:pathLst>
                <a:path w="810" h="1726" extrusionOk="0">
                  <a:moveTo>
                    <a:pt x="467" y="1"/>
                  </a:moveTo>
                  <a:lnTo>
                    <a:pt x="121" y="1029"/>
                  </a:lnTo>
                  <a:cubicBezTo>
                    <a:pt x="71" y="1169"/>
                    <a:pt x="31" y="1315"/>
                    <a:pt x="0" y="1461"/>
                  </a:cubicBezTo>
                  <a:lnTo>
                    <a:pt x="317" y="1725"/>
                  </a:lnTo>
                  <a:cubicBezTo>
                    <a:pt x="349" y="1527"/>
                    <a:pt x="399" y="1334"/>
                    <a:pt x="464" y="1144"/>
                  </a:cubicBezTo>
                  <a:lnTo>
                    <a:pt x="810" y="115"/>
                  </a:lnTo>
                  <a:lnTo>
                    <a:pt x="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3"/>
            <p:cNvSpPr/>
            <p:nvPr/>
          </p:nvSpPr>
          <p:spPr>
            <a:xfrm>
              <a:off x="7321892" y="1714190"/>
              <a:ext cx="44423" cy="39740"/>
            </a:xfrm>
            <a:custGeom>
              <a:avLst/>
              <a:gdLst/>
              <a:ahLst/>
              <a:cxnLst/>
              <a:rect l="l" t="t" r="r" b="b"/>
              <a:pathLst>
                <a:path w="1583" h="1416" extrusionOk="0">
                  <a:moveTo>
                    <a:pt x="86" y="0"/>
                  </a:moveTo>
                  <a:cubicBezTo>
                    <a:pt x="56" y="0"/>
                    <a:pt x="27" y="3"/>
                    <a:pt x="1" y="9"/>
                  </a:cubicBezTo>
                  <a:lnTo>
                    <a:pt x="14" y="509"/>
                  </a:lnTo>
                  <a:lnTo>
                    <a:pt x="417" y="1415"/>
                  </a:lnTo>
                  <a:lnTo>
                    <a:pt x="1138" y="1269"/>
                  </a:lnTo>
                  <a:lnTo>
                    <a:pt x="1476" y="509"/>
                  </a:lnTo>
                  <a:cubicBezTo>
                    <a:pt x="1583" y="269"/>
                    <a:pt x="1407"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3"/>
            <p:cNvSpPr/>
            <p:nvPr/>
          </p:nvSpPr>
          <p:spPr>
            <a:xfrm>
              <a:off x="7312351" y="1714471"/>
              <a:ext cx="41589" cy="45493"/>
            </a:xfrm>
            <a:custGeom>
              <a:avLst/>
              <a:gdLst/>
              <a:ahLst/>
              <a:cxnLst/>
              <a:rect l="l" t="t" r="r" b="b"/>
              <a:pathLst>
                <a:path w="1482" h="1621" extrusionOk="0">
                  <a:moveTo>
                    <a:pt x="341" y="1"/>
                  </a:moveTo>
                  <a:cubicBezTo>
                    <a:pt x="128" y="52"/>
                    <a:pt x="0" y="288"/>
                    <a:pt x="96" y="501"/>
                  </a:cubicBezTo>
                  <a:lnTo>
                    <a:pt x="499" y="1407"/>
                  </a:lnTo>
                  <a:cubicBezTo>
                    <a:pt x="558" y="1537"/>
                    <a:pt x="687" y="1621"/>
                    <a:pt x="830" y="1621"/>
                  </a:cubicBezTo>
                  <a:lnTo>
                    <a:pt x="1083" y="1621"/>
                  </a:lnTo>
                  <a:cubicBezTo>
                    <a:pt x="1226" y="1621"/>
                    <a:pt x="1357" y="1537"/>
                    <a:pt x="1415" y="1407"/>
                  </a:cubicBezTo>
                  <a:lnTo>
                    <a:pt x="1481" y="1260"/>
                  </a:lnTo>
                  <a:lnTo>
                    <a:pt x="1137" y="1260"/>
                  </a:lnTo>
                  <a:lnTo>
                    <a:pt x="1137" y="1259"/>
                  </a:lnTo>
                  <a:cubicBezTo>
                    <a:pt x="993" y="1259"/>
                    <a:pt x="863" y="1174"/>
                    <a:pt x="804" y="1043"/>
                  </a:cubicBezTo>
                  <a:lnTo>
                    <a:pt x="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3"/>
            <p:cNvSpPr/>
            <p:nvPr/>
          </p:nvSpPr>
          <p:spPr>
            <a:xfrm>
              <a:off x="7314035" y="1812811"/>
              <a:ext cx="12572" cy="35755"/>
            </a:xfrm>
            <a:custGeom>
              <a:avLst/>
              <a:gdLst/>
              <a:ahLst/>
              <a:cxnLst/>
              <a:rect l="l" t="t" r="r" b="b"/>
              <a:pathLst>
                <a:path w="448" h="1274" extrusionOk="0">
                  <a:moveTo>
                    <a:pt x="113" y="1"/>
                  </a:moveTo>
                  <a:lnTo>
                    <a:pt x="84" y="253"/>
                  </a:lnTo>
                  <a:lnTo>
                    <a:pt x="1" y="992"/>
                  </a:lnTo>
                  <a:lnTo>
                    <a:pt x="336" y="1274"/>
                  </a:lnTo>
                  <a:lnTo>
                    <a:pt x="448" y="279"/>
                  </a:lnTo>
                  <a:lnTo>
                    <a:pt x="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33"/>
          <p:cNvGrpSpPr/>
          <p:nvPr/>
        </p:nvGrpSpPr>
        <p:grpSpPr>
          <a:xfrm>
            <a:off x="1142041" y="4646187"/>
            <a:ext cx="631359" cy="1001941"/>
            <a:chOff x="6442105" y="1698951"/>
            <a:chExt cx="215913" cy="342646"/>
          </a:xfrm>
        </p:grpSpPr>
        <p:sp>
          <p:nvSpPr>
            <p:cNvPr id="1476" name="Google Shape;1476;p33"/>
            <p:cNvSpPr/>
            <p:nvPr/>
          </p:nvSpPr>
          <p:spPr>
            <a:xfrm>
              <a:off x="6442105" y="1698951"/>
              <a:ext cx="215913" cy="342646"/>
            </a:xfrm>
            <a:custGeom>
              <a:avLst/>
              <a:gdLst/>
              <a:ahLst/>
              <a:cxnLst/>
              <a:rect l="l" t="t" r="r" b="b"/>
              <a:pathLst>
                <a:path w="7694" h="12209" extrusionOk="0">
                  <a:moveTo>
                    <a:pt x="1257" y="1"/>
                  </a:moveTo>
                  <a:cubicBezTo>
                    <a:pt x="1027" y="1"/>
                    <a:pt x="807" y="112"/>
                    <a:pt x="671" y="301"/>
                  </a:cubicBezTo>
                  <a:cubicBezTo>
                    <a:pt x="471" y="577"/>
                    <a:pt x="367" y="853"/>
                    <a:pt x="357" y="1120"/>
                  </a:cubicBezTo>
                  <a:cubicBezTo>
                    <a:pt x="355" y="1162"/>
                    <a:pt x="357" y="1203"/>
                    <a:pt x="361" y="1244"/>
                  </a:cubicBezTo>
                  <a:cubicBezTo>
                    <a:pt x="144" y="1369"/>
                    <a:pt x="0" y="1602"/>
                    <a:pt x="0" y="1870"/>
                  </a:cubicBezTo>
                  <a:lnTo>
                    <a:pt x="0" y="2225"/>
                  </a:lnTo>
                  <a:cubicBezTo>
                    <a:pt x="2" y="2489"/>
                    <a:pt x="147" y="2721"/>
                    <a:pt x="360" y="2847"/>
                  </a:cubicBezTo>
                  <a:lnTo>
                    <a:pt x="360" y="3117"/>
                  </a:lnTo>
                  <a:cubicBezTo>
                    <a:pt x="360" y="3323"/>
                    <a:pt x="430" y="3520"/>
                    <a:pt x="555" y="3677"/>
                  </a:cubicBezTo>
                  <a:lnTo>
                    <a:pt x="1096" y="6941"/>
                  </a:lnTo>
                  <a:cubicBezTo>
                    <a:pt x="983" y="7197"/>
                    <a:pt x="993" y="7495"/>
                    <a:pt x="1132" y="7744"/>
                  </a:cubicBezTo>
                  <a:lnTo>
                    <a:pt x="1288" y="8024"/>
                  </a:lnTo>
                  <a:cubicBezTo>
                    <a:pt x="1171" y="8278"/>
                    <a:pt x="1178" y="8578"/>
                    <a:pt x="1310" y="8825"/>
                  </a:cubicBezTo>
                  <a:lnTo>
                    <a:pt x="1500" y="9191"/>
                  </a:lnTo>
                  <a:lnTo>
                    <a:pt x="1410" y="9294"/>
                  </a:lnTo>
                  <a:cubicBezTo>
                    <a:pt x="1156" y="9583"/>
                    <a:pt x="1074" y="9986"/>
                    <a:pt x="1195" y="10348"/>
                  </a:cubicBezTo>
                  <a:lnTo>
                    <a:pt x="1418" y="10999"/>
                  </a:lnTo>
                  <a:lnTo>
                    <a:pt x="1367" y="11071"/>
                  </a:lnTo>
                  <a:cubicBezTo>
                    <a:pt x="1212" y="11292"/>
                    <a:pt x="1191" y="11578"/>
                    <a:pt x="1316" y="11819"/>
                  </a:cubicBezTo>
                  <a:cubicBezTo>
                    <a:pt x="1440" y="12058"/>
                    <a:pt x="1687" y="12209"/>
                    <a:pt x="1958" y="12209"/>
                  </a:cubicBezTo>
                  <a:lnTo>
                    <a:pt x="5144" y="12209"/>
                  </a:lnTo>
                  <a:cubicBezTo>
                    <a:pt x="5357" y="12209"/>
                    <a:pt x="5558" y="12115"/>
                    <a:pt x="5694" y="11954"/>
                  </a:cubicBezTo>
                  <a:cubicBezTo>
                    <a:pt x="5755" y="11882"/>
                    <a:pt x="5801" y="11800"/>
                    <a:pt x="5830" y="11712"/>
                  </a:cubicBezTo>
                  <a:cubicBezTo>
                    <a:pt x="5926" y="11668"/>
                    <a:pt x="6012" y="11602"/>
                    <a:pt x="6080" y="11518"/>
                  </a:cubicBezTo>
                  <a:lnTo>
                    <a:pt x="6417" y="11109"/>
                  </a:lnTo>
                  <a:lnTo>
                    <a:pt x="6455" y="11109"/>
                  </a:lnTo>
                  <a:cubicBezTo>
                    <a:pt x="6725" y="11109"/>
                    <a:pt x="6977" y="10990"/>
                    <a:pt x="7148" y="10782"/>
                  </a:cubicBezTo>
                  <a:lnTo>
                    <a:pt x="7261" y="10646"/>
                  </a:lnTo>
                  <a:cubicBezTo>
                    <a:pt x="7446" y="10420"/>
                    <a:pt x="7505" y="10130"/>
                    <a:pt x="7443" y="9866"/>
                  </a:cubicBezTo>
                  <a:cubicBezTo>
                    <a:pt x="7694" y="9561"/>
                    <a:pt x="7650" y="9106"/>
                    <a:pt x="7343" y="8854"/>
                  </a:cubicBezTo>
                  <a:lnTo>
                    <a:pt x="6519" y="8175"/>
                  </a:lnTo>
                  <a:cubicBezTo>
                    <a:pt x="6390" y="8068"/>
                    <a:pt x="6228" y="8009"/>
                    <a:pt x="6059" y="8009"/>
                  </a:cubicBezTo>
                  <a:cubicBezTo>
                    <a:pt x="5994" y="8009"/>
                    <a:pt x="5934" y="8017"/>
                    <a:pt x="5874" y="8033"/>
                  </a:cubicBezTo>
                  <a:lnTo>
                    <a:pt x="5821" y="7795"/>
                  </a:lnTo>
                  <a:cubicBezTo>
                    <a:pt x="5720" y="7344"/>
                    <a:pt x="5383" y="7004"/>
                    <a:pt x="4956" y="6889"/>
                  </a:cubicBezTo>
                  <a:cubicBezTo>
                    <a:pt x="4870" y="6778"/>
                    <a:pt x="4760" y="6691"/>
                    <a:pt x="4637" y="6631"/>
                  </a:cubicBezTo>
                  <a:cubicBezTo>
                    <a:pt x="4726" y="6486"/>
                    <a:pt x="4788" y="6325"/>
                    <a:pt x="4813" y="6153"/>
                  </a:cubicBezTo>
                  <a:lnTo>
                    <a:pt x="4819" y="6153"/>
                  </a:lnTo>
                  <a:cubicBezTo>
                    <a:pt x="5216" y="6153"/>
                    <a:pt x="5540" y="5828"/>
                    <a:pt x="5540" y="5430"/>
                  </a:cubicBezTo>
                  <a:cubicBezTo>
                    <a:pt x="5540" y="5178"/>
                    <a:pt x="5411" y="4957"/>
                    <a:pt x="5214" y="4828"/>
                  </a:cubicBezTo>
                  <a:cubicBezTo>
                    <a:pt x="5236" y="4756"/>
                    <a:pt x="5250" y="4682"/>
                    <a:pt x="5250" y="4606"/>
                  </a:cubicBezTo>
                  <a:cubicBezTo>
                    <a:pt x="5250" y="4414"/>
                    <a:pt x="5173" y="4232"/>
                    <a:pt x="5038" y="4096"/>
                  </a:cubicBezTo>
                  <a:cubicBezTo>
                    <a:pt x="4902" y="3961"/>
                    <a:pt x="4722" y="3886"/>
                    <a:pt x="4528" y="3886"/>
                  </a:cubicBezTo>
                  <a:cubicBezTo>
                    <a:pt x="4431" y="3886"/>
                    <a:pt x="4338" y="3904"/>
                    <a:pt x="4253" y="3941"/>
                  </a:cubicBezTo>
                  <a:cubicBezTo>
                    <a:pt x="4151" y="3663"/>
                    <a:pt x="3886" y="3464"/>
                    <a:pt x="3574" y="3464"/>
                  </a:cubicBezTo>
                  <a:cubicBezTo>
                    <a:pt x="3263" y="3464"/>
                    <a:pt x="2996" y="3663"/>
                    <a:pt x="2896" y="3941"/>
                  </a:cubicBezTo>
                  <a:cubicBezTo>
                    <a:pt x="2810" y="3904"/>
                    <a:pt x="2716" y="3886"/>
                    <a:pt x="2619" y="3886"/>
                  </a:cubicBezTo>
                  <a:cubicBezTo>
                    <a:pt x="2544" y="3886"/>
                    <a:pt x="2468" y="3897"/>
                    <a:pt x="2399" y="3920"/>
                  </a:cubicBezTo>
                  <a:lnTo>
                    <a:pt x="2182" y="2832"/>
                  </a:lnTo>
                  <a:cubicBezTo>
                    <a:pt x="2383" y="2703"/>
                    <a:pt x="2515" y="2480"/>
                    <a:pt x="2515" y="2225"/>
                  </a:cubicBezTo>
                  <a:lnTo>
                    <a:pt x="2515" y="1870"/>
                  </a:lnTo>
                  <a:cubicBezTo>
                    <a:pt x="2515" y="1603"/>
                    <a:pt x="2370" y="1372"/>
                    <a:pt x="2153" y="1244"/>
                  </a:cubicBezTo>
                  <a:cubicBezTo>
                    <a:pt x="2157" y="1215"/>
                    <a:pt x="2157" y="1186"/>
                    <a:pt x="2157" y="1156"/>
                  </a:cubicBezTo>
                  <a:cubicBezTo>
                    <a:pt x="2157" y="876"/>
                    <a:pt x="2050" y="589"/>
                    <a:pt x="1841" y="297"/>
                  </a:cubicBezTo>
                  <a:cubicBezTo>
                    <a:pt x="1706" y="111"/>
                    <a:pt x="1489" y="1"/>
                    <a:pt x="125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3"/>
            <p:cNvSpPr/>
            <p:nvPr/>
          </p:nvSpPr>
          <p:spPr>
            <a:xfrm>
              <a:off x="6470813" y="1776354"/>
              <a:ext cx="35190" cy="125142"/>
            </a:xfrm>
            <a:custGeom>
              <a:avLst/>
              <a:gdLst/>
              <a:ahLst/>
              <a:cxnLst/>
              <a:rect l="l" t="t" r="r" b="b"/>
              <a:pathLst>
                <a:path w="1254" h="4459" extrusionOk="0">
                  <a:moveTo>
                    <a:pt x="592" y="1"/>
                  </a:moveTo>
                  <a:lnTo>
                    <a:pt x="1" y="425"/>
                  </a:lnTo>
                  <a:lnTo>
                    <a:pt x="668" y="4458"/>
                  </a:lnTo>
                  <a:lnTo>
                    <a:pt x="1253" y="3325"/>
                  </a:lnTo>
                  <a:lnTo>
                    <a:pt x="5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3"/>
            <p:cNvSpPr/>
            <p:nvPr/>
          </p:nvSpPr>
          <p:spPr>
            <a:xfrm>
              <a:off x="6525422" y="1873880"/>
              <a:ext cx="34264" cy="47935"/>
            </a:xfrm>
            <a:custGeom>
              <a:avLst/>
              <a:gdLst/>
              <a:ahLst/>
              <a:cxnLst/>
              <a:rect l="l" t="t" r="r" b="b"/>
              <a:pathLst>
                <a:path w="1221" h="1708" extrusionOk="0">
                  <a:moveTo>
                    <a:pt x="342" y="1"/>
                  </a:moveTo>
                  <a:lnTo>
                    <a:pt x="1" y="1707"/>
                  </a:lnTo>
                  <a:lnTo>
                    <a:pt x="1221" y="1707"/>
                  </a:lnTo>
                  <a:lnTo>
                    <a:pt x="8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3"/>
            <p:cNvSpPr/>
            <p:nvPr/>
          </p:nvSpPr>
          <p:spPr>
            <a:xfrm>
              <a:off x="6510072" y="1823223"/>
              <a:ext cx="20991" cy="19982"/>
            </a:xfrm>
            <a:custGeom>
              <a:avLst/>
              <a:gdLst/>
              <a:ahLst/>
              <a:cxnLst/>
              <a:rect l="l" t="t" r="r" b="b"/>
              <a:pathLst>
                <a:path w="748" h="712" extrusionOk="0">
                  <a:moveTo>
                    <a:pt x="196" y="1"/>
                  </a:moveTo>
                  <a:cubicBezTo>
                    <a:pt x="151" y="1"/>
                    <a:pt x="106" y="18"/>
                    <a:pt x="71" y="54"/>
                  </a:cubicBezTo>
                  <a:cubicBezTo>
                    <a:pt x="1" y="121"/>
                    <a:pt x="1" y="235"/>
                    <a:pt x="71" y="304"/>
                  </a:cubicBezTo>
                  <a:lnTo>
                    <a:pt x="426" y="661"/>
                  </a:lnTo>
                  <a:cubicBezTo>
                    <a:pt x="461" y="694"/>
                    <a:pt x="507" y="712"/>
                    <a:pt x="552" y="712"/>
                  </a:cubicBezTo>
                  <a:cubicBezTo>
                    <a:pt x="599" y="712"/>
                    <a:pt x="644" y="693"/>
                    <a:pt x="677" y="661"/>
                  </a:cubicBezTo>
                  <a:cubicBezTo>
                    <a:pt x="747" y="592"/>
                    <a:pt x="747" y="479"/>
                    <a:pt x="677" y="408"/>
                  </a:cubicBezTo>
                  <a:lnTo>
                    <a:pt x="322" y="54"/>
                  </a:lnTo>
                  <a:cubicBezTo>
                    <a:pt x="287" y="18"/>
                    <a:pt x="241"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3"/>
            <p:cNvSpPr/>
            <p:nvPr/>
          </p:nvSpPr>
          <p:spPr>
            <a:xfrm>
              <a:off x="6553681" y="1823223"/>
              <a:ext cx="20991" cy="19982"/>
            </a:xfrm>
            <a:custGeom>
              <a:avLst/>
              <a:gdLst/>
              <a:ahLst/>
              <a:cxnLst/>
              <a:rect l="l" t="t" r="r" b="b"/>
              <a:pathLst>
                <a:path w="748" h="712" extrusionOk="0">
                  <a:moveTo>
                    <a:pt x="552" y="1"/>
                  </a:moveTo>
                  <a:cubicBezTo>
                    <a:pt x="507" y="1"/>
                    <a:pt x="461" y="18"/>
                    <a:pt x="426" y="54"/>
                  </a:cubicBezTo>
                  <a:lnTo>
                    <a:pt x="71" y="408"/>
                  </a:lnTo>
                  <a:cubicBezTo>
                    <a:pt x="1" y="479"/>
                    <a:pt x="1" y="590"/>
                    <a:pt x="71" y="661"/>
                  </a:cubicBezTo>
                  <a:cubicBezTo>
                    <a:pt x="105" y="694"/>
                    <a:pt x="152" y="712"/>
                    <a:pt x="197" y="712"/>
                  </a:cubicBezTo>
                  <a:cubicBezTo>
                    <a:pt x="243" y="712"/>
                    <a:pt x="288" y="693"/>
                    <a:pt x="322" y="661"/>
                  </a:cubicBezTo>
                  <a:lnTo>
                    <a:pt x="677" y="304"/>
                  </a:lnTo>
                  <a:cubicBezTo>
                    <a:pt x="747" y="235"/>
                    <a:pt x="747" y="123"/>
                    <a:pt x="677" y="54"/>
                  </a:cubicBezTo>
                  <a:cubicBezTo>
                    <a:pt x="642" y="18"/>
                    <a:pt x="597"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3"/>
            <p:cNvSpPr/>
            <p:nvPr/>
          </p:nvSpPr>
          <p:spPr>
            <a:xfrm>
              <a:off x="6537405" y="1811379"/>
              <a:ext cx="9990" cy="30030"/>
            </a:xfrm>
            <a:custGeom>
              <a:avLst/>
              <a:gdLst/>
              <a:ahLst/>
              <a:cxnLst/>
              <a:rect l="l" t="t" r="r" b="b"/>
              <a:pathLst>
                <a:path w="356" h="1070" extrusionOk="0">
                  <a:moveTo>
                    <a:pt x="178" y="1"/>
                  </a:moveTo>
                  <a:cubicBezTo>
                    <a:pt x="79" y="1"/>
                    <a:pt x="0" y="80"/>
                    <a:pt x="0" y="178"/>
                  </a:cubicBezTo>
                  <a:lnTo>
                    <a:pt x="0" y="892"/>
                  </a:lnTo>
                  <a:cubicBezTo>
                    <a:pt x="0" y="989"/>
                    <a:pt x="79" y="1069"/>
                    <a:pt x="178" y="1069"/>
                  </a:cubicBezTo>
                  <a:cubicBezTo>
                    <a:pt x="277" y="1069"/>
                    <a:pt x="355" y="989"/>
                    <a:pt x="355" y="892"/>
                  </a:cubicBezTo>
                  <a:lnTo>
                    <a:pt x="355" y="178"/>
                  </a:lnTo>
                  <a:cubicBezTo>
                    <a:pt x="355" y="81"/>
                    <a:pt x="277"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3"/>
            <p:cNvSpPr/>
            <p:nvPr/>
          </p:nvSpPr>
          <p:spPr>
            <a:xfrm>
              <a:off x="6522392" y="1846348"/>
              <a:ext cx="40017" cy="40077"/>
            </a:xfrm>
            <a:custGeom>
              <a:avLst/>
              <a:gdLst/>
              <a:ahLst/>
              <a:cxnLst/>
              <a:rect l="l" t="t" r="r" b="b"/>
              <a:pathLst>
                <a:path w="1426" h="1428" extrusionOk="0">
                  <a:moveTo>
                    <a:pt x="0" y="1"/>
                  </a:moveTo>
                  <a:lnTo>
                    <a:pt x="0" y="713"/>
                  </a:lnTo>
                  <a:cubicBezTo>
                    <a:pt x="0" y="1108"/>
                    <a:pt x="318" y="1428"/>
                    <a:pt x="713" y="1428"/>
                  </a:cubicBezTo>
                  <a:cubicBezTo>
                    <a:pt x="1107" y="1428"/>
                    <a:pt x="1425" y="1108"/>
                    <a:pt x="1425" y="713"/>
                  </a:cubicBezTo>
                  <a:lnTo>
                    <a:pt x="14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3"/>
            <p:cNvSpPr/>
            <p:nvPr/>
          </p:nvSpPr>
          <p:spPr>
            <a:xfrm>
              <a:off x="6502411" y="1831334"/>
              <a:ext cx="80034" cy="25062"/>
            </a:xfrm>
            <a:custGeom>
              <a:avLst/>
              <a:gdLst/>
              <a:ahLst/>
              <a:cxnLst/>
              <a:rect l="l" t="t" r="r" b="b"/>
              <a:pathLst>
                <a:path w="2852" h="893" extrusionOk="0">
                  <a:moveTo>
                    <a:pt x="1070" y="1"/>
                  </a:moveTo>
                  <a:cubicBezTo>
                    <a:pt x="774" y="1"/>
                    <a:pt x="533" y="241"/>
                    <a:pt x="533" y="536"/>
                  </a:cubicBezTo>
                  <a:lnTo>
                    <a:pt x="178" y="536"/>
                  </a:lnTo>
                  <a:cubicBezTo>
                    <a:pt x="80" y="536"/>
                    <a:pt x="1" y="617"/>
                    <a:pt x="1" y="713"/>
                  </a:cubicBezTo>
                  <a:cubicBezTo>
                    <a:pt x="1" y="813"/>
                    <a:pt x="79" y="892"/>
                    <a:pt x="178" y="892"/>
                  </a:cubicBezTo>
                  <a:lnTo>
                    <a:pt x="2672" y="892"/>
                  </a:lnTo>
                  <a:cubicBezTo>
                    <a:pt x="2772" y="892"/>
                    <a:pt x="2851" y="812"/>
                    <a:pt x="2851" y="713"/>
                  </a:cubicBezTo>
                  <a:cubicBezTo>
                    <a:pt x="2851" y="615"/>
                    <a:pt x="2771" y="536"/>
                    <a:pt x="2672" y="536"/>
                  </a:cubicBezTo>
                  <a:lnTo>
                    <a:pt x="2318" y="536"/>
                  </a:lnTo>
                  <a:cubicBezTo>
                    <a:pt x="2318" y="241"/>
                    <a:pt x="2077"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33"/>
            <p:cNvSpPr/>
            <p:nvPr/>
          </p:nvSpPr>
          <p:spPr>
            <a:xfrm>
              <a:off x="6485377" y="1869642"/>
              <a:ext cx="31851" cy="60312"/>
            </a:xfrm>
            <a:custGeom>
              <a:avLst/>
              <a:gdLst/>
              <a:ahLst/>
              <a:cxnLst/>
              <a:rect l="l" t="t" r="r" b="b"/>
              <a:pathLst>
                <a:path w="1135" h="2149" extrusionOk="0">
                  <a:moveTo>
                    <a:pt x="734" y="1"/>
                  </a:moveTo>
                  <a:lnTo>
                    <a:pt x="76" y="1032"/>
                  </a:lnTo>
                  <a:cubicBezTo>
                    <a:pt x="5" y="1141"/>
                    <a:pt x="1" y="1282"/>
                    <a:pt x="65" y="1398"/>
                  </a:cubicBezTo>
                  <a:lnTo>
                    <a:pt x="485" y="2149"/>
                  </a:lnTo>
                  <a:lnTo>
                    <a:pt x="1134" y="586"/>
                  </a:lnTo>
                  <a:lnTo>
                    <a:pt x="7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33"/>
            <p:cNvSpPr/>
            <p:nvPr/>
          </p:nvSpPr>
          <p:spPr>
            <a:xfrm>
              <a:off x="6467445" y="1766447"/>
              <a:ext cx="19981" cy="29945"/>
            </a:xfrm>
            <a:custGeom>
              <a:avLst/>
              <a:gdLst/>
              <a:ahLst/>
              <a:cxnLst/>
              <a:rect l="l" t="t" r="r" b="b"/>
              <a:pathLst>
                <a:path w="712" h="1067" extrusionOk="0">
                  <a:moveTo>
                    <a:pt x="356" y="0"/>
                  </a:moveTo>
                  <a:cubicBezTo>
                    <a:pt x="160" y="0"/>
                    <a:pt x="1" y="159"/>
                    <a:pt x="1" y="355"/>
                  </a:cubicBezTo>
                  <a:lnTo>
                    <a:pt x="1" y="712"/>
                  </a:lnTo>
                  <a:cubicBezTo>
                    <a:pt x="1" y="907"/>
                    <a:pt x="160" y="1066"/>
                    <a:pt x="356" y="1066"/>
                  </a:cubicBezTo>
                  <a:cubicBezTo>
                    <a:pt x="552" y="1066"/>
                    <a:pt x="712" y="907"/>
                    <a:pt x="712" y="712"/>
                  </a:cubicBezTo>
                  <a:lnTo>
                    <a:pt x="712" y="355"/>
                  </a:lnTo>
                  <a:cubicBezTo>
                    <a:pt x="712" y="159"/>
                    <a:pt x="552"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3"/>
            <p:cNvSpPr/>
            <p:nvPr/>
          </p:nvSpPr>
          <p:spPr>
            <a:xfrm>
              <a:off x="6462394" y="1746353"/>
              <a:ext cx="34994" cy="15015"/>
            </a:xfrm>
            <a:custGeom>
              <a:avLst/>
              <a:gdLst/>
              <a:ahLst/>
              <a:cxnLst/>
              <a:rect l="l" t="t" r="r" b="b"/>
              <a:pathLst>
                <a:path w="1247" h="535" extrusionOk="0">
                  <a:moveTo>
                    <a:pt x="179" y="1"/>
                  </a:moveTo>
                  <a:cubicBezTo>
                    <a:pt x="81" y="1"/>
                    <a:pt x="0" y="80"/>
                    <a:pt x="0" y="178"/>
                  </a:cubicBezTo>
                  <a:lnTo>
                    <a:pt x="0" y="535"/>
                  </a:lnTo>
                  <a:lnTo>
                    <a:pt x="1069" y="535"/>
                  </a:lnTo>
                  <a:cubicBezTo>
                    <a:pt x="1169" y="535"/>
                    <a:pt x="1247" y="455"/>
                    <a:pt x="1247" y="357"/>
                  </a:cubicBezTo>
                  <a:lnTo>
                    <a:pt x="1247" y="178"/>
                  </a:lnTo>
                  <a:cubicBezTo>
                    <a:pt x="1247" y="82"/>
                    <a:pt x="1169" y="1"/>
                    <a:pt x="1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3"/>
            <p:cNvSpPr/>
            <p:nvPr/>
          </p:nvSpPr>
          <p:spPr>
            <a:xfrm>
              <a:off x="6467249" y="1714134"/>
              <a:ext cx="20177" cy="27251"/>
            </a:xfrm>
            <a:custGeom>
              <a:avLst/>
              <a:gdLst/>
              <a:ahLst/>
              <a:cxnLst/>
              <a:rect l="l" t="t" r="r" b="b"/>
              <a:pathLst>
                <a:path w="719" h="971" extrusionOk="0">
                  <a:moveTo>
                    <a:pt x="362" y="1"/>
                  </a:moveTo>
                  <a:cubicBezTo>
                    <a:pt x="307" y="1"/>
                    <a:pt x="251" y="26"/>
                    <a:pt x="216" y="76"/>
                  </a:cubicBezTo>
                  <a:cubicBezTo>
                    <a:pt x="121" y="209"/>
                    <a:pt x="14" y="401"/>
                    <a:pt x="6" y="596"/>
                  </a:cubicBezTo>
                  <a:cubicBezTo>
                    <a:pt x="0" y="769"/>
                    <a:pt x="125" y="933"/>
                    <a:pt x="295" y="964"/>
                  </a:cubicBezTo>
                  <a:cubicBezTo>
                    <a:pt x="318" y="968"/>
                    <a:pt x="341" y="971"/>
                    <a:pt x="363" y="971"/>
                  </a:cubicBezTo>
                  <a:cubicBezTo>
                    <a:pt x="559" y="971"/>
                    <a:pt x="719" y="810"/>
                    <a:pt x="719" y="614"/>
                  </a:cubicBezTo>
                  <a:cubicBezTo>
                    <a:pt x="719" y="413"/>
                    <a:pt x="604" y="210"/>
                    <a:pt x="505" y="73"/>
                  </a:cubicBezTo>
                  <a:cubicBezTo>
                    <a:pt x="469" y="25"/>
                    <a:pt x="41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3"/>
            <p:cNvSpPr/>
            <p:nvPr/>
          </p:nvSpPr>
          <p:spPr>
            <a:xfrm>
              <a:off x="6495676" y="1886032"/>
              <a:ext cx="47566" cy="80911"/>
            </a:xfrm>
            <a:custGeom>
              <a:avLst/>
              <a:gdLst/>
              <a:ahLst/>
              <a:cxnLst/>
              <a:rect l="l" t="t" r="r" b="b"/>
              <a:pathLst>
                <a:path w="1695" h="2883" extrusionOk="0">
                  <a:moveTo>
                    <a:pt x="764" y="0"/>
                  </a:moveTo>
                  <a:lnTo>
                    <a:pt x="1" y="1357"/>
                  </a:lnTo>
                  <a:lnTo>
                    <a:pt x="427" y="2883"/>
                  </a:lnTo>
                  <a:lnTo>
                    <a:pt x="1694" y="1360"/>
                  </a:lnTo>
                  <a:lnTo>
                    <a:pt x="7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3"/>
            <p:cNvSpPr/>
            <p:nvPr/>
          </p:nvSpPr>
          <p:spPr>
            <a:xfrm>
              <a:off x="6488436" y="1897707"/>
              <a:ext cx="87050" cy="121016"/>
            </a:xfrm>
            <a:custGeom>
              <a:avLst/>
              <a:gdLst/>
              <a:ahLst/>
              <a:cxnLst/>
              <a:rect l="l" t="t" r="r" b="b"/>
              <a:pathLst>
                <a:path w="3102" h="4312" extrusionOk="0">
                  <a:moveTo>
                    <a:pt x="2595" y="1"/>
                  </a:moveTo>
                  <a:cubicBezTo>
                    <a:pt x="2498" y="1"/>
                    <a:pt x="2400" y="40"/>
                    <a:pt x="2327" y="121"/>
                  </a:cubicBezTo>
                  <a:lnTo>
                    <a:pt x="946" y="1688"/>
                  </a:lnTo>
                  <a:cubicBezTo>
                    <a:pt x="910" y="1729"/>
                    <a:pt x="862" y="1748"/>
                    <a:pt x="813" y="1748"/>
                  </a:cubicBezTo>
                  <a:cubicBezTo>
                    <a:pt x="751" y="1748"/>
                    <a:pt x="690" y="1717"/>
                    <a:pt x="656" y="1658"/>
                  </a:cubicBezTo>
                  <a:lnTo>
                    <a:pt x="257" y="941"/>
                  </a:lnTo>
                  <a:lnTo>
                    <a:pt x="146" y="1140"/>
                  </a:lnTo>
                  <a:cubicBezTo>
                    <a:pt x="83" y="1248"/>
                    <a:pt x="81" y="1380"/>
                    <a:pt x="140" y="1489"/>
                  </a:cubicBezTo>
                  <a:lnTo>
                    <a:pt x="505" y="2188"/>
                  </a:lnTo>
                  <a:lnTo>
                    <a:pt x="168" y="2571"/>
                  </a:lnTo>
                  <a:cubicBezTo>
                    <a:pt x="40" y="2715"/>
                    <a:pt x="0" y="2914"/>
                    <a:pt x="61" y="3094"/>
                  </a:cubicBezTo>
                  <a:lnTo>
                    <a:pt x="480" y="4311"/>
                  </a:lnTo>
                  <a:lnTo>
                    <a:pt x="3102" y="473"/>
                  </a:lnTo>
                  <a:lnTo>
                    <a:pt x="2892" y="159"/>
                  </a:lnTo>
                  <a:cubicBezTo>
                    <a:pt x="2822" y="55"/>
                    <a:pt x="2709"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3"/>
            <p:cNvSpPr/>
            <p:nvPr/>
          </p:nvSpPr>
          <p:spPr>
            <a:xfrm>
              <a:off x="6490569" y="1906351"/>
              <a:ext cx="110398" cy="119978"/>
            </a:xfrm>
            <a:custGeom>
              <a:avLst/>
              <a:gdLst/>
              <a:ahLst/>
              <a:cxnLst/>
              <a:rect l="l" t="t" r="r" b="b"/>
              <a:pathLst>
                <a:path w="3934" h="4275" extrusionOk="0">
                  <a:moveTo>
                    <a:pt x="2916" y="1"/>
                  </a:moveTo>
                  <a:lnTo>
                    <a:pt x="86" y="3993"/>
                  </a:lnTo>
                  <a:cubicBezTo>
                    <a:pt x="1" y="4111"/>
                    <a:pt x="86" y="4275"/>
                    <a:pt x="231" y="4275"/>
                  </a:cubicBezTo>
                  <a:lnTo>
                    <a:pt x="1660" y="4275"/>
                  </a:lnTo>
                  <a:lnTo>
                    <a:pt x="1907" y="4159"/>
                  </a:lnTo>
                  <a:lnTo>
                    <a:pt x="2030" y="4275"/>
                  </a:lnTo>
                  <a:lnTo>
                    <a:pt x="3416" y="4275"/>
                  </a:lnTo>
                  <a:cubicBezTo>
                    <a:pt x="3526" y="4275"/>
                    <a:pt x="3611" y="4175"/>
                    <a:pt x="3592" y="4067"/>
                  </a:cubicBezTo>
                  <a:lnTo>
                    <a:pt x="3527" y="3677"/>
                  </a:lnTo>
                  <a:lnTo>
                    <a:pt x="3933" y="2146"/>
                  </a:lnTo>
                  <a:lnTo>
                    <a:pt x="3567" y="523"/>
                  </a:lnTo>
                  <a:cubicBezTo>
                    <a:pt x="3498" y="218"/>
                    <a:pt x="3229" y="1"/>
                    <a:pt x="2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33"/>
            <p:cNvSpPr/>
            <p:nvPr/>
          </p:nvSpPr>
          <p:spPr>
            <a:xfrm>
              <a:off x="6577675" y="1935455"/>
              <a:ext cx="63309" cy="78891"/>
            </a:xfrm>
            <a:custGeom>
              <a:avLst/>
              <a:gdLst/>
              <a:ahLst/>
              <a:cxnLst/>
              <a:rect l="l" t="t" r="r" b="b"/>
              <a:pathLst>
                <a:path w="2256" h="2811" extrusionOk="0">
                  <a:moveTo>
                    <a:pt x="180" y="1"/>
                  </a:moveTo>
                  <a:cubicBezTo>
                    <a:pt x="174" y="1"/>
                    <a:pt x="169" y="1"/>
                    <a:pt x="163" y="2"/>
                  </a:cubicBezTo>
                  <a:cubicBezTo>
                    <a:pt x="67" y="12"/>
                    <a:pt x="1" y="101"/>
                    <a:pt x="17" y="195"/>
                  </a:cubicBezTo>
                  <a:lnTo>
                    <a:pt x="426" y="2641"/>
                  </a:lnTo>
                  <a:lnTo>
                    <a:pt x="581" y="2770"/>
                  </a:lnTo>
                  <a:cubicBezTo>
                    <a:pt x="614" y="2797"/>
                    <a:pt x="655" y="2810"/>
                    <a:pt x="695" y="2810"/>
                  </a:cubicBezTo>
                  <a:cubicBezTo>
                    <a:pt x="746" y="2810"/>
                    <a:pt x="798" y="2789"/>
                    <a:pt x="832" y="2747"/>
                  </a:cubicBezTo>
                  <a:lnTo>
                    <a:pt x="2194" y="1098"/>
                  </a:lnTo>
                  <a:cubicBezTo>
                    <a:pt x="2256" y="1021"/>
                    <a:pt x="2246" y="909"/>
                    <a:pt x="2168" y="845"/>
                  </a:cubicBezTo>
                  <a:lnTo>
                    <a:pt x="1344" y="166"/>
                  </a:lnTo>
                  <a:cubicBezTo>
                    <a:pt x="1311" y="138"/>
                    <a:pt x="1271" y="125"/>
                    <a:pt x="1231" y="125"/>
                  </a:cubicBezTo>
                  <a:cubicBezTo>
                    <a:pt x="1179" y="125"/>
                    <a:pt x="1128" y="147"/>
                    <a:pt x="1093" y="189"/>
                  </a:cubicBezTo>
                  <a:lnTo>
                    <a:pt x="597" y="789"/>
                  </a:lnTo>
                  <a:cubicBezTo>
                    <a:pt x="580" y="810"/>
                    <a:pt x="555" y="820"/>
                    <a:pt x="531" y="820"/>
                  </a:cubicBezTo>
                  <a:cubicBezTo>
                    <a:pt x="491" y="820"/>
                    <a:pt x="452" y="794"/>
                    <a:pt x="445" y="748"/>
                  </a:cubicBezTo>
                  <a:lnTo>
                    <a:pt x="345" y="145"/>
                  </a:lnTo>
                  <a:cubicBezTo>
                    <a:pt x="332" y="63"/>
                    <a:pt x="261"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3"/>
            <p:cNvSpPr/>
            <p:nvPr/>
          </p:nvSpPr>
          <p:spPr>
            <a:xfrm>
              <a:off x="6612079" y="1971631"/>
              <a:ext cx="25621" cy="23911"/>
            </a:xfrm>
            <a:custGeom>
              <a:avLst/>
              <a:gdLst/>
              <a:ahLst/>
              <a:cxnLst/>
              <a:rect l="l" t="t" r="r" b="b"/>
              <a:pathLst>
                <a:path w="913" h="852" extrusionOk="0">
                  <a:moveTo>
                    <a:pt x="513" y="1"/>
                  </a:moveTo>
                  <a:cubicBezTo>
                    <a:pt x="410" y="1"/>
                    <a:pt x="308" y="45"/>
                    <a:pt x="238" y="131"/>
                  </a:cubicBezTo>
                  <a:lnTo>
                    <a:pt x="125" y="267"/>
                  </a:lnTo>
                  <a:cubicBezTo>
                    <a:pt x="1" y="419"/>
                    <a:pt x="21" y="645"/>
                    <a:pt x="172" y="770"/>
                  </a:cubicBezTo>
                  <a:cubicBezTo>
                    <a:pt x="239" y="824"/>
                    <a:pt x="319" y="851"/>
                    <a:pt x="399" y="851"/>
                  </a:cubicBezTo>
                  <a:cubicBezTo>
                    <a:pt x="502" y="851"/>
                    <a:pt x="604" y="807"/>
                    <a:pt x="675" y="721"/>
                  </a:cubicBezTo>
                  <a:lnTo>
                    <a:pt x="788" y="585"/>
                  </a:lnTo>
                  <a:cubicBezTo>
                    <a:pt x="913" y="433"/>
                    <a:pt x="893" y="207"/>
                    <a:pt x="741" y="82"/>
                  </a:cubicBezTo>
                  <a:cubicBezTo>
                    <a:pt x="674" y="28"/>
                    <a:pt x="593"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3"/>
            <p:cNvSpPr/>
            <p:nvPr/>
          </p:nvSpPr>
          <p:spPr>
            <a:xfrm>
              <a:off x="6537181" y="1951340"/>
              <a:ext cx="30785" cy="75074"/>
            </a:xfrm>
            <a:custGeom>
              <a:avLst/>
              <a:gdLst/>
              <a:ahLst/>
              <a:cxnLst/>
              <a:rect l="l" t="t" r="r" b="b"/>
              <a:pathLst>
                <a:path w="1097" h="2675" extrusionOk="0">
                  <a:moveTo>
                    <a:pt x="899" y="1"/>
                  </a:moveTo>
                  <a:cubicBezTo>
                    <a:pt x="821" y="1"/>
                    <a:pt x="750" y="52"/>
                    <a:pt x="727" y="131"/>
                  </a:cubicBezTo>
                  <a:lnTo>
                    <a:pt x="1" y="2675"/>
                  </a:lnTo>
                  <a:lnTo>
                    <a:pt x="370" y="2675"/>
                  </a:lnTo>
                  <a:lnTo>
                    <a:pt x="370" y="2673"/>
                  </a:lnTo>
                  <a:lnTo>
                    <a:pt x="1070" y="228"/>
                  </a:lnTo>
                  <a:cubicBezTo>
                    <a:pt x="1096" y="132"/>
                    <a:pt x="1042" y="35"/>
                    <a:pt x="947" y="8"/>
                  </a:cubicBezTo>
                  <a:cubicBezTo>
                    <a:pt x="931" y="3"/>
                    <a:pt x="914"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3"/>
            <p:cNvSpPr/>
            <p:nvPr/>
          </p:nvSpPr>
          <p:spPr>
            <a:xfrm>
              <a:off x="6457399" y="1746353"/>
              <a:ext cx="39989" cy="20010"/>
            </a:xfrm>
            <a:custGeom>
              <a:avLst/>
              <a:gdLst/>
              <a:ahLst/>
              <a:cxnLst/>
              <a:rect l="l" t="t" r="r" b="b"/>
              <a:pathLst>
                <a:path w="1425" h="713" extrusionOk="0">
                  <a:moveTo>
                    <a:pt x="178" y="1"/>
                  </a:moveTo>
                  <a:cubicBezTo>
                    <a:pt x="80" y="1"/>
                    <a:pt x="1" y="82"/>
                    <a:pt x="1" y="178"/>
                  </a:cubicBezTo>
                  <a:lnTo>
                    <a:pt x="1" y="535"/>
                  </a:lnTo>
                  <a:cubicBezTo>
                    <a:pt x="1" y="633"/>
                    <a:pt x="82" y="712"/>
                    <a:pt x="178" y="712"/>
                  </a:cubicBezTo>
                  <a:lnTo>
                    <a:pt x="1247" y="712"/>
                  </a:lnTo>
                  <a:cubicBezTo>
                    <a:pt x="1345" y="712"/>
                    <a:pt x="1425" y="631"/>
                    <a:pt x="1425" y="535"/>
                  </a:cubicBezTo>
                  <a:lnTo>
                    <a:pt x="1425" y="356"/>
                  </a:lnTo>
                  <a:lnTo>
                    <a:pt x="535" y="356"/>
                  </a:lnTo>
                  <a:lnTo>
                    <a:pt x="535" y="357"/>
                  </a:lnTo>
                  <a:cubicBezTo>
                    <a:pt x="435" y="357"/>
                    <a:pt x="357" y="277"/>
                    <a:pt x="357" y="178"/>
                  </a:cubicBez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33"/>
          <p:cNvGrpSpPr/>
          <p:nvPr/>
        </p:nvGrpSpPr>
        <p:grpSpPr>
          <a:xfrm>
            <a:off x="9953273" y="589440"/>
            <a:ext cx="1010632" cy="926195"/>
            <a:chOff x="5586535" y="1711805"/>
            <a:chExt cx="345618" cy="316742"/>
          </a:xfrm>
        </p:grpSpPr>
        <p:sp>
          <p:nvSpPr>
            <p:cNvPr id="1496" name="Google Shape;1496;p33"/>
            <p:cNvSpPr/>
            <p:nvPr/>
          </p:nvSpPr>
          <p:spPr>
            <a:xfrm>
              <a:off x="5586535" y="1711805"/>
              <a:ext cx="345618" cy="316742"/>
            </a:xfrm>
            <a:custGeom>
              <a:avLst/>
              <a:gdLst/>
              <a:ahLst/>
              <a:cxnLst/>
              <a:rect l="l" t="t" r="r" b="b"/>
              <a:pathLst>
                <a:path w="12316" h="11286" extrusionOk="0">
                  <a:moveTo>
                    <a:pt x="6131" y="5779"/>
                  </a:moveTo>
                  <a:lnTo>
                    <a:pt x="6414" y="6267"/>
                  </a:lnTo>
                  <a:lnTo>
                    <a:pt x="5851" y="6267"/>
                  </a:lnTo>
                  <a:lnTo>
                    <a:pt x="6131" y="5779"/>
                  </a:lnTo>
                  <a:close/>
                  <a:moveTo>
                    <a:pt x="4046" y="0"/>
                  </a:moveTo>
                  <a:cubicBezTo>
                    <a:pt x="3919" y="0"/>
                    <a:pt x="3794" y="34"/>
                    <a:pt x="3684" y="97"/>
                  </a:cubicBezTo>
                  <a:cubicBezTo>
                    <a:pt x="3395" y="264"/>
                    <a:pt x="3265" y="603"/>
                    <a:pt x="3350" y="911"/>
                  </a:cubicBezTo>
                  <a:lnTo>
                    <a:pt x="388" y="2620"/>
                  </a:lnTo>
                  <a:cubicBezTo>
                    <a:pt x="221" y="2719"/>
                    <a:pt x="102" y="2874"/>
                    <a:pt x="51" y="3059"/>
                  </a:cubicBezTo>
                  <a:cubicBezTo>
                    <a:pt x="1" y="3247"/>
                    <a:pt x="26" y="3440"/>
                    <a:pt x="121" y="3607"/>
                  </a:cubicBezTo>
                  <a:lnTo>
                    <a:pt x="1375" y="5777"/>
                  </a:lnTo>
                  <a:cubicBezTo>
                    <a:pt x="1504" y="6000"/>
                    <a:pt x="1744" y="6138"/>
                    <a:pt x="2001" y="6138"/>
                  </a:cubicBezTo>
                  <a:cubicBezTo>
                    <a:pt x="2127" y="6138"/>
                    <a:pt x="2252" y="6106"/>
                    <a:pt x="2362" y="6041"/>
                  </a:cubicBezTo>
                  <a:lnTo>
                    <a:pt x="5285" y="4354"/>
                  </a:lnTo>
                  <a:lnTo>
                    <a:pt x="4181" y="6264"/>
                  </a:lnTo>
                  <a:lnTo>
                    <a:pt x="3049" y="6264"/>
                  </a:lnTo>
                  <a:cubicBezTo>
                    <a:pt x="2724" y="6264"/>
                    <a:pt x="2358" y="6233"/>
                    <a:pt x="2002" y="6233"/>
                  </a:cubicBezTo>
                  <a:cubicBezTo>
                    <a:pt x="1752" y="6233"/>
                    <a:pt x="1508" y="6248"/>
                    <a:pt x="1285" y="6301"/>
                  </a:cubicBezTo>
                  <a:cubicBezTo>
                    <a:pt x="750" y="6430"/>
                    <a:pt x="398" y="6958"/>
                    <a:pt x="640" y="7485"/>
                  </a:cubicBezTo>
                  <a:lnTo>
                    <a:pt x="1227" y="8776"/>
                  </a:lnTo>
                  <a:lnTo>
                    <a:pt x="640" y="10066"/>
                  </a:lnTo>
                  <a:cubicBezTo>
                    <a:pt x="517" y="10336"/>
                    <a:pt x="542" y="10644"/>
                    <a:pt x="700" y="10890"/>
                  </a:cubicBezTo>
                  <a:cubicBezTo>
                    <a:pt x="860" y="11138"/>
                    <a:pt x="1131" y="11286"/>
                    <a:pt x="1426" y="11286"/>
                  </a:cubicBezTo>
                  <a:lnTo>
                    <a:pt x="10809" y="11286"/>
                  </a:lnTo>
                  <a:cubicBezTo>
                    <a:pt x="11056" y="11286"/>
                    <a:pt x="11291" y="11180"/>
                    <a:pt x="11454" y="10997"/>
                  </a:cubicBezTo>
                  <a:cubicBezTo>
                    <a:pt x="11804" y="10603"/>
                    <a:pt x="11622" y="10133"/>
                    <a:pt x="11467" y="9707"/>
                  </a:cubicBezTo>
                  <a:cubicBezTo>
                    <a:pt x="11408" y="9544"/>
                    <a:pt x="11070" y="8937"/>
                    <a:pt x="11128" y="8776"/>
                  </a:cubicBezTo>
                  <a:lnTo>
                    <a:pt x="11619" y="7422"/>
                  </a:lnTo>
                  <a:cubicBezTo>
                    <a:pt x="11716" y="7158"/>
                    <a:pt x="11675" y="6862"/>
                    <a:pt x="11514" y="6631"/>
                  </a:cubicBezTo>
                  <a:cubicBezTo>
                    <a:pt x="11353" y="6400"/>
                    <a:pt x="11087" y="6263"/>
                    <a:pt x="10807" y="6263"/>
                  </a:cubicBezTo>
                  <a:lnTo>
                    <a:pt x="8075" y="6263"/>
                  </a:lnTo>
                  <a:lnTo>
                    <a:pt x="6973" y="4351"/>
                  </a:lnTo>
                  <a:lnTo>
                    <a:pt x="6973" y="4351"/>
                  </a:lnTo>
                  <a:lnTo>
                    <a:pt x="7266" y="4519"/>
                  </a:lnTo>
                  <a:lnTo>
                    <a:pt x="9897" y="6040"/>
                  </a:lnTo>
                  <a:cubicBezTo>
                    <a:pt x="10007" y="6103"/>
                    <a:pt x="10131" y="6136"/>
                    <a:pt x="10257" y="6136"/>
                  </a:cubicBezTo>
                  <a:cubicBezTo>
                    <a:pt x="10514" y="6136"/>
                    <a:pt x="10754" y="5997"/>
                    <a:pt x="10882" y="5776"/>
                  </a:cubicBezTo>
                  <a:lnTo>
                    <a:pt x="11688" y="4380"/>
                  </a:lnTo>
                  <a:lnTo>
                    <a:pt x="11754" y="4267"/>
                  </a:lnTo>
                  <a:cubicBezTo>
                    <a:pt x="11965" y="3912"/>
                    <a:pt x="12316" y="3499"/>
                    <a:pt x="12204" y="3062"/>
                  </a:cubicBezTo>
                  <a:cubicBezTo>
                    <a:pt x="12202" y="3057"/>
                    <a:pt x="12202" y="3054"/>
                    <a:pt x="12200" y="3050"/>
                  </a:cubicBezTo>
                  <a:cubicBezTo>
                    <a:pt x="12089" y="2642"/>
                    <a:pt x="11669" y="2502"/>
                    <a:pt x="11336" y="2310"/>
                  </a:cubicBezTo>
                  <a:cubicBezTo>
                    <a:pt x="11002" y="2116"/>
                    <a:pt x="10663" y="1921"/>
                    <a:pt x="10329" y="1729"/>
                  </a:cubicBezTo>
                  <a:cubicBezTo>
                    <a:pt x="9857" y="1456"/>
                    <a:pt x="9385" y="1184"/>
                    <a:pt x="8914" y="911"/>
                  </a:cubicBezTo>
                  <a:cubicBezTo>
                    <a:pt x="8998" y="603"/>
                    <a:pt x="8867" y="264"/>
                    <a:pt x="8578" y="97"/>
                  </a:cubicBezTo>
                  <a:cubicBezTo>
                    <a:pt x="8468" y="34"/>
                    <a:pt x="8344" y="0"/>
                    <a:pt x="8218" y="0"/>
                  </a:cubicBezTo>
                  <a:cubicBezTo>
                    <a:pt x="7961" y="0"/>
                    <a:pt x="7721" y="138"/>
                    <a:pt x="7592" y="361"/>
                  </a:cubicBezTo>
                  <a:lnTo>
                    <a:pt x="6131" y="2890"/>
                  </a:lnTo>
                  <a:lnTo>
                    <a:pt x="4671" y="361"/>
                  </a:lnTo>
                  <a:cubicBezTo>
                    <a:pt x="4542" y="138"/>
                    <a:pt x="4303" y="0"/>
                    <a:pt x="4046"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3"/>
            <p:cNvSpPr/>
            <p:nvPr/>
          </p:nvSpPr>
          <p:spPr>
            <a:xfrm>
              <a:off x="5608677" y="1748682"/>
              <a:ext cx="123559" cy="120202"/>
            </a:xfrm>
            <a:custGeom>
              <a:avLst/>
              <a:gdLst/>
              <a:ahLst/>
              <a:cxnLst/>
              <a:rect l="l" t="t" r="r" b="b"/>
              <a:pathLst>
                <a:path w="4403" h="4283" extrusionOk="0">
                  <a:moveTo>
                    <a:pt x="3332" y="0"/>
                  </a:moveTo>
                  <a:lnTo>
                    <a:pt x="1" y="1925"/>
                  </a:lnTo>
                  <a:lnTo>
                    <a:pt x="611" y="3416"/>
                  </a:lnTo>
                  <a:lnTo>
                    <a:pt x="790" y="3726"/>
                  </a:lnTo>
                  <a:lnTo>
                    <a:pt x="1042" y="3796"/>
                  </a:lnTo>
                  <a:lnTo>
                    <a:pt x="968" y="4037"/>
                  </a:lnTo>
                  <a:lnTo>
                    <a:pt x="1058" y="4192"/>
                  </a:lnTo>
                  <a:cubicBezTo>
                    <a:pt x="1091" y="4250"/>
                    <a:pt x="1152" y="4282"/>
                    <a:pt x="1213" y="4282"/>
                  </a:cubicBezTo>
                  <a:cubicBezTo>
                    <a:pt x="1243" y="4282"/>
                    <a:pt x="1274" y="4274"/>
                    <a:pt x="1301" y="4258"/>
                  </a:cubicBezTo>
                  <a:lnTo>
                    <a:pt x="4402" y="2468"/>
                  </a:lnTo>
                  <a:lnTo>
                    <a:pt x="3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3"/>
            <p:cNvSpPr/>
            <p:nvPr/>
          </p:nvSpPr>
          <p:spPr>
            <a:xfrm>
              <a:off x="5697102" y="1740768"/>
              <a:ext cx="48268" cy="77179"/>
            </a:xfrm>
            <a:custGeom>
              <a:avLst/>
              <a:gdLst/>
              <a:ahLst/>
              <a:cxnLst/>
              <a:rect l="l" t="t" r="r" b="b"/>
              <a:pathLst>
                <a:path w="1720" h="2750" extrusionOk="0">
                  <a:moveTo>
                    <a:pt x="288" y="0"/>
                  </a:moveTo>
                  <a:lnTo>
                    <a:pt x="1" y="580"/>
                  </a:lnTo>
                  <a:lnTo>
                    <a:pt x="1253" y="2750"/>
                  </a:lnTo>
                  <a:lnTo>
                    <a:pt x="1719" y="2480"/>
                  </a:lnTo>
                  <a:lnTo>
                    <a:pt x="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3"/>
            <p:cNvSpPr/>
            <p:nvPr/>
          </p:nvSpPr>
          <p:spPr>
            <a:xfrm>
              <a:off x="5641734" y="1765718"/>
              <a:ext cx="68276" cy="42855"/>
            </a:xfrm>
            <a:custGeom>
              <a:avLst/>
              <a:gdLst/>
              <a:ahLst/>
              <a:cxnLst/>
              <a:rect l="l" t="t" r="r" b="b"/>
              <a:pathLst>
                <a:path w="2433" h="1527" extrusionOk="0">
                  <a:moveTo>
                    <a:pt x="2153" y="0"/>
                  </a:moveTo>
                  <a:lnTo>
                    <a:pt x="0" y="1242"/>
                  </a:lnTo>
                  <a:lnTo>
                    <a:pt x="224" y="1526"/>
                  </a:lnTo>
                  <a:lnTo>
                    <a:pt x="2331" y="309"/>
                  </a:lnTo>
                  <a:lnTo>
                    <a:pt x="2433" y="19"/>
                  </a:lnTo>
                  <a:lnTo>
                    <a:pt x="2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3"/>
            <p:cNvSpPr/>
            <p:nvPr/>
          </p:nvSpPr>
          <p:spPr>
            <a:xfrm>
              <a:off x="5702125" y="1758140"/>
              <a:ext cx="18128" cy="16278"/>
            </a:xfrm>
            <a:custGeom>
              <a:avLst/>
              <a:gdLst/>
              <a:ahLst/>
              <a:cxnLst/>
              <a:rect l="l" t="t" r="r" b="b"/>
              <a:pathLst>
                <a:path w="646" h="580" extrusionOk="0">
                  <a:moveTo>
                    <a:pt x="465" y="0"/>
                  </a:moveTo>
                  <a:lnTo>
                    <a:pt x="1" y="270"/>
                  </a:lnTo>
                  <a:lnTo>
                    <a:pt x="179" y="579"/>
                  </a:lnTo>
                  <a:lnTo>
                    <a:pt x="646" y="310"/>
                  </a:lnTo>
                  <a:lnTo>
                    <a:pt x="4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3"/>
            <p:cNvSpPr/>
            <p:nvPr/>
          </p:nvSpPr>
          <p:spPr>
            <a:xfrm>
              <a:off x="5644148" y="1748345"/>
              <a:ext cx="54133" cy="38954"/>
            </a:xfrm>
            <a:custGeom>
              <a:avLst/>
              <a:gdLst/>
              <a:ahLst/>
              <a:cxnLst/>
              <a:rect l="l" t="t" r="r" b="b"/>
              <a:pathLst>
                <a:path w="1929" h="1388" extrusionOk="0">
                  <a:moveTo>
                    <a:pt x="1707" y="0"/>
                  </a:moveTo>
                  <a:lnTo>
                    <a:pt x="1" y="984"/>
                  </a:lnTo>
                  <a:lnTo>
                    <a:pt x="18" y="1387"/>
                  </a:lnTo>
                  <a:lnTo>
                    <a:pt x="1885" y="310"/>
                  </a:lnTo>
                  <a:lnTo>
                    <a:pt x="1929" y="100"/>
                  </a:lnTo>
                  <a:lnTo>
                    <a:pt x="1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33"/>
            <p:cNvSpPr/>
            <p:nvPr/>
          </p:nvSpPr>
          <p:spPr>
            <a:xfrm>
              <a:off x="5692050" y="1740768"/>
              <a:ext cx="18128" cy="16278"/>
            </a:xfrm>
            <a:custGeom>
              <a:avLst/>
              <a:gdLst/>
              <a:ahLst/>
              <a:cxnLst/>
              <a:rect l="l" t="t" r="r" b="b"/>
              <a:pathLst>
                <a:path w="646" h="580" extrusionOk="0">
                  <a:moveTo>
                    <a:pt x="465" y="0"/>
                  </a:moveTo>
                  <a:lnTo>
                    <a:pt x="0" y="270"/>
                  </a:lnTo>
                  <a:lnTo>
                    <a:pt x="179" y="580"/>
                  </a:lnTo>
                  <a:lnTo>
                    <a:pt x="645" y="310"/>
                  </a:lnTo>
                  <a:lnTo>
                    <a:pt x="4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33"/>
            <p:cNvSpPr/>
            <p:nvPr/>
          </p:nvSpPr>
          <p:spPr>
            <a:xfrm>
              <a:off x="5630818" y="1800518"/>
              <a:ext cx="98443" cy="61518"/>
            </a:xfrm>
            <a:custGeom>
              <a:avLst/>
              <a:gdLst/>
              <a:ahLst/>
              <a:cxnLst/>
              <a:rect l="l" t="t" r="r" b="b"/>
              <a:pathLst>
                <a:path w="3508" h="2192" extrusionOk="0">
                  <a:moveTo>
                    <a:pt x="3256" y="0"/>
                  </a:moveTo>
                  <a:lnTo>
                    <a:pt x="1" y="1882"/>
                  </a:lnTo>
                  <a:lnTo>
                    <a:pt x="181" y="2191"/>
                  </a:lnTo>
                  <a:lnTo>
                    <a:pt x="3436" y="311"/>
                  </a:lnTo>
                  <a:lnTo>
                    <a:pt x="3508" y="47"/>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3"/>
            <p:cNvSpPr/>
            <p:nvPr/>
          </p:nvSpPr>
          <p:spPr>
            <a:xfrm>
              <a:off x="5620828" y="1783146"/>
              <a:ext cx="98415" cy="61518"/>
            </a:xfrm>
            <a:custGeom>
              <a:avLst/>
              <a:gdLst/>
              <a:ahLst/>
              <a:cxnLst/>
              <a:rect l="l" t="t" r="r" b="b"/>
              <a:pathLst>
                <a:path w="3507" h="2192" extrusionOk="0">
                  <a:moveTo>
                    <a:pt x="3257" y="1"/>
                  </a:moveTo>
                  <a:lnTo>
                    <a:pt x="1550" y="985"/>
                  </a:lnTo>
                  <a:lnTo>
                    <a:pt x="729" y="1338"/>
                  </a:lnTo>
                  <a:lnTo>
                    <a:pt x="0" y="1880"/>
                  </a:lnTo>
                  <a:lnTo>
                    <a:pt x="179" y="2191"/>
                  </a:lnTo>
                  <a:lnTo>
                    <a:pt x="3434" y="310"/>
                  </a:lnTo>
                  <a:lnTo>
                    <a:pt x="3506" y="65"/>
                  </a:lnTo>
                  <a:lnTo>
                    <a:pt x="32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3"/>
            <p:cNvSpPr/>
            <p:nvPr/>
          </p:nvSpPr>
          <p:spPr>
            <a:xfrm>
              <a:off x="5712171" y="1775568"/>
              <a:ext cx="18128" cy="16306"/>
            </a:xfrm>
            <a:custGeom>
              <a:avLst/>
              <a:gdLst/>
              <a:ahLst/>
              <a:cxnLst/>
              <a:rect l="l" t="t" r="r" b="b"/>
              <a:pathLst>
                <a:path w="646" h="581" extrusionOk="0">
                  <a:moveTo>
                    <a:pt x="465" y="1"/>
                  </a:moveTo>
                  <a:lnTo>
                    <a:pt x="0" y="271"/>
                  </a:lnTo>
                  <a:lnTo>
                    <a:pt x="179" y="580"/>
                  </a:lnTo>
                  <a:lnTo>
                    <a:pt x="645" y="310"/>
                  </a:lnTo>
                  <a:lnTo>
                    <a:pt x="4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3"/>
            <p:cNvSpPr/>
            <p:nvPr/>
          </p:nvSpPr>
          <p:spPr>
            <a:xfrm>
              <a:off x="5601801" y="1775961"/>
              <a:ext cx="62551" cy="59919"/>
            </a:xfrm>
            <a:custGeom>
              <a:avLst/>
              <a:gdLst/>
              <a:ahLst/>
              <a:cxnLst/>
              <a:rect l="l" t="t" r="r" b="b"/>
              <a:pathLst>
                <a:path w="2229" h="2135" extrusionOk="0">
                  <a:moveTo>
                    <a:pt x="1511" y="0"/>
                  </a:moveTo>
                  <a:lnTo>
                    <a:pt x="117" y="807"/>
                  </a:lnTo>
                  <a:cubicBezTo>
                    <a:pt x="30" y="856"/>
                    <a:pt x="1" y="966"/>
                    <a:pt x="51" y="1050"/>
                  </a:cubicBezTo>
                  <a:lnTo>
                    <a:pt x="678" y="2135"/>
                  </a:lnTo>
                  <a:lnTo>
                    <a:pt x="2228" y="1241"/>
                  </a:lnTo>
                  <a:lnTo>
                    <a:pt x="15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3"/>
            <p:cNvSpPr/>
            <p:nvPr/>
          </p:nvSpPr>
          <p:spPr>
            <a:xfrm>
              <a:off x="5722161" y="1793025"/>
              <a:ext cx="18128" cy="16278"/>
            </a:xfrm>
            <a:custGeom>
              <a:avLst/>
              <a:gdLst/>
              <a:ahLst/>
              <a:cxnLst/>
              <a:rect l="l" t="t" r="r" b="b"/>
              <a:pathLst>
                <a:path w="646" h="580" extrusionOk="0">
                  <a:moveTo>
                    <a:pt x="467" y="1"/>
                  </a:moveTo>
                  <a:lnTo>
                    <a:pt x="1" y="270"/>
                  </a:lnTo>
                  <a:lnTo>
                    <a:pt x="181" y="580"/>
                  </a:lnTo>
                  <a:lnTo>
                    <a:pt x="646" y="310"/>
                  </a:lnTo>
                  <a:lnTo>
                    <a:pt x="4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3"/>
            <p:cNvSpPr/>
            <p:nvPr/>
          </p:nvSpPr>
          <p:spPr>
            <a:xfrm>
              <a:off x="5784993" y="1751545"/>
              <a:ext cx="126506" cy="117368"/>
            </a:xfrm>
            <a:custGeom>
              <a:avLst/>
              <a:gdLst/>
              <a:ahLst/>
              <a:cxnLst/>
              <a:rect l="l" t="t" r="r" b="b"/>
              <a:pathLst>
                <a:path w="4508" h="4182" extrusionOk="0">
                  <a:moveTo>
                    <a:pt x="1130" y="1"/>
                  </a:moveTo>
                  <a:lnTo>
                    <a:pt x="1" y="2367"/>
                  </a:lnTo>
                  <a:lnTo>
                    <a:pt x="3102" y="4157"/>
                  </a:lnTo>
                  <a:cubicBezTo>
                    <a:pt x="3130" y="4174"/>
                    <a:pt x="3160" y="4182"/>
                    <a:pt x="3191" y="4182"/>
                  </a:cubicBezTo>
                  <a:cubicBezTo>
                    <a:pt x="3252" y="4182"/>
                    <a:pt x="3312" y="4149"/>
                    <a:pt x="3345" y="4091"/>
                  </a:cubicBezTo>
                  <a:lnTo>
                    <a:pt x="3435" y="3936"/>
                  </a:lnTo>
                  <a:lnTo>
                    <a:pt x="3389" y="3694"/>
                  </a:lnTo>
                  <a:lnTo>
                    <a:pt x="3612" y="3627"/>
                  </a:lnTo>
                  <a:lnTo>
                    <a:pt x="3792" y="3317"/>
                  </a:lnTo>
                  <a:lnTo>
                    <a:pt x="3742" y="3083"/>
                  </a:lnTo>
                  <a:lnTo>
                    <a:pt x="3971" y="3005"/>
                  </a:lnTo>
                  <a:lnTo>
                    <a:pt x="4152" y="2696"/>
                  </a:lnTo>
                  <a:lnTo>
                    <a:pt x="4109" y="2446"/>
                  </a:lnTo>
                  <a:lnTo>
                    <a:pt x="4329" y="2383"/>
                  </a:lnTo>
                  <a:lnTo>
                    <a:pt x="4508" y="2074"/>
                  </a:lnTo>
                  <a:lnTo>
                    <a:pt x="1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3"/>
            <p:cNvSpPr/>
            <p:nvPr/>
          </p:nvSpPr>
          <p:spPr>
            <a:xfrm>
              <a:off x="5771916" y="1740768"/>
              <a:ext cx="53263" cy="77179"/>
            </a:xfrm>
            <a:custGeom>
              <a:avLst/>
              <a:gdLst/>
              <a:ahLst/>
              <a:cxnLst/>
              <a:rect l="l" t="t" r="r" b="b"/>
              <a:pathLst>
                <a:path w="1898" h="2750" extrusionOk="0">
                  <a:moveTo>
                    <a:pt x="1431" y="0"/>
                  </a:moveTo>
                  <a:lnTo>
                    <a:pt x="0" y="2480"/>
                  </a:lnTo>
                  <a:lnTo>
                    <a:pt x="465" y="2750"/>
                  </a:lnTo>
                  <a:lnTo>
                    <a:pt x="1898" y="270"/>
                  </a:lnTo>
                  <a:lnTo>
                    <a:pt x="1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3"/>
            <p:cNvSpPr/>
            <p:nvPr/>
          </p:nvSpPr>
          <p:spPr>
            <a:xfrm>
              <a:off x="5831830" y="1778263"/>
              <a:ext cx="74646" cy="48917"/>
            </a:xfrm>
            <a:custGeom>
              <a:avLst/>
              <a:gdLst/>
              <a:ahLst/>
              <a:cxnLst/>
              <a:rect l="l" t="t" r="r" b="b"/>
              <a:pathLst>
                <a:path w="2660" h="1743" extrusionOk="0">
                  <a:moveTo>
                    <a:pt x="181" y="0"/>
                  </a:moveTo>
                  <a:lnTo>
                    <a:pt x="0" y="310"/>
                  </a:lnTo>
                  <a:lnTo>
                    <a:pt x="2481" y="1742"/>
                  </a:lnTo>
                  <a:lnTo>
                    <a:pt x="2660" y="1431"/>
                  </a:lnTo>
                  <a:lnTo>
                    <a:pt x="1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3"/>
            <p:cNvSpPr/>
            <p:nvPr/>
          </p:nvSpPr>
          <p:spPr>
            <a:xfrm>
              <a:off x="5841848" y="1765858"/>
              <a:ext cx="73524" cy="43894"/>
            </a:xfrm>
            <a:custGeom>
              <a:avLst/>
              <a:gdLst/>
              <a:ahLst/>
              <a:cxnLst/>
              <a:rect l="l" t="t" r="r" b="b"/>
              <a:pathLst>
                <a:path w="2620" h="1564" extrusionOk="0">
                  <a:moveTo>
                    <a:pt x="488" y="1"/>
                  </a:moveTo>
                  <a:lnTo>
                    <a:pt x="1" y="133"/>
                  </a:lnTo>
                  <a:lnTo>
                    <a:pt x="2480" y="1564"/>
                  </a:lnTo>
                  <a:lnTo>
                    <a:pt x="2571" y="1408"/>
                  </a:lnTo>
                  <a:cubicBezTo>
                    <a:pt x="2620" y="1322"/>
                    <a:pt x="2590" y="1213"/>
                    <a:pt x="2505" y="1165"/>
                  </a:cubicBezTo>
                  <a:lnTo>
                    <a:pt x="4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3"/>
            <p:cNvSpPr/>
            <p:nvPr/>
          </p:nvSpPr>
          <p:spPr>
            <a:xfrm>
              <a:off x="5788277" y="1800518"/>
              <a:ext cx="98163" cy="61518"/>
            </a:xfrm>
            <a:custGeom>
              <a:avLst/>
              <a:gdLst/>
              <a:ahLst/>
              <a:cxnLst/>
              <a:rect l="l" t="t" r="r" b="b"/>
              <a:pathLst>
                <a:path w="3498" h="2192" extrusionOk="0">
                  <a:moveTo>
                    <a:pt x="241" y="0"/>
                  </a:moveTo>
                  <a:lnTo>
                    <a:pt x="1" y="81"/>
                  </a:lnTo>
                  <a:lnTo>
                    <a:pt x="62" y="311"/>
                  </a:lnTo>
                  <a:lnTo>
                    <a:pt x="3318" y="2191"/>
                  </a:lnTo>
                  <a:lnTo>
                    <a:pt x="3498" y="1882"/>
                  </a:lnTo>
                  <a:lnTo>
                    <a:pt x="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3"/>
            <p:cNvSpPr/>
            <p:nvPr/>
          </p:nvSpPr>
          <p:spPr>
            <a:xfrm>
              <a:off x="5796022" y="1775204"/>
              <a:ext cx="100436" cy="69461"/>
            </a:xfrm>
            <a:custGeom>
              <a:avLst/>
              <a:gdLst/>
              <a:ahLst/>
              <a:cxnLst/>
              <a:rect l="l" t="t" r="r" b="b"/>
              <a:pathLst>
                <a:path w="3579" h="2475" extrusionOk="0">
                  <a:moveTo>
                    <a:pt x="454" y="1"/>
                  </a:moveTo>
                  <a:lnTo>
                    <a:pt x="1" y="304"/>
                  </a:lnTo>
                  <a:lnTo>
                    <a:pt x="144" y="593"/>
                  </a:lnTo>
                  <a:lnTo>
                    <a:pt x="3399" y="2474"/>
                  </a:lnTo>
                  <a:lnTo>
                    <a:pt x="3578" y="2163"/>
                  </a:lnTo>
                  <a:lnTo>
                    <a:pt x="1408" y="910"/>
                  </a:lnTo>
                  <a:lnTo>
                    <a:pt x="4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3"/>
            <p:cNvSpPr/>
            <p:nvPr/>
          </p:nvSpPr>
          <p:spPr>
            <a:xfrm>
              <a:off x="5786958" y="1770236"/>
              <a:ext cx="18156" cy="21638"/>
            </a:xfrm>
            <a:custGeom>
              <a:avLst/>
              <a:gdLst/>
              <a:ahLst/>
              <a:cxnLst/>
              <a:rect l="l" t="t" r="r" b="b"/>
              <a:pathLst>
                <a:path w="647" h="771" extrusionOk="0">
                  <a:moveTo>
                    <a:pt x="381" y="0"/>
                  </a:moveTo>
                  <a:lnTo>
                    <a:pt x="1" y="500"/>
                  </a:lnTo>
                  <a:lnTo>
                    <a:pt x="467" y="770"/>
                  </a:lnTo>
                  <a:lnTo>
                    <a:pt x="646" y="461"/>
                  </a:lnTo>
                  <a:lnTo>
                    <a:pt x="3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3"/>
            <p:cNvSpPr/>
            <p:nvPr/>
          </p:nvSpPr>
          <p:spPr>
            <a:xfrm>
              <a:off x="5805086" y="1748261"/>
              <a:ext cx="50597" cy="52453"/>
            </a:xfrm>
            <a:custGeom>
              <a:avLst/>
              <a:gdLst/>
              <a:ahLst/>
              <a:cxnLst/>
              <a:rect l="l" t="t" r="r" b="b"/>
              <a:pathLst>
                <a:path w="1803" h="1869" extrusionOk="0">
                  <a:moveTo>
                    <a:pt x="717" y="0"/>
                  </a:moveTo>
                  <a:lnTo>
                    <a:pt x="81" y="641"/>
                  </a:lnTo>
                  <a:lnTo>
                    <a:pt x="0" y="1241"/>
                  </a:lnTo>
                  <a:lnTo>
                    <a:pt x="1085" y="1868"/>
                  </a:lnTo>
                  <a:lnTo>
                    <a:pt x="1802" y="628"/>
                  </a:lnTo>
                  <a:lnTo>
                    <a:pt x="7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3"/>
            <p:cNvSpPr/>
            <p:nvPr/>
          </p:nvSpPr>
          <p:spPr>
            <a:xfrm>
              <a:off x="5776883" y="1792997"/>
              <a:ext cx="18128" cy="16278"/>
            </a:xfrm>
            <a:custGeom>
              <a:avLst/>
              <a:gdLst/>
              <a:ahLst/>
              <a:cxnLst/>
              <a:rect l="l" t="t" r="r" b="b"/>
              <a:pathLst>
                <a:path w="646" h="580" extrusionOk="0">
                  <a:moveTo>
                    <a:pt x="181" y="0"/>
                  </a:moveTo>
                  <a:lnTo>
                    <a:pt x="1" y="310"/>
                  </a:lnTo>
                  <a:lnTo>
                    <a:pt x="467" y="579"/>
                  </a:lnTo>
                  <a:lnTo>
                    <a:pt x="646" y="268"/>
                  </a:lnTo>
                  <a:lnTo>
                    <a:pt x="1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33"/>
            <p:cNvSpPr/>
            <p:nvPr/>
          </p:nvSpPr>
          <p:spPr>
            <a:xfrm>
              <a:off x="5791953" y="1740768"/>
              <a:ext cx="33226" cy="42406"/>
            </a:xfrm>
            <a:custGeom>
              <a:avLst/>
              <a:gdLst/>
              <a:ahLst/>
              <a:cxnLst/>
              <a:rect l="l" t="t" r="r" b="b"/>
              <a:pathLst>
                <a:path w="1184" h="1511" extrusionOk="0">
                  <a:moveTo>
                    <a:pt x="717" y="0"/>
                  </a:moveTo>
                  <a:lnTo>
                    <a:pt x="0" y="1241"/>
                  </a:lnTo>
                  <a:lnTo>
                    <a:pt x="467" y="1511"/>
                  </a:lnTo>
                  <a:lnTo>
                    <a:pt x="1184" y="270"/>
                  </a:lnTo>
                  <a:lnTo>
                    <a:pt x="7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33"/>
            <p:cNvSpPr/>
            <p:nvPr/>
          </p:nvSpPr>
          <p:spPr>
            <a:xfrm>
              <a:off x="5694351" y="1727016"/>
              <a:ext cx="128554" cy="190758"/>
            </a:xfrm>
            <a:custGeom>
              <a:avLst/>
              <a:gdLst/>
              <a:ahLst/>
              <a:cxnLst/>
              <a:rect l="l" t="t" r="r" b="b"/>
              <a:pathLst>
                <a:path w="4581" h="6797" extrusionOk="0">
                  <a:moveTo>
                    <a:pt x="204" y="1"/>
                  </a:moveTo>
                  <a:cubicBezTo>
                    <a:pt x="174" y="1"/>
                    <a:pt x="144" y="8"/>
                    <a:pt x="116" y="24"/>
                  </a:cubicBezTo>
                  <a:cubicBezTo>
                    <a:pt x="30" y="74"/>
                    <a:pt x="0" y="184"/>
                    <a:pt x="50" y="269"/>
                  </a:cubicBezTo>
                  <a:lnTo>
                    <a:pt x="2084" y="3791"/>
                  </a:lnTo>
                  <a:lnTo>
                    <a:pt x="503" y="6530"/>
                  </a:lnTo>
                  <a:cubicBezTo>
                    <a:pt x="454" y="6615"/>
                    <a:pt x="483" y="6723"/>
                    <a:pt x="569" y="6773"/>
                  </a:cubicBezTo>
                  <a:cubicBezTo>
                    <a:pt x="596" y="6789"/>
                    <a:pt x="628" y="6797"/>
                    <a:pt x="659" y="6797"/>
                  </a:cubicBezTo>
                  <a:cubicBezTo>
                    <a:pt x="720" y="6797"/>
                    <a:pt x="782" y="6765"/>
                    <a:pt x="814" y="6707"/>
                  </a:cubicBezTo>
                  <a:lnTo>
                    <a:pt x="2292" y="4149"/>
                  </a:lnTo>
                  <a:lnTo>
                    <a:pt x="3769" y="6707"/>
                  </a:lnTo>
                  <a:cubicBezTo>
                    <a:pt x="3802" y="6765"/>
                    <a:pt x="3863" y="6797"/>
                    <a:pt x="3924" y="6797"/>
                  </a:cubicBezTo>
                  <a:cubicBezTo>
                    <a:pt x="3956" y="6797"/>
                    <a:pt x="3986" y="6789"/>
                    <a:pt x="4015" y="6773"/>
                  </a:cubicBezTo>
                  <a:cubicBezTo>
                    <a:pt x="4100" y="6723"/>
                    <a:pt x="4129" y="6614"/>
                    <a:pt x="4081" y="6530"/>
                  </a:cubicBezTo>
                  <a:lnTo>
                    <a:pt x="2499" y="3791"/>
                  </a:lnTo>
                  <a:lnTo>
                    <a:pt x="4533" y="269"/>
                  </a:lnTo>
                  <a:cubicBezTo>
                    <a:pt x="4581" y="184"/>
                    <a:pt x="4552" y="76"/>
                    <a:pt x="4465" y="27"/>
                  </a:cubicBezTo>
                  <a:cubicBezTo>
                    <a:pt x="4437" y="11"/>
                    <a:pt x="4406" y="3"/>
                    <a:pt x="4376" y="3"/>
                  </a:cubicBezTo>
                  <a:cubicBezTo>
                    <a:pt x="4314" y="3"/>
                    <a:pt x="4255" y="35"/>
                    <a:pt x="4222" y="93"/>
                  </a:cubicBezTo>
                  <a:lnTo>
                    <a:pt x="2292" y="3436"/>
                  </a:lnTo>
                  <a:lnTo>
                    <a:pt x="360" y="90"/>
                  </a:lnTo>
                  <a:cubicBezTo>
                    <a:pt x="326" y="33"/>
                    <a:pt x="265"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3"/>
            <p:cNvSpPr/>
            <p:nvPr/>
          </p:nvSpPr>
          <p:spPr>
            <a:xfrm>
              <a:off x="5623830" y="1902927"/>
              <a:ext cx="276724" cy="105496"/>
            </a:xfrm>
            <a:custGeom>
              <a:avLst/>
              <a:gdLst/>
              <a:ahLst/>
              <a:cxnLst/>
              <a:rect l="l" t="t" r="r" b="b"/>
              <a:pathLst>
                <a:path w="9861" h="3759" extrusionOk="0">
                  <a:moveTo>
                    <a:pt x="100" y="1"/>
                  </a:moveTo>
                  <a:cubicBezTo>
                    <a:pt x="65" y="1"/>
                    <a:pt x="33" y="7"/>
                    <a:pt x="0" y="16"/>
                  </a:cubicBezTo>
                  <a:lnTo>
                    <a:pt x="665" y="1970"/>
                  </a:lnTo>
                  <a:lnTo>
                    <a:pt x="99" y="3759"/>
                  </a:lnTo>
                  <a:lnTo>
                    <a:pt x="9556" y="3759"/>
                  </a:lnTo>
                  <a:lnTo>
                    <a:pt x="9802" y="3580"/>
                  </a:lnTo>
                  <a:cubicBezTo>
                    <a:pt x="9799" y="3557"/>
                    <a:pt x="9793" y="3533"/>
                    <a:pt x="9786" y="3507"/>
                  </a:cubicBezTo>
                  <a:lnTo>
                    <a:pt x="9226" y="1970"/>
                  </a:lnTo>
                  <a:lnTo>
                    <a:pt x="9785" y="432"/>
                  </a:lnTo>
                  <a:cubicBezTo>
                    <a:pt x="9861" y="222"/>
                    <a:pt x="9705" y="1"/>
                    <a:pt x="9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3"/>
            <p:cNvSpPr/>
            <p:nvPr/>
          </p:nvSpPr>
          <p:spPr>
            <a:xfrm>
              <a:off x="5823579" y="1928242"/>
              <a:ext cx="31514" cy="60901"/>
            </a:xfrm>
            <a:custGeom>
              <a:avLst/>
              <a:gdLst/>
              <a:ahLst/>
              <a:cxnLst/>
              <a:rect l="l" t="t" r="r" b="b"/>
              <a:pathLst>
                <a:path w="1123" h="2170" extrusionOk="0">
                  <a:moveTo>
                    <a:pt x="181" y="1"/>
                  </a:moveTo>
                  <a:cubicBezTo>
                    <a:pt x="82" y="1"/>
                    <a:pt x="1" y="81"/>
                    <a:pt x="1" y="181"/>
                  </a:cubicBezTo>
                  <a:lnTo>
                    <a:pt x="1" y="1989"/>
                  </a:lnTo>
                  <a:cubicBezTo>
                    <a:pt x="1" y="2089"/>
                    <a:pt x="82" y="2169"/>
                    <a:pt x="181" y="2169"/>
                  </a:cubicBezTo>
                  <a:lnTo>
                    <a:pt x="944" y="2169"/>
                  </a:lnTo>
                  <a:cubicBezTo>
                    <a:pt x="1042" y="2169"/>
                    <a:pt x="1123" y="2089"/>
                    <a:pt x="1123" y="1989"/>
                  </a:cubicBezTo>
                  <a:cubicBezTo>
                    <a:pt x="1123" y="1891"/>
                    <a:pt x="1042" y="1811"/>
                    <a:pt x="944" y="1811"/>
                  </a:cubicBezTo>
                  <a:lnTo>
                    <a:pt x="360" y="1811"/>
                  </a:lnTo>
                  <a:lnTo>
                    <a:pt x="360" y="1266"/>
                  </a:lnTo>
                  <a:lnTo>
                    <a:pt x="888" y="1266"/>
                  </a:lnTo>
                  <a:cubicBezTo>
                    <a:pt x="988" y="1266"/>
                    <a:pt x="1068" y="1185"/>
                    <a:pt x="1068" y="1086"/>
                  </a:cubicBezTo>
                  <a:cubicBezTo>
                    <a:pt x="1068" y="987"/>
                    <a:pt x="988" y="907"/>
                    <a:pt x="888" y="907"/>
                  </a:cubicBezTo>
                  <a:lnTo>
                    <a:pt x="360" y="907"/>
                  </a:lnTo>
                  <a:lnTo>
                    <a:pt x="360" y="360"/>
                  </a:lnTo>
                  <a:lnTo>
                    <a:pt x="944" y="360"/>
                  </a:lnTo>
                  <a:cubicBezTo>
                    <a:pt x="1042" y="360"/>
                    <a:pt x="1123" y="279"/>
                    <a:pt x="1123" y="181"/>
                  </a:cubicBezTo>
                  <a:cubicBezTo>
                    <a:pt x="1123" y="81"/>
                    <a:pt x="1042"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3"/>
            <p:cNvSpPr/>
            <p:nvPr/>
          </p:nvSpPr>
          <p:spPr>
            <a:xfrm>
              <a:off x="5659133" y="1928018"/>
              <a:ext cx="47762" cy="61322"/>
            </a:xfrm>
            <a:custGeom>
              <a:avLst/>
              <a:gdLst/>
              <a:ahLst/>
              <a:cxnLst/>
              <a:rect l="l" t="t" r="r" b="b"/>
              <a:pathLst>
                <a:path w="1702" h="2185" extrusionOk="0">
                  <a:moveTo>
                    <a:pt x="201" y="0"/>
                  </a:moveTo>
                  <a:cubicBezTo>
                    <a:pt x="182" y="0"/>
                    <a:pt x="162" y="3"/>
                    <a:pt x="143" y="10"/>
                  </a:cubicBezTo>
                  <a:cubicBezTo>
                    <a:pt x="50" y="44"/>
                    <a:pt x="0" y="145"/>
                    <a:pt x="33" y="237"/>
                  </a:cubicBezTo>
                  <a:lnTo>
                    <a:pt x="659" y="2038"/>
                  </a:lnTo>
                  <a:cubicBezTo>
                    <a:pt x="689" y="2126"/>
                    <a:pt x="772" y="2185"/>
                    <a:pt x="865" y="2185"/>
                  </a:cubicBezTo>
                  <a:lnTo>
                    <a:pt x="867" y="2185"/>
                  </a:lnTo>
                  <a:cubicBezTo>
                    <a:pt x="961" y="2185"/>
                    <a:pt x="1044" y="2124"/>
                    <a:pt x="1074" y="2034"/>
                  </a:cubicBezTo>
                  <a:lnTo>
                    <a:pt x="1670" y="240"/>
                  </a:lnTo>
                  <a:cubicBezTo>
                    <a:pt x="1701" y="147"/>
                    <a:pt x="1650" y="44"/>
                    <a:pt x="1556" y="13"/>
                  </a:cubicBezTo>
                  <a:cubicBezTo>
                    <a:pt x="1537" y="7"/>
                    <a:pt x="1518" y="3"/>
                    <a:pt x="1499" y="3"/>
                  </a:cubicBezTo>
                  <a:cubicBezTo>
                    <a:pt x="1424" y="3"/>
                    <a:pt x="1354" y="51"/>
                    <a:pt x="1329" y="126"/>
                  </a:cubicBezTo>
                  <a:lnTo>
                    <a:pt x="861" y="1535"/>
                  </a:lnTo>
                  <a:lnTo>
                    <a:pt x="370" y="120"/>
                  </a:lnTo>
                  <a:cubicBezTo>
                    <a:pt x="344" y="47"/>
                    <a:pt x="275"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3"/>
            <p:cNvSpPr/>
            <p:nvPr/>
          </p:nvSpPr>
          <p:spPr>
            <a:xfrm>
              <a:off x="5776013" y="1928046"/>
              <a:ext cx="38474" cy="61378"/>
            </a:xfrm>
            <a:custGeom>
              <a:avLst/>
              <a:gdLst/>
              <a:ahLst/>
              <a:cxnLst/>
              <a:rect l="l" t="t" r="r" b="b"/>
              <a:pathLst>
                <a:path w="1371" h="2187" extrusionOk="0">
                  <a:moveTo>
                    <a:pt x="181" y="0"/>
                  </a:moveTo>
                  <a:cubicBezTo>
                    <a:pt x="82" y="0"/>
                    <a:pt x="1" y="81"/>
                    <a:pt x="1" y="181"/>
                  </a:cubicBezTo>
                  <a:cubicBezTo>
                    <a:pt x="1" y="279"/>
                    <a:pt x="82" y="360"/>
                    <a:pt x="181" y="360"/>
                  </a:cubicBezTo>
                  <a:lnTo>
                    <a:pt x="504" y="360"/>
                  </a:lnTo>
                  <a:lnTo>
                    <a:pt x="504" y="2008"/>
                  </a:lnTo>
                  <a:cubicBezTo>
                    <a:pt x="504" y="2106"/>
                    <a:pt x="585" y="2187"/>
                    <a:pt x="683" y="2187"/>
                  </a:cubicBezTo>
                  <a:cubicBezTo>
                    <a:pt x="781" y="2187"/>
                    <a:pt x="862" y="2106"/>
                    <a:pt x="862" y="2008"/>
                  </a:cubicBezTo>
                  <a:lnTo>
                    <a:pt x="862" y="360"/>
                  </a:lnTo>
                  <a:lnTo>
                    <a:pt x="1190" y="360"/>
                  </a:lnTo>
                  <a:cubicBezTo>
                    <a:pt x="1290" y="360"/>
                    <a:pt x="1370" y="279"/>
                    <a:pt x="1370" y="181"/>
                  </a:cubicBezTo>
                  <a:cubicBezTo>
                    <a:pt x="1366" y="80"/>
                    <a:pt x="1288" y="0"/>
                    <a:pt x="1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3"/>
            <p:cNvSpPr/>
            <p:nvPr/>
          </p:nvSpPr>
          <p:spPr>
            <a:xfrm>
              <a:off x="5710684" y="1928046"/>
              <a:ext cx="61373" cy="61350"/>
            </a:xfrm>
            <a:custGeom>
              <a:avLst/>
              <a:gdLst/>
              <a:ahLst/>
              <a:cxnLst/>
              <a:rect l="l" t="t" r="r" b="b"/>
              <a:pathLst>
                <a:path w="2187" h="2186" extrusionOk="0">
                  <a:moveTo>
                    <a:pt x="1093" y="357"/>
                  </a:moveTo>
                  <a:cubicBezTo>
                    <a:pt x="1499" y="357"/>
                    <a:pt x="1829" y="687"/>
                    <a:pt x="1829" y="1091"/>
                  </a:cubicBezTo>
                  <a:cubicBezTo>
                    <a:pt x="1829" y="1496"/>
                    <a:pt x="1499" y="1826"/>
                    <a:pt x="1093" y="1826"/>
                  </a:cubicBezTo>
                  <a:cubicBezTo>
                    <a:pt x="688" y="1826"/>
                    <a:pt x="358" y="1496"/>
                    <a:pt x="358" y="1091"/>
                  </a:cubicBezTo>
                  <a:cubicBezTo>
                    <a:pt x="358" y="687"/>
                    <a:pt x="688" y="357"/>
                    <a:pt x="1093" y="357"/>
                  </a:cubicBezTo>
                  <a:close/>
                  <a:moveTo>
                    <a:pt x="1093" y="0"/>
                  </a:moveTo>
                  <a:cubicBezTo>
                    <a:pt x="490" y="0"/>
                    <a:pt x="1" y="490"/>
                    <a:pt x="1" y="1093"/>
                  </a:cubicBezTo>
                  <a:cubicBezTo>
                    <a:pt x="1" y="1695"/>
                    <a:pt x="490" y="2185"/>
                    <a:pt x="1093" y="2185"/>
                  </a:cubicBezTo>
                  <a:cubicBezTo>
                    <a:pt x="1697" y="2185"/>
                    <a:pt x="2187" y="1695"/>
                    <a:pt x="2187" y="1093"/>
                  </a:cubicBezTo>
                  <a:cubicBezTo>
                    <a:pt x="2187" y="490"/>
                    <a:pt x="1697"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3"/>
            <p:cNvSpPr/>
            <p:nvPr/>
          </p:nvSpPr>
          <p:spPr>
            <a:xfrm>
              <a:off x="5615692" y="1903320"/>
              <a:ext cx="283768" cy="110127"/>
            </a:xfrm>
            <a:custGeom>
              <a:avLst/>
              <a:gdLst/>
              <a:ahLst/>
              <a:cxnLst/>
              <a:rect l="l" t="t" r="r" b="b"/>
              <a:pathLst>
                <a:path w="10112" h="3924" extrusionOk="0">
                  <a:moveTo>
                    <a:pt x="290" y="0"/>
                  </a:moveTo>
                  <a:cubicBezTo>
                    <a:pt x="114" y="57"/>
                    <a:pt x="13" y="258"/>
                    <a:pt x="97" y="439"/>
                  </a:cubicBezTo>
                  <a:lnTo>
                    <a:pt x="786" y="1953"/>
                  </a:lnTo>
                  <a:lnTo>
                    <a:pt x="97" y="3469"/>
                  </a:lnTo>
                  <a:cubicBezTo>
                    <a:pt x="0" y="3682"/>
                    <a:pt x="155" y="3924"/>
                    <a:pt x="387" y="3924"/>
                  </a:cubicBezTo>
                  <a:lnTo>
                    <a:pt x="9770" y="3924"/>
                  </a:lnTo>
                  <a:cubicBezTo>
                    <a:pt x="9968" y="3924"/>
                    <a:pt x="10111" y="3752"/>
                    <a:pt x="10089" y="3566"/>
                  </a:cubicBezTo>
                  <a:lnTo>
                    <a:pt x="1279" y="3566"/>
                  </a:lnTo>
                  <a:cubicBezTo>
                    <a:pt x="889" y="3566"/>
                    <a:pt x="628" y="3163"/>
                    <a:pt x="789" y="2808"/>
                  </a:cubicBezTo>
                  <a:lnTo>
                    <a:pt x="1079" y="2178"/>
                  </a:lnTo>
                  <a:cubicBezTo>
                    <a:pt x="1142" y="2037"/>
                    <a:pt x="1142" y="1875"/>
                    <a:pt x="1079" y="1732"/>
                  </a:cubicBezTo>
                  <a:lnTo>
                    <a:pt x="2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964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49BF-750D-81B2-0042-8693D657F5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9656F-0BE2-CDDA-ABBE-52619C2AC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70CE4-356C-8A83-6785-DD524E29D596}"/>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066C5A73-4FE8-72D2-CFC1-29BF2F374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AF4F8-94CA-62E1-925E-BD9E5D777E26}"/>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221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25"/>
        <p:cNvGrpSpPr/>
        <p:nvPr/>
      </p:nvGrpSpPr>
      <p:grpSpPr>
        <a:xfrm>
          <a:off x="0" y="0"/>
          <a:ext cx="0" cy="0"/>
          <a:chOff x="0" y="0"/>
          <a:chExt cx="0" cy="0"/>
        </a:xfrm>
      </p:grpSpPr>
    </p:spTree>
    <p:extLst>
      <p:ext uri="{BB962C8B-B14F-4D97-AF65-F5344CB8AC3E}">
        <p14:creationId xmlns:p14="http://schemas.microsoft.com/office/powerpoint/2010/main" val="219283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922515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77683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1693964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3827021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2044927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093361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912990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12233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210432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167-F12B-3A07-2F2C-B55CBD673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1AA3A6-FA56-3CC2-B68A-2C698D208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6A2D8-3F22-8C2F-A332-D3C90AB6CA8B}"/>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0F2D4FCD-4DD2-BE5F-7850-C5E8E37DB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55ADC-2668-B740-A606-7F41B2C302AE}"/>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63127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1865941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7417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909117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878744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222913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4212950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3023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1276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22383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9104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53BF-ED21-5C83-8332-BB576919D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15AEE-1F81-55F1-5B02-1321D1C3E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29D8D-2BBE-C5BB-ABA6-4BAA37353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35C6F-AA12-07FD-FDE7-1F15E75C6B40}"/>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6" name="Footer Placeholder 5">
            <a:extLst>
              <a:ext uri="{FF2B5EF4-FFF2-40B4-BE49-F238E27FC236}">
                <a16:creationId xmlns:a16="http://schemas.microsoft.com/office/drawing/2014/main" id="{51DC6F49-4445-85C3-89C5-10FA8A88F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CC3A1-F03B-1A3A-4D6B-DAD28F859AA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87283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26061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2230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63030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91294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50799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96519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149246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302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76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7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5F4E-962C-26FD-08B6-FE589AC8E3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C74ED-889E-5AEB-3F81-FC8963919E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631CD-8934-1AFF-F36F-FB8815CDF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A1217F-9E0D-3405-BD92-3200CA119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74643-5C04-45BC-F22F-98C7552EC4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D830A-7C45-DA11-8A8B-05706F247765}"/>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8" name="Footer Placeholder 7">
            <a:extLst>
              <a:ext uri="{FF2B5EF4-FFF2-40B4-BE49-F238E27FC236}">
                <a16:creationId xmlns:a16="http://schemas.microsoft.com/office/drawing/2014/main" id="{67E86DDF-DFB1-89B8-68D5-C41F49E68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33093-04C9-D479-6E04-7340EDDEFD3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900289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973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61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15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2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58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254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2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042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160804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87" indent="0" algn="ctr">
              <a:buNone/>
              <a:defRPr>
                <a:solidFill>
                  <a:schemeClr val="tx1">
                    <a:tint val="75000"/>
                  </a:schemeClr>
                </a:solidFill>
              </a:defRPr>
            </a:lvl2pPr>
            <a:lvl3pPr marL="1218776" indent="0" algn="ctr">
              <a:buNone/>
              <a:defRPr>
                <a:solidFill>
                  <a:schemeClr val="tx1">
                    <a:tint val="75000"/>
                  </a:schemeClr>
                </a:solidFill>
              </a:defRPr>
            </a:lvl3pPr>
            <a:lvl4pPr marL="1828161" indent="0" algn="ctr">
              <a:buNone/>
              <a:defRPr>
                <a:solidFill>
                  <a:schemeClr val="tx1">
                    <a:tint val="75000"/>
                  </a:schemeClr>
                </a:solidFill>
              </a:defRPr>
            </a:lvl4pPr>
            <a:lvl5pPr marL="2437550" indent="0" algn="ctr">
              <a:buNone/>
              <a:defRPr>
                <a:solidFill>
                  <a:schemeClr val="tx1">
                    <a:tint val="75000"/>
                  </a:schemeClr>
                </a:solidFill>
              </a:defRPr>
            </a:lvl5pPr>
            <a:lvl6pPr marL="3046934" indent="0" algn="ctr">
              <a:buNone/>
              <a:defRPr>
                <a:solidFill>
                  <a:schemeClr val="tx1">
                    <a:tint val="75000"/>
                  </a:schemeClr>
                </a:solidFill>
              </a:defRPr>
            </a:lvl6pPr>
            <a:lvl7pPr marL="3656319"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025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3621-269B-BACF-27C9-BC1F39E764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4C532-083D-804C-B393-5BE34A6CA380}"/>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4" name="Footer Placeholder 3">
            <a:extLst>
              <a:ext uri="{FF2B5EF4-FFF2-40B4-BE49-F238E27FC236}">
                <a16:creationId xmlns:a16="http://schemas.microsoft.com/office/drawing/2014/main" id="{925D13C8-F6B1-304C-F0A0-B887A5168D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B4229-306F-2C07-E71C-165398AA0724}"/>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759371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937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467"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667">
                <a:solidFill>
                  <a:schemeClr val="tx1">
                    <a:tint val="75000"/>
                  </a:schemeClr>
                </a:solidFill>
              </a:defRPr>
            </a:lvl1pPr>
            <a:lvl2pPr marL="609387" indent="0">
              <a:buNone/>
              <a:defRPr sz="2400">
                <a:solidFill>
                  <a:schemeClr val="tx1">
                    <a:tint val="75000"/>
                  </a:schemeClr>
                </a:solidFill>
              </a:defRPr>
            </a:lvl2pPr>
            <a:lvl3pPr marL="1218776" indent="0">
              <a:buNone/>
              <a:defRPr sz="2267">
                <a:solidFill>
                  <a:schemeClr val="tx1">
                    <a:tint val="75000"/>
                  </a:schemeClr>
                </a:solidFill>
              </a:defRPr>
            </a:lvl3pPr>
            <a:lvl4pPr marL="1828161" indent="0">
              <a:buNone/>
              <a:defRPr sz="1867">
                <a:solidFill>
                  <a:schemeClr val="tx1">
                    <a:tint val="75000"/>
                  </a:schemeClr>
                </a:solidFill>
              </a:defRPr>
            </a:lvl4pPr>
            <a:lvl5pPr marL="2437550" indent="0">
              <a:buNone/>
              <a:defRPr sz="1867">
                <a:solidFill>
                  <a:schemeClr val="tx1">
                    <a:tint val="75000"/>
                  </a:schemeClr>
                </a:solidFill>
              </a:defRPr>
            </a:lvl5pPr>
            <a:lvl6pPr marL="3046934" indent="0">
              <a:buNone/>
              <a:defRPr sz="1867">
                <a:solidFill>
                  <a:schemeClr val="tx1">
                    <a:tint val="75000"/>
                  </a:schemeClr>
                </a:solidFill>
              </a:defRPr>
            </a:lvl6pPr>
            <a:lvl7pPr marL="3656319" indent="0">
              <a:buNone/>
              <a:defRPr sz="1867">
                <a:solidFill>
                  <a:schemeClr val="tx1">
                    <a:tint val="75000"/>
                  </a:schemeClr>
                </a:solidFill>
              </a:defRPr>
            </a:lvl7pPr>
            <a:lvl8pPr marL="4265707" indent="0">
              <a:buNone/>
              <a:defRPr sz="1867">
                <a:solidFill>
                  <a:schemeClr val="tx1">
                    <a:tint val="75000"/>
                  </a:schemeClr>
                </a:solidFill>
              </a:defRPr>
            </a:lvl8pPr>
            <a:lvl9pPr marL="487509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9261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8455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7196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673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61"/>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6930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96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60"/>
            <a:ext cx="6815667" cy="5853113"/>
          </a:xfrm>
        </p:spPr>
        <p:txBody>
          <a:bodyPr/>
          <a:lstStyle>
            <a:lvl1pPr>
              <a:defRPr sz="4267"/>
            </a:lvl1pPr>
            <a:lvl2pPr>
              <a:defRPr sz="3867"/>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1"/>
            <a:ext cx="4011084" cy="46910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1448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67"/>
            </a:lvl1pPr>
            <a:lvl2pPr marL="609387" indent="0">
              <a:buNone/>
              <a:defRPr sz="3867"/>
            </a:lvl2pPr>
            <a:lvl3pPr marL="1218776" indent="0">
              <a:buNone/>
              <a:defRPr sz="3200"/>
            </a:lvl3pPr>
            <a:lvl4pPr marL="1828161" indent="0">
              <a:buNone/>
              <a:defRPr sz="2667"/>
            </a:lvl4pPr>
            <a:lvl5pPr marL="2437550" indent="0">
              <a:buNone/>
              <a:defRPr sz="2667"/>
            </a:lvl5pPr>
            <a:lvl6pPr marL="3046934" indent="0">
              <a:buNone/>
              <a:defRPr sz="2667"/>
            </a:lvl6pPr>
            <a:lvl7pPr marL="3656319" indent="0">
              <a:buNone/>
              <a:defRPr sz="2667"/>
            </a:lvl7pPr>
            <a:lvl8pPr marL="4265707" indent="0">
              <a:buNone/>
              <a:defRPr sz="2667"/>
            </a:lvl8pPr>
            <a:lvl9pPr marL="4875093"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7792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661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E7921-43A0-1FF9-057C-C156460985EE}"/>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3" name="Footer Placeholder 2">
            <a:extLst>
              <a:ext uri="{FF2B5EF4-FFF2-40B4-BE49-F238E27FC236}">
                <a16:creationId xmlns:a16="http://schemas.microsoft.com/office/drawing/2014/main" id="{86A809E3-92E8-1B4E-1AA4-306EA4F1B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D67C04-8B9A-D54E-485E-932FAA68C4A9}"/>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2448906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9481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601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6261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86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12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8657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130141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352001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86449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9666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69F7-A26B-924E-687C-776C54D9D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A4D66-DC8F-8786-505B-E835E14FB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BA6D2-BF8B-BB82-E046-6571BA64F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D39C-A2FE-429B-FD96-B5D9D0443BB1}"/>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6" name="Footer Placeholder 5">
            <a:extLst>
              <a:ext uri="{FF2B5EF4-FFF2-40B4-BE49-F238E27FC236}">
                <a16:creationId xmlns:a16="http://schemas.microsoft.com/office/drawing/2014/main" id="{9659CFFE-499E-1164-525E-68679E461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D762E-D835-CE1E-A003-6A7537740729}"/>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3290632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134081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504766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763413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8851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826136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0510696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209014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165973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19" tIns="91419" rIns="91419" bIns="91419"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19" tIns="91419" rIns="91419" bIns="91419"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8"/>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11089064" y="3848681"/>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298833" y="5903060"/>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856444">
            <a:off x="10458754" y="5017297"/>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3452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16704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5827-6D2A-5126-D2E6-65F126B83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EF6E99-41DE-39DA-FD93-4605DA4CB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9489E-5BCB-6637-322E-1DD08BF72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B50F6-F92D-A0FD-C12B-AAD29808C9E8}"/>
              </a:ext>
            </a:extLst>
          </p:cNvPr>
          <p:cNvSpPr>
            <a:spLocks noGrp="1"/>
          </p:cNvSpPr>
          <p:nvPr>
            <p:ph type="dt" sz="half" idx="10"/>
          </p:nvPr>
        </p:nvSpPr>
        <p:spPr/>
        <p:txBody>
          <a:bodyPr/>
          <a:lstStyle/>
          <a:p>
            <a:fld id="{C7F770C6-A687-40A8-9A39-F9C882F2832D}" type="datetimeFigureOut">
              <a:rPr lang="en-US" smtClean="0"/>
              <a:t>18/12/2025</a:t>
            </a:fld>
            <a:endParaRPr lang="en-US"/>
          </a:p>
        </p:txBody>
      </p:sp>
      <p:sp>
        <p:nvSpPr>
          <p:cNvPr id="6" name="Footer Placeholder 5">
            <a:extLst>
              <a:ext uri="{FF2B5EF4-FFF2-40B4-BE49-F238E27FC236}">
                <a16:creationId xmlns:a16="http://schemas.microsoft.com/office/drawing/2014/main" id="{8C4AC56E-369B-6F15-E905-DAB02DA57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7D041-4AD2-D6BC-EE5C-BCD051C03FA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4249997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8"/>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3"/>
          <p:cNvGrpSpPr/>
          <p:nvPr/>
        </p:nvGrpSpPr>
        <p:grpSpPr>
          <a:xfrm>
            <a:off x="-298833" y="6100726"/>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3"/>
          <p:cNvGrpSpPr/>
          <p:nvPr/>
        </p:nvGrpSpPr>
        <p:grpSpPr>
          <a:xfrm rot="10381071">
            <a:off x="10676542" y="-296453"/>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3"/>
          <p:cNvGrpSpPr/>
          <p:nvPr/>
        </p:nvGrpSpPr>
        <p:grpSpPr>
          <a:xfrm rot="4751213">
            <a:off x="-326088" y="-183217"/>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13"/>
          <p:cNvGrpSpPr/>
          <p:nvPr/>
        </p:nvGrpSpPr>
        <p:grpSpPr>
          <a:xfrm rot="-9096855" flipH="1">
            <a:off x="10957075"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734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6" y="-8344"/>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4"/>
          <p:cNvGrpSpPr/>
          <p:nvPr/>
        </p:nvGrpSpPr>
        <p:grpSpPr>
          <a:xfrm rot="-4503473">
            <a:off x="11430633" y="5037948"/>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14"/>
          <p:cNvGrpSpPr/>
          <p:nvPr/>
        </p:nvGrpSpPr>
        <p:grpSpPr>
          <a:xfrm rot="-4503338">
            <a:off x="10988411" y="5656741"/>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0331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94142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0" y="2795704"/>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5"/>
          <p:cNvGrpSpPr/>
          <p:nvPr/>
        </p:nvGrpSpPr>
        <p:grpSpPr>
          <a:xfrm rot="-2552483">
            <a:off x="396201" y="3096687"/>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5"/>
          <p:cNvGrpSpPr/>
          <p:nvPr/>
        </p:nvGrpSpPr>
        <p:grpSpPr>
          <a:xfrm rot="-362166" flipH="1">
            <a:off x="10062596"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7" name="Google Shape;1517;p25"/>
          <p:cNvGrpSpPr/>
          <p:nvPr/>
        </p:nvGrpSpPr>
        <p:grpSpPr>
          <a:xfrm rot="-2484274">
            <a:off x="10406757"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344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6.jp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7.xml"/><Relationship Id="rId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90.xml"/><Relationship Id="rId7"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7AA22-88BA-DD7C-4569-F088D36AA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098C84-451F-12F2-E060-75F677292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5E81C-1D27-AED8-76D4-1FA6A1138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770C6-A687-40A8-9A39-F9C882F2832D}" type="datetimeFigureOut">
              <a:rPr lang="en-US" smtClean="0"/>
              <a:t>18/12/2025</a:t>
            </a:fld>
            <a:endParaRPr lang="en-US"/>
          </a:p>
        </p:txBody>
      </p:sp>
      <p:sp>
        <p:nvSpPr>
          <p:cNvPr id="5" name="Footer Placeholder 4">
            <a:extLst>
              <a:ext uri="{FF2B5EF4-FFF2-40B4-BE49-F238E27FC236}">
                <a16:creationId xmlns:a16="http://schemas.microsoft.com/office/drawing/2014/main" id="{99EF5707-B6C8-C2AB-CEAB-4CC375BD4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4832D-AA7D-245B-DC0F-E3CFD035A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95C0D-12AE-463D-9438-272E7B92036E}" type="slidenum">
              <a:rPr lang="en-US" smtClean="0"/>
              <a:t>‹#›</a:t>
            </a:fld>
            <a:endParaRPr lang="en-US"/>
          </a:p>
        </p:txBody>
      </p:sp>
    </p:spTree>
    <p:extLst>
      <p:ext uri="{BB962C8B-B14F-4D97-AF65-F5344CB8AC3E}">
        <p14:creationId xmlns:p14="http://schemas.microsoft.com/office/powerpoint/2010/main" val="253506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1pPr>
            <a:lvl2pPr lvl="1"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2pPr>
            <a:lvl3pPr lvl="2"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3pPr>
            <a:lvl4pPr lvl="3"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4pPr>
            <a:lvl5pPr lvl="4"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5pPr>
            <a:lvl6pPr lvl="5"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6pPr>
            <a:lvl7pPr lvl="6"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7pPr>
            <a:lvl8pPr lvl="7"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8pPr>
            <a:lvl9pPr lvl="8"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424003623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172685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6627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5813232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0" tIns="45715" rIns="91430" bIns="45715"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5"/>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18/12/2025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47051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defTabSz="1218776" rtl="0" eaLnBrk="1" latinLnBrk="0" hangingPunct="1">
        <a:spcBef>
          <a:spcPct val="0"/>
        </a:spcBef>
        <a:buNone/>
        <a:defRPr sz="5867" kern="1200">
          <a:solidFill>
            <a:schemeClr val="tx1"/>
          </a:solidFill>
          <a:latin typeface="+mj-lt"/>
          <a:ea typeface="+mj-ea"/>
          <a:cs typeface="+mj-cs"/>
        </a:defRPr>
      </a:lvl1pPr>
    </p:titleStyle>
    <p:bodyStyle>
      <a:lvl1pPr marL="457039" indent="-457039" algn="l" defTabSz="121877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54" indent="-380868" algn="l" defTabSz="1218776" rtl="0" eaLnBrk="1" latinLnBrk="0" hangingPunct="1">
        <a:spcBef>
          <a:spcPct val="20000"/>
        </a:spcBef>
        <a:buFont typeface="Arial" pitchFamily="34" charset="0"/>
        <a:buChar char="–"/>
        <a:defRPr sz="3867" kern="1200">
          <a:solidFill>
            <a:schemeClr val="tx1"/>
          </a:solidFill>
          <a:latin typeface="+mn-lt"/>
          <a:ea typeface="+mn-ea"/>
          <a:cs typeface="+mn-cs"/>
        </a:defRPr>
      </a:lvl2pPr>
      <a:lvl3pPr marL="1523467" indent="-304692" algn="l" defTabSz="12187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53"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241"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627"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16"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00"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788"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87"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1" algn="l" defTabSz="1218776" rtl="0" eaLnBrk="1" latinLnBrk="0" hangingPunct="1">
        <a:defRPr sz="2400" kern="1200">
          <a:solidFill>
            <a:schemeClr val="tx1"/>
          </a:solidFill>
          <a:latin typeface="+mn-lt"/>
          <a:ea typeface="+mn-ea"/>
          <a:cs typeface="+mn-cs"/>
        </a:defRPr>
      </a:lvl4pPr>
      <a:lvl5pPr marL="2437550" algn="l" defTabSz="1218776" rtl="0" eaLnBrk="1" latinLnBrk="0" hangingPunct="1">
        <a:defRPr sz="2400" kern="1200">
          <a:solidFill>
            <a:schemeClr val="tx1"/>
          </a:solidFill>
          <a:latin typeface="+mn-lt"/>
          <a:ea typeface="+mn-ea"/>
          <a:cs typeface="+mn-cs"/>
        </a:defRPr>
      </a:lvl5pPr>
      <a:lvl6pPr marL="3046934" algn="l" defTabSz="1218776" rtl="0" eaLnBrk="1" latinLnBrk="0" hangingPunct="1">
        <a:defRPr sz="2400" kern="1200">
          <a:solidFill>
            <a:schemeClr val="tx1"/>
          </a:solidFill>
          <a:latin typeface="+mn-lt"/>
          <a:ea typeface="+mn-ea"/>
          <a:cs typeface="+mn-cs"/>
        </a:defRPr>
      </a:lvl6pPr>
      <a:lvl7pPr marL="3656319" algn="l" defTabSz="1218776" rtl="0" eaLnBrk="1" latinLnBrk="0" hangingPunct="1">
        <a:defRPr sz="2400" kern="1200">
          <a:solidFill>
            <a:schemeClr val="tx1"/>
          </a:solidFill>
          <a:latin typeface="+mn-lt"/>
          <a:ea typeface="+mn-ea"/>
          <a:cs typeface="+mn-cs"/>
        </a:defRPr>
      </a:lvl7pPr>
      <a:lvl8pPr marL="4265707" algn="l" defTabSz="1218776" rtl="0" eaLnBrk="1" latinLnBrk="0" hangingPunct="1">
        <a:defRPr sz="2400" kern="1200">
          <a:solidFill>
            <a:schemeClr val="tx1"/>
          </a:solidFill>
          <a:latin typeface="+mn-lt"/>
          <a:ea typeface="+mn-ea"/>
          <a:cs typeface="+mn-cs"/>
        </a:defRPr>
      </a:lvl8pPr>
      <a:lvl9pPr marL="4875093" algn="l" defTabSz="121877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9793752"/>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18/12/2025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23792755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19" tIns="91419" rIns="91419" bIns="91419"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19" tIns="91419" rIns="91419" bIns="91419"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6125986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Layout" Target="../slideLayouts/slideLayout46.xml"/><Relationship Id="rId1" Type="http://schemas.openxmlformats.org/officeDocument/2006/relationships/themeOverride" Target="../theme/themeOverride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13767"/>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4040599" y="2083527"/>
            <a:ext cx="569899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gradFill>
                  <a:gsLst>
                    <a:gs pos="0">
                      <a:srgbClr val="ED7747">
                        <a:lumMod val="50000"/>
                      </a:srgbClr>
                    </a:gs>
                    <a:gs pos="50000">
                      <a:srgbClr val="ED7747"/>
                    </a:gs>
                    <a:gs pos="100000">
                      <a:srgbClr val="ED7747">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黑体"/>
                <a:cs typeface="Times New Roman" panose="02020603050405020304" pitchFamily="18" charset="0"/>
              </a:rPr>
              <a:t>KHỞI ĐỘNG</a:t>
            </a: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22F37F-7AAA-272F-295B-5E4092B4089A}"/>
              </a:ext>
            </a:extLst>
          </p:cNvPr>
          <p:cNvPicPr>
            <a:picLocks noChangeAspect="1"/>
          </p:cNvPicPr>
          <p:nvPr/>
        </p:nvPicPr>
        <p:blipFill>
          <a:blip r:embed="rId2"/>
          <a:stretch>
            <a:fillRect/>
          </a:stretch>
        </p:blipFill>
        <p:spPr>
          <a:xfrm>
            <a:off x="6172200" y="0"/>
            <a:ext cx="6172200" cy="6858000"/>
          </a:xfrm>
          <a:prstGeom prst="rect">
            <a:avLst/>
          </a:prstGeom>
        </p:spPr>
      </p:pic>
      <p:pic>
        <p:nvPicPr>
          <p:cNvPr id="3" name="Picture 2">
            <a:extLst>
              <a:ext uri="{FF2B5EF4-FFF2-40B4-BE49-F238E27FC236}">
                <a16:creationId xmlns:a16="http://schemas.microsoft.com/office/drawing/2014/main" id="{2BBEDDD1-97F5-DD1D-3C73-07BA7EC53274}"/>
              </a:ext>
            </a:extLst>
          </p:cNvPr>
          <p:cNvPicPr>
            <a:picLocks noChangeAspect="1"/>
          </p:cNvPicPr>
          <p:nvPr/>
        </p:nvPicPr>
        <p:blipFill rotWithShape="1">
          <a:blip r:embed="rId3"/>
          <a:srcRect r="50625"/>
          <a:stretch/>
        </p:blipFill>
        <p:spPr>
          <a:xfrm>
            <a:off x="0" y="0"/>
            <a:ext cx="6019800" cy="6858000"/>
          </a:xfrm>
          <a:prstGeom prst="rect">
            <a:avLst/>
          </a:prstGeom>
        </p:spPr>
      </p:pic>
    </p:spTree>
    <p:extLst>
      <p:ext uri="{BB962C8B-B14F-4D97-AF65-F5344CB8AC3E}">
        <p14:creationId xmlns:p14="http://schemas.microsoft.com/office/powerpoint/2010/main" val="3681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Tree>
    <p:extLst>
      <p:ext uri="{BB962C8B-B14F-4D97-AF65-F5344CB8AC3E}">
        <p14:creationId xmlns:p14="http://schemas.microsoft.com/office/powerpoint/2010/main" val="2306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3" name="Picture 2">
            <a:extLst>
              <a:ext uri="{FF2B5EF4-FFF2-40B4-BE49-F238E27FC236}">
                <a16:creationId xmlns:a16="http://schemas.microsoft.com/office/drawing/2014/main" id="{E9484337-653A-241A-D51F-62CA6026B7D7}"/>
              </a:ext>
            </a:extLst>
          </p:cNvPr>
          <p:cNvPicPr>
            <a:picLocks noChangeAspect="1"/>
          </p:cNvPicPr>
          <p:nvPr/>
        </p:nvPicPr>
        <p:blipFill>
          <a:blip r:embed="rId4"/>
          <a:stretch>
            <a:fillRect/>
          </a:stretch>
        </p:blipFill>
        <p:spPr>
          <a:xfrm>
            <a:off x="0" y="0"/>
            <a:ext cx="6096000" cy="6761797"/>
          </a:xfrm>
          <a:prstGeom prst="rect">
            <a:avLst/>
          </a:prstGeom>
        </p:spPr>
      </p:pic>
      <p:pic>
        <p:nvPicPr>
          <p:cNvPr id="4" name="Picture 3">
            <a:extLst>
              <a:ext uri="{FF2B5EF4-FFF2-40B4-BE49-F238E27FC236}">
                <a16:creationId xmlns:a16="http://schemas.microsoft.com/office/drawing/2014/main" id="{A3C8D033-E762-1974-7832-7BF69C816317}"/>
              </a:ext>
            </a:extLst>
          </p:cNvPr>
          <p:cNvPicPr>
            <a:picLocks noChangeAspect="1"/>
          </p:cNvPicPr>
          <p:nvPr/>
        </p:nvPicPr>
        <p:blipFill>
          <a:blip r:embed="rId5"/>
          <a:stretch>
            <a:fillRect/>
          </a:stretch>
        </p:blipFill>
        <p:spPr>
          <a:xfrm>
            <a:off x="6096000" y="0"/>
            <a:ext cx="6096000" cy="6858000"/>
          </a:xfrm>
          <a:prstGeom prst="rect">
            <a:avLst/>
          </a:prstGeom>
        </p:spPr>
      </p:pic>
    </p:spTree>
    <p:extLst>
      <p:ext uri="{BB962C8B-B14F-4D97-AF65-F5344CB8AC3E}">
        <p14:creationId xmlns:p14="http://schemas.microsoft.com/office/powerpoint/2010/main" val="1317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ua Lui XVI bị xử tử.mp4" descr="Vua Lui XVI bị xử tử.mp4">
            <a:hlinkClick r:id="" action="ppaction://media"/>
            <a:extLst>
              <a:ext uri="{FF2B5EF4-FFF2-40B4-BE49-F238E27FC236}">
                <a16:creationId xmlns:a16="http://schemas.microsoft.com/office/drawing/2014/main" id="{D9A84806-726A-F011-8929-1346789270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932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
        <p:nvSpPr>
          <p:cNvPr id="50" name="TextBox 52">
            <a:extLst>
              <a:ext uri="{FF2B5EF4-FFF2-40B4-BE49-F238E27FC236}">
                <a16:creationId xmlns:a16="http://schemas.microsoft.com/office/drawing/2014/main" id="{EA3B9C8F-3244-945C-0440-9F1F3C8CF818}"/>
              </a:ext>
            </a:extLst>
          </p:cNvPr>
          <p:cNvSpPr txBox="1"/>
          <p:nvPr/>
        </p:nvSpPr>
        <p:spPr>
          <a:xfrm>
            <a:off x="7407263" y="3118008"/>
            <a:ext cx="2626419"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ền chuyển chính dân chủ cách mạng Gia-cô-banh được thiết lập</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38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8BC37CF-47D9-98EC-02E5-01ECFEB60887}"/>
              </a:ext>
            </a:extLst>
          </p:cNvPr>
          <p:cNvSpPr txBox="1">
            <a:spLocks/>
          </p:cNvSpPr>
          <p:nvPr/>
        </p:nvSpPr>
        <p:spPr>
          <a:xfrm>
            <a:off x="5524500" y="266701"/>
            <a:ext cx="6667500" cy="5391150"/>
          </a:xfrm>
          <a:prstGeom prst="rect">
            <a:avLst/>
          </a:prstGeom>
          <a:solidFill>
            <a:sysClr val="window" lastClr="FFFFFF"/>
          </a:solidFill>
          <a:ln w="12700" cap="flat" cmpd="sng" algn="ctr">
            <a:solidFill>
              <a:srgbClr val="70AD47"/>
            </a:solid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ysClr val="windowText" lastClr="000000"/>
                </a:solidFill>
                <a:effectLst/>
                <a:uLnTx/>
                <a:uFillTx/>
                <a:latin typeface="Times New Roman" pitchFamily="18" charset="0"/>
                <a:ea typeface="+mn-ea"/>
                <a:cs typeface="Times New Roman" pitchFamily="18" charset="0"/>
              </a:rPr>
              <a:t>Ma-xi-mi-liêng đơ Rô-be-spie (1758-1794) là luật sư ở A-rát, nổi tiếng về tinh thần cách mạng ngoan cường và đức tính chính trực, liêm khiết (người ta gọi ông là con người không thể mua chuộc).</a:t>
            </a:r>
          </a:p>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endParaRPr>
          </a:p>
        </p:txBody>
      </p:sp>
      <p:pic>
        <p:nvPicPr>
          <p:cNvPr id="3" name="Picture 2" descr="M. Rô-be-spie (1758-1794) - Lịch sử 8 - Đặng Khai Nguyên - Trường THCS Thới  Thuận - Bình Đại - Bến Tre">
            <a:extLst>
              <a:ext uri="{FF2B5EF4-FFF2-40B4-BE49-F238E27FC236}">
                <a16:creationId xmlns:a16="http://schemas.microsoft.com/office/drawing/2014/main" id="{2B818941-BF59-BE86-E560-1DDF946AE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4500" cy="624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500"/>
                                        <p:tgtEl>
                                          <p:spTgt spid="2">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4" name="TextBox 3">
            <a:extLst>
              <a:ext uri="{FF2B5EF4-FFF2-40B4-BE49-F238E27FC236}">
                <a16:creationId xmlns:a16="http://schemas.microsoft.com/office/drawing/2014/main" id="{B3632888-F0D4-3CDE-79E4-93D9DAB0C7A4}"/>
              </a:ext>
            </a:extLst>
          </p:cNvPr>
          <p:cNvSpPr txBox="1"/>
          <p:nvPr/>
        </p:nvSpPr>
        <p:spPr>
          <a:xfrm>
            <a:off x="6057900" y="521699"/>
            <a:ext cx="5760289"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Những biện pháp của chính quyền Giacôbanh:</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Ra sắc lệnh xoá bỏ hoàn toàn nghĩa vụ PK đối với nông dân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Giải quyết ruộng đất cho nông dân, tiền lương cho công nhân.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Thông qua hiến pháp mới, mở rộng tự do dân chủ.</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Ban hành sắc lệnh "Tổng động viên toàn quốc".</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Xoá nạn đầu cơ tích trữ…</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=&gt; Cách mạng đến đỉnh cao.</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pic>
        <p:nvPicPr>
          <p:cNvPr id="10" name="Picture 9">
            <a:extLst>
              <a:ext uri="{FF2B5EF4-FFF2-40B4-BE49-F238E27FC236}">
                <a16:creationId xmlns:a16="http://schemas.microsoft.com/office/drawing/2014/main" id="{12B91350-D41C-2373-3662-D37E309D8AF9}"/>
              </a:ext>
            </a:extLst>
          </p:cNvPr>
          <p:cNvPicPr>
            <a:picLocks noChangeAspect="1"/>
          </p:cNvPicPr>
          <p:nvPr/>
        </p:nvPicPr>
        <p:blipFill>
          <a:blip r:embed="rId4"/>
          <a:stretch>
            <a:fillRect/>
          </a:stretch>
        </p:blipFill>
        <p:spPr>
          <a:xfrm>
            <a:off x="0" y="0"/>
            <a:ext cx="6057900" cy="6085737"/>
          </a:xfrm>
          <a:prstGeom prst="roundRect">
            <a:avLst/>
          </a:prstGeom>
        </p:spPr>
      </p:pic>
      <p:sp>
        <p:nvSpPr>
          <p:cNvPr id="11" name="Rectangle 10">
            <a:extLst>
              <a:ext uri="{FF2B5EF4-FFF2-40B4-BE49-F238E27FC236}">
                <a16:creationId xmlns:a16="http://schemas.microsoft.com/office/drawing/2014/main" id="{8F2FD5FA-4C14-07B5-A24B-36E0CC217657}"/>
              </a:ext>
            </a:extLst>
          </p:cNvPr>
          <p:cNvSpPr/>
          <p:nvPr/>
        </p:nvSpPr>
        <p:spPr>
          <a:xfrm>
            <a:off x="1402128" y="6305372"/>
            <a:ext cx="2688306" cy="435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M.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Rô</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-be-</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spie</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83579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
        <p:nvSpPr>
          <p:cNvPr id="50" name="TextBox 52">
            <a:extLst>
              <a:ext uri="{FF2B5EF4-FFF2-40B4-BE49-F238E27FC236}">
                <a16:creationId xmlns:a16="http://schemas.microsoft.com/office/drawing/2014/main" id="{EA3B9C8F-3244-945C-0440-9F1F3C8CF818}"/>
              </a:ext>
            </a:extLst>
          </p:cNvPr>
          <p:cNvSpPr txBox="1"/>
          <p:nvPr/>
        </p:nvSpPr>
        <p:spPr>
          <a:xfrm>
            <a:off x="7407263" y="3118008"/>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ền chuyển chính dân chủ cách mạng Gia-cô-banh được thiết lập</a:t>
            </a:r>
            <a:endParaRPr lang="en-US" sz="3200">
              <a:latin typeface="Times New Roman" panose="02020603050405020304" pitchFamily="18" charset="0"/>
              <a:cs typeface="Times New Roman" panose="02020603050405020304" pitchFamily="18" charset="0"/>
            </a:endParaRPr>
          </a:p>
        </p:txBody>
      </p:sp>
      <p:sp>
        <p:nvSpPr>
          <p:cNvPr id="51" name="TextBox 52">
            <a:extLst>
              <a:ext uri="{FF2B5EF4-FFF2-40B4-BE49-F238E27FC236}">
                <a16:creationId xmlns:a16="http://schemas.microsoft.com/office/drawing/2014/main" id="{72C9F547-E6BB-ADEF-65A1-2068B64A594E}"/>
              </a:ext>
            </a:extLst>
          </p:cNvPr>
          <p:cNvSpPr txBox="1"/>
          <p:nvPr/>
        </p:nvSpPr>
        <p:spPr>
          <a:xfrm>
            <a:off x="10124321" y="2345471"/>
            <a:ext cx="2067679"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a:t>
            </a:r>
            <a:r>
              <a:rPr lang="vi-VN" sz="3200">
                <a:latin typeface="Times New Roman" panose="02020603050405020304" pitchFamily="18" charset="0"/>
                <a:cs typeface="Times New Roman" panose="02020603050405020304" pitchFamily="18" charset="0"/>
              </a:rPr>
              <a:t>hái tư sản phản cách mạng đảo chính, cách mạng thoái trào và kết thúc</a:t>
            </a:r>
            <a:r>
              <a:rPr lang="en-US" sz="32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14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1B635E-CEDC-0C2F-935F-2F271CBE2A24}"/>
              </a:ext>
            </a:extLst>
          </p:cNvPr>
          <p:cNvPicPr>
            <a:picLocks noChangeAspect="1"/>
          </p:cNvPicPr>
          <p:nvPr/>
        </p:nvPicPr>
        <p:blipFill>
          <a:blip r:embed="rId2"/>
          <a:stretch>
            <a:fillRect/>
          </a:stretch>
        </p:blipFill>
        <p:spPr>
          <a:xfrm>
            <a:off x="0" y="1"/>
            <a:ext cx="6515100" cy="5657849"/>
          </a:xfrm>
          <a:prstGeom prst="rect">
            <a:avLst/>
          </a:prstGeom>
        </p:spPr>
      </p:pic>
      <p:pic>
        <p:nvPicPr>
          <p:cNvPr id="3" name="Picture 2">
            <a:extLst>
              <a:ext uri="{FF2B5EF4-FFF2-40B4-BE49-F238E27FC236}">
                <a16:creationId xmlns:a16="http://schemas.microsoft.com/office/drawing/2014/main" id="{122CA852-8D13-BEFE-0A59-8920705D7DB7}"/>
              </a:ext>
            </a:extLst>
          </p:cNvPr>
          <p:cNvPicPr>
            <a:picLocks noChangeAspect="1"/>
          </p:cNvPicPr>
          <p:nvPr/>
        </p:nvPicPr>
        <p:blipFill>
          <a:blip r:embed="rId3"/>
          <a:stretch>
            <a:fillRect/>
          </a:stretch>
        </p:blipFill>
        <p:spPr>
          <a:xfrm>
            <a:off x="6515100" y="0"/>
            <a:ext cx="5676900" cy="6858000"/>
          </a:xfrm>
          <a:prstGeom prst="rect">
            <a:avLst/>
          </a:prstGeom>
        </p:spPr>
      </p:pic>
      <p:sp>
        <p:nvSpPr>
          <p:cNvPr id="4" name="TextBox 52">
            <a:extLst>
              <a:ext uri="{FF2B5EF4-FFF2-40B4-BE49-F238E27FC236}">
                <a16:creationId xmlns:a16="http://schemas.microsoft.com/office/drawing/2014/main" id="{3645B4B5-5E2E-8104-2957-855DE8DFAB55}"/>
              </a:ext>
            </a:extLst>
          </p:cNvPr>
          <p:cNvSpPr txBox="1"/>
          <p:nvPr/>
        </p:nvSpPr>
        <p:spPr>
          <a:xfrm>
            <a:off x="0" y="5657850"/>
            <a:ext cx="6515100"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a:t>
            </a:r>
            <a:r>
              <a:rPr lang="vi-VN" sz="3200">
                <a:latin typeface="Times New Roman" panose="02020603050405020304" pitchFamily="18" charset="0"/>
                <a:cs typeface="Times New Roman" panose="02020603050405020304" pitchFamily="18" charset="0"/>
              </a:rPr>
              <a:t>hái tư sản phản cách mạng đảo chính, cách mạng thoái trào và kết thúc</a:t>
            </a:r>
            <a:r>
              <a:rPr lang="en-US" sz="32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83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5" name="Picture 4">
            <a:extLst>
              <a:ext uri="{FF2B5EF4-FFF2-40B4-BE49-F238E27FC236}">
                <a16:creationId xmlns:a16="http://schemas.microsoft.com/office/drawing/2014/main" id="{A79D88E7-F0C6-FA7C-74AC-79D02F5C2A3A}"/>
              </a:ext>
            </a:extLst>
          </p:cNvPr>
          <p:cNvPicPr>
            <a:picLocks noChangeAspect="1"/>
          </p:cNvPicPr>
          <p:nvPr/>
        </p:nvPicPr>
        <p:blipFill>
          <a:blip r:embed="rId4"/>
          <a:stretch>
            <a:fillRect/>
          </a:stretch>
        </p:blipFill>
        <p:spPr>
          <a:xfrm>
            <a:off x="138030" y="116532"/>
            <a:ext cx="11716513" cy="6624935"/>
          </a:xfrm>
          <a:prstGeom prst="roundRect">
            <a:avLst>
              <a:gd name="adj" fmla="val 12641"/>
            </a:avLst>
          </a:prstGeom>
        </p:spPr>
      </p:pic>
    </p:spTree>
    <p:extLst>
      <p:ext uri="{BB962C8B-B14F-4D97-AF65-F5344CB8AC3E}">
        <p14:creationId xmlns:p14="http://schemas.microsoft.com/office/powerpoint/2010/main" val="40054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02415-1513-B4EA-4CBF-3402CC39512C}"/>
              </a:ext>
            </a:extLst>
          </p:cNvPr>
          <p:cNvPicPr>
            <a:picLocks noChangeAspect="1"/>
          </p:cNvPicPr>
          <p:nvPr/>
        </p:nvPicPr>
        <p:blipFill>
          <a:blip r:embed="rId2"/>
          <a:stretch>
            <a:fillRect/>
          </a:stretch>
        </p:blipFill>
        <p:spPr>
          <a:xfrm>
            <a:off x="0" y="0"/>
            <a:ext cx="6096000" cy="6172200"/>
          </a:xfrm>
          <a:prstGeom prst="rect">
            <a:avLst/>
          </a:prstGeom>
        </p:spPr>
      </p:pic>
      <p:pic>
        <p:nvPicPr>
          <p:cNvPr id="3" name="Picture 2">
            <a:extLst>
              <a:ext uri="{FF2B5EF4-FFF2-40B4-BE49-F238E27FC236}">
                <a16:creationId xmlns:a16="http://schemas.microsoft.com/office/drawing/2014/main" id="{6A215B57-0E6D-5525-8680-76C2E5D1A79F}"/>
              </a:ext>
            </a:extLst>
          </p:cNvPr>
          <p:cNvPicPr>
            <a:picLocks noChangeAspect="1"/>
          </p:cNvPicPr>
          <p:nvPr/>
        </p:nvPicPr>
        <p:blipFill>
          <a:blip r:embed="rId3"/>
          <a:stretch>
            <a:fillRect/>
          </a:stretch>
        </p:blipFill>
        <p:spPr>
          <a:xfrm>
            <a:off x="5695950" y="0"/>
            <a:ext cx="6667500" cy="5288340"/>
          </a:xfrm>
          <a:prstGeom prst="rect">
            <a:avLst/>
          </a:prstGeom>
        </p:spPr>
      </p:pic>
      <p:sp>
        <p:nvSpPr>
          <p:cNvPr id="4" name="TextBox 3">
            <a:extLst>
              <a:ext uri="{FF2B5EF4-FFF2-40B4-BE49-F238E27FC236}">
                <a16:creationId xmlns:a16="http://schemas.microsoft.com/office/drawing/2014/main" id="{5EC49D7B-FDBA-CB16-1180-E4BC2EE1499C}"/>
              </a:ext>
            </a:extLst>
          </p:cNvPr>
          <p:cNvSpPr txBox="1"/>
          <p:nvPr/>
        </p:nvSpPr>
        <p:spPr>
          <a:xfrm>
            <a:off x="6400800" y="5288340"/>
            <a:ext cx="5657850"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Bằng sự hiểu biết của mình em hãy cho biết ý nghĩa của lá cờ nước Pháp</a:t>
            </a:r>
          </a:p>
        </p:txBody>
      </p:sp>
    </p:spTree>
    <p:extLst>
      <p:ext uri="{BB962C8B-B14F-4D97-AF65-F5344CB8AC3E}">
        <p14:creationId xmlns:p14="http://schemas.microsoft.com/office/powerpoint/2010/main" val="30434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 (T</a:t>
            </a:r>
            <a:r>
              <a:rPr lang="en-US" sz="3200" b="1" kern="0">
                <a:solidFill>
                  <a:srgbClr val="FF0000"/>
                </a:solidFill>
                <a:latin typeface="Times New Roman" pitchFamily="18" charset="0"/>
                <a:ea typeface="黑体"/>
                <a:cs typeface="Times New Roman" pitchFamily="18" charset="0"/>
              </a:rPr>
              <a:t>2</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黑体"/>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mn-cs"/>
            </a:endParaRPr>
          </a:p>
        </p:txBody>
      </p:sp>
      <p:sp>
        <p:nvSpPr>
          <p:cNvPr id="3" name="Rectangle 2">
            <a:extLst>
              <a:ext uri="{FF2B5EF4-FFF2-40B4-BE49-F238E27FC236}">
                <a16:creationId xmlns:a16="http://schemas.microsoft.com/office/drawing/2014/main" id="{A19B7E84-4923-45E8-A8B6-DAE9D8E41722}"/>
              </a:ext>
            </a:extLst>
          </p:cNvPr>
          <p:cNvSpPr/>
          <p:nvPr/>
        </p:nvSpPr>
        <p:spPr>
          <a:xfrm>
            <a:off x="210306" y="1419395"/>
            <a:ext cx="1184834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u="none" strike="noStrike" kern="1200" cap="none" spc="0" normalizeH="0" baseline="0" noProof="0">
                <a:ln>
                  <a:noFill/>
                </a:ln>
                <a:solidFill>
                  <a:srgbClr val="FF0000"/>
                </a:solidFill>
                <a:effectLst/>
                <a:uLnTx/>
                <a:uFillTx/>
                <a:latin typeface="Times New Roman" pitchFamily="18" charset="0"/>
                <a:ea typeface="黑体"/>
                <a:cs typeface="Times New Roman" pitchFamily="18" charset="0"/>
              </a:rPr>
              <a:t>2. Kết quả, ý nghĩa, tính chất và đặc điểm chính của Cách mạng tư sản Pháp</a:t>
            </a:r>
            <a:endParaRPr kumimoji="0" lang="en-VN" sz="3200" b="1" u="none" strike="noStrike" kern="1200" cap="none" spc="0" normalizeH="0" baseline="0" noProof="0" dirty="0">
              <a:ln>
                <a:noFill/>
              </a:ln>
              <a:solidFill>
                <a:srgbClr val="696E72"/>
              </a:solidFill>
              <a:effectLst/>
              <a:uLnTx/>
              <a:uFillTx/>
              <a:latin typeface="Arial"/>
              <a:ea typeface="黑体"/>
              <a:cs typeface="+mn-cs"/>
            </a:endParaRPr>
          </a:p>
        </p:txBody>
      </p:sp>
      <p:sp>
        <p:nvSpPr>
          <p:cNvPr id="4" name="Thought Bubble: Cloud 7">
            <a:extLst>
              <a:ext uri="{FF2B5EF4-FFF2-40B4-BE49-F238E27FC236}">
                <a16:creationId xmlns:a16="http://schemas.microsoft.com/office/drawing/2014/main" id="{B3099345-A655-29C4-3816-65FE3B420B4B}"/>
              </a:ext>
            </a:extLst>
          </p:cNvPr>
          <p:cNvSpPr/>
          <p:nvPr/>
        </p:nvSpPr>
        <p:spPr>
          <a:xfrm>
            <a:off x="1189267" y="2333881"/>
            <a:ext cx="8726968" cy="4055014"/>
          </a:xfrm>
          <a:prstGeom prst="cloudCallout">
            <a:avLst>
              <a:gd name="adj1" fmla="val 59399"/>
              <a:gd name="adj2" fmla="val 4383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rPr>
              <a:t>Hoàn thành bảng sau về kết quả, ý nghĩa, tính chất và đặc điểm của cách mạng tư sản Pháp?</a:t>
            </a:r>
            <a:endParaRPr kumimoji="0" lang="en-US" sz="40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10358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nvGraphicFramePr>
        <p:xfrm>
          <a:off x="0" y="758945"/>
          <a:ext cx="12192000" cy="6021329"/>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717645">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064297">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2163275">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2076112">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3265675213"/>
              </p:ext>
            </p:extLst>
          </p:nvPr>
        </p:nvGraphicFramePr>
        <p:xfrm>
          <a:off x="0" y="1"/>
          <a:ext cx="12192000" cy="7043140"/>
        </p:xfrm>
        <a:graphic>
          <a:graphicData uri="http://schemas.openxmlformats.org/drawingml/2006/table">
            <a:tbl>
              <a:tblPr firstRow="1" bandRow="1">
                <a:tableStyleId>{F5AB1C69-6EDB-4FF4-983F-18BD219EF322}</a:tableStyleId>
              </a:tblPr>
              <a:tblGrid>
                <a:gridCol w="1771650">
                  <a:extLst>
                    <a:ext uri="{9D8B030D-6E8A-4147-A177-3AD203B41FA5}">
                      <a16:colId xmlns:a16="http://schemas.microsoft.com/office/drawing/2014/main" val="2665019541"/>
                    </a:ext>
                  </a:extLst>
                </a:gridCol>
                <a:gridCol w="10420350">
                  <a:extLst>
                    <a:ext uri="{9D8B030D-6E8A-4147-A177-3AD203B41FA5}">
                      <a16:colId xmlns:a16="http://schemas.microsoft.com/office/drawing/2014/main" val="3870123861"/>
                    </a:ext>
                  </a:extLst>
                </a:gridCol>
              </a:tblGrid>
              <a:tr h="808099">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87450">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2209800">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2337791">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1790701" y="849957"/>
            <a:ext cx="10401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fontAlgn="base">
              <a:spcBef>
                <a:spcPct val="0"/>
              </a:spcBef>
              <a:spcAft>
                <a:spcPct val="0"/>
              </a:spcAft>
              <a:defRPr/>
            </a:pPr>
            <a:r>
              <a:rPr lang="en-US" altLang="en-VN" sz="3200">
                <a:solidFill>
                  <a:srgbClr val="FF0000"/>
                </a:solidFill>
                <a:latin typeface="Times New Roman" panose="02020603050405020304" pitchFamily="18" charset="0"/>
              </a:rPr>
              <a:t>L</a:t>
            </a:r>
            <a:r>
              <a:rPr lang="vi-VN" altLang="en-VN" sz="3200">
                <a:solidFill>
                  <a:srgbClr val="FF0000"/>
                </a:solidFill>
                <a:latin typeface="Times New Roman" panose="02020603050405020304" pitchFamily="18" charset="0"/>
              </a:rPr>
              <a:t>ật đổ chế độ phong kiến, thành lập chế độ cộng hoà, đưa giai cấp tư sản lên năm quyền, xoá bỏ nhiều trở ngại trên con đường phát triển của chủ nghĩa tư bản.</a:t>
            </a:r>
            <a:endParaRPr kumimoji="0" lang="en-US" altLang="en-VN" sz="320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1790701" y="2565966"/>
            <a:ext cx="104013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en-US" altLang="en-VN" sz="3200" b="1">
                <a:solidFill>
                  <a:srgbClr val="0070C0"/>
                </a:solidFill>
                <a:latin typeface="Times New Roman" panose="02020603050405020304" pitchFamily="18" charset="0"/>
              </a:rPr>
              <a:t>L</a:t>
            </a:r>
            <a:r>
              <a:rPr lang="vi-VN" altLang="en-VN" sz="3200" b="1">
                <a:solidFill>
                  <a:srgbClr val="0070C0"/>
                </a:solidFill>
                <a:latin typeface="Times New Roman" panose="02020603050405020304" pitchFamily="18" charset="0"/>
              </a:rPr>
              <a:t>à sự kiện lịch sử trọng đại có ý nghĩa to lớn không chỉ đối với nước Pháp mà còn ảnh hưởng sâu sắc đến nhiều nước trên thế giới, nhất là ở châu Âu; để lại nhiều bài học kinh nghiệm cho phong trào cách mạng các nước.</a:t>
            </a:r>
            <a:endPar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1790700" y="4774418"/>
            <a:ext cx="1023257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fontAlgn="base">
              <a:spcBef>
                <a:spcPct val="0"/>
              </a:spcBef>
              <a:spcAft>
                <a:spcPct val="0"/>
              </a:spcAft>
              <a:defRPr/>
            </a:pPr>
            <a:r>
              <a:rPr lang="vi-VN" altLang="en-VN" sz="3200" b="1">
                <a:solidFill>
                  <a:srgbClr val="FF0000"/>
                </a:solidFill>
                <a:latin typeface="Times New Roman" panose="02020603050405020304" pitchFamily="18" charset="0"/>
              </a:rPr>
              <a:t>Tính chất: </a:t>
            </a:r>
            <a:r>
              <a:rPr lang="vi-VN" altLang="en-VN" sz="3200">
                <a:solidFill>
                  <a:schemeClr val="bg2">
                    <a:lumMod val="10000"/>
                  </a:schemeClr>
                </a:solidFill>
                <a:latin typeface="Times New Roman" panose="02020603050405020304" pitchFamily="18" charset="0"/>
              </a:rPr>
              <a:t>là cuộc cách mạng dân chủ tư sản điển hình.</a:t>
            </a:r>
          </a:p>
          <a:p>
            <a:pPr lvl="0" algn="just" fontAlgn="base">
              <a:spcBef>
                <a:spcPct val="0"/>
              </a:spcBef>
              <a:spcAft>
                <a:spcPct val="0"/>
              </a:spcAft>
              <a:defRPr/>
            </a:pPr>
            <a:r>
              <a:rPr lang="vi-VN" altLang="en-VN" sz="3200" b="1">
                <a:solidFill>
                  <a:srgbClr val="FF0000"/>
                </a:solidFill>
                <a:latin typeface="Times New Roman" panose="02020603050405020304" pitchFamily="18" charset="0"/>
              </a:rPr>
              <a:t>Đặc điểm: </a:t>
            </a:r>
            <a:r>
              <a:rPr lang="vi-VN" altLang="en-VN" sz="3200">
                <a:solidFill>
                  <a:schemeClr val="bg2">
                    <a:lumMod val="10000"/>
                  </a:schemeClr>
                </a:solidFill>
                <a:latin typeface="Times New Roman" panose="02020603050405020304" pitchFamily="18" charset="0"/>
              </a:rPr>
              <a:t>diễn ra dưới hình thức cuộc đấu tranh giai cấp quyết liệt do giai cấp tư sản lãnh đạo, lật đổ chế độ quân chủ chuyên chế và bảo vệ Tổ quốc.</a:t>
            </a:r>
          </a:p>
        </p:txBody>
      </p:sp>
    </p:spTree>
    <p:extLst>
      <p:ext uri="{BB962C8B-B14F-4D97-AF65-F5344CB8AC3E}">
        <p14:creationId xmlns:p14="http://schemas.microsoft.com/office/powerpoint/2010/main" val="113332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0409A-5F5D-B5B2-E373-C18B1B7DB6E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549756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4"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4" y="-2215"/>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9"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31" y="1286257"/>
            <a:ext cx="5477130" cy="1200327"/>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741" y="164892"/>
            <a:ext cx="6405724" cy="631521"/>
          </a:xfrm>
        </p:spPr>
        <p:txBody>
          <a:bodyPr>
            <a:normAutofit fontScale="90000"/>
          </a:bodyPr>
          <a:lstStyle/>
          <a:p>
            <a:pPr algn="ctr"/>
            <a:r>
              <a:rPr lang="en-US" sz="4000" b="1" dirty="0">
                <a:solidFill>
                  <a:srgbClr val="002060"/>
                </a:solidFill>
                <a:latin typeface="Times New Roman" pitchFamily="18" charset="0"/>
                <a:cs typeface="Times New Roman" pitchFamily="18" charset="0"/>
              </a:rPr>
              <a:t>CỦNG CỐ </a:t>
            </a:r>
            <a:r>
              <a:rPr lang="en-US" sz="4000" b="1">
                <a:solidFill>
                  <a:srgbClr val="002060"/>
                </a:solidFill>
                <a:latin typeface="Times New Roman" pitchFamily="18" charset="0"/>
                <a:cs typeface="Times New Roman" pitchFamily="18" charset="0"/>
              </a:rPr>
              <a:t>KIẾN THỨC</a:t>
            </a:r>
            <a:endParaRPr lang="en-US" sz="40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26909911"/>
              </p:ext>
            </p:extLst>
          </p:nvPr>
        </p:nvGraphicFramePr>
        <p:xfrm>
          <a:off x="0" y="1143000"/>
          <a:ext cx="11932920" cy="5715000"/>
        </p:xfrm>
        <a:graphic>
          <a:graphicData uri="http://schemas.openxmlformats.org/drawingml/2006/table">
            <a:tbl>
              <a:tblPr firstRow="1" bandRow="1">
                <a:tableStyleId>{BDBED569-4797-4DF1-A0F4-6AAB3CD982D8}</a:tableStyleId>
              </a:tblPr>
              <a:tblGrid>
                <a:gridCol w="2983230">
                  <a:extLst>
                    <a:ext uri="{9D8B030D-6E8A-4147-A177-3AD203B41FA5}">
                      <a16:colId xmlns:a16="http://schemas.microsoft.com/office/drawing/2014/main" val="20000"/>
                    </a:ext>
                  </a:extLst>
                </a:gridCol>
                <a:gridCol w="2983230">
                  <a:extLst>
                    <a:ext uri="{9D8B030D-6E8A-4147-A177-3AD203B41FA5}">
                      <a16:colId xmlns:a16="http://schemas.microsoft.com/office/drawing/2014/main" val="20001"/>
                    </a:ext>
                  </a:extLst>
                </a:gridCol>
                <a:gridCol w="2983230">
                  <a:extLst>
                    <a:ext uri="{9D8B030D-6E8A-4147-A177-3AD203B41FA5}">
                      <a16:colId xmlns:a16="http://schemas.microsoft.com/office/drawing/2014/main" val="20002"/>
                    </a:ext>
                  </a:extLst>
                </a:gridCol>
                <a:gridCol w="2983230">
                  <a:extLst>
                    <a:ext uri="{9D8B030D-6E8A-4147-A177-3AD203B41FA5}">
                      <a16:colId xmlns:a16="http://schemas.microsoft.com/office/drawing/2014/main" val="20003"/>
                    </a:ext>
                  </a:extLst>
                </a:gridCol>
              </a:tblGrid>
              <a:tr h="952500">
                <a:tc>
                  <a:txBody>
                    <a:bodyPr/>
                    <a:lstStyle/>
                    <a:p>
                      <a:pPr algn="ct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so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sánh</a:t>
                      </a:r>
                      <a:endParaRPr lang="en-US" sz="28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CMTS</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Anh</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lập</a:t>
                      </a:r>
                      <a:r>
                        <a:rPr lang="en-US" sz="2800" baseline="0" dirty="0">
                          <a:latin typeface="Times New Roman" pitchFamily="18" charset="0"/>
                          <a:cs typeface="Times New Roman" pitchFamily="18" charset="0"/>
                        </a:rPr>
                        <a:t> ở </a:t>
                      </a:r>
                      <a:r>
                        <a:rPr lang="en-US" sz="2800" baseline="0" dirty="0" err="1">
                          <a:latin typeface="Times New Roman" pitchFamily="18" charset="0"/>
                          <a:cs typeface="Times New Roman" pitchFamily="18" charset="0"/>
                        </a:rPr>
                        <a:t>Băc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Mĩ</a:t>
                      </a:r>
                      <a:endParaRPr lang="en-US" sz="28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CMTS </a:t>
                      </a:r>
                      <a:r>
                        <a:rPr lang="en-US" sz="2800"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952500">
                <a:tc>
                  <a:txBody>
                    <a:bodyPr/>
                    <a:lstStyle/>
                    <a:p>
                      <a:pPr algn="ct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952500">
                <a:tc>
                  <a:txBody>
                    <a:bodyPr/>
                    <a:lstStyle/>
                    <a:p>
                      <a:pPr algn="ctr"/>
                      <a:r>
                        <a:rPr lang="en-US" sz="3200" dirty="0" err="1">
                          <a:latin typeface="Times New Roman" pitchFamily="18" charset="0"/>
                          <a:cs typeface="Times New Roman" pitchFamily="18" charset="0"/>
                        </a:rPr>
                        <a:t>Lãnh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đạo</a:t>
                      </a:r>
                      <a:endParaRPr lang="en-US" sz="3200" dirty="0">
                        <a:latin typeface="Times New Roman" pitchFamily="18" charset="0"/>
                        <a:cs typeface="Times New Roman" pitchFamily="18" charset="0"/>
                      </a:endParaRP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2"/>
                  </a:ext>
                </a:extLst>
              </a:tr>
              <a:tr h="952500">
                <a:tc>
                  <a:txBody>
                    <a:bodyPr/>
                    <a:lstStyle/>
                    <a:p>
                      <a:pPr algn="ct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3"/>
                  </a:ext>
                </a:extLst>
              </a:tr>
              <a:tr h="952500">
                <a:tc>
                  <a:txBody>
                    <a:bodyPr/>
                    <a:lstStyle/>
                    <a:p>
                      <a:pPr algn="ctr"/>
                      <a:r>
                        <a:rPr lang="en-US" sz="3200" dirty="0" err="1">
                          <a:latin typeface="Times New Roman" pitchFamily="18" charset="0"/>
                          <a:cs typeface="Times New Roman" pitchFamily="18" charset="0"/>
                        </a:rPr>
                        <a:t>Hình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thức</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4"/>
                  </a:ext>
                </a:extLst>
              </a:tr>
              <a:tr h="952500">
                <a:tc>
                  <a:txBody>
                    <a:bodyPr/>
                    <a:lstStyle/>
                    <a:p>
                      <a:pPr algn="ct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9521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9080" y="289558"/>
          <a:ext cx="11856720" cy="6272307"/>
        </p:xfrm>
        <a:graphic>
          <a:graphicData uri="http://schemas.openxmlformats.org/drawingml/2006/table">
            <a:tbl>
              <a:tblPr firstRow="1" bandRow="1">
                <a:tableStyleId>{BDBED569-4797-4DF1-A0F4-6AAB3CD982D8}</a:tableStyleId>
              </a:tblPr>
              <a:tblGrid>
                <a:gridCol w="1752600">
                  <a:extLst>
                    <a:ext uri="{9D8B030D-6E8A-4147-A177-3AD203B41FA5}">
                      <a16:colId xmlns:a16="http://schemas.microsoft.com/office/drawing/2014/main" val="20000"/>
                    </a:ext>
                  </a:extLst>
                </a:gridCol>
                <a:gridCol w="3356429">
                  <a:extLst>
                    <a:ext uri="{9D8B030D-6E8A-4147-A177-3AD203B41FA5}">
                      <a16:colId xmlns:a16="http://schemas.microsoft.com/office/drawing/2014/main" val="20001"/>
                    </a:ext>
                  </a:extLst>
                </a:gridCol>
                <a:gridCol w="3440611">
                  <a:extLst>
                    <a:ext uri="{9D8B030D-6E8A-4147-A177-3AD203B41FA5}">
                      <a16:colId xmlns:a16="http://schemas.microsoft.com/office/drawing/2014/main" val="20002"/>
                    </a:ext>
                  </a:extLst>
                </a:gridCol>
                <a:gridCol w="3307080">
                  <a:extLst>
                    <a:ext uri="{9D8B030D-6E8A-4147-A177-3AD203B41FA5}">
                      <a16:colId xmlns:a16="http://schemas.microsoft.com/office/drawing/2014/main" val="20003"/>
                    </a:ext>
                  </a:extLst>
                </a:gridCol>
              </a:tblGrid>
              <a:tr h="1143002">
                <a:tc>
                  <a:txBody>
                    <a:bodyPr/>
                    <a:lstStyle/>
                    <a:p>
                      <a:pPr algn="ctr"/>
                      <a:r>
                        <a:rPr lang="en-US" sz="2800" b="1" dirty="0" err="1">
                          <a:solidFill>
                            <a:srgbClr val="002060"/>
                          </a:solidFill>
                          <a:latin typeface="Times New Roman" pitchFamily="18" charset="0"/>
                          <a:cs typeface="Times New Roman" pitchFamily="18" charset="0"/>
                        </a:rPr>
                        <a:t>Nội</a:t>
                      </a:r>
                      <a:r>
                        <a:rPr lang="en-US" sz="2800" b="1" dirty="0">
                          <a:solidFill>
                            <a:srgbClr val="002060"/>
                          </a:solidFill>
                          <a:latin typeface="Times New Roman" pitchFamily="18" charset="0"/>
                          <a:cs typeface="Times New Roman" pitchFamily="18" charset="0"/>
                        </a:rPr>
                        <a:t> dung so</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sánh</a:t>
                      </a:r>
                      <a:endParaRPr lang="en-US" sz="2800" b="1"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Anh</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err="1">
                          <a:solidFill>
                            <a:srgbClr val="002060"/>
                          </a:solidFill>
                          <a:latin typeface="Times New Roman" pitchFamily="18" charset="0"/>
                          <a:cs typeface="Times New Roman" pitchFamily="18" charset="0"/>
                        </a:rPr>
                        <a:t>Chiến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tranh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giành</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độc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lập</a:t>
                      </a:r>
                      <a:r>
                        <a:rPr lang="en-US" sz="2800" baseline="0" dirty="0">
                          <a:solidFill>
                            <a:srgbClr val="002060"/>
                          </a:solidFill>
                          <a:latin typeface="Times New Roman" pitchFamily="18" charset="0"/>
                          <a:cs typeface="Times New Roman" pitchFamily="18" charset="0"/>
                        </a:rPr>
                        <a:t> ở </a:t>
                      </a:r>
                      <a:r>
                        <a:rPr lang="en-US" sz="2800" baseline="0" dirty="0" err="1">
                          <a:solidFill>
                            <a:srgbClr val="002060"/>
                          </a:solidFill>
                          <a:latin typeface="Times New Roman" pitchFamily="18" charset="0"/>
                          <a:cs typeface="Times New Roman" pitchFamily="18" charset="0"/>
                        </a:rPr>
                        <a:t>Bắc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Mĩ</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 </a:t>
                      </a:r>
                      <a:r>
                        <a:rPr lang="en-US" sz="2800" dirty="0" err="1">
                          <a:solidFill>
                            <a:srgbClr val="002060"/>
                          </a:solidFill>
                          <a:latin typeface="Times New Roman" pitchFamily="18" charset="0"/>
                          <a:cs typeface="Times New Roman" pitchFamily="18" charset="0"/>
                        </a:rPr>
                        <a:t>Pháp</a:t>
                      </a:r>
                      <a:endParaRPr lang="en-US" sz="2800"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25861">
                <a:tc>
                  <a:txBody>
                    <a:bodyPr/>
                    <a:lstStyle/>
                    <a:p>
                      <a:r>
                        <a:rPr lang="en-US" sz="2800" b="1" dirty="0" err="1">
                          <a:solidFill>
                            <a:srgbClr val="002060"/>
                          </a:solidFill>
                          <a:latin typeface="Times New Roman" pitchFamily="18" charset="0"/>
                          <a:cs typeface="Times New Roman" pitchFamily="18" charset="0"/>
                        </a:rPr>
                        <a:t>Mục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tiêu</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25861">
                <a:tc>
                  <a:txBody>
                    <a:bodyPr/>
                    <a:lstStyle/>
                    <a:p>
                      <a:r>
                        <a:rPr lang="en-US" sz="2800" b="1" dirty="0" err="1">
                          <a:solidFill>
                            <a:srgbClr val="002060"/>
                          </a:solidFill>
                          <a:latin typeface="Times New Roman" pitchFamily="18" charset="0"/>
                          <a:cs typeface="Times New Roman" pitchFamily="18" charset="0"/>
                        </a:rPr>
                        <a:t>Lãnh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đạo</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25861">
                <a:tc>
                  <a:txBody>
                    <a:bodyPr/>
                    <a:lstStyle/>
                    <a:p>
                      <a:r>
                        <a:rPr lang="en-US" sz="2800" b="1" dirty="0" err="1">
                          <a:solidFill>
                            <a:srgbClr val="002060"/>
                          </a:solidFill>
                          <a:latin typeface="Times New Roman" pitchFamily="18" charset="0"/>
                          <a:cs typeface="Times New Roman" pitchFamily="18" charset="0"/>
                        </a:rPr>
                        <a:t>Động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lực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1025861">
                <a:tc>
                  <a:txBody>
                    <a:bodyPr/>
                    <a:lstStyle/>
                    <a:p>
                      <a:r>
                        <a:rPr lang="en-US" sz="2800" b="1" dirty="0" err="1">
                          <a:solidFill>
                            <a:srgbClr val="002060"/>
                          </a:solidFill>
                          <a:latin typeface="Times New Roman" pitchFamily="18" charset="0"/>
                          <a:cs typeface="Times New Roman" pitchFamily="18" charset="0"/>
                        </a:rPr>
                        <a:t>Hình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thức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1025861">
                <a:tc>
                  <a:txBody>
                    <a:bodyPr/>
                    <a:lstStyle/>
                    <a:p>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141220" y="1529610"/>
            <a:ext cx="342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TBCN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5570220" y="1529610"/>
            <a:ext cx="32385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ách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6"/>
          <p:cNvSpPr txBox="1"/>
          <p:nvPr/>
        </p:nvSpPr>
        <p:spPr>
          <a:xfrm>
            <a:off x="8942070" y="1527185"/>
            <a:ext cx="3291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PK</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TBCN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p:cNvSpPr txBox="1"/>
          <p:nvPr/>
        </p:nvSpPr>
        <p:spPr>
          <a:xfrm>
            <a:off x="2087880" y="271818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mới</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p:cNvSpPr txBox="1"/>
          <p:nvPr/>
        </p:nvSpPr>
        <p:spPr>
          <a:xfrm>
            <a:off x="5852160" y="2702793"/>
            <a:ext cx="259080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nô</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8991600" y="2718182"/>
            <a:ext cx="259080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2225040" y="3779073"/>
            <a:ext cx="3078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p:cNvSpPr txBox="1"/>
          <p:nvPr/>
        </p:nvSpPr>
        <p:spPr>
          <a:xfrm>
            <a:off x="5562600" y="3809553"/>
            <a:ext cx="3337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p:cNvSpPr txBox="1"/>
          <p:nvPr/>
        </p:nvSpPr>
        <p:spPr>
          <a:xfrm>
            <a:off x="9014460" y="3809553"/>
            <a:ext cx="335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p:cNvSpPr txBox="1"/>
          <p:nvPr/>
        </p:nvSpPr>
        <p:spPr>
          <a:xfrm>
            <a:off x="2636520" y="4724400"/>
            <a:ext cx="230124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Box 14"/>
          <p:cNvSpPr txBox="1"/>
          <p:nvPr/>
        </p:nvSpPr>
        <p:spPr>
          <a:xfrm>
            <a:off x="8900160" y="4724400"/>
            <a:ext cx="33756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ngoại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p:cNvSpPr txBox="1"/>
          <p:nvPr/>
        </p:nvSpPr>
        <p:spPr>
          <a:xfrm>
            <a:off x="5574030" y="4724400"/>
            <a:ext cx="3048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giành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 name="TextBox 16"/>
          <p:cNvSpPr txBox="1"/>
          <p:nvPr/>
        </p:nvSpPr>
        <p:spPr>
          <a:xfrm>
            <a:off x="2225040" y="5690275"/>
            <a:ext cx="25908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hiến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p:cNvSpPr txBox="1"/>
          <p:nvPr/>
        </p:nvSpPr>
        <p:spPr>
          <a:xfrm>
            <a:off x="5574030" y="5659797"/>
            <a:ext cx="3048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Giành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CH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liên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bang</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TextBox 18"/>
          <p:cNvSpPr txBox="1"/>
          <p:nvPr/>
        </p:nvSpPr>
        <p:spPr>
          <a:xfrm>
            <a:off x="9094470" y="5690275"/>
            <a:ext cx="298704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hòa</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7523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646838" y="1877826"/>
              <a:ext cx="4726108" cy="3539431"/>
            </a:xfrm>
            <a:prstGeom prst="rect">
              <a:avLst/>
            </a:prstGeom>
          </p:spPr>
          <p:txBody>
            <a:bodyPr vert="horz"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thông tin từ sách, báo và internet, em hãy viết một đoạn văn ngắn (khoảng 5 – 7 dòng) giới thiệu về </a:t>
              </a:r>
              <a:r>
                <a:rPr lang="en-US"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một nhân vật lịch sử trong cách mạng tư sản Pháp mà em ấn tượng nhất.</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x-none" sz="1867"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27285-9209-4F11-8ACB-E5E08A8CA1C4}"/>
              </a:ext>
            </a:extLst>
          </p:cNvPr>
          <p:cNvPicPr>
            <a:picLocks noChangeAspect="1"/>
          </p:cNvPicPr>
          <p:nvPr/>
        </p:nvPicPr>
        <p:blipFill>
          <a:blip r:embed="rId3"/>
          <a:stretch>
            <a:fillRect/>
          </a:stretch>
        </p:blipFill>
        <p:spPr>
          <a:xfrm>
            <a:off x="7884826" y="1824925"/>
            <a:ext cx="4182300" cy="3812061"/>
          </a:xfrm>
          <a:prstGeom prst="roundRect">
            <a:avLst/>
          </a:prstGeom>
        </p:spPr>
      </p:pic>
      <p:pic>
        <p:nvPicPr>
          <p:cNvPr id="7"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24874" y="1758462"/>
            <a:ext cx="3725749" cy="3851775"/>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D8406B02-8A13-44B8-9A99-D59DC0BFF9E0}"/>
              </a:ext>
            </a:extLst>
          </p:cNvPr>
          <p:cNvSpPr txBox="1">
            <a:spLocks/>
          </p:cNvSpPr>
          <p:nvPr/>
        </p:nvSpPr>
        <p:spPr>
          <a:xfrm>
            <a:off x="689231" y="-159502"/>
            <a:ext cx="10202091"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BÀI 2:</a:t>
            </a:r>
            <a:b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CÁCH MẠNG TƯ SẢN PHÁP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CUỐI THẾ KỈ XVIII (TIẾT 2)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4A33B19A-4633-FE53-1F9A-2D36AB5DC974}"/>
              </a:ext>
            </a:extLst>
          </p:cNvPr>
          <p:cNvPicPr>
            <a:picLocks noChangeAspect="1"/>
          </p:cNvPicPr>
          <p:nvPr/>
        </p:nvPicPr>
        <p:blipFill>
          <a:blip r:embed="rId5"/>
          <a:stretch>
            <a:fillRect/>
          </a:stretch>
        </p:blipFill>
        <p:spPr>
          <a:xfrm>
            <a:off x="3994978" y="1758462"/>
            <a:ext cx="3745493" cy="3970070"/>
          </a:xfrm>
          <a:prstGeom prst="rect">
            <a:avLst/>
          </a:prstGeom>
        </p:spPr>
      </p:pic>
    </p:spTree>
    <p:extLst>
      <p:ext uri="{BB962C8B-B14F-4D97-AF65-F5344CB8AC3E}">
        <p14:creationId xmlns:p14="http://schemas.microsoft.com/office/powerpoint/2010/main" val="152865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 (T</a:t>
            </a:r>
            <a:r>
              <a:rPr lang="en-US" sz="3200" b="1" kern="0">
                <a:solidFill>
                  <a:srgbClr val="FF0000"/>
                </a:solidFill>
                <a:latin typeface="Times New Roman" pitchFamily="18" charset="0"/>
                <a:ea typeface="黑体"/>
                <a:cs typeface="Times New Roman" pitchFamily="18" charset="0"/>
              </a:rPr>
              <a:t>2</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黑体"/>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mn-cs"/>
            </a:endParaRPr>
          </a:p>
        </p:txBody>
      </p:sp>
    </p:spTree>
    <p:extLst>
      <p:ext uri="{BB962C8B-B14F-4D97-AF65-F5344CB8AC3E}">
        <p14:creationId xmlns:p14="http://schemas.microsoft.com/office/powerpoint/2010/main" val="188083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grpSp>
        <p:nvGrpSpPr>
          <p:cNvPr id="1695" name="Google Shape;1695;p41"/>
          <p:cNvGrpSpPr/>
          <p:nvPr/>
        </p:nvGrpSpPr>
        <p:grpSpPr>
          <a:xfrm>
            <a:off x="7819849" y="1723000"/>
            <a:ext cx="3412265" cy="3412211"/>
            <a:chOff x="1215375" y="739500"/>
            <a:chExt cx="1704996" cy="1704969"/>
          </a:xfrm>
        </p:grpSpPr>
        <p:sp>
          <p:nvSpPr>
            <p:cNvPr id="1696" name="Google Shape;1696;p41"/>
            <p:cNvSpPr/>
            <p:nvPr/>
          </p:nvSpPr>
          <p:spPr>
            <a:xfrm>
              <a:off x="1215375" y="739500"/>
              <a:ext cx="1704996" cy="1704969"/>
            </a:xfrm>
            <a:custGeom>
              <a:avLst/>
              <a:gdLst/>
              <a:ahLst/>
              <a:cxnLst/>
              <a:rect l="l" t="t" r="r" b="b"/>
              <a:pathLst>
                <a:path w="62857" h="62856" extrusionOk="0">
                  <a:moveTo>
                    <a:pt x="31428" y="0"/>
                  </a:moveTo>
                  <a:cubicBezTo>
                    <a:pt x="23093" y="0"/>
                    <a:pt x="15099" y="3311"/>
                    <a:pt x="9206" y="9206"/>
                  </a:cubicBezTo>
                  <a:cubicBezTo>
                    <a:pt x="3312" y="15099"/>
                    <a:pt x="1" y="23093"/>
                    <a:pt x="1" y="31428"/>
                  </a:cubicBezTo>
                  <a:cubicBezTo>
                    <a:pt x="1" y="39763"/>
                    <a:pt x="3312" y="47757"/>
                    <a:pt x="9206" y="53651"/>
                  </a:cubicBezTo>
                  <a:cubicBezTo>
                    <a:pt x="15099" y="59544"/>
                    <a:pt x="23093" y="62855"/>
                    <a:pt x="31428" y="62855"/>
                  </a:cubicBezTo>
                  <a:cubicBezTo>
                    <a:pt x="39764" y="62855"/>
                    <a:pt x="47757" y="59544"/>
                    <a:pt x="53652" y="53651"/>
                  </a:cubicBezTo>
                  <a:cubicBezTo>
                    <a:pt x="59545" y="47757"/>
                    <a:pt x="62856" y="39763"/>
                    <a:pt x="62856" y="31428"/>
                  </a:cubicBezTo>
                  <a:cubicBezTo>
                    <a:pt x="62856" y="23093"/>
                    <a:pt x="59545" y="15099"/>
                    <a:pt x="53652" y="9206"/>
                  </a:cubicBezTo>
                  <a:cubicBezTo>
                    <a:pt x="47757" y="3311"/>
                    <a:pt x="39764" y="0"/>
                    <a:pt x="31428"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41"/>
            <p:cNvSpPr/>
            <p:nvPr/>
          </p:nvSpPr>
          <p:spPr>
            <a:xfrm>
              <a:off x="1259166" y="783264"/>
              <a:ext cx="1617523" cy="1617523"/>
            </a:xfrm>
            <a:custGeom>
              <a:avLst/>
              <a:gdLst/>
              <a:ahLst/>
              <a:cxnLst/>
              <a:rect l="l" t="t" r="r" b="b"/>
              <a:pathLst>
                <a:path w="56399" h="56399" extrusionOk="0">
                  <a:moveTo>
                    <a:pt x="28198" y="1"/>
                  </a:moveTo>
                  <a:cubicBezTo>
                    <a:pt x="20720" y="1"/>
                    <a:pt x="13548" y="2970"/>
                    <a:pt x="8259" y="8260"/>
                  </a:cubicBezTo>
                  <a:cubicBezTo>
                    <a:pt x="2971" y="13547"/>
                    <a:pt x="0" y="20720"/>
                    <a:pt x="0" y="28199"/>
                  </a:cubicBezTo>
                  <a:cubicBezTo>
                    <a:pt x="0" y="35678"/>
                    <a:pt x="2971" y="42850"/>
                    <a:pt x="8259" y="48138"/>
                  </a:cubicBezTo>
                  <a:cubicBezTo>
                    <a:pt x="13548" y="53427"/>
                    <a:pt x="20720" y="56398"/>
                    <a:pt x="28198" y="56398"/>
                  </a:cubicBezTo>
                  <a:cubicBezTo>
                    <a:pt x="35679" y="56398"/>
                    <a:pt x="42850" y="53427"/>
                    <a:pt x="48139" y="48138"/>
                  </a:cubicBezTo>
                  <a:cubicBezTo>
                    <a:pt x="53427" y="42850"/>
                    <a:pt x="56398" y="35678"/>
                    <a:pt x="56398" y="28199"/>
                  </a:cubicBezTo>
                  <a:cubicBezTo>
                    <a:pt x="56398" y="20720"/>
                    <a:pt x="53427" y="13547"/>
                    <a:pt x="48139" y="8260"/>
                  </a:cubicBezTo>
                  <a:cubicBezTo>
                    <a:pt x="42850" y="2970"/>
                    <a:pt x="35679" y="1"/>
                    <a:pt x="281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41"/>
            <p:cNvSpPr/>
            <p:nvPr/>
          </p:nvSpPr>
          <p:spPr>
            <a:xfrm>
              <a:off x="1362729" y="886856"/>
              <a:ext cx="1410368" cy="1410339"/>
            </a:xfrm>
            <a:custGeom>
              <a:avLst/>
              <a:gdLst/>
              <a:ahLst/>
              <a:cxnLst/>
              <a:rect l="l" t="t" r="r" b="b"/>
              <a:pathLst>
                <a:path w="49176" h="49175" extrusionOk="0">
                  <a:moveTo>
                    <a:pt x="24587" y="0"/>
                  </a:moveTo>
                  <a:cubicBezTo>
                    <a:pt x="18066" y="0"/>
                    <a:pt x="11814" y="2591"/>
                    <a:pt x="7202" y="7201"/>
                  </a:cubicBezTo>
                  <a:cubicBezTo>
                    <a:pt x="2591" y="11812"/>
                    <a:pt x="1" y="18066"/>
                    <a:pt x="1" y="24587"/>
                  </a:cubicBezTo>
                  <a:cubicBezTo>
                    <a:pt x="1" y="31108"/>
                    <a:pt x="2591" y="37362"/>
                    <a:pt x="7202" y="41972"/>
                  </a:cubicBezTo>
                  <a:cubicBezTo>
                    <a:pt x="11814" y="46583"/>
                    <a:pt x="18066" y="49175"/>
                    <a:pt x="24587" y="49175"/>
                  </a:cubicBezTo>
                  <a:cubicBezTo>
                    <a:pt x="31110" y="49175"/>
                    <a:pt x="37362" y="46583"/>
                    <a:pt x="41974" y="41972"/>
                  </a:cubicBezTo>
                  <a:cubicBezTo>
                    <a:pt x="46585" y="37362"/>
                    <a:pt x="49175" y="31108"/>
                    <a:pt x="49175" y="24587"/>
                  </a:cubicBezTo>
                  <a:cubicBezTo>
                    <a:pt x="49175" y="18066"/>
                    <a:pt x="46585" y="11812"/>
                    <a:pt x="41974" y="7201"/>
                  </a:cubicBezTo>
                  <a:cubicBezTo>
                    <a:pt x="37362" y="2591"/>
                    <a:pt x="31110" y="0"/>
                    <a:pt x="24587"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41"/>
            <p:cNvSpPr/>
            <p:nvPr/>
          </p:nvSpPr>
          <p:spPr>
            <a:xfrm>
              <a:off x="1400042" y="924168"/>
              <a:ext cx="1335714" cy="1335685"/>
            </a:xfrm>
            <a:custGeom>
              <a:avLst/>
              <a:gdLst/>
              <a:ahLst/>
              <a:cxnLst/>
              <a:rect l="l" t="t" r="r" b="b"/>
              <a:pathLst>
                <a:path w="46573" h="46572" extrusionOk="0">
                  <a:moveTo>
                    <a:pt x="23286" y="0"/>
                  </a:moveTo>
                  <a:cubicBezTo>
                    <a:pt x="17111" y="0"/>
                    <a:pt x="11188" y="2454"/>
                    <a:pt x="6822" y="6820"/>
                  </a:cubicBezTo>
                  <a:cubicBezTo>
                    <a:pt x="2454" y="11187"/>
                    <a:pt x="1" y="17111"/>
                    <a:pt x="1" y="23286"/>
                  </a:cubicBezTo>
                  <a:cubicBezTo>
                    <a:pt x="1" y="29461"/>
                    <a:pt x="2454" y="35385"/>
                    <a:pt x="6822" y="39752"/>
                  </a:cubicBezTo>
                  <a:cubicBezTo>
                    <a:pt x="11188" y="44118"/>
                    <a:pt x="17111" y="46572"/>
                    <a:pt x="23286" y="46572"/>
                  </a:cubicBezTo>
                  <a:cubicBezTo>
                    <a:pt x="29463" y="46572"/>
                    <a:pt x="35386" y="44118"/>
                    <a:pt x="39752" y="39752"/>
                  </a:cubicBezTo>
                  <a:cubicBezTo>
                    <a:pt x="44120" y="35385"/>
                    <a:pt x="46572" y="29461"/>
                    <a:pt x="46572" y="23286"/>
                  </a:cubicBezTo>
                  <a:cubicBezTo>
                    <a:pt x="46572" y="17111"/>
                    <a:pt x="44120" y="11187"/>
                    <a:pt x="39752" y="6820"/>
                  </a:cubicBezTo>
                  <a:cubicBezTo>
                    <a:pt x="35386" y="2454"/>
                    <a:pt x="29463" y="0"/>
                    <a:pt x="232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41"/>
            <p:cNvSpPr/>
            <p:nvPr/>
          </p:nvSpPr>
          <p:spPr>
            <a:xfrm>
              <a:off x="1899016" y="1256340"/>
              <a:ext cx="146583" cy="607012"/>
            </a:xfrm>
            <a:custGeom>
              <a:avLst/>
              <a:gdLst/>
              <a:ahLst/>
              <a:cxnLst/>
              <a:rect l="l" t="t" r="r" b="b"/>
              <a:pathLst>
                <a:path w="5111" h="21165" extrusionOk="0">
                  <a:moveTo>
                    <a:pt x="143" y="0"/>
                  </a:moveTo>
                  <a:cubicBezTo>
                    <a:pt x="95" y="0"/>
                    <a:pt x="47" y="1"/>
                    <a:pt x="1" y="2"/>
                  </a:cubicBezTo>
                  <a:cubicBezTo>
                    <a:pt x="1529" y="33"/>
                    <a:pt x="3926" y="699"/>
                    <a:pt x="4860" y="976"/>
                  </a:cubicBezTo>
                  <a:lnTo>
                    <a:pt x="4860" y="1519"/>
                  </a:lnTo>
                  <a:lnTo>
                    <a:pt x="4854" y="1519"/>
                  </a:lnTo>
                  <a:cubicBezTo>
                    <a:pt x="4678" y="1519"/>
                    <a:pt x="4534" y="1663"/>
                    <a:pt x="4534" y="1839"/>
                  </a:cubicBezTo>
                  <a:cubicBezTo>
                    <a:pt x="4534" y="2016"/>
                    <a:pt x="4678" y="2158"/>
                    <a:pt x="4854" y="2158"/>
                  </a:cubicBezTo>
                  <a:lnTo>
                    <a:pt x="4860" y="2158"/>
                  </a:lnTo>
                  <a:lnTo>
                    <a:pt x="4860" y="12357"/>
                  </a:lnTo>
                  <a:lnTo>
                    <a:pt x="4854" y="12357"/>
                  </a:lnTo>
                  <a:cubicBezTo>
                    <a:pt x="4678" y="12357"/>
                    <a:pt x="4534" y="12500"/>
                    <a:pt x="4534" y="12676"/>
                  </a:cubicBezTo>
                  <a:cubicBezTo>
                    <a:pt x="4534" y="12811"/>
                    <a:pt x="4620" y="12924"/>
                    <a:pt x="4737" y="12972"/>
                  </a:cubicBezTo>
                  <a:cubicBezTo>
                    <a:pt x="4496" y="13446"/>
                    <a:pt x="3978" y="14576"/>
                    <a:pt x="3879" y="15684"/>
                  </a:cubicBezTo>
                  <a:cubicBezTo>
                    <a:pt x="3837" y="16169"/>
                    <a:pt x="3879" y="16924"/>
                    <a:pt x="3957" y="17711"/>
                  </a:cubicBezTo>
                  <a:lnTo>
                    <a:pt x="3930" y="17711"/>
                  </a:lnTo>
                  <a:cubicBezTo>
                    <a:pt x="3563" y="17711"/>
                    <a:pt x="3266" y="18009"/>
                    <a:pt x="3266" y="18376"/>
                  </a:cubicBezTo>
                  <a:cubicBezTo>
                    <a:pt x="3266" y="18710"/>
                    <a:pt x="3515" y="18985"/>
                    <a:pt x="3838" y="19032"/>
                  </a:cubicBezTo>
                  <a:cubicBezTo>
                    <a:pt x="3500" y="19194"/>
                    <a:pt x="3266" y="19538"/>
                    <a:pt x="3266" y="19940"/>
                  </a:cubicBezTo>
                  <a:lnTo>
                    <a:pt x="3266" y="21165"/>
                  </a:lnTo>
                  <a:lnTo>
                    <a:pt x="3517" y="21165"/>
                  </a:lnTo>
                  <a:lnTo>
                    <a:pt x="3517" y="19940"/>
                  </a:lnTo>
                  <a:cubicBezTo>
                    <a:pt x="3517" y="19540"/>
                    <a:pt x="3752" y="19195"/>
                    <a:pt x="4091" y="19032"/>
                  </a:cubicBezTo>
                  <a:cubicBezTo>
                    <a:pt x="3766" y="18988"/>
                    <a:pt x="3517" y="18713"/>
                    <a:pt x="3517" y="18376"/>
                  </a:cubicBezTo>
                  <a:cubicBezTo>
                    <a:pt x="3517" y="18009"/>
                    <a:pt x="3816" y="17711"/>
                    <a:pt x="4183" y="17711"/>
                  </a:cubicBezTo>
                  <a:lnTo>
                    <a:pt x="4208" y="17711"/>
                  </a:lnTo>
                  <a:cubicBezTo>
                    <a:pt x="4133" y="16923"/>
                    <a:pt x="4088" y="16169"/>
                    <a:pt x="4130" y="15684"/>
                  </a:cubicBezTo>
                  <a:cubicBezTo>
                    <a:pt x="4228" y="14576"/>
                    <a:pt x="4748" y="13446"/>
                    <a:pt x="4990" y="12972"/>
                  </a:cubicBezTo>
                  <a:cubicBezTo>
                    <a:pt x="4871" y="12924"/>
                    <a:pt x="4786" y="12811"/>
                    <a:pt x="4786" y="12676"/>
                  </a:cubicBezTo>
                  <a:cubicBezTo>
                    <a:pt x="4786" y="12500"/>
                    <a:pt x="4930" y="12357"/>
                    <a:pt x="5107" y="12357"/>
                  </a:cubicBezTo>
                  <a:lnTo>
                    <a:pt x="5111" y="12357"/>
                  </a:lnTo>
                  <a:lnTo>
                    <a:pt x="5111" y="2158"/>
                  </a:lnTo>
                  <a:lnTo>
                    <a:pt x="5107" y="2158"/>
                  </a:lnTo>
                  <a:cubicBezTo>
                    <a:pt x="4930" y="2158"/>
                    <a:pt x="4786" y="2016"/>
                    <a:pt x="4786" y="1839"/>
                  </a:cubicBezTo>
                  <a:cubicBezTo>
                    <a:pt x="4786" y="1663"/>
                    <a:pt x="4930" y="1519"/>
                    <a:pt x="5107" y="1519"/>
                  </a:cubicBezTo>
                  <a:lnTo>
                    <a:pt x="5111" y="1519"/>
                  </a:lnTo>
                  <a:lnTo>
                    <a:pt x="5111" y="976"/>
                  </a:lnTo>
                  <a:cubicBezTo>
                    <a:pt x="4157" y="693"/>
                    <a:pt x="1665" y="0"/>
                    <a:pt x="14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41"/>
            <p:cNvSpPr/>
            <p:nvPr/>
          </p:nvSpPr>
          <p:spPr>
            <a:xfrm>
              <a:off x="1698285" y="1365754"/>
              <a:ext cx="1319" cy="8833"/>
            </a:xfrm>
            <a:custGeom>
              <a:avLst/>
              <a:gdLst/>
              <a:ahLst/>
              <a:cxnLst/>
              <a:rect l="l" t="t" r="r" b="b"/>
              <a:pathLst>
                <a:path w="46" h="308" extrusionOk="0">
                  <a:moveTo>
                    <a:pt x="46" y="1"/>
                  </a:moveTo>
                  <a:lnTo>
                    <a:pt x="1" y="155"/>
                  </a:lnTo>
                  <a:lnTo>
                    <a:pt x="46" y="307"/>
                  </a:lnTo>
                  <a:lnTo>
                    <a:pt x="46" y="1"/>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41"/>
            <p:cNvSpPr/>
            <p:nvPr/>
          </p:nvSpPr>
          <p:spPr>
            <a:xfrm>
              <a:off x="2427646" y="1298041"/>
              <a:ext cx="9923" cy="7543"/>
            </a:xfrm>
            <a:custGeom>
              <a:avLst/>
              <a:gdLst/>
              <a:ahLst/>
              <a:cxnLst/>
              <a:rect l="l" t="t" r="r" b="b"/>
              <a:pathLst>
                <a:path w="346" h="263" extrusionOk="0">
                  <a:moveTo>
                    <a:pt x="219" y="0"/>
                  </a:moveTo>
                  <a:cubicBezTo>
                    <a:pt x="117" y="0"/>
                    <a:pt x="33" y="65"/>
                    <a:pt x="0" y="155"/>
                  </a:cubicBezTo>
                  <a:cubicBezTo>
                    <a:pt x="82" y="196"/>
                    <a:pt x="164" y="233"/>
                    <a:pt x="236" y="263"/>
                  </a:cubicBezTo>
                  <a:lnTo>
                    <a:pt x="236" y="234"/>
                  </a:lnTo>
                  <a:cubicBezTo>
                    <a:pt x="236" y="153"/>
                    <a:pt x="279" y="83"/>
                    <a:pt x="346" y="43"/>
                  </a:cubicBezTo>
                  <a:cubicBezTo>
                    <a:pt x="308" y="19"/>
                    <a:pt x="265" y="0"/>
                    <a:pt x="219"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41"/>
            <p:cNvSpPr/>
            <p:nvPr/>
          </p:nvSpPr>
          <p:spPr>
            <a:xfrm>
              <a:off x="1692348" y="1374559"/>
              <a:ext cx="4675" cy="268617"/>
            </a:xfrm>
            <a:custGeom>
              <a:avLst/>
              <a:gdLst/>
              <a:ahLst/>
              <a:cxnLst/>
              <a:rect l="l" t="t" r="r" b="b"/>
              <a:pathLst>
                <a:path w="163" h="9366" extrusionOk="0">
                  <a:moveTo>
                    <a:pt x="163" y="0"/>
                  </a:moveTo>
                  <a:lnTo>
                    <a:pt x="0" y="557"/>
                  </a:lnTo>
                  <a:lnTo>
                    <a:pt x="0" y="9365"/>
                  </a:lnTo>
                  <a:lnTo>
                    <a:pt x="163" y="9365"/>
                  </a:lnTo>
                  <a:lnTo>
                    <a:pt x="16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41"/>
            <p:cNvSpPr/>
            <p:nvPr/>
          </p:nvSpPr>
          <p:spPr>
            <a:xfrm>
              <a:off x="1704251" y="1373871"/>
              <a:ext cx="78354" cy="269305"/>
            </a:xfrm>
            <a:custGeom>
              <a:avLst/>
              <a:gdLst/>
              <a:ahLst/>
              <a:cxnLst/>
              <a:rect l="l" t="t" r="r" b="b"/>
              <a:pathLst>
                <a:path w="2732" h="9390" extrusionOk="0">
                  <a:moveTo>
                    <a:pt x="0" y="0"/>
                  </a:moveTo>
                  <a:lnTo>
                    <a:pt x="0" y="581"/>
                  </a:lnTo>
                  <a:lnTo>
                    <a:pt x="2569" y="9389"/>
                  </a:lnTo>
                  <a:lnTo>
                    <a:pt x="2654" y="9389"/>
                  </a:lnTo>
                  <a:lnTo>
                    <a:pt x="2732" y="9367"/>
                  </a:lnTo>
                  <a:lnTo>
                    <a:pt x="0"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41"/>
            <p:cNvSpPr/>
            <p:nvPr/>
          </p:nvSpPr>
          <p:spPr>
            <a:xfrm>
              <a:off x="2431547" y="1374559"/>
              <a:ext cx="4704" cy="268617"/>
            </a:xfrm>
            <a:custGeom>
              <a:avLst/>
              <a:gdLst/>
              <a:ahLst/>
              <a:cxnLst/>
              <a:rect l="l" t="t" r="r" b="b"/>
              <a:pathLst>
                <a:path w="164" h="9366" extrusionOk="0">
                  <a:moveTo>
                    <a:pt x="163" y="0"/>
                  </a:moveTo>
                  <a:lnTo>
                    <a:pt x="1" y="557"/>
                  </a:lnTo>
                  <a:lnTo>
                    <a:pt x="1" y="9365"/>
                  </a:lnTo>
                  <a:lnTo>
                    <a:pt x="163" y="9365"/>
                  </a:lnTo>
                  <a:lnTo>
                    <a:pt x="16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41"/>
            <p:cNvSpPr/>
            <p:nvPr/>
          </p:nvSpPr>
          <p:spPr>
            <a:xfrm>
              <a:off x="2443936" y="1281493"/>
              <a:ext cx="21108" cy="26328"/>
            </a:xfrm>
            <a:custGeom>
              <a:avLst/>
              <a:gdLst/>
              <a:ahLst/>
              <a:cxnLst/>
              <a:rect l="l" t="t" r="r" b="b"/>
              <a:pathLst>
                <a:path w="736" h="918" extrusionOk="0">
                  <a:moveTo>
                    <a:pt x="606" y="1"/>
                  </a:moveTo>
                  <a:cubicBezTo>
                    <a:pt x="180" y="1"/>
                    <a:pt x="43" y="341"/>
                    <a:pt x="1" y="600"/>
                  </a:cubicBezTo>
                  <a:cubicBezTo>
                    <a:pt x="81" y="635"/>
                    <a:pt x="136" y="717"/>
                    <a:pt x="136" y="811"/>
                  </a:cubicBezTo>
                  <a:lnTo>
                    <a:pt x="136" y="917"/>
                  </a:lnTo>
                  <a:cubicBezTo>
                    <a:pt x="171" y="910"/>
                    <a:pt x="204" y="900"/>
                    <a:pt x="233" y="882"/>
                  </a:cubicBezTo>
                  <a:cubicBezTo>
                    <a:pt x="233" y="882"/>
                    <a:pt x="181" y="110"/>
                    <a:pt x="736" y="10"/>
                  </a:cubicBezTo>
                  <a:cubicBezTo>
                    <a:pt x="690" y="4"/>
                    <a:pt x="647" y="1"/>
                    <a:pt x="606"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41"/>
            <p:cNvSpPr/>
            <p:nvPr/>
          </p:nvSpPr>
          <p:spPr>
            <a:xfrm>
              <a:off x="2447837" y="1319608"/>
              <a:ext cx="6281" cy="717"/>
            </a:xfrm>
            <a:custGeom>
              <a:avLst/>
              <a:gdLst/>
              <a:ahLst/>
              <a:cxnLst/>
              <a:rect l="l" t="t" r="r" b="b"/>
              <a:pathLst>
                <a:path w="219" h="25" extrusionOk="0">
                  <a:moveTo>
                    <a:pt x="0" y="0"/>
                  </a:moveTo>
                  <a:lnTo>
                    <a:pt x="0" y="23"/>
                  </a:lnTo>
                  <a:cubicBezTo>
                    <a:pt x="34" y="24"/>
                    <a:pt x="68" y="25"/>
                    <a:pt x="101" y="25"/>
                  </a:cubicBezTo>
                  <a:cubicBezTo>
                    <a:pt x="142" y="25"/>
                    <a:pt x="181" y="24"/>
                    <a:pt x="219" y="21"/>
                  </a:cubicBezTo>
                  <a:cubicBezTo>
                    <a:pt x="208" y="20"/>
                    <a:pt x="198" y="20"/>
                    <a:pt x="188" y="20"/>
                  </a:cubicBezTo>
                  <a:cubicBezTo>
                    <a:pt x="178" y="20"/>
                    <a:pt x="167" y="20"/>
                    <a:pt x="155" y="19"/>
                  </a:cubicBezTo>
                  <a:cubicBezTo>
                    <a:pt x="104" y="16"/>
                    <a:pt x="54" y="7"/>
                    <a:pt x="0"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41"/>
            <p:cNvSpPr/>
            <p:nvPr/>
          </p:nvSpPr>
          <p:spPr>
            <a:xfrm>
              <a:off x="2437541" y="1365754"/>
              <a:ext cx="1291" cy="8833"/>
            </a:xfrm>
            <a:custGeom>
              <a:avLst/>
              <a:gdLst/>
              <a:ahLst/>
              <a:cxnLst/>
              <a:rect l="l" t="t" r="r" b="b"/>
              <a:pathLst>
                <a:path w="45" h="308" extrusionOk="0">
                  <a:moveTo>
                    <a:pt x="44" y="1"/>
                  </a:moveTo>
                  <a:lnTo>
                    <a:pt x="1" y="155"/>
                  </a:lnTo>
                  <a:lnTo>
                    <a:pt x="44" y="307"/>
                  </a:lnTo>
                  <a:lnTo>
                    <a:pt x="44" y="1"/>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41"/>
            <p:cNvSpPr/>
            <p:nvPr/>
          </p:nvSpPr>
          <p:spPr>
            <a:xfrm>
              <a:off x="2443449" y="1373871"/>
              <a:ext cx="78382" cy="269305"/>
            </a:xfrm>
            <a:custGeom>
              <a:avLst/>
              <a:gdLst/>
              <a:ahLst/>
              <a:cxnLst/>
              <a:rect l="l" t="t" r="r" b="b"/>
              <a:pathLst>
                <a:path w="2733" h="9390" extrusionOk="0">
                  <a:moveTo>
                    <a:pt x="1" y="0"/>
                  </a:moveTo>
                  <a:lnTo>
                    <a:pt x="1" y="581"/>
                  </a:lnTo>
                  <a:lnTo>
                    <a:pt x="2570" y="9389"/>
                  </a:lnTo>
                  <a:lnTo>
                    <a:pt x="2654" y="9389"/>
                  </a:lnTo>
                  <a:lnTo>
                    <a:pt x="2732" y="9367"/>
                  </a:lnTo>
                  <a:lnTo>
                    <a:pt x="1"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41"/>
            <p:cNvSpPr/>
            <p:nvPr/>
          </p:nvSpPr>
          <p:spPr>
            <a:xfrm>
              <a:off x="1584512" y="1643147"/>
              <a:ext cx="108955" cy="105256"/>
            </a:xfrm>
            <a:custGeom>
              <a:avLst/>
              <a:gdLst/>
              <a:ahLst/>
              <a:cxnLst/>
              <a:rect l="l" t="t" r="r" b="b"/>
              <a:pathLst>
                <a:path w="3799" h="3670" extrusionOk="0">
                  <a:moveTo>
                    <a:pt x="1" y="0"/>
                  </a:moveTo>
                  <a:cubicBezTo>
                    <a:pt x="1" y="2026"/>
                    <a:pt x="1644" y="3670"/>
                    <a:pt x="3672" y="3670"/>
                  </a:cubicBezTo>
                  <a:cubicBezTo>
                    <a:pt x="3714" y="3670"/>
                    <a:pt x="3756" y="3664"/>
                    <a:pt x="3799" y="3663"/>
                  </a:cubicBezTo>
                  <a:cubicBezTo>
                    <a:pt x="1830" y="3596"/>
                    <a:pt x="253" y="1984"/>
                    <a:pt x="25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41"/>
            <p:cNvSpPr/>
            <p:nvPr/>
          </p:nvSpPr>
          <p:spPr>
            <a:xfrm>
              <a:off x="1913672" y="1863324"/>
              <a:ext cx="68889" cy="152147"/>
            </a:xfrm>
            <a:custGeom>
              <a:avLst/>
              <a:gdLst/>
              <a:ahLst/>
              <a:cxnLst/>
              <a:rect l="l" t="t" r="r" b="b"/>
              <a:pathLst>
                <a:path w="2402" h="5305" extrusionOk="0">
                  <a:moveTo>
                    <a:pt x="2149" y="1"/>
                  </a:moveTo>
                  <a:cubicBezTo>
                    <a:pt x="963" y="1"/>
                    <a:pt x="1" y="963"/>
                    <a:pt x="1" y="2150"/>
                  </a:cubicBezTo>
                  <a:lnTo>
                    <a:pt x="1" y="5304"/>
                  </a:lnTo>
                  <a:lnTo>
                    <a:pt x="253" y="5304"/>
                  </a:lnTo>
                  <a:lnTo>
                    <a:pt x="253" y="2150"/>
                  </a:lnTo>
                  <a:cubicBezTo>
                    <a:pt x="253" y="963"/>
                    <a:pt x="1214" y="1"/>
                    <a:pt x="2402"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41"/>
            <p:cNvSpPr/>
            <p:nvPr/>
          </p:nvSpPr>
          <p:spPr>
            <a:xfrm>
              <a:off x="2333518" y="1643147"/>
              <a:ext cx="108955" cy="105256"/>
            </a:xfrm>
            <a:custGeom>
              <a:avLst/>
              <a:gdLst/>
              <a:ahLst/>
              <a:cxnLst/>
              <a:rect l="l" t="t" r="r" b="b"/>
              <a:pathLst>
                <a:path w="3799" h="3670" extrusionOk="0">
                  <a:moveTo>
                    <a:pt x="0" y="0"/>
                  </a:moveTo>
                  <a:cubicBezTo>
                    <a:pt x="0" y="2026"/>
                    <a:pt x="1644" y="3670"/>
                    <a:pt x="3671" y="3670"/>
                  </a:cubicBezTo>
                  <a:cubicBezTo>
                    <a:pt x="3714" y="3670"/>
                    <a:pt x="3756" y="3664"/>
                    <a:pt x="3798" y="3663"/>
                  </a:cubicBezTo>
                  <a:cubicBezTo>
                    <a:pt x="1830" y="3596"/>
                    <a:pt x="253" y="1984"/>
                    <a:pt x="25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41"/>
            <p:cNvSpPr/>
            <p:nvPr/>
          </p:nvSpPr>
          <p:spPr>
            <a:xfrm>
              <a:off x="2236723" y="1256369"/>
              <a:ext cx="200846" cy="386807"/>
            </a:xfrm>
            <a:custGeom>
              <a:avLst/>
              <a:gdLst/>
              <a:ahLst/>
              <a:cxnLst/>
              <a:rect l="l" t="t" r="r" b="b"/>
              <a:pathLst>
                <a:path w="7003" h="13487" extrusionOk="0">
                  <a:moveTo>
                    <a:pt x="118" y="1"/>
                  </a:moveTo>
                  <a:cubicBezTo>
                    <a:pt x="80" y="1"/>
                    <a:pt x="40" y="1"/>
                    <a:pt x="1" y="1"/>
                  </a:cubicBezTo>
                  <a:cubicBezTo>
                    <a:pt x="94" y="6"/>
                    <a:pt x="186" y="11"/>
                    <a:pt x="270" y="20"/>
                  </a:cubicBezTo>
                  <a:cubicBezTo>
                    <a:pt x="3244" y="350"/>
                    <a:pt x="4896" y="1718"/>
                    <a:pt x="6640" y="2123"/>
                  </a:cubicBezTo>
                  <a:lnTo>
                    <a:pt x="6640" y="3011"/>
                  </a:lnTo>
                  <a:cubicBezTo>
                    <a:pt x="6640" y="3111"/>
                    <a:pt x="6706" y="3196"/>
                    <a:pt x="6795" y="3229"/>
                  </a:cubicBezTo>
                  <a:lnTo>
                    <a:pt x="3810" y="13464"/>
                  </a:lnTo>
                  <a:lnTo>
                    <a:pt x="3888" y="13486"/>
                  </a:lnTo>
                  <a:lnTo>
                    <a:pt x="3972" y="13486"/>
                  </a:lnTo>
                  <a:lnTo>
                    <a:pt x="6794" y="3815"/>
                  </a:lnTo>
                  <a:lnTo>
                    <a:pt x="6794" y="4097"/>
                  </a:lnTo>
                  <a:lnTo>
                    <a:pt x="7003" y="3386"/>
                  </a:lnTo>
                  <a:lnTo>
                    <a:pt x="6956" y="3229"/>
                  </a:lnTo>
                  <a:cubicBezTo>
                    <a:pt x="6972" y="3224"/>
                    <a:pt x="6989" y="3214"/>
                    <a:pt x="7003" y="3204"/>
                  </a:cubicBezTo>
                  <a:cubicBezTo>
                    <a:pt x="6936" y="3165"/>
                    <a:pt x="6893" y="3094"/>
                    <a:pt x="6893" y="3011"/>
                  </a:cubicBezTo>
                  <a:lnTo>
                    <a:pt x="6893" y="2123"/>
                  </a:lnTo>
                  <a:cubicBezTo>
                    <a:pt x="5149" y="1718"/>
                    <a:pt x="3497" y="350"/>
                    <a:pt x="523" y="20"/>
                  </a:cubicBezTo>
                  <a:cubicBezTo>
                    <a:pt x="399" y="5"/>
                    <a:pt x="262" y="1"/>
                    <a:pt x="118"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41"/>
            <p:cNvSpPr/>
            <p:nvPr/>
          </p:nvSpPr>
          <p:spPr>
            <a:xfrm>
              <a:off x="1606767" y="1319608"/>
              <a:ext cx="91604" cy="323568"/>
            </a:xfrm>
            <a:custGeom>
              <a:avLst/>
              <a:gdLst/>
              <a:ahLst/>
              <a:cxnLst/>
              <a:rect l="l" t="t" r="r" b="b"/>
              <a:pathLst>
                <a:path w="3194" h="11282" extrusionOk="0">
                  <a:moveTo>
                    <a:pt x="3083" y="0"/>
                  </a:moveTo>
                  <a:cubicBezTo>
                    <a:pt x="3032" y="7"/>
                    <a:pt x="2982" y="16"/>
                    <a:pt x="2928" y="19"/>
                  </a:cubicBezTo>
                  <a:cubicBezTo>
                    <a:pt x="2913" y="20"/>
                    <a:pt x="2899" y="21"/>
                    <a:pt x="2886" y="21"/>
                  </a:cubicBezTo>
                  <a:cubicBezTo>
                    <a:pt x="2868" y="21"/>
                    <a:pt x="2851" y="20"/>
                    <a:pt x="2832" y="20"/>
                  </a:cubicBezTo>
                  <a:lnTo>
                    <a:pt x="2832" y="802"/>
                  </a:lnTo>
                  <a:cubicBezTo>
                    <a:pt x="2832" y="902"/>
                    <a:pt x="2897" y="986"/>
                    <a:pt x="2987" y="1020"/>
                  </a:cubicBezTo>
                  <a:lnTo>
                    <a:pt x="0" y="11256"/>
                  </a:lnTo>
                  <a:lnTo>
                    <a:pt x="78" y="11280"/>
                  </a:lnTo>
                  <a:lnTo>
                    <a:pt x="163" y="11280"/>
                  </a:lnTo>
                  <a:lnTo>
                    <a:pt x="163" y="11281"/>
                  </a:lnTo>
                  <a:lnTo>
                    <a:pt x="2984" y="1610"/>
                  </a:lnTo>
                  <a:lnTo>
                    <a:pt x="2984" y="1893"/>
                  </a:lnTo>
                  <a:lnTo>
                    <a:pt x="3193" y="1182"/>
                  </a:lnTo>
                  <a:lnTo>
                    <a:pt x="3147" y="1024"/>
                  </a:lnTo>
                  <a:cubicBezTo>
                    <a:pt x="3164" y="1019"/>
                    <a:pt x="3179" y="1007"/>
                    <a:pt x="3193" y="999"/>
                  </a:cubicBezTo>
                  <a:cubicBezTo>
                    <a:pt x="3128" y="958"/>
                    <a:pt x="3083" y="888"/>
                    <a:pt x="3083" y="806"/>
                  </a:cubicBezTo>
                  <a:lnTo>
                    <a:pt x="308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41"/>
            <p:cNvSpPr/>
            <p:nvPr/>
          </p:nvSpPr>
          <p:spPr>
            <a:xfrm>
              <a:off x="1640839" y="1281435"/>
              <a:ext cx="40898" cy="38947"/>
            </a:xfrm>
            <a:custGeom>
              <a:avLst/>
              <a:gdLst/>
              <a:ahLst/>
              <a:cxnLst/>
              <a:rect l="l" t="t" r="r" b="b"/>
              <a:pathLst>
                <a:path w="1426" h="1358" extrusionOk="0">
                  <a:moveTo>
                    <a:pt x="913" y="1"/>
                  </a:moveTo>
                  <a:cubicBezTo>
                    <a:pt x="868" y="1"/>
                    <a:pt x="821" y="4"/>
                    <a:pt x="771" y="13"/>
                  </a:cubicBezTo>
                  <a:cubicBezTo>
                    <a:pt x="17" y="133"/>
                    <a:pt x="1" y="1357"/>
                    <a:pt x="1301" y="1357"/>
                  </a:cubicBezTo>
                  <a:cubicBezTo>
                    <a:pt x="1341" y="1357"/>
                    <a:pt x="1383" y="1356"/>
                    <a:pt x="1425" y="1354"/>
                  </a:cubicBezTo>
                  <a:cubicBezTo>
                    <a:pt x="254" y="1276"/>
                    <a:pt x="294" y="129"/>
                    <a:pt x="1023" y="13"/>
                  </a:cubicBezTo>
                  <a:cubicBezTo>
                    <a:pt x="1027" y="13"/>
                    <a:pt x="1030" y="13"/>
                    <a:pt x="1034" y="13"/>
                  </a:cubicBezTo>
                  <a:cubicBezTo>
                    <a:pt x="1037" y="13"/>
                    <a:pt x="1040" y="13"/>
                    <a:pt x="1043" y="12"/>
                  </a:cubicBezTo>
                  <a:cubicBezTo>
                    <a:pt x="1003" y="5"/>
                    <a:pt x="959" y="1"/>
                    <a:pt x="913"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41"/>
            <p:cNvSpPr/>
            <p:nvPr/>
          </p:nvSpPr>
          <p:spPr>
            <a:xfrm>
              <a:off x="2024692" y="1109814"/>
              <a:ext cx="41758" cy="128917"/>
            </a:xfrm>
            <a:custGeom>
              <a:avLst/>
              <a:gdLst/>
              <a:ahLst/>
              <a:cxnLst/>
              <a:rect l="l" t="t" r="r" b="b"/>
              <a:pathLst>
                <a:path w="1456" h="4495" extrusionOk="0">
                  <a:moveTo>
                    <a:pt x="1329" y="1"/>
                  </a:moveTo>
                  <a:cubicBezTo>
                    <a:pt x="1139" y="1"/>
                    <a:pt x="950" y="90"/>
                    <a:pt x="838" y="271"/>
                  </a:cubicBezTo>
                  <a:cubicBezTo>
                    <a:pt x="523" y="770"/>
                    <a:pt x="162" y="1426"/>
                    <a:pt x="93" y="1891"/>
                  </a:cubicBezTo>
                  <a:cubicBezTo>
                    <a:pt x="1" y="2506"/>
                    <a:pt x="241" y="3365"/>
                    <a:pt x="382" y="3797"/>
                  </a:cubicBezTo>
                  <a:cubicBezTo>
                    <a:pt x="249" y="3835"/>
                    <a:pt x="151" y="3953"/>
                    <a:pt x="151" y="4098"/>
                  </a:cubicBezTo>
                  <a:cubicBezTo>
                    <a:pt x="151" y="4275"/>
                    <a:pt x="294" y="4417"/>
                    <a:pt x="471" y="4417"/>
                  </a:cubicBezTo>
                  <a:lnTo>
                    <a:pt x="475" y="4417"/>
                  </a:lnTo>
                  <a:lnTo>
                    <a:pt x="475" y="4438"/>
                  </a:lnTo>
                  <a:cubicBezTo>
                    <a:pt x="563" y="4457"/>
                    <a:pt x="649" y="4477"/>
                    <a:pt x="728" y="4495"/>
                  </a:cubicBezTo>
                  <a:lnTo>
                    <a:pt x="728" y="4417"/>
                  </a:lnTo>
                  <a:lnTo>
                    <a:pt x="722" y="4417"/>
                  </a:lnTo>
                  <a:cubicBezTo>
                    <a:pt x="546" y="4417"/>
                    <a:pt x="403" y="4275"/>
                    <a:pt x="403" y="4098"/>
                  </a:cubicBezTo>
                  <a:cubicBezTo>
                    <a:pt x="403" y="3953"/>
                    <a:pt x="502" y="3835"/>
                    <a:pt x="634" y="3797"/>
                  </a:cubicBezTo>
                  <a:cubicBezTo>
                    <a:pt x="493" y="3365"/>
                    <a:pt x="252" y="2506"/>
                    <a:pt x="345" y="1891"/>
                  </a:cubicBezTo>
                  <a:cubicBezTo>
                    <a:pt x="416" y="1425"/>
                    <a:pt x="776" y="770"/>
                    <a:pt x="1089" y="271"/>
                  </a:cubicBezTo>
                  <a:cubicBezTo>
                    <a:pt x="1178" y="130"/>
                    <a:pt x="1312" y="45"/>
                    <a:pt x="1456" y="14"/>
                  </a:cubicBezTo>
                  <a:cubicBezTo>
                    <a:pt x="1414" y="5"/>
                    <a:pt x="1371" y="1"/>
                    <a:pt x="1329"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41"/>
            <p:cNvSpPr/>
            <p:nvPr/>
          </p:nvSpPr>
          <p:spPr>
            <a:xfrm>
              <a:off x="1708208" y="1222154"/>
              <a:ext cx="208733" cy="83430"/>
            </a:xfrm>
            <a:custGeom>
              <a:avLst/>
              <a:gdLst/>
              <a:ahLst/>
              <a:cxnLst/>
              <a:rect l="l" t="t" r="r" b="b"/>
              <a:pathLst>
                <a:path w="7278" h="2909" extrusionOk="0">
                  <a:moveTo>
                    <a:pt x="7173" y="0"/>
                  </a:moveTo>
                  <a:cubicBezTo>
                    <a:pt x="6626" y="0"/>
                    <a:pt x="6105" y="43"/>
                    <a:pt x="5654" y="150"/>
                  </a:cubicBezTo>
                  <a:cubicBezTo>
                    <a:pt x="2935" y="795"/>
                    <a:pt x="1063" y="2271"/>
                    <a:pt x="0" y="2801"/>
                  </a:cubicBezTo>
                  <a:cubicBezTo>
                    <a:pt x="9" y="2824"/>
                    <a:pt x="16" y="2851"/>
                    <a:pt x="16" y="2880"/>
                  </a:cubicBezTo>
                  <a:lnTo>
                    <a:pt x="16" y="2909"/>
                  </a:lnTo>
                  <a:cubicBezTo>
                    <a:pt x="1026" y="2507"/>
                    <a:pt x="2974" y="846"/>
                    <a:pt x="5906" y="150"/>
                  </a:cubicBezTo>
                  <a:cubicBezTo>
                    <a:pt x="6317" y="55"/>
                    <a:pt x="6784" y="9"/>
                    <a:pt x="7278" y="1"/>
                  </a:cubicBezTo>
                  <a:cubicBezTo>
                    <a:pt x="7243" y="1"/>
                    <a:pt x="7208" y="0"/>
                    <a:pt x="717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41"/>
            <p:cNvSpPr/>
            <p:nvPr/>
          </p:nvSpPr>
          <p:spPr>
            <a:xfrm>
              <a:off x="1691889" y="1297984"/>
              <a:ext cx="6482" cy="9780"/>
            </a:xfrm>
            <a:custGeom>
              <a:avLst/>
              <a:gdLst/>
              <a:ahLst/>
              <a:cxnLst/>
              <a:rect l="l" t="t" r="r" b="b"/>
              <a:pathLst>
                <a:path w="226" h="341" extrusionOk="0">
                  <a:moveTo>
                    <a:pt x="98" y="1"/>
                  </a:moveTo>
                  <a:cubicBezTo>
                    <a:pt x="63" y="1"/>
                    <a:pt x="31" y="9"/>
                    <a:pt x="1" y="23"/>
                  </a:cubicBezTo>
                  <a:cubicBezTo>
                    <a:pt x="26" y="180"/>
                    <a:pt x="19" y="306"/>
                    <a:pt x="19" y="306"/>
                  </a:cubicBezTo>
                  <a:cubicBezTo>
                    <a:pt x="49" y="324"/>
                    <a:pt x="80" y="334"/>
                    <a:pt x="115" y="341"/>
                  </a:cubicBezTo>
                  <a:lnTo>
                    <a:pt x="115" y="235"/>
                  </a:lnTo>
                  <a:cubicBezTo>
                    <a:pt x="115" y="152"/>
                    <a:pt x="160" y="84"/>
                    <a:pt x="225" y="43"/>
                  </a:cubicBezTo>
                  <a:cubicBezTo>
                    <a:pt x="189" y="18"/>
                    <a:pt x="146" y="1"/>
                    <a:pt x="98"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41"/>
            <p:cNvSpPr/>
            <p:nvPr/>
          </p:nvSpPr>
          <p:spPr>
            <a:xfrm>
              <a:off x="2094557" y="1222125"/>
              <a:ext cx="123984" cy="17294"/>
            </a:xfrm>
            <a:custGeom>
              <a:avLst/>
              <a:gdLst/>
              <a:ahLst/>
              <a:cxnLst/>
              <a:rect l="l" t="t" r="r" b="b"/>
              <a:pathLst>
                <a:path w="4323" h="603" extrusionOk="0">
                  <a:moveTo>
                    <a:pt x="4179" y="1"/>
                  </a:moveTo>
                  <a:cubicBezTo>
                    <a:pt x="2729" y="1"/>
                    <a:pt x="1086" y="303"/>
                    <a:pt x="0" y="546"/>
                  </a:cubicBezTo>
                  <a:lnTo>
                    <a:pt x="0" y="603"/>
                  </a:lnTo>
                  <a:cubicBezTo>
                    <a:pt x="1047" y="359"/>
                    <a:pt x="2782" y="17"/>
                    <a:pt x="4323" y="2"/>
                  </a:cubicBezTo>
                  <a:cubicBezTo>
                    <a:pt x="4275" y="1"/>
                    <a:pt x="4227" y="1"/>
                    <a:pt x="4179"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41"/>
            <p:cNvSpPr/>
            <p:nvPr/>
          </p:nvSpPr>
          <p:spPr>
            <a:xfrm>
              <a:off x="1591624" y="1109785"/>
              <a:ext cx="959690" cy="905600"/>
            </a:xfrm>
            <a:custGeom>
              <a:avLst/>
              <a:gdLst/>
              <a:ahLst/>
              <a:cxnLst/>
              <a:rect l="l" t="t" r="r" b="b"/>
              <a:pathLst>
                <a:path w="33462" h="31576" extrusionOk="0">
                  <a:moveTo>
                    <a:pt x="3765" y="8926"/>
                  </a:moveTo>
                  <a:lnTo>
                    <a:pt x="3765" y="18597"/>
                  </a:lnTo>
                  <a:lnTo>
                    <a:pt x="943" y="18597"/>
                  </a:lnTo>
                  <a:lnTo>
                    <a:pt x="3765" y="8926"/>
                  </a:lnTo>
                  <a:close/>
                  <a:moveTo>
                    <a:pt x="3927" y="8926"/>
                  </a:moveTo>
                  <a:lnTo>
                    <a:pt x="6749" y="18597"/>
                  </a:lnTo>
                  <a:lnTo>
                    <a:pt x="3927" y="18597"/>
                  </a:lnTo>
                  <a:lnTo>
                    <a:pt x="3927" y="8926"/>
                  </a:lnTo>
                  <a:close/>
                  <a:moveTo>
                    <a:pt x="29541" y="8926"/>
                  </a:moveTo>
                  <a:lnTo>
                    <a:pt x="29541" y="18597"/>
                  </a:lnTo>
                  <a:lnTo>
                    <a:pt x="26719" y="18597"/>
                  </a:lnTo>
                  <a:lnTo>
                    <a:pt x="29541" y="8926"/>
                  </a:lnTo>
                  <a:close/>
                  <a:moveTo>
                    <a:pt x="29702" y="8926"/>
                  </a:moveTo>
                  <a:lnTo>
                    <a:pt x="32523" y="18597"/>
                  </a:lnTo>
                  <a:lnTo>
                    <a:pt x="29702" y="18597"/>
                  </a:lnTo>
                  <a:lnTo>
                    <a:pt x="29702" y="8926"/>
                  </a:lnTo>
                  <a:close/>
                  <a:moveTo>
                    <a:pt x="16682" y="0"/>
                  </a:moveTo>
                  <a:cubicBezTo>
                    <a:pt x="16493" y="0"/>
                    <a:pt x="16304" y="91"/>
                    <a:pt x="16189" y="273"/>
                  </a:cubicBezTo>
                  <a:cubicBezTo>
                    <a:pt x="15876" y="773"/>
                    <a:pt x="15513" y="1429"/>
                    <a:pt x="15445" y="1893"/>
                  </a:cubicBezTo>
                  <a:cubicBezTo>
                    <a:pt x="15354" y="2508"/>
                    <a:pt x="15593" y="3367"/>
                    <a:pt x="15734" y="3799"/>
                  </a:cubicBezTo>
                  <a:cubicBezTo>
                    <a:pt x="15602" y="3838"/>
                    <a:pt x="15503" y="3956"/>
                    <a:pt x="15503" y="4101"/>
                  </a:cubicBezTo>
                  <a:cubicBezTo>
                    <a:pt x="15503" y="4277"/>
                    <a:pt x="15646" y="4420"/>
                    <a:pt x="15822" y="4420"/>
                  </a:cubicBezTo>
                  <a:lnTo>
                    <a:pt x="15828" y="4420"/>
                  </a:lnTo>
                  <a:lnTo>
                    <a:pt x="15828" y="4497"/>
                  </a:lnTo>
                  <a:cubicBezTo>
                    <a:pt x="14747" y="4249"/>
                    <a:pt x="13015" y="3916"/>
                    <a:pt x="11495" y="3916"/>
                  </a:cubicBezTo>
                  <a:cubicBezTo>
                    <a:pt x="10944" y="3916"/>
                    <a:pt x="10421" y="3960"/>
                    <a:pt x="9967" y="4067"/>
                  </a:cubicBezTo>
                  <a:cubicBezTo>
                    <a:pt x="7037" y="4761"/>
                    <a:pt x="5088" y="6423"/>
                    <a:pt x="4077" y="6825"/>
                  </a:cubicBezTo>
                  <a:lnTo>
                    <a:pt x="4077" y="6797"/>
                  </a:lnTo>
                  <a:cubicBezTo>
                    <a:pt x="4077" y="6666"/>
                    <a:pt x="3971" y="6563"/>
                    <a:pt x="3843" y="6563"/>
                  </a:cubicBezTo>
                  <a:cubicBezTo>
                    <a:pt x="3714" y="6563"/>
                    <a:pt x="3608" y="6669"/>
                    <a:pt x="3608" y="6797"/>
                  </a:cubicBezTo>
                  <a:lnTo>
                    <a:pt x="3608" y="6903"/>
                  </a:lnTo>
                  <a:cubicBezTo>
                    <a:pt x="3573" y="6896"/>
                    <a:pt x="3541" y="6886"/>
                    <a:pt x="3511" y="6868"/>
                  </a:cubicBezTo>
                  <a:cubicBezTo>
                    <a:pt x="3511" y="6868"/>
                    <a:pt x="3573" y="5983"/>
                    <a:pt x="2884" y="5983"/>
                  </a:cubicBezTo>
                  <a:cubicBezTo>
                    <a:pt x="2838" y="5983"/>
                    <a:pt x="2788" y="5987"/>
                    <a:pt x="2735" y="5996"/>
                  </a:cubicBezTo>
                  <a:cubicBezTo>
                    <a:pt x="1980" y="6118"/>
                    <a:pt x="1961" y="7343"/>
                    <a:pt x="3261" y="7343"/>
                  </a:cubicBezTo>
                  <a:cubicBezTo>
                    <a:pt x="3322" y="7343"/>
                    <a:pt x="3386" y="7340"/>
                    <a:pt x="3453" y="7335"/>
                  </a:cubicBezTo>
                  <a:cubicBezTo>
                    <a:pt x="3505" y="7332"/>
                    <a:pt x="3556" y="7320"/>
                    <a:pt x="3608" y="7316"/>
                  </a:cubicBezTo>
                  <a:lnTo>
                    <a:pt x="3608" y="8120"/>
                  </a:lnTo>
                  <a:cubicBezTo>
                    <a:pt x="3608" y="8221"/>
                    <a:pt x="3673" y="8305"/>
                    <a:pt x="3764" y="8339"/>
                  </a:cubicBezTo>
                  <a:lnTo>
                    <a:pt x="777" y="18575"/>
                  </a:lnTo>
                  <a:lnTo>
                    <a:pt x="854" y="18597"/>
                  </a:lnTo>
                  <a:lnTo>
                    <a:pt x="1" y="18597"/>
                  </a:lnTo>
                  <a:cubicBezTo>
                    <a:pt x="1" y="20623"/>
                    <a:pt x="1644" y="22267"/>
                    <a:pt x="3672" y="22267"/>
                  </a:cubicBezTo>
                  <a:cubicBezTo>
                    <a:pt x="5698" y="22267"/>
                    <a:pt x="7341" y="20623"/>
                    <a:pt x="7341" y="18597"/>
                  </a:cubicBezTo>
                  <a:lnTo>
                    <a:pt x="6829" y="18597"/>
                  </a:lnTo>
                  <a:lnTo>
                    <a:pt x="6907" y="18575"/>
                  </a:lnTo>
                  <a:lnTo>
                    <a:pt x="3922" y="8339"/>
                  </a:lnTo>
                  <a:cubicBezTo>
                    <a:pt x="4012" y="8305"/>
                    <a:pt x="4077" y="8221"/>
                    <a:pt x="4077" y="8120"/>
                  </a:cubicBezTo>
                  <a:lnTo>
                    <a:pt x="4077" y="7233"/>
                  </a:lnTo>
                  <a:cubicBezTo>
                    <a:pt x="5821" y="6827"/>
                    <a:pt x="7474" y="5458"/>
                    <a:pt x="10447" y="5129"/>
                  </a:cubicBezTo>
                  <a:cubicBezTo>
                    <a:pt x="10575" y="5115"/>
                    <a:pt x="10715" y="5108"/>
                    <a:pt x="10865" y="5108"/>
                  </a:cubicBezTo>
                  <a:cubicBezTo>
                    <a:pt x="12387" y="5108"/>
                    <a:pt x="14873" y="5800"/>
                    <a:pt x="15828" y="6083"/>
                  </a:cubicBezTo>
                  <a:lnTo>
                    <a:pt x="15828" y="6626"/>
                  </a:lnTo>
                  <a:lnTo>
                    <a:pt x="15822" y="6626"/>
                  </a:lnTo>
                  <a:cubicBezTo>
                    <a:pt x="15646" y="6626"/>
                    <a:pt x="15503" y="6769"/>
                    <a:pt x="15503" y="6945"/>
                  </a:cubicBezTo>
                  <a:cubicBezTo>
                    <a:pt x="15503" y="7121"/>
                    <a:pt x="15646" y="7264"/>
                    <a:pt x="15822" y="7264"/>
                  </a:cubicBezTo>
                  <a:lnTo>
                    <a:pt x="15828" y="7264"/>
                  </a:lnTo>
                  <a:lnTo>
                    <a:pt x="15828" y="17463"/>
                  </a:lnTo>
                  <a:lnTo>
                    <a:pt x="15822" y="17463"/>
                  </a:lnTo>
                  <a:cubicBezTo>
                    <a:pt x="15646" y="17463"/>
                    <a:pt x="15503" y="17605"/>
                    <a:pt x="15503" y="17782"/>
                  </a:cubicBezTo>
                  <a:cubicBezTo>
                    <a:pt x="15503" y="17917"/>
                    <a:pt x="15588" y="18030"/>
                    <a:pt x="15706" y="18078"/>
                  </a:cubicBezTo>
                  <a:cubicBezTo>
                    <a:pt x="15464" y="18552"/>
                    <a:pt x="14946" y="19683"/>
                    <a:pt x="14847" y="20791"/>
                  </a:cubicBezTo>
                  <a:cubicBezTo>
                    <a:pt x="14805" y="21276"/>
                    <a:pt x="14847" y="22031"/>
                    <a:pt x="14925" y="22817"/>
                  </a:cubicBezTo>
                  <a:lnTo>
                    <a:pt x="14898" y="22817"/>
                  </a:lnTo>
                  <a:cubicBezTo>
                    <a:pt x="14531" y="22817"/>
                    <a:pt x="14233" y="23115"/>
                    <a:pt x="14233" y="23481"/>
                  </a:cubicBezTo>
                  <a:cubicBezTo>
                    <a:pt x="14233" y="23817"/>
                    <a:pt x="14483" y="24092"/>
                    <a:pt x="14806" y="24137"/>
                  </a:cubicBezTo>
                  <a:cubicBezTo>
                    <a:pt x="14468" y="24301"/>
                    <a:pt x="14233" y="24644"/>
                    <a:pt x="14233" y="25046"/>
                  </a:cubicBezTo>
                  <a:lnTo>
                    <a:pt x="14233" y="26272"/>
                  </a:lnTo>
                  <a:lnTo>
                    <a:pt x="13628" y="26272"/>
                  </a:lnTo>
                  <a:cubicBezTo>
                    <a:pt x="12442" y="26272"/>
                    <a:pt x="11481" y="27233"/>
                    <a:pt x="11481" y="28419"/>
                  </a:cubicBezTo>
                  <a:lnTo>
                    <a:pt x="11481" y="31575"/>
                  </a:lnTo>
                  <a:lnTo>
                    <a:pt x="21883" y="31575"/>
                  </a:lnTo>
                  <a:lnTo>
                    <a:pt x="21883" y="28419"/>
                  </a:lnTo>
                  <a:cubicBezTo>
                    <a:pt x="21883" y="27233"/>
                    <a:pt x="20922" y="26272"/>
                    <a:pt x="19736" y="26272"/>
                  </a:cubicBezTo>
                  <a:lnTo>
                    <a:pt x="19130" y="26272"/>
                  </a:lnTo>
                  <a:lnTo>
                    <a:pt x="19130" y="25046"/>
                  </a:lnTo>
                  <a:cubicBezTo>
                    <a:pt x="19130" y="24645"/>
                    <a:pt x="18896" y="24301"/>
                    <a:pt x="18558" y="24137"/>
                  </a:cubicBezTo>
                  <a:cubicBezTo>
                    <a:pt x="18882" y="24094"/>
                    <a:pt x="19130" y="23819"/>
                    <a:pt x="19130" y="23481"/>
                  </a:cubicBezTo>
                  <a:cubicBezTo>
                    <a:pt x="19130" y="23115"/>
                    <a:pt x="18833" y="22817"/>
                    <a:pt x="18466" y="22817"/>
                  </a:cubicBezTo>
                  <a:lnTo>
                    <a:pt x="18439" y="22817"/>
                  </a:lnTo>
                  <a:cubicBezTo>
                    <a:pt x="18515" y="22028"/>
                    <a:pt x="18559" y="21276"/>
                    <a:pt x="18517" y="20791"/>
                  </a:cubicBezTo>
                  <a:cubicBezTo>
                    <a:pt x="18419" y="19683"/>
                    <a:pt x="17900" y="18552"/>
                    <a:pt x="17657" y="18078"/>
                  </a:cubicBezTo>
                  <a:cubicBezTo>
                    <a:pt x="17776" y="18031"/>
                    <a:pt x="17861" y="17917"/>
                    <a:pt x="17861" y="17782"/>
                  </a:cubicBezTo>
                  <a:cubicBezTo>
                    <a:pt x="17861" y="17605"/>
                    <a:pt x="17718" y="17463"/>
                    <a:pt x="17542" y="17463"/>
                  </a:cubicBezTo>
                  <a:lnTo>
                    <a:pt x="17536" y="17463"/>
                  </a:lnTo>
                  <a:lnTo>
                    <a:pt x="17536" y="7264"/>
                  </a:lnTo>
                  <a:lnTo>
                    <a:pt x="17542" y="7264"/>
                  </a:lnTo>
                  <a:cubicBezTo>
                    <a:pt x="17718" y="7264"/>
                    <a:pt x="17861" y="7121"/>
                    <a:pt x="17861" y="6945"/>
                  </a:cubicBezTo>
                  <a:cubicBezTo>
                    <a:pt x="17861" y="6769"/>
                    <a:pt x="17718" y="6626"/>
                    <a:pt x="17542" y="6626"/>
                  </a:cubicBezTo>
                  <a:lnTo>
                    <a:pt x="17536" y="6626"/>
                  </a:lnTo>
                  <a:lnTo>
                    <a:pt x="17536" y="6113"/>
                  </a:lnTo>
                  <a:cubicBezTo>
                    <a:pt x="18401" y="5854"/>
                    <a:pt x="21019" y="5108"/>
                    <a:pt x="22598" y="5108"/>
                  </a:cubicBezTo>
                  <a:cubicBezTo>
                    <a:pt x="22747" y="5108"/>
                    <a:pt x="22887" y="5115"/>
                    <a:pt x="23016" y="5129"/>
                  </a:cubicBezTo>
                  <a:cubicBezTo>
                    <a:pt x="25988" y="5458"/>
                    <a:pt x="27642" y="6827"/>
                    <a:pt x="29386" y="7233"/>
                  </a:cubicBezTo>
                  <a:lnTo>
                    <a:pt x="29386" y="8120"/>
                  </a:lnTo>
                  <a:cubicBezTo>
                    <a:pt x="29386" y="8221"/>
                    <a:pt x="29451" y="8305"/>
                    <a:pt x="29541" y="8339"/>
                  </a:cubicBezTo>
                  <a:lnTo>
                    <a:pt x="26556" y="18575"/>
                  </a:lnTo>
                  <a:lnTo>
                    <a:pt x="26633" y="18597"/>
                  </a:lnTo>
                  <a:lnTo>
                    <a:pt x="26121" y="18597"/>
                  </a:lnTo>
                  <a:cubicBezTo>
                    <a:pt x="26121" y="20623"/>
                    <a:pt x="27765" y="22267"/>
                    <a:pt x="29791" y="22267"/>
                  </a:cubicBezTo>
                  <a:cubicBezTo>
                    <a:pt x="31818" y="22267"/>
                    <a:pt x="33462" y="20623"/>
                    <a:pt x="33462" y="18597"/>
                  </a:cubicBezTo>
                  <a:lnTo>
                    <a:pt x="32608" y="18597"/>
                  </a:lnTo>
                  <a:lnTo>
                    <a:pt x="32686" y="18573"/>
                  </a:lnTo>
                  <a:lnTo>
                    <a:pt x="29699" y="8338"/>
                  </a:lnTo>
                  <a:cubicBezTo>
                    <a:pt x="29789" y="8305"/>
                    <a:pt x="29854" y="8221"/>
                    <a:pt x="29854" y="8119"/>
                  </a:cubicBezTo>
                  <a:lnTo>
                    <a:pt x="29854" y="7316"/>
                  </a:lnTo>
                  <a:cubicBezTo>
                    <a:pt x="29906" y="7323"/>
                    <a:pt x="29957" y="7332"/>
                    <a:pt x="30011" y="7335"/>
                  </a:cubicBezTo>
                  <a:cubicBezTo>
                    <a:pt x="30077" y="7340"/>
                    <a:pt x="30141" y="7343"/>
                    <a:pt x="30202" y="7343"/>
                  </a:cubicBezTo>
                  <a:cubicBezTo>
                    <a:pt x="31502" y="7343"/>
                    <a:pt x="31481" y="6118"/>
                    <a:pt x="30727" y="5996"/>
                  </a:cubicBezTo>
                  <a:cubicBezTo>
                    <a:pt x="30674" y="5987"/>
                    <a:pt x="30625" y="5983"/>
                    <a:pt x="30579" y="5983"/>
                  </a:cubicBezTo>
                  <a:cubicBezTo>
                    <a:pt x="29892" y="5983"/>
                    <a:pt x="29951" y="6868"/>
                    <a:pt x="29951" y="6868"/>
                  </a:cubicBezTo>
                  <a:cubicBezTo>
                    <a:pt x="29922" y="6886"/>
                    <a:pt x="29889" y="6896"/>
                    <a:pt x="29854" y="6903"/>
                  </a:cubicBezTo>
                  <a:lnTo>
                    <a:pt x="29854" y="6797"/>
                  </a:lnTo>
                  <a:cubicBezTo>
                    <a:pt x="29854" y="6666"/>
                    <a:pt x="29748" y="6563"/>
                    <a:pt x="29620" y="6563"/>
                  </a:cubicBezTo>
                  <a:cubicBezTo>
                    <a:pt x="29491" y="6563"/>
                    <a:pt x="29386" y="6669"/>
                    <a:pt x="29386" y="6797"/>
                  </a:cubicBezTo>
                  <a:lnTo>
                    <a:pt x="29386" y="6825"/>
                  </a:lnTo>
                  <a:cubicBezTo>
                    <a:pt x="28376" y="6423"/>
                    <a:pt x="26426" y="4761"/>
                    <a:pt x="23495" y="4067"/>
                  </a:cubicBezTo>
                  <a:cubicBezTo>
                    <a:pt x="23041" y="3959"/>
                    <a:pt x="22518" y="3916"/>
                    <a:pt x="21967" y="3916"/>
                  </a:cubicBezTo>
                  <a:cubicBezTo>
                    <a:pt x="20400" y="3916"/>
                    <a:pt x="18607" y="4269"/>
                    <a:pt x="17536" y="4520"/>
                  </a:cubicBezTo>
                  <a:lnTo>
                    <a:pt x="17536" y="4420"/>
                  </a:lnTo>
                  <a:lnTo>
                    <a:pt x="17542" y="4420"/>
                  </a:lnTo>
                  <a:cubicBezTo>
                    <a:pt x="17718" y="4420"/>
                    <a:pt x="17861" y="4277"/>
                    <a:pt x="17861" y="4101"/>
                  </a:cubicBezTo>
                  <a:cubicBezTo>
                    <a:pt x="17861" y="3956"/>
                    <a:pt x="17762" y="3837"/>
                    <a:pt x="17629" y="3799"/>
                  </a:cubicBezTo>
                  <a:cubicBezTo>
                    <a:pt x="17770" y="3367"/>
                    <a:pt x="18013" y="2508"/>
                    <a:pt x="17918" y="1893"/>
                  </a:cubicBezTo>
                  <a:cubicBezTo>
                    <a:pt x="17848" y="1427"/>
                    <a:pt x="17488" y="773"/>
                    <a:pt x="17175" y="273"/>
                  </a:cubicBezTo>
                  <a:cubicBezTo>
                    <a:pt x="17060" y="91"/>
                    <a:pt x="16871" y="0"/>
                    <a:pt x="16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21" name="Google Shape;1721;p41"/>
          <p:cNvGrpSpPr/>
          <p:nvPr/>
        </p:nvGrpSpPr>
        <p:grpSpPr>
          <a:xfrm>
            <a:off x="7819744" y="4406624"/>
            <a:ext cx="3412241" cy="2192313"/>
            <a:chOff x="3157900" y="3958500"/>
            <a:chExt cx="867725" cy="557500"/>
          </a:xfrm>
        </p:grpSpPr>
        <p:sp>
          <p:nvSpPr>
            <p:cNvPr id="1722" name="Google Shape;1722;p41"/>
            <p:cNvSpPr/>
            <p:nvPr/>
          </p:nvSpPr>
          <p:spPr>
            <a:xfrm>
              <a:off x="3487800" y="4120175"/>
              <a:ext cx="226900" cy="144600"/>
            </a:xfrm>
            <a:custGeom>
              <a:avLst/>
              <a:gdLst/>
              <a:ahLst/>
              <a:cxnLst/>
              <a:rect l="l" t="t" r="r" b="b"/>
              <a:pathLst>
                <a:path w="9076" h="5784" extrusionOk="0">
                  <a:moveTo>
                    <a:pt x="1" y="0"/>
                  </a:moveTo>
                  <a:lnTo>
                    <a:pt x="1" y="5783"/>
                  </a:lnTo>
                  <a:lnTo>
                    <a:pt x="9076" y="5783"/>
                  </a:lnTo>
                  <a:lnTo>
                    <a:pt x="90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41"/>
            <p:cNvSpPr/>
            <p:nvPr/>
          </p:nvSpPr>
          <p:spPr>
            <a:xfrm>
              <a:off x="3487800" y="4081175"/>
              <a:ext cx="226825" cy="39025"/>
            </a:xfrm>
            <a:custGeom>
              <a:avLst/>
              <a:gdLst/>
              <a:ahLst/>
              <a:cxnLst/>
              <a:rect l="l" t="t" r="r" b="b"/>
              <a:pathLst>
                <a:path w="9073" h="1561" extrusionOk="0">
                  <a:moveTo>
                    <a:pt x="1136" y="1"/>
                  </a:moveTo>
                  <a:lnTo>
                    <a:pt x="1" y="1560"/>
                  </a:lnTo>
                  <a:lnTo>
                    <a:pt x="9073" y="1560"/>
                  </a:lnTo>
                  <a:lnTo>
                    <a:pt x="813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41"/>
            <p:cNvSpPr/>
            <p:nvPr/>
          </p:nvSpPr>
          <p:spPr>
            <a:xfrm>
              <a:off x="3262100" y="4249625"/>
              <a:ext cx="659250" cy="266375"/>
            </a:xfrm>
            <a:custGeom>
              <a:avLst/>
              <a:gdLst/>
              <a:ahLst/>
              <a:cxnLst/>
              <a:rect l="l" t="t" r="r" b="b"/>
              <a:pathLst>
                <a:path w="26370" h="10655" extrusionOk="0">
                  <a:moveTo>
                    <a:pt x="1" y="0"/>
                  </a:moveTo>
                  <a:lnTo>
                    <a:pt x="1" y="10654"/>
                  </a:lnTo>
                  <a:lnTo>
                    <a:pt x="26370" y="10654"/>
                  </a:lnTo>
                  <a:lnTo>
                    <a:pt x="2637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41"/>
            <p:cNvSpPr/>
            <p:nvPr/>
          </p:nvSpPr>
          <p:spPr>
            <a:xfrm>
              <a:off x="3262100" y="4249625"/>
              <a:ext cx="122300" cy="266375"/>
            </a:xfrm>
            <a:custGeom>
              <a:avLst/>
              <a:gdLst/>
              <a:ahLst/>
              <a:cxnLst/>
              <a:rect l="l" t="t" r="r" b="b"/>
              <a:pathLst>
                <a:path w="4892" h="10655" extrusionOk="0">
                  <a:moveTo>
                    <a:pt x="1" y="0"/>
                  </a:moveTo>
                  <a:lnTo>
                    <a:pt x="1" y="10654"/>
                  </a:lnTo>
                  <a:lnTo>
                    <a:pt x="4891" y="10654"/>
                  </a:lnTo>
                  <a:lnTo>
                    <a:pt x="4891"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41"/>
            <p:cNvSpPr/>
            <p:nvPr/>
          </p:nvSpPr>
          <p:spPr>
            <a:xfrm>
              <a:off x="3808975" y="4249625"/>
              <a:ext cx="112375" cy="266375"/>
            </a:xfrm>
            <a:custGeom>
              <a:avLst/>
              <a:gdLst/>
              <a:ahLst/>
              <a:cxnLst/>
              <a:rect l="l" t="t" r="r" b="b"/>
              <a:pathLst>
                <a:path w="4495" h="10655" extrusionOk="0">
                  <a:moveTo>
                    <a:pt x="1" y="0"/>
                  </a:moveTo>
                  <a:lnTo>
                    <a:pt x="1" y="10654"/>
                  </a:lnTo>
                  <a:lnTo>
                    <a:pt x="4495" y="10654"/>
                  </a:lnTo>
                  <a:lnTo>
                    <a:pt x="4495"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41"/>
            <p:cNvSpPr/>
            <p:nvPr/>
          </p:nvSpPr>
          <p:spPr>
            <a:xfrm>
              <a:off x="3157900" y="4217950"/>
              <a:ext cx="104225" cy="298050"/>
            </a:xfrm>
            <a:custGeom>
              <a:avLst/>
              <a:gdLst/>
              <a:ahLst/>
              <a:cxnLst/>
              <a:rect l="l" t="t" r="r" b="b"/>
              <a:pathLst>
                <a:path w="4169" h="11922" extrusionOk="0">
                  <a:moveTo>
                    <a:pt x="1" y="0"/>
                  </a:moveTo>
                  <a:lnTo>
                    <a:pt x="1" y="10504"/>
                  </a:lnTo>
                  <a:lnTo>
                    <a:pt x="1340" y="10504"/>
                  </a:lnTo>
                  <a:lnTo>
                    <a:pt x="4169" y="11921"/>
                  </a:lnTo>
                  <a:lnTo>
                    <a:pt x="4169" y="1267"/>
                  </a:lnTo>
                  <a:lnTo>
                    <a:pt x="111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41"/>
            <p:cNvSpPr/>
            <p:nvPr/>
          </p:nvSpPr>
          <p:spPr>
            <a:xfrm>
              <a:off x="3921325" y="4217950"/>
              <a:ext cx="104300" cy="298050"/>
            </a:xfrm>
            <a:custGeom>
              <a:avLst/>
              <a:gdLst/>
              <a:ahLst/>
              <a:cxnLst/>
              <a:rect l="l" t="t" r="r" b="b"/>
              <a:pathLst>
                <a:path w="4172" h="11922" extrusionOk="0">
                  <a:moveTo>
                    <a:pt x="3056" y="0"/>
                  </a:moveTo>
                  <a:lnTo>
                    <a:pt x="1" y="1267"/>
                  </a:lnTo>
                  <a:lnTo>
                    <a:pt x="1" y="11921"/>
                  </a:lnTo>
                  <a:lnTo>
                    <a:pt x="2833" y="10504"/>
                  </a:lnTo>
                  <a:lnTo>
                    <a:pt x="4172" y="10504"/>
                  </a:lnTo>
                  <a:lnTo>
                    <a:pt x="417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41"/>
            <p:cNvSpPr/>
            <p:nvPr/>
          </p:nvSpPr>
          <p:spPr>
            <a:xfrm>
              <a:off x="3157900" y="4170525"/>
              <a:ext cx="867725" cy="79125"/>
            </a:xfrm>
            <a:custGeom>
              <a:avLst/>
              <a:gdLst/>
              <a:ahLst/>
              <a:cxnLst/>
              <a:rect l="l" t="t" r="r" b="b"/>
              <a:pathLst>
                <a:path w="34709" h="3165" extrusionOk="0">
                  <a:moveTo>
                    <a:pt x="369" y="0"/>
                  </a:moveTo>
                  <a:lnTo>
                    <a:pt x="1" y="1897"/>
                  </a:lnTo>
                  <a:lnTo>
                    <a:pt x="1117" y="1897"/>
                  </a:lnTo>
                  <a:lnTo>
                    <a:pt x="4169" y="3164"/>
                  </a:lnTo>
                  <a:lnTo>
                    <a:pt x="30538" y="3164"/>
                  </a:lnTo>
                  <a:lnTo>
                    <a:pt x="33593" y="1897"/>
                  </a:lnTo>
                  <a:lnTo>
                    <a:pt x="34709" y="1897"/>
                  </a:lnTo>
                  <a:lnTo>
                    <a:pt x="34709" y="260"/>
                  </a:lnTo>
                  <a:lnTo>
                    <a:pt x="34042" y="299"/>
                  </a:lnTo>
                  <a:lnTo>
                    <a:pt x="34042" y="1155"/>
                  </a:lnTo>
                  <a:lnTo>
                    <a:pt x="30164" y="2310"/>
                  </a:lnTo>
                  <a:lnTo>
                    <a:pt x="4914" y="2310"/>
                  </a:lnTo>
                  <a:lnTo>
                    <a:pt x="966" y="1155"/>
                  </a:lnTo>
                  <a:lnTo>
                    <a:pt x="118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41"/>
            <p:cNvSpPr/>
            <p:nvPr/>
          </p:nvSpPr>
          <p:spPr>
            <a:xfrm>
              <a:off x="3182050" y="4170525"/>
              <a:ext cx="826900" cy="57775"/>
            </a:xfrm>
            <a:custGeom>
              <a:avLst/>
              <a:gdLst/>
              <a:ahLst/>
              <a:cxnLst/>
              <a:rect l="l" t="t" r="r" b="b"/>
              <a:pathLst>
                <a:path w="33076" h="2311" extrusionOk="0">
                  <a:moveTo>
                    <a:pt x="223" y="0"/>
                  </a:moveTo>
                  <a:lnTo>
                    <a:pt x="0" y="1155"/>
                  </a:lnTo>
                  <a:lnTo>
                    <a:pt x="3948" y="2310"/>
                  </a:lnTo>
                  <a:lnTo>
                    <a:pt x="29198" y="2310"/>
                  </a:lnTo>
                  <a:lnTo>
                    <a:pt x="33076" y="1155"/>
                  </a:lnTo>
                  <a:lnTo>
                    <a:pt x="33076" y="299"/>
                  </a:lnTo>
                  <a:lnTo>
                    <a:pt x="29572" y="279"/>
                  </a:lnTo>
                  <a:lnTo>
                    <a:pt x="29251" y="558"/>
                  </a:lnTo>
                  <a:lnTo>
                    <a:pt x="5811" y="558"/>
                  </a:lnTo>
                  <a:lnTo>
                    <a:pt x="4966" y="0"/>
                  </a:lnTo>
                  <a:close/>
                </a:path>
              </a:pathLst>
            </a:custGeom>
            <a:solidFill>
              <a:srgbClr val="E5C9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41"/>
            <p:cNvSpPr/>
            <p:nvPr/>
          </p:nvSpPr>
          <p:spPr>
            <a:xfrm>
              <a:off x="3770550" y="4194375"/>
              <a:ext cx="76950" cy="44725"/>
            </a:xfrm>
            <a:custGeom>
              <a:avLst/>
              <a:gdLst/>
              <a:ahLst/>
              <a:cxnLst/>
              <a:rect l="l" t="t" r="r" b="b"/>
              <a:pathLst>
                <a:path w="3078" h="1789" extrusionOk="0">
                  <a:moveTo>
                    <a:pt x="0" y="1"/>
                  </a:moveTo>
                  <a:lnTo>
                    <a:pt x="0" y="1789"/>
                  </a:lnTo>
                  <a:lnTo>
                    <a:pt x="3078" y="1789"/>
                  </a:lnTo>
                  <a:lnTo>
                    <a:pt x="307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41"/>
            <p:cNvSpPr/>
            <p:nvPr/>
          </p:nvSpPr>
          <p:spPr>
            <a:xfrm>
              <a:off x="3588300" y="4199400"/>
              <a:ext cx="167275" cy="33925"/>
            </a:xfrm>
            <a:custGeom>
              <a:avLst/>
              <a:gdLst/>
              <a:ahLst/>
              <a:cxnLst/>
              <a:rect l="l" t="t" r="r" b="b"/>
              <a:pathLst>
                <a:path w="6691" h="1357" extrusionOk="0">
                  <a:moveTo>
                    <a:pt x="1" y="0"/>
                  </a:moveTo>
                  <a:lnTo>
                    <a:pt x="1" y="1356"/>
                  </a:lnTo>
                  <a:lnTo>
                    <a:pt x="6691" y="1356"/>
                  </a:lnTo>
                  <a:lnTo>
                    <a:pt x="669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41"/>
            <p:cNvSpPr/>
            <p:nvPr/>
          </p:nvSpPr>
          <p:spPr>
            <a:xfrm>
              <a:off x="3834575" y="4170525"/>
              <a:ext cx="125350" cy="35100"/>
            </a:xfrm>
            <a:custGeom>
              <a:avLst/>
              <a:gdLst/>
              <a:ahLst/>
              <a:cxnLst/>
              <a:rect l="l" t="t" r="r" b="b"/>
              <a:pathLst>
                <a:path w="5014" h="1404" extrusionOk="0">
                  <a:moveTo>
                    <a:pt x="2977" y="0"/>
                  </a:moveTo>
                  <a:lnTo>
                    <a:pt x="0" y="109"/>
                  </a:lnTo>
                  <a:lnTo>
                    <a:pt x="1783" y="1404"/>
                  </a:lnTo>
                  <a:lnTo>
                    <a:pt x="5014" y="1155"/>
                  </a:lnTo>
                  <a:lnTo>
                    <a:pt x="29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41"/>
            <p:cNvSpPr/>
            <p:nvPr/>
          </p:nvSpPr>
          <p:spPr>
            <a:xfrm>
              <a:off x="3588300" y="3958500"/>
              <a:ext cx="84775" cy="142225"/>
            </a:xfrm>
            <a:custGeom>
              <a:avLst/>
              <a:gdLst/>
              <a:ahLst/>
              <a:cxnLst/>
              <a:rect l="l" t="t" r="r" b="b"/>
              <a:pathLst>
                <a:path w="3391" h="5689" extrusionOk="0">
                  <a:moveTo>
                    <a:pt x="2872" y="1"/>
                  </a:moveTo>
                  <a:cubicBezTo>
                    <a:pt x="2638" y="1"/>
                    <a:pt x="2399" y="259"/>
                    <a:pt x="2319" y="369"/>
                  </a:cubicBezTo>
                  <a:cubicBezTo>
                    <a:pt x="2146" y="609"/>
                    <a:pt x="701" y="3917"/>
                    <a:pt x="631" y="4171"/>
                  </a:cubicBezTo>
                  <a:cubicBezTo>
                    <a:pt x="584" y="4358"/>
                    <a:pt x="598" y="4841"/>
                    <a:pt x="612" y="5156"/>
                  </a:cubicBezTo>
                  <a:cubicBezTo>
                    <a:pt x="263" y="5176"/>
                    <a:pt x="1" y="5287"/>
                    <a:pt x="1" y="5421"/>
                  </a:cubicBezTo>
                  <a:cubicBezTo>
                    <a:pt x="1" y="5566"/>
                    <a:pt x="333" y="5689"/>
                    <a:pt x="737" y="5689"/>
                  </a:cubicBezTo>
                  <a:cubicBezTo>
                    <a:pt x="1142" y="5689"/>
                    <a:pt x="1474" y="5566"/>
                    <a:pt x="1474" y="5421"/>
                  </a:cubicBezTo>
                  <a:cubicBezTo>
                    <a:pt x="1474" y="5284"/>
                    <a:pt x="1189" y="5173"/>
                    <a:pt x="832" y="5156"/>
                  </a:cubicBezTo>
                  <a:cubicBezTo>
                    <a:pt x="812" y="4830"/>
                    <a:pt x="804" y="4378"/>
                    <a:pt x="846" y="4230"/>
                  </a:cubicBezTo>
                  <a:cubicBezTo>
                    <a:pt x="910" y="3993"/>
                    <a:pt x="2341" y="712"/>
                    <a:pt x="2498" y="497"/>
                  </a:cubicBezTo>
                  <a:cubicBezTo>
                    <a:pt x="2609" y="343"/>
                    <a:pt x="2787" y="219"/>
                    <a:pt x="2874" y="219"/>
                  </a:cubicBezTo>
                  <a:cubicBezTo>
                    <a:pt x="2880" y="219"/>
                    <a:pt x="2886" y="220"/>
                    <a:pt x="2891" y="221"/>
                  </a:cubicBezTo>
                  <a:cubicBezTo>
                    <a:pt x="2933" y="235"/>
                    <a:pt x="2966" y="316"/>
                    <a:pt x="2972" y="441"/>
                  </a:cubicBezTo>
                  <a:cubicBezTo>
                    <a:pt x="3008" y="921"/>
                    <a:pt x="2983" y="1755"/>
                    <a:pt x="2975" y="2023"/>
                  </a:cubicBezTo>
                  <a:cubicBezTo>
                    <a:pt x="2883" y="2051"/>
                    <a:pt x="2813" y="2143"/>
                    <a:pt x="2813" y="2243"/>
                  </a:cubicBezTo>
                  <a:lnTo>
                    <a:pt x="2813" y="2707"/>
                  </a:lnTo>
                  <a:cubicBezTo>
                    <a:pt x="2813" y="2838"/>
                    <a:pt x="2916" y="2941"/>
                    <a:pt x="3044" y="2941"/>
                  </a:cubicBezTo>
                  <a:lnTo>
                    <a:pt x="3156" y="2941"/>
                  </a:lnTo>
                  <a:cubicBezTo>
                    <a:pt x="3287" y="2941"/>
                    <a:pt x="3390" y="2838"/>
                    <a:pt x="3390" y="2707"/>
                  </a:cubicBezTo>
                  <a:lnTo>
                    <a:pt x="3390" y="2243"/>
                  </a:lnTo>
                  <a:cubicBezTo>
                    <a:pt x="3390" y="2129"/>
                    <a:pt x="3307" y="2031"/>
                    <a:pt x="3195" y="2015"/>
                  </a:cubicBezTo>
                  <a:cubicBezTo>
                    <a:pt x="3206" y="1725"/>
                    <a:pt x="3226" y="913"/>
                    <a:pt x="3192" y="425"/>
                  </a:cubicBezTo>
                  <a:cubicBezTo>
                    <a:pt x="3175" y="190"/>
                    <a:pt x="3095" y="53"/>
                    <a:pt x="2952" y="12"/>
                  </a:cubicBezTo>
                  <a:cubicBezTo>
                    <a:pt x="2926" y="4"/>
                    <a:pt x="2899" y="1"/>
                    <a:pt x="28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5" name="Google Shape;1735;p41"/>
          <p:cNvGrpSpPr/>
          <p:nvPr/>
        </p:nvGrpSpPr>
        <p:grpSpPr>
          <a:xfrm rot="-689777">
            <a:off x="195241" y="5235704"/>
            <a:ext cx="1097579" cy="885648"/>
            <a:chOff x="2426221" y="1731563"/>
            <a:chExt cx="343878" cy="277479"/>
          </a:xfrm>
        </p:grpSpPr>
        <p:sp>
          <p:nvSpPr>
            <p:cNvPr id="1736" name="Google Shape;1736;p41"/>
            <p:cNvSpPr/>
            <p:nvPr/>
          </p:nvSpPr>
          <p:spPr>
            <a:xfrm>
              <a:off x="2426221" y="1731563"/>
              <a:ext cx="343878" cy="277479"/>
            </a:xfrm>
            <a:custGeom>
              <a:avLst/>
              <a:gdLst/>
              <a:ahLst/>
              <a:cxnLst/>
              <a:rect l="l" t="t" r="r" b="b"/>
              <a:pathLst>
                <a:path w="12254" h="9887" extrusionOk="0">
                  <a:moveTo>
                    <a:pt x="9900" y="5042"/>
                  </a:moveTo>
                  <a:cubicBezTo>
                    <a:pt x="9930" y="5042"/>
                    <a:pt x="9952" y="5063"/>
                    <a:pt x="9959" y="5081"/>
                  </a:cubicBezTo>
                  <a:cubicBezTo>
                    <a:pt x="9960" y="5085"/>
                    <a:pt x="9962" y="5089"/>
                    <a:pt x="9962" y="5095"/>
                  </a:cubicBezTo>
                  <a:lnTo>
                    <a:pt x="10158" y="6119"/>
                  </a:lnTo>
                  <a:cubicBezTo>
                    <a:pt x="10126" y="6111"/>
                    <a:pt x="10089" y="6107"/>
                    <a:pt x="10053" y="6107"/>
                  </a:cubicBezTo>
                  <a:lnTo>
                    <a:pt x="9694" y="6107"/>
                  </a:lnTo>
                  <a:cubicBezTo>
                    <a:pt x="9578" y="6107"/>
                    <a:pt x="9468" y="6135"/>
                    <a:pt x="9368" y="6185"/>
                  </a:cubicBezTo>
                  <a:cubicBezTo>
                    <a:pt x="9403" y="6133"/>
                    <a:pt x="9437" y="6079"/>
                    <a:pt x="9468" y="6026"/>
                  </a:cubicBezTo>
                  <a:cubicBezTo>
                    <a:pt x="9638" y="5732"/>
                    <a:pt x="9757" y="5415"/>
                    <a:pt x="9821" y="5081"/>
                  </a:cubicBezTo>
                  <a:cubicBezTo>
                    <a:pt x="9821" y="5079"/>
                    <a:pt x="9824" y="5075"/>
                    <a:pt x="9824" y="5075"/>
                  </a:cubicBezTo>
                  <a:cubicBezTo>
                    <a:pt x="9830" y="5059"/>
                    <a:pt x="9855" y="5042"/>
                    <a:pt x="9881" y="5042"/>
                  </a:cubicBezTo>
                  <a:close/>
                  <a:moveTo>
                    <a:pt x="8795" y="0"/>
                  </a:moveTo>
                  <a:cubicBezTo>
                    <a:pt x="8204" y="0"/>
                    <a:pt x="7644" y="270"/>
                    <a:pt x="7273" y="719"/>
                  </a:cubicBezTo>
                  <a:lnTo>
                    <a:pt x="2516" y="719"/>
                  </a:lnTo>
                  <a:cubicBezTo>
                    <a:pt x="1129" y="719"/>
                    <a:pt x="0" y="1848"/>
                    <a:pt x="0" y="3235"/>
                  </a:cubicBezTo>
                  <a:lnTo>
                    <a:pt x="0" y="8985"/>
                  </a:lnTo>
                  <a:cubicBezTo>
                    <a:pt x="0" y="9481"/>
                    <a:pt x="405" y="9887"/>
                    <a:pt x="901" y="9887"/>
                  </a:cubicBezTo>
                  <a:lnTo>
                    <a:pt x="2311" y="9887"/>
                  </a:lnTo>
                  <a:cubicBezTo>
                    <a:pt x="2537" y="9887"/>
                    <a:pt x="2752" y="9778"/>
                    <a:pt x="2889" y="9598"/>
                  </a:cubicBezTo>
                  <a:cubicBezTo>
                    <a:pt x="3025" y="9418"/>
                    <a:pt x="3069" y="9186"/>
                    <a:pt x="3008" y="8968"/>
                  </a:cubicBezTo>
                  <a:cubicBezTo>
                    <a:pt x="2987" y="8897"/>
                    <a:pt x="2964" y="8828"/>
                    <a:pt x="2933" y="8761"/>
                  </a:cubicBezTo>
                  <a:cubicBezTo>
                    <a:pt x="2823" y="8516"/>
                    <a:pt x="2659" y="8322"/>
                    <a:pt x="2522" y="8193"/>
                  </a:cubicBezTo>
                  <a:lnTo>
                    <a:pt x="2522" y="7196"/>
                  </a:lnTo>
                  <a:lnTo>
                    <a:pt x="5202" y="7196"/>
                  </a:lnTo>
                  <a:lnTo>
                    <a:pt x="5202" y="8985"/>
                  </a:lnTo>
                  <a:cubicBezTo>
                    <a:pt x="5202" y="9481"/>
                    <a:pt x="5609" y="9887"/>
                    <a:pt x="6104" y="9887"/>
                  </a:cubicBezTo>
                  <a:lnTo>
                    <a:pt x="7515" y="9887"/>
                  </a:lnTo>
                  <a:cubicBezTo>
                    <a:pt x="7739" y="9887"/>
                    <a:pt x="7956" y="9778"/>
                    <a:pt x="8091" y="9598"/>
                  </a:cubicBezTo>
                  <a:cubicBezTo>
                    <a:pt x="8216" y="9434"/>
                    <a:pt x="8264" y="9229"/>
                    <a:pt x="8226" y="9029"/>
                  </a:cubicBezTo>
                  <a:lnTo>
                    <a:pt x="8242" y="8997"/>
                  </a:lnTo>
                  <a:lnTo>
                    <a:pt x="8135" y="8762"/>
                  </a:lnTo>
                  <a:cubicBezTo>
                    <a:pt x="8025" y="8519"/>
                    <a:pt x="7862" y="8327"/>
                    <a:pt x="7724" y="8195"/>
                  </a:cubicBezTo>
                  <a:lnTo>
                    <a:pt x="7724" y="7418"/>
                  </a:lnTo>
                  <a:cubicBezTo>
                    <a:pt x="7958" y="7346"/>
                    <a:pt x="8180" y="7245"/>
                    <a:pt x="8394" y="7119"/>
                  </a:cubicBezTo>
                  <a:lnTo>
                    <a:pt x="8449" y="7086"/>
                  </a:lnTo>
                  <a:lnTo>
                    <a:pt x="8450" y="7083"/>
                  </a:lnTo>
                  <a:cubicBezTo>
                    <a:pt x="8648" y="6959"/>
                    <a:pt x="8831" y="6812"/>
                    <a:pt x="8996" y="6647"/>
                  </a:cubicBezTo>
                  <a:lnTo>
                    <a:pt x="8996" y="6647"/>
                  </a:lnTo>
                  <a:cubicBezTo>
                    <a:pt x="8978" y="6705"/>
                    <a:pt x="8971" y="6767"/>
                    <a:pt x="8971" y="6830"/>
                  </a:cubicBezTo>
                  <a:cubicBezTo>
                    <a:pt x="8968" y="7800"/>
                    <a:pt x="9450" y="8776"/>
                    <a:pt x="10541" y="8809"/>
                  </a:cubicBezTo>
                  <a:lnTo>
                    <a:pt x="10591" y="8809"/>
                  </a:lnTo>
                  <a:cubicBezTo>
                    <a:pt x="11556" y="8809"/>
                    <a:pt x="12183" y="8025"/>
                    <a:pt x="12211" y="7113"/>
                  </a:cubicBezTo>
                  <a:cubicBezTo>
                    <a:pt x="12254" y="5764"/>
                    <a:pt x="12210" y="4405"/>
                    <a:pt x="12210" y="3054"/>
                  </a:cubicBezTo>
                  <a:cubicBezTo>
                    <a:pt x="12210" y="2670"/>
                    <a:pt x="12116" y="2295"/>
                    <a:pt x="11938" y="1959"/>
                  </a:cubicBezTo>
                  <a:lnTo>
                    <a:pt x="11937" y="1956"/>
                  </a:lnTo>
                  <a:lnTo>
                    <a:pt x="11902" y="1897"/>
                  </a:lnTo>
                  <a:cubicBezTo>
                    <a:pt x="11570" y="1315"/>
                    <a:pt x="11006" y="908"/>
                    <a:pt x="10361" y="770"/>
                  </a:cubicBezTo>
                  <a:cubicBezTo>
                    <a:pt x="9988" y="290"/>
                    <a:pt x="9411" y="0"/>
                    <a:pt x="8795"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41"/>
            <p:cNvSpPr/>
            <p:nvPr/>
          </p:nvSpPr>
          <p:spPr>
            <a:xfrm>
              <a:off x="2447661" y="1757102"/>
              <a:ext cx="306022" cy="231873"/>
            </a:xfrm>
            <a:custGeom>
              <a:avLst/>
              <a:gdLst/>
              <a:ahLst/>
              <a:cxnLst/>
              <a:rect l="l" t="t" r="r" b="b"/>
              <a:pathLst>
                <a:path w="10905" h="8262" extrusionOk="0">
                  <a:moveTo>
                    <a:pt x="8034" y="1"/>
                  </a:moveTo>
                  <a:lnTo>
                    <a:pt x="6790" y="351"/>
                  </a:lnTo>
                  <a:lnTo>
                    <a:pt x="4802" y="351"/>
                  </a:lnTo>
                  <a:lnTo>
                    <a:pt x="0" y="2325"/>
                  </a:lnTo>
                  <a:lnTo>
                    <a:pt x="0" y="7874"/>
                  </a:lnTo>
                  <a:cubicBezTo>
                    <a:pt x="0" y="8072"/>
                    <a:pt x="161" y="8234"/>
                    <a:pt x="359" y="8234"/>
                  </a:cubicBezTo>
                  <a:lnTo>
                    <a:pt x="1544" y="8234"/>
                  </a:lnTo>
                  <a:lnTo>
                    <a:pt x="1672" y="8075"/>
                  </a:lnTo>
                  <a:cubicBezTo>
                    <a:pt x="1521" y="7741"/>
                    <a:pt x="1213" y="7536"/>
                    <a:pt x="1213" y="7536"/>
                  </a:cubicBezTo>
                  <a:lnTo>
                    <a:pt x="843" y="7039"/>
                  </a:lnTo>
                  <a:lnTo>
                    <a:pt x="1213" y="6638"/>
                  </a:lnTo>
                  <a:lnTo>
                    <a:pt x="1213" y="5330"/>
                  </a:lnTo>
                  <a:lnTo>
                    <a:pt x="4981" y="5330"/>
                  </a:lnTo>
                  <a:lnTo>
                    <a:pt x="5285" y="8204"/>
                  </a:lnTo>
                  <a:lnTo>
                    <a:pt x="6784" y="8261"/>
                  </a:lnTo>
                  <a:lnTo>
                    <a:pt x="6877" y="8075"/>
                  </a:lnTo>
                  <a:cubicBezTo>
                    <a:pt x="6726" y="7741"/>
                    <a:pt x="6418" y="7536"/>
                    <a:pt x="6418" y="7536"/>
                  </a:cubicBezTo>
                  <a:lnTo>
                    <a:pt x="6418" y="6074"/>
                  </a:lnTo>
                  <a:cubicBezTo>
                    <a:pt x="6755" y="6025"/>
                    <a:pt x="7070" y="5910"/>
                    <a:pt x="7350" y="5741"/>
                  </a:cubicBezTo>
                  <a:lnTo>
                    <a:pt x="8236" y="4845"/>
                  </a:lnTo>
                  <a:cubicBezTo>
                    <a:pt x="8374" y="4609"/>
                    <a:pt x="8472" y="4347"/>
                    <a:pt x="8528" y="4068"/>
                  </a:cubicBezTo>
                  <a:cubicBezTo>
                    <a:pt x="8535" y="4025"/>
                    <a:pt x="8548" y="3986"/>
                    <a:pt x="8564" y="3948"/>
                  </a:cubicBezTo>
                  <a:cubicBezTo>
                    <a:pt x="8564" y="3948"/>
                    <a:pt x="8556" y="3435"/>
                    <a:pt x="9122" y="3435"/>
                  </a:cubicBezTo>
                  <a:lnTo>
                    <a:pt x="9139" y="3435"/>
                  </a:lnTo>
                  <a:cubicBezTo>
                    <a:pt x="9850" y="3435"/>
                    <a:pt x="9695" y="3948"/>
                    <a:pt x="9695" y="3948"/>
                  </a:cubicBezTo>
                  <a:cubicBezTo>
                    <a:pt x="9714" y="3989"/>
                    <a:pt x="9729" y="4036"/>
                    <a:pt x="9737" y="4081"/>
                  </a:cubicBezTo>
                  <a:lnTo>
                    <a:pt x="9884" y="4844"/>
                  </a:lnTo>
                  <a:lnTo>
                    <a:pt x="10088" y="5279"/>
                  </a:lnTo>
                  <a:lnTo>
                    <a:pt x="10056" y="5739"/>
                  </a:lnTo>
                  <a:lnTo>
                    <a:pt x="10148" y="6213"/>
                  </a:lnTo>
                  <a:cubicBezTo>
                    <a:pt x="10185" y="6404"/>
                    <a:pt x="10066" y="6602"/>
                    <a:pt x="9872" y="6632"/>
                  </a:cubicBezTo>
                  <a:cubicBezTo>
                    <a:pt x="9853" y="6636"/>
                    <a:pt x="9833" y="6637"/>
                    <a:pt x="9815" y="6637"/>
                  </a:cubicBezTo>
                  <a:cubicBezTo>
                    <a:pt x="9625" y="6637"/>
                    <a:pt x="9472" y="6483"/>
                    <a:pt x="9472" y="6294"/>
                  </a:cubicBezTo>
                  <a:lnTo>
                    <a:pt x="9472" y="5920"/>
                  </a:lnTo>
                  <a:cubicBezTo>
                    <a:pt x="9472" y="5820"/>
                    <a:pt x="9391" y="5739"/>
                    <a:pt x="9292" y="5739"/>
                  </a:cubicBezTo>
                  <a:lnTo>
                    <a:pt x="8933" y="5739"/>
                  </a:lnTo>
                  <a:cubicBezTo>
                    <a:pt x="8834" y="5739"/>
                    <a:pt x="8754" y="5820"/>
                    <a:pt x="8754" y="5920"/>
                  </a:cubicBezTo>
                  <a:lnTo>
                    <a:pt x="8754" y="6232"/>
                  </a:lnTo>
                  <a:cubicBezTo>
                    <a:pt x="8754" y="6374"/>
                    <a:pt x="8779" y="6509"/>
                    <a:pt x="8827" y="6635"/>
                  </a:cubicBezTo>
                  <a:lnTo>
                    <a:pt x="9796" y="6885"/>
                  </a:lnTo>
                  <a:lnTo>
                    <a:pt x="10845" y="6635"/>
                  </a:lnTo>
                  <a:cubicBezTo>
                    <a:pt x="10884" y="6524"/>
                    <a:pt x="10905" y="6404"/>
                    <a:pt x="10905" y="6276"/>
                  </a:cubicBezTo>
                  <a:lnTo>
                    <a:pt x="10905" y="5738"/>
                  </a:lnTo>
                  <a:lnTo>
                    <a:pt x="10771" y="5242"/>
                  </a:lnTo>
                  <a:lnTo>
                    <a:pt x="10905" y="4842"/>
                  </a:lnTo>
                  <a:lnTo>
                    <a:pt x="10905" y="3948"/>
                  </a:lnTo>
                  <a:lnTo>
                    <a:pt x="10575" y="3511"/>
                  </a:lnTo>
                  <a:lnTo>
                    <a:pt x="10905" y="3049"/>
                  </a:lnTo>
                  <a:lnTo>
                    <a:pt x="10905" y="2144"/>
                  </a:lnTo>
                  <a:lnTo>
                    <a:pt x="10903" y="2144"/>
                  </a:lnTo>
                  <a:lnTo>
                    <a:pt x="10669" y="1254"/>
                  </a:lnTo>
                  <a:cubicBezTo>
                    <a:pt x="10387" y="760"/>
                    <a:pt x="9875" y="414"/>
                    <a:pt x="9280" y="358"/>
                  </a:cubicBezTo>
                  <a:lnTo>
                    <a:pt x="803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41"/>
            <p:cNvSpPr/>
            <p:nvPr/>
          </p:nvSpPr>
          <p:spPr>
            <a:xfrm>
              <a:off x="2587412" y="1909242"/>
              <a:ext cx="55508" cy="84588"/>
            </a:xfrm>
            <a:custGeom>
              <a:avLst/>
              <a:gdLst/>
              <a:ahLst/>
              <a:cxnLst/>
              <a:rect l="l" t="t" r="r" b="b"/>
              <a:pathLst>
                <a:path w="1978" h="3014" extrusionOk="0">
                  <a:moveTo>
                    <a:pt x="360" y="0"/>
                  </a:moveTo>
                  <a:lnTo>
                    <a:pt x="1" y="320"/>
                  </a:lnTo>
                  <a:lnTo>
                    <a:pt x="1" y="2654"/>
                  </a:lnTo>
                  <a:cubicBezTo>
                    <a:pt x="1" y="2851"/>
                    <a:pt x="162" y="3013"/>
                    <a:pt x="360" y="3013"/>
                  </a:cubicBezTo>
                  <a:lnTo>
                    <a:pt x="1771" y="3013"/>
                  </a:lnTo>
                  <a:cubicBezTo>
                    <a:pt x="1890" y="3013"/>
                    <a:pt x="1977" y="2899"/>
                    <a:pt x="1944" y="2786"/>
                  </a:cubicBezTo>
                  <a:cubicBezTo>
                    <a:pt x="1932" y="2739"/>
                    <a:pt x="1914" y="2695"/>
                    <a:pt x="1897" y="2654"/>
                  </a:cubicBezTo>
                  <a:lnTo>
                    <a:pt x="900" y="2654"/>
                  </a:lnTo>
                  <a:cubicBezTo>
                    <a:pt x="602" y="2654"/>
                    <a:pt x="360" y="2414"/>
                    <a:pt x="360" y="2115"/>
                  </a:cubicBezTo>
                  <a:lnTo>
                    <a:pt x="36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41"/>
            <p:cNvSpPr/>
            <p:nvPr/>
          </p:nvSpPr>
          <p:spPr>
            <a:xfrm>
              <a:off x="2441431" y="1857799"/>
              <a:ext cx="55451" cy="135891"/>
            </a:xfrm>
            <a:custGeom>
              <a:avLst/>
              <a:gdLst/>
              <a:ahLst/>
              <a:cxnLst/>
              <a:rect l="l" t="t" r="r" b="b"/>
              <a:pathLst>
                <a:path w="1976" h="4842" extrusionOk="0">
                  <a:moveTo>
                    <a:pt x="360" y="0"/>
                  </a:moveTo>
                  <a:lnTo>
                    <a:pt x="1" y="360"/>
                  </a:lnTo>
                  <a:lnTo>
                    <a:pt x="1" y="1256"/>
                  </a:lnTo>
                  <a:lnTo>
                    <a:pt x="142" y="1691"/>
                  </a:lnTo>
                  <a:lnTo>
                    <a:pt x="1" y="2151"/>
                  </a:lnTo>
                  <a:lnTo>
                    <a:pt x="1" y="3047"/>
                  </a:lnTo>
                  <a:lnTo>
                    <a:pt x="106" y="3487"/>
                  </a:lnTo>
                  <a:lnTo>
                    <a:pt x="1" y="3943"/>
                  </a:lnTo>
                  <a:lnTo>
                    <a:pt x="1" y="4483"/>
                  </a:lnTo>
                  <a:cubicBezTo>
                    <a:pt x="1" y="4681"/>
                    <a:pt x="162" y="4842"/>
                    <a:pt x="360" y="4842"/>
                  </a:cubicBezTo>
                  <a:lnTo>
                    <a:pt x="1769" y="4842"/>
                  </a:lnTo>
                  <a:cubicBezTo>
                    <a:pt x="1888" y="4842"/>
                    <a:pt x="1976" y="4728"/>
                    <a:pt x="1944" y="4615"/>
                  </a:cubicBezTo>
                  <a:cubicBezTo>
                    <a:pt x="1930" y="4569"/>
                    <a:pt x="1914" y="4525"/>
                    <a:pt x="1895" y="4483"/>
                  </a:cubicBezTo>
                  <a:lnTo>
                    <a:pt x="898" y="4483"/>
                  </a:lnTo>
                  <a:cubicBezTo>
                    <a:pt x="602" y="4483"/>
                    <a:pt x="360" y="4242"/>
                    <a:pt x="360" y="3943"/>
                  </a:cubicBezTo>
                  <a:lnTo>
                    <a:pt x="36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41"/>
            <p:cNvSpPr/>
            <p:nvPr/>
          </p:nvSpPr>
          <p:spPr>
            <a:xfrm>
              <a:off x="2577422" y="1842644"/>
              <a:ext cx="176176" cy="25174"/>
            </a:xfrm>
            <a:custGeom>
              <a:avLst/>
              <a:gdLst/>
              <a:ahLst/>
              <a:cxnLst/>
              <a:rect l="l" t="t" r="r" b="b"/>
              <a:pathLst>
                <a:path w="6278" h="897" extrusionOk="0">
                  <a:moveTo>
                    <a:pt x="1" y="1"/>
                  </a:moveTo>
                  <a:lnTo>
                    <a:pt x="180" y="897"/>
                  </a:lnTo>
                  <a:lnTo>
                    <a:pt x="3938" y="897"/>
                  </a:lnTo>
                  <a:cubicBezTo>
                    <a:pt x="4030" y="683"/>
                    <a:pt x="4250" y="538"/>
                    <a:pt x="4493" y="538"/>
                  </a:cubicBezTo>
                  <a:lnTo>
                    <a:pt x="4512" y="538"/>
                  </a:lnTo>
                  <a:cubicBezTo>
                    <a:pt x="4756" y="538"/>
                    <a:pt x="4970" y="683"/>
                    <a:pt x="5068" y="897"/>
                  </a:cubicBezTo>
                  <a:lnTo>
                    <a:pt x="6278" y="897"/>
                  </a:lnTo>
                  <a:lnTo>
                    <a:pt x="6278"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41"/>
            <p:cNvSpPr/>
            <p:nvPr/>
          </p:nvSpPr>
          <p:spPr>
            <a:xfrm>
              <a:off x="2577337" y="1792295"/>
              <a:ext cx="176261" cy="25258"/>
            </a:xfrm>
            <a:custGeom>
              <a:avLst/>
              <a:gdLst/>
              <a:ahLst/>
              <a:cxnLst/>
              <a:rect l="l" t="t" r="r" b="b"/>
              <a:pathLst>
                <a:path w="6281" h="900" extrusionOk="0">
                  <a:moveTo>
                    <a:pt x="1" y="0"/>
                  </a:moveTo>
                  <a:lnTo>
                    <a:pt x="1" y="899"/>
                  </a:lnTo>
                  <a:lnTo>
                    <a:pt x="6281" y="899"/>
                  </a:lnTo>
                  <a:lnTo>
                    <a:pt x="6281" y="890"/>
                  </a:lnTo>
                  <a:cubicBezTo>
                    <a:pt x="6281" y="565"/>
                    <a:pt x="6194" y="263"/>
                    <a:pt x="60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41"/>
            <p:cNvSpPr/>
            <p:nvPr/>
          </p:nvSpPr>
          <p:spPr>
            <a:xfrm>
              <a:off x="2638149" y="1746774"/>
              <a:ext cx="69876" cy="20431"/>
            </a:xfrm>
            <a:custGeom>
              <a:avLst/>
              <a:gdLst/>
              <a:ahLst/>
              <a:cxnLst/>
              <a:rect l="l" t="t" r="r" b="b"/>
              <a:pathLst>
                <a:path w="2490" h="728" extrusionOk="0">
                  <a:moveTo>
                    <a:pt x="1243" y="1"/>
                  </a:moveTo>
                  <a:cubicBezTo>
                    <a:pt x="712" y="1"/>
                    <a:pt x="250" y="291"/>
                    <a:pt x="1" y="719"/>
                  </a:cubicBezTo>
                  <a:lnTo>
                    <a:pt x="2489" y="728"/>
                  </a:lnTo>
                  <a:cubicBezTo>
                    <a:pt x="2244" y="292"/>
                    <a:pt x="1778" y="1"/>
                    <a:pt x="12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41"/>
            <p:cNvSpPr/>
            <p:nvPr/>
          </p:nvSpPr>
          <p:spPr>
            <a:xfrm>
              <a:off x="2445219" y="1766896"/>
              <a:ext cx="137226" cy="100922"/>
            </a:xfrm>
            <a:custGeom>
              <a:avLst/>
              <a:gdLst/>
              <a:ahLst/>
              <a:cxnLst/>
              <a:rect l="l" t="t" r="r" b="b"/>
              <a:pathLst>
                <a:path w="4890" h="3596" extrusionOk="0">
                  <a:moveTo>
                    <a:pt x="4530" y="1"/>
                  </a:moveTo>
                  <a:lnTo>
                    <a:pt x="4247" y="147"/>
                  </a:lnTo>
                  <a:lnTo>
                    <a:pt x="1839" y="147"/>
                  </a:lnTo>
                  <a:cubicBezTo>
                    <a:pt x="748" y="149"/>
                    <a:pt x="1" y="1033"/>
                    <a:pt x="1" y="2121"/>
                  </a:cubicBezTo>
                  <a:lnTo>
                    <a:pt x="224" y="3596"/>
                  </a:lnTo>
                  <a:lnTo>
                    <a:pt x="4889" y="3596"/>
                  </a:lnTo>
                  <a:lnTo>
                    <a:pt x="4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41"/>
            <p:cNvSpPr/>
            <p:nvPr/>
          </p:nvSpPr>
          <p:spPr>
            <a:xfrm>
              <a:off x="2441431" y="1766952"/>
              <a:ext cx="130912" cy="100950"/>
            </a:xfrm>
            <a:custGeom>
              <a:avLst/>
              <a:gdLst/>
              <a:ahLst/>
              <a:cxnLst/>
              <a:rect l="l" t="t" r="r" b="b"/>
              <a:pathLst>
                <a:path w="4665" h="3597" extrusionOk="0">
                  <a:moveTo>
                    <a:pt x="1974" y="0"/>
                  </a:moveTo>
                  <a:cubicBezTo>
                    <a:pt x="883" y="0"/>
                    <a:pt x="1" y="884"/>
                    <a:pt x="1" y="1974"/>
                  </a:cubicBezTo>
                  <a:lnTo>
                    <a:pt x="1" y="3597"/>
                  </a:lnTo>
                  <a:lnTo>
                    <a:pt x="360" y="3597"/>
                  </a:lnTo>
                  <a:lnTo>
                    <a:pt x="360" y="1981"/>
                  </a:lnTo>
                  <a:cubicBezTo>
                    <a:pt x="360" y="1089"/>
                    <a:pt x="1083" y="367"/>
                    <a:pt x="1974" y="367"/>
                  </a:cubicBezTo>
                  <a:lnTo>
                    <a:pt x="4298" y="367"/>
                  </a:lnTo>
                  <a:cubicBezTo>
                    <a:pt x="4502" y="367"/>
                    <a:pt x="4665" y="201"/>
                    <a:pt x="4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41"/>
            <p:cNvSpPr/>
            <p:nvPr/>
          </p:nvSpPr>
          <p:spPr>
            <a:xfrm>
              <a:off x="2506900" y="1787272"/>
              <a:ext cx="10103" cy="10103"/>
            </a:xfrm>
            <a:custGeom>
              <a:avLst/>
              <a:gdLst/>
              <a:ahLst/>
              <a:cxnLst/>
              <a:rect l="l" t="t" r="r" b="b"/>
              <a:pathLst>
                <a:path w="360" h="360" extrusionOk="0">
                  <a:moveTo>
                    <a:pt x="179" y="0"/>
                  </a:moveTo>
                  <a:cubicBezTo>
                    <a:pt x="81" y="0"/>
                    <a:pt x="1" y="81"/>
                    <a:pt x="1" y="179"/>
                  </a:cubicBezTo>
                  <a:cubicBezTo>
                    <a:pt x="1" y="279"/>
                    <a:pt x="81" y="360"/>
                    <a:pt x="179" y="360"/>
                  </a:cubicBezTo>
                  <a:lnTo>
                    <a:pt x="182" y="360"/>
                  </a:lnTo>
                  <a:cubicBezTo>
                    <a:pt x="281" y="360"/>
                    <a:pt x="360" y="279"/>
                    <a:pt x="360" y="179"/>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41"/>
            <p:cNvSpPr/>
            <p:nvPr/>
          </p:nvSpPr>
          <p:spPr>
            <a:xfrm>
              <a:off x="2506900" y="1837648"/>
              <a:ext cx="10103" cy="10103"/>
            </a:xfrm>
            <a:custGeom>
              <a:avLst/>
              <a:gdLst/>
              <a:ahLst/>
              <a:cxnLst/>
              <a:rect l="l" t="t" r="r" b="b"/>
              <a:pathLst>
                <a:path w="360" h="360" extrusionOk="0">
                  <a:moveTo>
                    <a:pt x="179" y="0"/>
                  </a:moveTo>
                  <a:cubicBezTo>
                    <a:pt x="81" y="0"/>
                    <a:pt x="1" y="81"/>
                    <a:pt x="1" y="179"/>
                  </a:cubicBezTo>
                  <a:cubicBezTo>
                    <a:pt x="1" y="279"/>
                    <a:pt x="81" y="359"/>
                    <a:pt x="179" y="359"/>
                  </a:cubicBezTo>
                  <a:lnTo>
                    <a:pt x="182" y="359"/>
                  </a:lnTo>
                  <a:cubicBezTo>
                    <a:pt x="281" y="359"/>
                    <a:pt x="360" y="279"/>
                    <a:pt x="360" y="179"/>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41"/>
            <p:cNvSpPr/>
            <p:nvPr/>
          </p:nvSpPr>
          <p:spPr>
            <a:xfrm>
              <a:off x="2506900" y="1812446"/>
              <a:ext cx="10103" cy="10103"/>
            </a:xfrm>
            <a:custGeom>
              <a:avLst/>
              <a:gdLst/>
              <a:ahLst/>
              <a:cxnLst/>
              <a:rect l="l" t="t" r="r" b="b"/>
              <a:pathLst>
                <a:path w="360" h="360" extrusionOk="0">
                  <a:moveTo>
                    <a:pt x="179" y="1"/>
                  </a:moveTo>
                  <a:cubicBezTo>
                    <a:pt x="81" y="1"/>
                    <a:pt x="1" y="81"/>
                    <a:pt x="1" y="181"/>
                  </a:cubicBezTo>
                  <a:cubicBezTo>
                    <a:pt x="1" y="279"/>
                    <a:pt x="81" y="360"/>
                    <a:pt x="179" y="360"/>
                  </a:cubicBezTo>
                  <a:lnTo>
                    <a:pt x="182" y="360"/>
                  </a:lnTo>
                  <a:cubicBezTo>
                    <a:pt x="281" y="360"/>
                    <a:pt x="360" y="279"/>
                    <a:pt x="360" y="181"/>
                  </a:cubicBezTo>
                  <a:cubicBezTo>
                    <a:pt x="360" y="81"/>
                    <a:pt x="279" y="1"/>
                    <a:pt x="1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41"/>
            <p:cNvSpPr/>
            <p:nvPr/>
          </p:nvSpPr>
          <p:spPr>
            <a:xfrm>
              <a:off x="2461608" y="1787272"/>
              <a:ext cx="10103" cy="10103"/>
            </a:xfrm>
            <a:custGeom>
              <a:avLst/>
              <a:gdLst/>
              <a:ahLst/>
              <a:cxnLst/>
              <a:rect l="l" t="t" r="r" b="b"/>
              <a:pathLst>
                <a:path w="360" h="360" extrusionOk="0">
                  <a:moveTo>
                    <a:pt x="179" y="0"/>
                  </a:moveTo>
                  <a:cubicBezTo>
                    <a:pt x="81" y="0"/>
                    <a:pt x="0" y="81"/>
                    <a:pt x="0" y="179"/>
                  </a:cubicBezTo>
                  <a:cubicBezTo>
                    <a:pt x="0" y="279"/>
                    <a:pt x="81" y="360"/>
                    <a:pt x="179" y="360"/>
                  </a:cubicBezTo>
                  <a:lnTo>
                    <a:pt x="181" y="360"/>
                  </a:lnTo>
                  <a:cubicBezTo>
                    <a:pt x="280" y="360"/>
                    <a:pt x="359" y="279"/>
                    <a:pt x="359" y="179"/>
                  </a:cubicBezTo>
                  <a:cubicBezTo>
                    <a:pt x="359"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41"/>
            <p:cNvSpPr/>
            <p:nvPr/>
          </p:nvSpPr>
          <p:spPr>
            <a:xfrm>
              <a:off x="2461608" y="1837648"/>
              <a:ext cx="10103" cy="10103"/>
            </a:xfrm>
            <a:custGeom>
              <a:avLst/>
              <a:gdLst/>
              <a:ahLst/>
              <a:cxnLst/>
              <a:rect l="l" t="t" r="r" b="b"/>
              <a:pathLst>
                <a:path w="360" h="360" extrusionOk="0">
                  <a:moveTo>
                    <a:pt x="179" y="0"/>
                  </a:moveTo>
                  <a:cubicBezTo>
                    <a:pt x="81" y="0"/>
                    <a:pt x="0" y="81"/>
                    <a:pt x="0" y="179"/>
                  </a:cubicBezTo>
                  <a:cubicBezTo>
                    <a:pt x="0" y="279"/>
                    <a:pt x="81" y="359"/>
                    <a:pt x="179" y="359"/>
                  </a:cubicBezTo>
                  <a:lnTo>
                    <a:pt x="181" y="359"/>
                  </a:lnTo>
                  <a:cubicBezTo>
                    <a:pt x="280" y="359"/>
                    <a:pt x="359" y="279"/>
                    <a:pt x="359" y="179"/>
                  </a:cubicBezTo>
                  <a:cubicBezTo>
                    <a:pt x="359"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41"/>
            <p:cNvSpPr/>
            <p:nvPr/>
          </p:nvSpPr>
          <p:spPr>
            <a:xfrm>
              <a:off x="2461608" y="1812446"/>
              <a:ext cx="10103" cy="10103"/>
            </a:xfrm>
            <a:custGeom>
              <a:avLst/>
              <a:gdLst/>
              <a:ahLst/>
              <a:cxnLst/>
              <a:rect l="l" t="t" r="r" b="b"/>
              <a:pathLst>
                <a:path w="360" h="360" extrusionOk="0">
                  <a:moveTo>
                    <a:pt x="179" y="1"/>
                  </a:moveTo>
                  <a:cubicBezTo>
                    <a:pt x="81" y="1"/>
                    <a:pt x="0" y="81"/>
                    <a:pt x="0" y="181"/>
                  </a:cubicBezTo>
                  <a:cubicBezTo>
                    <a:pt x="0" y="279"/>
                    <a:pt x="81" y="360"/>
                    <a:pt x="179" y="360"/>
                  </a:cubicBezTo>
                  <a:lnTo>
                    <a:pt x="181" y="360"/>
                  </a:lnTo>
                  <a:cubicBezTo>
                    <a:pt x="280" y="360"/>
                    <a:pt x="359" y="279"/>
                    <a:pt x="359" y="181"/>
                  </a:cubicBezTo>
                  <a:cubicBezTo>
                    <a:pt x="359" y="81"/>
                    <a:pt x="279" y="1"/>
                    <a:pt x="1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Google Shape;1751;p41"/>
            <p:cNvSpPr/>
            <p:nvPr/>
          </p:nvSpPr>
          <p:spPr>
            <a:xfrm>
              <a:off x="2552193" y="1787272"/>
              <a:ext cx="10131" cy="10103"/>
            </a:xfrm>
            <a:custGeom>
              <a:avLst/>
              <a:gdLst/>
              <a:ahLst/>
              <a:cxnLst/>
              <a:rect l="l" t="t" r="r" b="b"/>
              <a:pathLst>
                <a:path w="361" h="360" extrusionOk="0">
                  <a:moveTo>
                    <a:pt x="181" y="0"/>
                  </a:moveTo>
                  <a:cubicBezTo>
                    <a:pt x="82" y="0"/>
                    <a:pt x="1" y="81"/>
                    <a:pt x="1" y="179"/>
                  </a:cubicBezTo>
                  <a:cubicBezTo>
                    <a:pt x="1" y="279"/>
                    <a:pt x="82" y="360"/>
                    <a:pt x="181" y="360"/>
                  </a:cubicBezTo>
                  <a:lnTo>
                    <a:pt x="183" y="360"/>
                  </a:lnTo>
                  <a:cubicBezTo>
                    <a:pt x="281" y="360"/>
                    <a:pt x="360" y="279"/>
                    <a:pt x="360" y="179"/>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41"/>
            <p:cNvSpPr/>
            <p:nvPr/>
          </p:nvSpPr>
          <p:spPr>
            <a:xfrm>
              <a:off x="2552193" y="1837648"/>
              <a:ext cx="10131" cy="10103"/>
            </a:xfrm>
            <a:custGeom>
              <a:avLst/>
              <a:gdLst/>
              <a:ahLst/>
              <a:cxnLst/>
              <a:rect l="l" t="t" r="r" b="b"/>
              <a:pathLst>
                <a:path w="361" h="360" extrusionOk="0">
                  <a:moveTo>
                    <a:pt x="181" y="0"/>
                  </a:moveTo>
                  <a:cubicBezTo>
                    <a:pt x="82" y="0"/>
                    <a:pt x="1" y="81"/>
                    <a:pt x="1" y="179"/>
                  </a:cubicBezTo>
                  <a:cubicBezTo>
                    <a:pt x="1" y="279"/>
                    <a:pt x="82" y="359"/>
                    <a:pt x="181" y="359"/>
                  </a:cubicBezTo>
                  <a:lnTo>
                    <a:pt x="183" y="359"/>
                  </a:lnTo>
                  <a:cubicBezTo>
                    <a:pt x="281" y="359"/>
                    <a:pt x="360" y="279"/>
                    <a:pt x="360" y="179"/>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41"/>
            <p:cNvSpPr/>
            <p:nvPr/>
          </p:nvSpPr>
          <p:spPr>
            <a:xfrm>
              <a:off x="2552193" y="1812446"/>
              <a:ext cx="10131" cy="10103"/>
            </a:xfrm>
            <a:custGeom>
              <a:avLst/>
              <a:gdLst/>
              <a:ahLst/>
              <a:cxnLst/>
              <a:rect l="l" t="t" r="r" b="b"/>
              <a:pathLst>
                <a:path w="361" h="360" extrusionOk="0">
                  <a:moveTo>
                    <a:pt x="181" y="1"/>
                  </a:moveTo>
                  <a:cubicBezTo>
                    <a:pt x="82" y="1"/>
                    <a:pt x="1" y="81"/>
                    <a:pt x="1" y="181"/>
                  </a:cubicBezTo>
                  <a:cubicBezTo>
                    <a:pt x="1" y="279"/>
                    <a:pt x="82" y="360"/>
                    <a:pt x="181" y="360"/>
                  </a:cubicBezTo>
                  <a:lnTo>
                    <a:pt x="183" y="360"/>
                  </a:lnTo>
                  <a:cubicBezTo>
                    <a:pt x="281" y="360"/>
                    <a:pt x="360" y="279"/>
                    <a:pt x="360" y="181"/>
                  </a:cubicBezTo>
                  <a:cubicBezTo>
                    <a:pt x="360" y="81"/>
                    <a:pt x="279" y="1"/>
                    <a:pt x="18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41"/>
            <p:cNvSpPr/>
            <p:nvPr/>
          </p:nvSpPr>
          <p:spPr>
            <a:xfrm>
              <a:off x="2529491" y="1799873"/>
              <a:ext cx="10103" cy="10103"/>
            </a:xfrm>
            <a:custGeom>
              <a:avLst/>
              <a:gdLst/>
              <a:ahLst/>
              <a:cxnLst/>
              <a:rect l="l" t="t" r="r" b="b"/>
              <a:pathLst>
                <a:path w="360" h="360" extrusionOk="0">
                  <a:moveTo>
                    <a:pt x="179" y="0"/>
                  </a:moveTo>
                  <a:cubicBezTo>
                    <a:pt x="81" y="0"/>
                    <a:pt x="1" y="81"/>
                    <a:pt x="1" y="180"/>
                  </a:cubicBezTo>
                  <a:cubicBezTo>
                    <a:pt x="1" y="279"/>
                    <a:pt x="81" y="359"/>
                    <a:pt x="179" y="359"/>
                  </a:cubicBezTo>
                  <a:lnTo>
                    <a:pt x="181" y="359"/>
                  </a:lnTo>
                  <a:cubicBezTo>
                    <a:pt x="281" y="359"/>
                    <a:pt x="360" y="279"/>
                    <a:pt x="360" y="180"/>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41"/>
            <p:cNvSpPr/>
            <p:nvPr/>
          </p:nvSpPr>
          <p:spPr>
            <a:xfrm>
              <a:off x="2529519" y="1824991"/>
              <a:ext cx="10131" cy="10131"/>
            </a:xfrm>
            <a:custGeom>
              <a:avLst/>
              <a:gdLst/>
              <a:ahLst/>
              <a:cxnLst/>
              <a:rect l="l" t="t" r="r" b="b"/>
              <a:pathLst>
                <a:path w="361" h="361" extrusionOk="0">
                  <a:moveTo>
                    <a:pt x="180" y="1"/>
                  </a:moveTo>
                  <a:cubicBezTo>
                    <a:pt x="82" y="1"/>
                    <a:pt x="1" y="82"/>
                    <a:pt x="1" y="181"/>
                  </a:cubicBezTo>
                  <a:cubicBezTo>
                    <a:pt x="1" y="279"/>
                    <a:pt x="82" y="360"/>
                    <a:pt x="180" y="360"/>
                  </a:cubicBezTo>
                  <a:lnTo>
                    <a:pt x="183" y="360"/>
                  </a:lnTo>
                  <a:cubicBezTo>
                    <a:pt x="281" y="360"/>
                    <a:pt x="360" y="279"/>
                    <a:pt x="360" y="181"/>
                  </a:cubicBezTo>
                  <a:cubicBezTo>
                    <a:pt x="360" y="82"/>
                    <a:pt x="280" y="1"/>
                    <a:pt x="1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41"/>
            <p:cNvSpPr/>
            <p:nvPr/>
          </p:nvSpPr>
          <p:spPr>
            <a:xfrm>
              <a:off x="2484142" y="1799873"/>
              <a:ext cx="10103" cy="10103"/>
            </a:xfrm>
            <a:custGeom>
              <a:avLst/>
              <a:gdLst/>
              <a:ahLst/>
              <a:cxnLst/>
              <a:rect l="l" t="t" r="r" b="b"/>
              <a:pathLst>
                <a:path w="360" h="360" extrusionOk="0">
                  <a:moveTo>
                    <a:pt x="181" y="0"/>
                  </a:moveTo>
                  <a:cubicBezTo>
                    <a:pt x="81" y="0"/>
                    <a:pt x="1" y="81"/>
                    <a:pt x="1" y="180"/>
                  </a:cubicBezTo>
                  <a:cubicBezTo>
                    <a:pt x="1" y="279"/>
                    <a:pt x="81" y="359"/>
                    <a:pt x="181" y="359"/>
                  </a:cubicBezTo>
                  <a:lnTo>
                    <a:pt x="183" y="359"/>
                  </a:lnTo>
                  <a:cubicBezTo>
                    <a:pt x="282" y="359"/>
                    <a:pt x="360" y="279"/>
                    <a:pt x="360" y="180"/>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41"/>
            <p:cNvSpPr/>
            <p:nvPr/>
          </p:nvSpPr>
          <p:spPr>
            <a:xfrm>
              <a:off x="2484226" y="1824991"/>
              <a:ext cx="10103" cy="10131"/>
            </a:xfrm>
            <a:custGeom>
              <a:avLst/>
              <a:gdLst/>
              <a:ahLst/>
              <a:cxnLst/>
              <a:rect l="l" t="t" r="r" b="b"/>
              <a:pathLst>
                <a:path w="360" h="361" extrusionOk="0">
                  <a:moveTo>
                    <a:pt x="180" y="1"/>
                  </a:moveTo>
                  <a:cubicBezTo>
                    <a:pt x="81" y="1"/>
                    <a:pt x="1" y="82"/>
                    <a:pt x="1" y="181"/>
                  </a:cubicBezTo>
                  <a:cubicBezTo>
                    <a:pt x="1" y="279"/>
                    <a:pt x="81" y="360"/>
                    <a:pt x="180" y="360"/>
                  </a:cubicBezTo>
                  <a:lnTo>
                    <a:pt x="181" y="360"/>
                  </a:lnTo>
                  <a:cubicBezTo>
                    <a:pt x="281" y="360"/>
                    <a:pt x="360" y="279"/>
                    <a:pt x="360" y="181"/>
                  </a:cubicBezTo>
                  <a:cubicBezTo>
                    <a:pt x="360" y="82"/>
                    <a:pt x="279" y="1"/>
                    <a:pt x="1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41"/>
            <p:cNvSpPr/>
            <p:nvPr/>
          </p:nvSpPr>
          <p:spPr>
            <a:xfrm>
              <a:off x="2446819" y="1893020"/>
              <a:ext cx="231908" cy="25174"/>
            </a:xfrm>
            <a:custGeom>
              <a:avLst/>
              <a:gdLst/>
              <a:ahLst/>
              <a:cxnLst/>
              <a:rect l="l" t="t" r="r" b="b"/>
              <a:pathLst>
                <a:path w="8264" h="897" extrusionOk="0">
                  <a:moveTo>
                    <a:pt x="168" y="1"/>
                  </a:moveTo>
                  <a:lnTo>
                    <a:pt x="1" y="395"/>
                  </a:lnTo>
                  <a:lnTo>
                    <a:pt x="168" y="896"/>
                  </a:lnTo>
                  <a:lnTo>
                    <a:pt x="7379" y="896"/>
                  </a:lnTo>
                  <a:cubicBezTo>
                    <a:pt x="7744" y="678"/>
                    <a:pt x="8051" y="369"/>
                    <a:pt x="826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41"/>
            <p:cNvSpPr/>
            <p:nvPr/>
          </p:nvSpPr>
          <p:spPr>
            <a:xfrm>
              <a:off x="2724946" y="1893020"/>
              <a:ext cx="28652" cy="25174"/>
            </a:xfrm>
            <a:custGeom>
              <a:avLst/>
              <a:gdLst/>
              <a:ahLst/>
              <a:cxnLst/>
              <a:rect l="l" t="t" r="r" b="b"/>
              <a:pathLst>
                <a:path w="1021" h="897" extrusionOk="0">
                  <a:moveTo>
                    <a:pt x="0" y="1"/>
                  </a:moveTo>
                  <a:lnTo>
                    <a:pt x="172" y="896"/>
                  </a:lnTo>
                  <a:lnTo>
                    <a:pt x="1021" y="896"/>
                  </a:lnTo>
                  <a:lnTo>
                    <a:pt x="102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41"/>
            <p:cNvSpPr/>
            <p:nvPr/>
          </p:nvSpPr>
          <p:spPr>
            <a:xfrm>
              <a:off x="2592491" y="1943397"/>
              <a:ext cx="35247" cy="25202"/>
            </a:xfrm>
            <a:custGeom>
              <a:avLst/>
              <a:gdLst/>
              <a:ahLst/>
              <a:cxnLst/>
              <a:rect l="l" t="t" r="r" b="b"/>
              <a:pathLst>
                <a:path w="1256" h="898" extrusionOk="0">
                  <a:moveTo>
                    <a:pt x="179" y="0"/>
                  </a:moveTo>
                  <a:lnTo>
                    <a:pt x="0" y="449"/>
                  </a:lnTo>
                  <a:lnTo>
                    <a:pt x="179" y="898"/>
                  </a:lnTo>
                  <a:lnTo>
                    <a:pt x="1255" y="898"/>
                  </a:lnTo>
                  <a:lnTo>
                    <a:pt x="125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41"/>
            <p:cNvSpPr/>
            <p:nvPr/>
          </p:nvSpPr>
          <p:spPr>
            <a:xfrm>
              <a:off x="2446005" y="1943425"/>
              <a:ext cx="35696" cy="25174"/>
            </a:xfrm>
            <a:custGeom>
              <a:avLst/>
              <a:gdLst/>
              <a:ahLst/>
              <a:cxnLst/>
              <a:rect l="l" t="t" r="r" b="b"/>
              <a:pathLst>
                <a:path w="1272" h="897" extrusionOk="0">
                  <a:moveTo>
                    <a:pt x="197" y="1"/>
                  </a:moveTo>
                  <a:lnTo>
                    <a:pt x="1" y="455"/>
                  </a:lnTo>
                  <a:lnTo>
                    <a:pt x="197" y="897"/>
                  </a:lnTo>
                  <a:lnTo>
                    <a:pt x="1272" y="897"/>
                  </a:lnTo>
                  <a:lnTo>
                    <a:pt x="127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41"/>
            <p:cNvSpPr/>
            <p:nvPr/>
          </p:nvSpPr>
          <p:spPr>
            <a:xfrm>
              <a:off x="2695228" y="1943397"/>
              <a:ext cx="56658" cy="20123"/>
            </a:xfrm>
            <a:custGeom>
              <a:avLst/>
              <a:gdLst/>
              <a:ahLst/>
              <a:cxnLst/>
              <a:rect l="l" t="t" r="r" b="b"/>
              <a:pathLst>
                <a:path w="2019" h="717" extrusionOk="0">
                  <a:moveTo>
                    <a:pt x="1" y="0"/>
                  </a:moveTo>
                  <a:cubicBezTo>
                    <a:pt x="153" y="403"/>
                    <a:pt x="524" y="704"/>
                    <a:pt x="971" y="716"/>
                  </a:cubicBezTo>
                  <a:cubicBezTo>
                    <a:pt x="982" y="716"/>
                    <a:pt x="993" y="716"/>
                    <a:pt x="1005" y="716"/>
                  </a:cubicBezTo>
                  <a:cubicBezTo>
                    <a:pt x="1471" y="716"/>
                    <a:pt x="1871" y="417"/>
                    <a:pt x="20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41"/>
            <p:cNvSpPr/>
            <p:nvPr/>
          </p:nvSpPr>
          <p:spPr>
            <a:xfrm>
              <a:off x="2441431" y="1893020"/>
              <a:ext cx="10103" cy="25174"/>
            </a:xfrm>
            <a:custGeom>
              <a:avLst/>
              <a:gdLst/>
              <a:ahLst/>
              <a:cxnLst/>
              <a:rect l="l" t="t" r="r" b="b"/>
              <a:pathLst>
                <a:path w="360" h="897" extrusionOk="0">
                  <a:moveTo>
                    <a:pt x="1" y="1"/>
                  </a:moveTo>
                  <a:lnTo>
                    <a:pt x="1" y="896"/>
                  </a:lnTo>
                  <a:lnTo>
                    <a:pt x="360" y="896"/>
                  </a:lnTo>
                  <a:lnTo>
                    <a:pt x="36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41"/>
            <p:cNvSpPr/>
            <p:nvPr/>
          </p:nvSpPr>
          <p:spPr>
            <a:xfrm>
              <a:off x="2441431" y="1943397"/>
              <a:ext cx="10103" cy="25174"/>
            </a:xfrm>
            <a:custGeom>
              <a:avLst/>
              <a:gdLst/>
              <a:ahLst/>
              <a:cxnLst/>
              <a:rect l="l" t="t" r="r" b="b"/>
              <a:pathLst>
                <a:path w="360" h="897" extrusionOk="0">
                  <a:moveTo>
                    <a:pt x="1" y="0"/>
                  </a:moveTo>
                  <a:lnTo>
                    <a:pt x="1" y="896"/>
                  </a:lnTo>
                  <a:lnTo>
                    <a:pt x="360" y="896"/>
                  </a:lnTo>
                  <a:lnTo>
                    <a:pt x="36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41"/>
            <p:cNvSpPr/>
            <p:nvPr/>
          </p:nvSpPr>
          <p:spPr>
            <a:xfrm>
              <a:off x="2587412" y="1943397"/>
              <a:ext cx="10131" cy="25174"/>
            </a:xfrm>
            <a:custGeom>
              <a:avLst/>
              <a:gdLst/>
              <a:ahLst/>
              <a:cxnLst/>
              <a:rect l="l" t="t" r="r" b="b"/>
              <a:pathLst>
                <a:path w="361" h="897" extrusionOk="0">
                  <a:moveTo>
                    <a:pt x="1" y="0"/>
                  </a:moveTo>
                  <a:lnTo>
                    <a:pt x="1" y="896"/>
                  </a:lnTo>
                  <a:lnTo>
                    <a:pt x="360" y="896"/>
                  </a:lnTo>
                  <a:lnTo>
                    <a:pt x="36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E9C01100-04F8-2FA9-29C1-B472B595813A}"/>
              </a:ext>
            </a:extLst>
          </p:cNvPr>
          <p:cNvSpPr/>
          <p:nvPr/>
        </p:nvSpPr>
        <p:spPr>
          <a:xfrm>
            <a:off x="586400" y="1600648"/>
            <a:ext cx="647905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Xem đoạn phim sau và cho biết một</a:t>
            </a:r>
            <a:r>
              <a:rPr kumimoji="0" lang="en-US" sz="5400" b="1" i="0" u="none" strike="noStrike" kern="120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số</a:t>
            </a: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sự kiện chính</a:t>
            </a:r>
            <a:r>
              <a:rPr kumimoji="0" lang="en-US" sz="5400" b="1" i="0" u="none" strike="noStrike" kern="120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của CMTS Pháp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Cách mạng Tư sản Pháp  Tóm tắt nhanh lịch sử thế giới  EZ Sử_1080p 00_02_19-00_07_30">
            <a:hlinkClick r:id="" action="ppaction://media"/>
            <a:extLst>
              <a:ext uri="{FF2B5EF4-FFF2-40B4-BE49-F238E27FC236}">
                <a16:creationId xmlns:a16="http://schemas.microsoft.com/office/drawing/2014/main" id="{5663C596-CFAE-79DA-2B77-7FF46EDD9C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7428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698638" y="2438741"/>
            <a:ext cx="161341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Tree>
    <p:extLst>
      <p:ext uri="{BB962C8B-B14F-4D97-AF65-F5344CB8AC3E}">
        <p14:creationId xmlns:p14="http://schemas.microsoft.com/office/powerpoint/2010/main" val="3374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Horizontal)">
                                      <p:cBhvr>
                                        <p:cTn id="7" dur="500"/>
                                        <p:tgtEl>
                                          <p:spTgt spid="37"/>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8B9FE-66E3-9B1A-14F9-1440B8731BDA}"/>
              </a:ext>
            </a:extLst>
          </p:cNvPr>
          <p:cNvPicPr>
            <a:picLocks noChangeAspect="1"/>
          </p:cNvPicPr>
          <p:nvPr/>
        </p:nvPicPr>
        <p:blipFill>
          <a:blip r:embed="rId2"/>
          <a:stretch>
            <a:fillRect/>
          </a:stretch>
        </p:blipFill>
        <p:spPr>
          <a:xfrm>
            <a:off x="1" y="0"/>
            <a:ext cx="6057900" cy="6858000"/>
          </a:xfrm>
          <a:prstGeom prst="rect">
            <a:avLst/>
          </a:prstGeom>
        </p:spPr>
      </p:pic>
      <p:pic>
        <p:nvPicPr>
          <p:cNvPr id="3" name="Picture 2">
            <a:extLst>
              <a:ext uri="{FF2B5EF4-FFF2-40B4-BE49-F238E27FC236}">
                <a16:creationId xmlns:a16="http://schemas.microsoft.com/office/drawing/2014/main" id="{B266EC95-6542-21A2-F278-75E1726B4A63}"/>
              </a:ext>
            </a:extLst>
          </p:cNvPr>
          <p:cNvPicPr>
            <a:picLocks noChangeAspect="1"/>
          </p:cNvPicPr>
          <p:nvPr/>
        </p:nvPicPr>
        <p:blipFill>
          <a:blip r:embed="rId3"/>
          <a:stretch>
            <a:fillRect/>
          </a:stretch>
        </p:blipFill>
        <p:spPr>
          <a:xfrm>
            <a:off x="6019800" y="0"/>
            <a:ext cx="6172199" cy="6858000"/>
          </a:xfrm>
          <a:prstGeom prst="rect">
            <a:avLst/>
          </a:prstGeom>
        </p:spPr>
      </p:pic>
      <p:sp>
        <p:nvSpPr>
          <p:cNvPr id="4" name="TextBox 52">
            <a:extLst>
              <a:ext uri="{FF2B5EF4-FFF2-40B4-BE49-F238E27FC236}">
                <a16:creationId xmlns:a16="http://schemas.microsoft.com/office/drawing/2014/main" id="{6076BA45-802A-D0C2-8AA4-DAC47A114FBB}"/>
              </a:ext>
            </a:extLst>
          </p:cNvPr>
          <p:cNvSpPr txBox="1"/>
          <p:nvPr/>
        </p:nvSpPr>
        <p:spPr>
          <a:xfrm>
            <a:off x="7326318" y="6273225"/>
            <a:ext cx="3559162" cy="584775"/>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45719" rIns="45719">
            <a:spAutoFit/>
          </a:bodyPr>
          <a:lstStyle>
            <a:lvl1pPr>
              <a:defRPr sz="1100">
                <a:solidFill>
                  <a:srgbClr val="535353"/>
                </a:solidFill>
              </a:defRPr>
            </a:lvl1pPr>
          </a:lstStyle>
          <a:p>
            <a:pPr algn="ctr"/>
            <a:r>
              <a:rPr lang="en-US" sz="3200" b="1">
                <a:latin typeface="Times New Roman" panose="02020603050405020304" pitchFamily="18" charset="0"/>
                <a:cs typeface="Times New Roman" panose="02020603050405020304" pitchFamily="18" charset="0"/>
              </a:rPr>
              <a:t>Phá ngục Ba-xti</a:t>
            </a:r>
          </a:p>
        </p:txBody>
      </p:sp>
    </p:spTree>
    <p:extLst>
      <p:ext uri="{BB962C8B-B14F-4D97-AF65-F5344CB8AC3E}">
        <p14:creationId xmlns:p14="http://schemas.microsoft.com/office/powerpoint/2010/main" val="368412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grpSp>
        <p:nvGrpSpPr>
          <p:cNvPr id="10" name="Group 9">
            <a:extLst>
              <a:ext uri="{FF2B5EF4-FFF2-40B4-BE49-F238E27FC236}">
                <a16:creationId xmlns:a16="http://schemas.microsoft.com/office/drawing/2014/main" id="{FD07DEA5-207A-9CB9-991E-82DC34E36819}"/>
              </a:ext>
            </a:extLst>
          </p:cNvPr>
          <p:cNvGrpSpPr/>
          <p:nvPr/>
        </p:nvGrpSpPr>
        <p:grpSpPr>
          <a:xfrm>
            <a:off x="0" y="175349"/>
            <a:ext cx="12192000" cy="6507302"/>
            <a:chOff x="157633" y="675648"/>
            <a:chExt cx="11432384" cy="4799536"/>
          </a:xfrm>
        </p:grpSpPr>
        <p:sp>
          <p:nvSpPr>
            <p:cNvPr id="11" name="Freeform: Shape 10">
              <a:extLst>
                <a:ext uri="{FF2B5EF4-FFF2-40B4-BE49-F238E27FC236}">
                  <a16:creationId xmlns:a16="http://schemas.microsoft.com/office/drawing/2014/main" id="{8206F902-73E5-14F9-628A-49CAF530F972}"/>
                </a:ext>
              </a:extLst>
            </p:cNvPr>
            <p:cNvSpPr/>
            <p:nvPr/>
          </p:nvSpPr>
          <p:spPr>
            <a:xfrm>
              <a:off x="3620129" y="3547784"/>
              <a:ext cx="1144092" cy="1131327"/>
            </a:xfrm>
            <a:custGeom>
              <a:avLst/>
              <a:gdLst>
                <a:gd name="connsiteX0" fmla="*/ 0 w 1144092"/>
                <a:gd name="connsiteY0" fmla="*/ 0 h 1131327"/>
                <a:gd name="connsiteX1" fmla="*/ 593946 w 1144092"/>
                <a:gd name="connsiteY1" fmla="*/ 0 h 1131327"/>
                <a:gd name="connsiteX2" fmla="*/ 593946 w 1144092"/>
                <a:gd name="connsiteY2" fmla="*/ 1120673 h 1131327"/>
                <a:gd name="connsiteX3" fmla="*/ 1187892 w 1144092"/>
                <a:gd name="connsiteY3" fmla="*/ 1120673 h 1131327"/>
              </a:gdLst>
              <a:ahLst/>
              <a:cxnLst>
                <a:cxn ang="0">
                  <a:pos x="connsiteX0" y="connsiteY0"/>
                </a:cxn>
                <a:cxn ang="0">
                  <a:pos x="connsiteX1" y="connsiteY1"/>
                </a:cxn>
                <a:cxn ang="0">
                  <a:pos x="connsiteX2" y="connsiteY2"/>
                </a:cxn>
                <a:cxn ang="0">
                  <a:pos x="connsiteX3" y="connsiteY3"/>
                </a:cxn>
              </a:cxnLst>
              <a:rect l="l" t="t" r="r" b="b"/>
              <a:pathLst>
                <a:path w="1144092" h="1131327">
                  <a:moveTo>
                    <a:pt x="0" y="0"/>
                  </a:moveTo>
                  <a:lnTo>
                    <a:pt x="593946" y="0"/>
                  </a:lnTo>
                  <a:lnTo>
                    <a:pt x="593946" y="1120673"/>
                  </a:lnTo>
                  <a:lnTo>
                    <a:pt x="1187892" y="1120673"/>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4521" tIns="525440" rIns="624971" bIns="60588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2" name="Freeform: Shape 11">
              <a:extLst>
                <a:ext uri="{FF2B5EF4-FFF2-40B4-BE49-F238E27FC236}">
                  <a16:creationId xmlns:a16="http://schemas.microsoft.com/office/drawing/2014/main" id="{01574A85-C6AD-92C1-1E0A-6159BDC05113}"/>
                </a:ext>
              </a:extLst>
            </p:cNvPr>
            <p:cNvSpPr/>
            <p:nvPr/>
          </p:nvSpPr>
          <p:spPr>
            <a:xfrm>
              <a:off x="3620129" y="3103966"/>
              <a:ext cx="1221276" cy="443818"/>
            </a:xfrm>
            <a:custGeom>
              <a:avLst/>
              <a:gdLst>
                <a:gd name="connsiteX0" fmla="*/ 0 w 1221276"/>
                <a:gd name="connsiteY0" fmla="*/ 439638 h 443818"/>
                <a:gd name="connsiteX1" fmla="*/ 609784 w 1221276"/>
                <a:gd name="connsiteY1" fmla="*/ 439638 h 443818"/>
                <a:gd name="connsiteX2" fmla="*/ 609784 w 1221276"/>
                <a:gd name="connsiteY2" fmla="*/ 0 h 443818"/>
                <a:gd name="connsiteX3" fmla="*/ 1219569 w 1221276"/>
                <a:gd name="connsiteY3" fmla="*/ 0 h 443818"/>
              </a:gdLst>
              <a:ahLst/>
              <a:cxnLst>
                <a:cxn ang="0">
                  <a:pos x="connsiteX0" y="connsiteY0"/>
                </a:cxn>
                <a:cxn ang="0">
                  <a:pos x="connsiteX1" y="connsiteY1"/>
                </a:cxn>
                <a:cxn ang="0">
                  <a:pos x="connsiteX2" y="connsiteY2"/>
                </a:cxn>
                <a:cxn ang="0">
                  <a:pos x="connsiteX3" y="connsiteY3"/>
                </a:cxn>
              </a:cxnLst>
              <a:rect l="l" t="t" r="r" b="b"/>
              <a:pathLst>
                <a:path w="1221276" h="443818">
                  <a:moveTo>
                    <a:pt x="0" y="439638"/>
                  </a:moveTo>
                  <a:lnTo>
                    <a:pt x="609784" y="439638"/>
                  </a:lnTo>
                  <a:lnTo>
                    <a:pt x="609784" y="0"/>
                  </a:lnTo>
                  <a:lnTo>
                    <a:pt x="1219569" y="0"/>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90852" tIns="189424" rIns="655824" bIns="25439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3" name="Freeform: Shape 12">
              <a:extLst>
                <a:ext uri="{FF2B5EF4-FFF2-40B4-BE49-F238E27FC236}">
                  <a16:creationId xmlns:a16="http://schemas.microsoft.com/office/drawing/2014/main" id="{F8DF9B02-5C9F-F912-B31A-D2FF4D659FC4}"/>
                </a:ext>
              </a:extLst>
            </p:cNvPr>
            <p:cNvSpPr/>
            <p:nvPr/>
          </p:nvSpPr>
          <p:spPr>
            <a:xfrm>
              <a:off x="3620129" y="1608000"/>
              <a:ext cx="1137376" cy="1939784"/>
            </a:xfrm>
            <a:custGeom>
              <a:avLst/>
              <a:gdLst>
                <a:gd name="connsiteX0" fmla="*/ 0 w 1137376"/>
                <a:gd name="connsiteY0" fmla="*/ 1921516 h 1939784"/>
                <a:gd name="connsiteX1" fmla="*/ 563332 w 1137376"/>
                <a:gd name="connsiteY1" fmla="*/ 1921516 h 1939784"/>
                <a:gd name="connsiteX2" fmla="*/ 563332 w 1137376"/>
                <a:gd name="connsiteY2" fmla="*/ 0 h 1939784"/>
                <a:gd name="connsiteX3" fmla="*/ 1126665 w 1137376"/>
                <a:gd name="connsiteY3" fmla="*/ 0 h 1939784"/>
              </a:gdLst>
              <a:ahLst/>
              <a:cxnLst>
                <a:cxn ang="0">
                  <a:pos x="connsiteX0" y="connsiteY0"/>
                </a:cxn>
                <a:cxn ang="0">
                  <a:pos x="connsiteX1" y="connsiteY1"/>
                </a:cxn>
                <a:cxn ang="0">
                  <a:pos x="connsiteX2" y="connsiteY2"/>
                </a:cxn>
                <a:cxn ang="0">
                  <a:pos x="connsiteX3" y="connsiteY3"/>
                </a:cxn>
              </a:cxnLst>
              <a:rect l="l" t="t" r="r" b="b"/>
              <a:pathLst>
                <a:path w="1137376" h="1939784">
                  <a:moveTo>
                    <a:pt x="0" y="1921516"/>
                  </a:moveTo>
                  <a:lnTo>
                    <a:pt x="563332" y="1921516"/>
                  </a:lnTo>
                  <a:lnTo>
                    <a:pt x="563332" y="0"/>
                  </a:lnTo>
                  <a:lnTo>
                    <a:pt x="1126665" y="0"/>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25172" tIns="913676" rIns="637604" bIns="10261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4" name="Freeform: Shape 13">
              <a:extLst>
                <a:ext uri="{FF2B5EF4-FFF2-40B4-BE49-F238E27FC236}">
                  <a16:creationId xmlns:a16="http://schemas.microsoft.com/office/drawing/2014/main" id="{8CAE29B6-018D-139F-0E8A-0010621B17BD}"/>
                </a:ext>
              </a:extLst>
            </p:cNvPr>
            <p:cNvSpPr/>
            <p:nvPr/>
          </p:nvSpPr>
          <p:spPr>
            <a:xfrm rot="16200000">
              <a:off x="-341231" y="1174512"/>
              <a:ext cx="4799535" cy="3801807"/>
            </a:xfrm>
            <a:custGeom>
              <a:avLst/>
              <a:gdLst>
                <a:gd name="connsiteX0" fmla="*/ 0 w 3854800"/>
                <a:gd name="connsiteY0" fmla="*/ 0 h 3462496"/>
                <a:gd name="connsiteX1" fmla="*/ 3854800 w 3854800"/>
                <a:gd name="connsiteY1" fmla="*/ 0 h 3462496"/>
                <a:gd name="connsiteX2" fmla="*/ 3854800 w 3854800"/>
                <a:gd name="connsiteY2" fmla="*/ 3462496 h 3462496"/>
                <a:gd name="connsiteX3" fmla="*/ 0 w 3854800"/>
                <a:gd name="connsiteY3" fmla="*/ 3462496 h 3462496"/>
                <a:gd name="connsiteX4" fmla="*/ 0 w 3854800"/>
                <a:gd name="connsiteY4" fmla="*/ 0 h 346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800" h="3462496">
                  <a:moveTo>
                    <a:pt x="0" y="0"/>
                  </a:moveTo>
                  <a:lnTo>
                    <a:pt x="3854800" y="0"/>
                  </a:lnTo>
                  <a:lnTo>
                    <a:pt x="3854800" y="3462496"/>
                  </a:lnTo>
                  <a:lnTo>
                    <a:pt x="0" y="3462496"/>
                  </a:lnTo>
                  <a:lnTo>
                    <a:pt x="0" y="0"/>
                  </a:lnTo>
                  <a:close/>
                </a:path>
              </a:pathLst>
            </a:custGeom>
            <a:blipFill rotWithShape="0">
              <a:blip r:embed="rId4"/>
              <a:stretch>
                <a:fillRect/>
              </a:stretch>
            </a:blipFill>
            <a:ln>
              <a:no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txBody>
            <a:bodyPr spcFirstLastPara="0" vert="horz" wrap="square" lIns="41274" tIns="41274"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a:ea typeface="黑体"/>
                <a:cs typeface="+mn-cs"/>
              </a:endParaRPr>
            </a:p>
          </p:txBody>
        </p:sp>
        <p:sp>
          <p:nvSpPr>
            <p:cNvPr id="15" name="Freeform: Shape 14">
              <a:extLst>
                <a:ext uri="{FF2B5EF4-FFF2-40B4-BE49-F238E27FC236}">
                  <a16:creationId xmlns:a16="http://schemas.microsoft.com/office/drawing/2014/main" id="{EB9EFCA5-CADD-24C6-939B-A640168B72AA}"/>
                </a:ext>
              </a:extLst>
            </p:cNvPr>
            <p:cNvSpPr/>
            <p:nvPr/>
          </p:nvSpPr>
          <p:spPr>
            <a:xfrm>
              <a:off x="4757506" y="934310"/>
              <a:ext cx="6800638" cy="1347378"/>
            </a:xfrm>
            <a:custGeom>
              <a:avLst/>
              <a:gdLst>
                <a:gd name="connsiteX0" fmla="*/ 0 w 6800638"/>
                <a:gd name="connsiteY0" fmla="*/ 0 h 1347378"/>
                <a:gd name="connsiteX1" fmla="*/ 6800638 w 6800638"/>
                <a:gd name="connsiteY1" fmla="*/ 0 h 1347378"/>
                <a:gd name="connsiteX2" fmla="*/ 6800638 w 6800638"/>
                <a:gd name="connsiteY2" fmla="*/ 1347378 h 1347378"/>
                <a:gd name="connsiteX3" fmla="*/ 0 w 6800638"/>
                <a:gd name="connsiteY3" fmla="*/ 1347378 h 1347378"/>
                <a:gd name="connsiteX4" fmla="*/ 0 w 6800638"/>
                <a:gd name="connsiteY4" fmla="*/ 0 h 134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638" h="1347378">
                  <a:moveTo>
                    <a:pt x="0" y="0"/>
                  </a:moveTo>
                  <a:lnTo>
                    <a:pt x="6800638" y="0"/>
                  </a:lnTo>
                  <a:lnTo>
                    <a:pt x="6800638" y="1347378"/>
                  </a:lnTo>
                  <a:lnTo>
                    <a:pt x="0" y="1347378"/>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 1: </a:t>
              </a:r>
              <a:r>
                <a:rPr kumimoji="0" lang="vi-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Mọi người sinh ra đều có quyền sống tự do và bình đẳng.</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16" name="Freeform: Shape 15">
              <a:extLst>
                <a:ext uri="{FF2B5EF4-FFF2-40B4-BE49-F238E27FC236}">
                  <a16:creationId xmlns:a16="http://schemas.microsoft.com/office/drawing/2014/main" id="{201B2F7F-A9EF-BA05-B0E3-4BDA8C203B92}"/>
                </a:ext>
              </a:extLst>
            </p:cNvPr>
            <p:cNvSpPr/>
            <p:nvPr/>
          </p:nvSpPr>
          <p:spPr>
            <a:xfrm>
              <a:off x="4841405" y="2380036"/>
              <a:ext cx="6748612" cy="1447859"/>
            </a:xfrm>
            <a:custGeom>
              <a:avLst/>
              <a:gdLst>
                <a:gd name="connsiteX0" fmla="*/ 0 w 6748612"/>
                <a:gd name="connsiteY0" fmla="*/ 0 h 1447859"/>
                <a:gd name="connsiteX1" fmla="*/ 6748612 w 6748612"/>
                <a:gd name="connsiteY1" fmla="*/ 0 h 1447859"/>
                <a:gd name="connsiteX2" fmla="*/ 6748612 w 6748612"/>
                <a:gd name="connsiteY2" fmla="*/ 1447859 h 1447859"/>
                <a:gd name="connsiteX3" fmla="*/ 0 w 6748612"/>
                <a:gd name="connsiteY3" fmla="*/ 1447859 h 1447859"/>
                <a:gd name="connsiteX4" fmla="*/ 0 w 6748612"/>
                <a:gd name="connsiteY4" fmla="*/ 0 h 14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612" h="1447859">
                  <a:moveTo>
                    <a:pt x="0" y="0"/>
                  </a:moveTo>
                  <a:lnTo>
                    <a:pt x="6748612" y="0"/>
                  </a:lnTo>
                  <a:lnTo>
                    <a:pt x="6748612" y="1447859"/>
                  </a:lnTo>
                  <a:lnTo>
                    <a:pt x="0" y="1447859"/>
                  </a:lnTo>
                  <a:lnTo>
                    <a:pt x="0" y="0"/>
                  </a:lnTo>
                  <a:close/>
                </a:path>
              </a:pathLst>
            </a:custGeom>
            <a:solidFill>
              <a:sysClr val="window" lastClr="FFFFFF"/>
            </a:solidFill>
            <a:ln w="12700" cap="flat" cmpd="sng" algn="ctr">
              <a:solidFill>
                <a:srgbClr val="70AD47">
                  <a:shade val="50000"/>
                </a:srgbClr>
              </a:solidFill>
              <a:prstDash val="solid"/>
              <a:miter lim="800000"/>
            </a:ln>
            <a:effectLst/>
            <a:scene3d>
              <a:camera prst="orthographicFront"/>
              <a:lightRig rig="flat" dir="t"/>
            </a:scene3d>
            <a:sp3d/>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2: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mn-cs"/>
                </a:rPr>
                <a:t>Đều có những quyền được hưởng: quyền tự do, quyền sở hữu, quyền được an toàn và quyền chống áp bức.</a:t>
              </a:r>
              <a:endParaRPr kumimoji="0" lang="en-US" sz="3200" b="0" i="0" u="none" strike="noStrike" kern="1200" cap="none" spc="0" normalizeH="0" baseline="0" noProof="0" dirty="0">
                <a:ln>
                  <a:noFill/>
                </a:ln>
                <a:solidFill>
                  <a:srgbClr val="002060"/>
                </a:solidFill>
                <a:effectLst/>
                <a:uLnTx/>
                <a:uFillTx/>
                <a:latin typeface="Calibri Light"/>
                <a:ea typeface="黑体"/>
                <a:cs typeface="+mn-cs"/>
              </a:endParaRPr>
            </a:p>
          </p:txBody>
        </p:sp>
        <p:sp>
          <p:nvSpPr>
            <p:cNvPr id="17" name="Freeform: Shape 16">
              <a:extLst>
                <a:ext uri="{FF2B5EF4-FFF2-40B4-BE49-F238E27FC236}">
                  <a16:creationId xmlns:a16="http://schemas.microsoft.com/office/drawing/2014/main" id="{53833C14-DB25-5D7F-75A8-66E81FD305E5}"/>
                </a:ext>
              </a:extLst>
            </p:cNvPr>
            <p:cNvSpPr/>
            <p:nvPr/>
          </p:nvSpPr>
          <p:spPr>
            <a:xfrm>
              <a:off x="4764221" y="3883040"/>
              <a:ext cx="6825796" cy="1592144"/>
            </a:xfrm>
            <a:custGeom>
              <a:avLst/>
              <a:gdLst>
                <a:gd name="connsiteX0" fmla="*/ 0 w 6825796"/>
                <a:gd name="connsiteY0" fmla="*/ 0 h 1592144"/>
                <a:gd name="connsiteX1" fmla="*/ 6825796 w 6825796"/>
                <a:gd name="connsiteY1" fmla="*/ 0 h 1592144"/>
                <a:gd name="connsiteX2" fmla="*/ 6825796 w 6825796"/>
                <a:gd name="connsiteY2" fmla="*/ 1592144 h 1592144"/>
                <a:gd name="connsiteX3" fmla="*/ 0 w 6825796"/>
                <a:gd name="connsiteY3" fmla="*/ 1592144 h 1592144"/>
                <a:gd name="connsiteX4" fmla="*/ 0 w 6825796"/>
                <a:gd name="connsiteY4" fmla="*/ 0 h 159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796" h="1592144">
                  <a:moveTo>
                    <a:pt x="0" y="0"/>
                  </a:moveTo>
                  <a:lnTo>
                    <a:pt x="6825796" y="0"/>
                  </a:lnTo>
                  <a:lnTo>
                    <a:pt x="6825796" y="1592144"/>
                  </a:lnTo>
                  <a:lnTo>
                    <a:pt x="0" y="1592144"/>
                  </a:lnTo>
                  <a:lnTo>
                    <a:pt x="0" y="0"/>
                  </a:lnTo>
                  <a:close/>
                </a:path>
              </a:pathLst>
            </a:custGeom>
            <a:solidFill>
              <a:srgbClr val="002060"/>
            </a:solidFill>
            <a:ln w="6350" cap="flat" cmpd="sng" algn="ctr">
              <a:solidFill>
                <a:srgbClr val="ED7D31"/>
              </a:solidFill>
              <a:prstDash val="solid"/>
              <a:miter lim="800000"/>
            </a:ln>
            <a:effectLst/>
            <a:scene3d>
              <a:camera prst="orthographicFront"/>
              <a:lightRig rig="flat" dir="t"/>
            </a:scene3d>
            <a:sp3d/>
          </p:spPr>
          <p:style>
            <a:lnRef idx="1">
              <a:schemeClr val="accent2"/>
            </a:lnRef>
            <a:fillRef idx="3">
              <a:schemeClr val="accent2"/>
            </a:fillRef>
            <a:effectRef idx="2">
              <a:schemeClr val="accent2"/>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 17: </a:t>
              </a:r>
              <a:r>
                <a:rPr kumimoji="0" lang="vi-VN"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Quyền sở hữu là quyền bất khả xâm phạm và thiêng liêng, không ai có thể tước bỏ.</a:t>
              </a:r>
              <a:endParaRPr kumimoji="0" lang="en-US"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endParaRPr>
            </a:p>
          </p:txBody>
        </p:sp>
      </p:grpSp>
      <p:sp>
        <p:nvSpPr>
          <p:cNvPr id="4" name="Thought Bubble: Cloud 4">
            <a:extLst>
              <a:ext uri="{FF2B5EF4-FFF2-40B4-BE49-F238E27FC236}">
                <a16:creationId xmlns:a16="http://schemas.microsoft.com/office/drawing/2014/main" id="{BFA504AC-3201-A0F8-B8D0-2BC737E115AB}"/>
              </a:ext>
            </a:extLst>
          </p:cNvPr>
          <p:cNvSpPr/>
          <p:nvPr/>
        </p:nvSpPr>
        <p:spPr>
          <a:xfrm>
            <a:off x="2173828" y="581197"/>
            <a:ext cx="8195094" cy="4590802"/>
          </a:xfrm>
          <a:prstGeom prst="cloudCallout">
            <a:avLst>
              <a:gd name="adj1" fmla="val 38169"/>
              <a:gd name="adj2" fmla="val 61934"/>
            </a:avLst>
          </a:prstGeom>
          <a:solidFill>
            <a:srgbClr val="5B9BD5">
              <a:lumMod val="20000"/>
              <a:lumOff val="80000"/>
            </a:srgbClr>
          </a:solidFill>
          <a:ln w="1905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Em</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có</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nhận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xét</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gì</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về</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Tuyên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ngôn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Nhân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quyền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và</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Dân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quyền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a:t>
            </a:r>
          </a:p>
        </p:txBody>
      </p:sp>
    </p:spTree>
    <p:extLst>
      <p:ext uri="{BB962C8B-B14F-4D97-AF65-F5344CB8AC3E}">
        <p14:creationId xmlns:p14="http://schemas.microsoft.com/office/powerpoint/2010/main" val="144948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5|18.5|15.1|6.3|1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tudies Subject for Middle School: US Constitution by Slidesgo">
  <a:themeElements>
    <a:clrScheme name="Simple Light">
      <a:dk1>
        <a:srgbClr val="38231E"/>
      </a:dk1>
      <a:lt1>
        <a:srgbClr val="A01D21"/>
      </a:lt1>
      <a:dk2>
        <a:srgbClr val="DDDBCA"/>
      </a:dk2>
      <a:lt2>
        <a:srgbClr val="B9A681"/>
      </a:lt2>
      <a:accent1>
        <a:srgbClr val="FADA6B"/>
      </a:accent1>
      <a:accent2>
        <a:srgbClr val="8B7469"/>
      </a:accent2>
      <a:accent3>
        <a:srgbClr val="6584B8"/>
      </a:accent3>
      <a:accent4>
        <a:srgbClr val="364E74"/>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74</TotalTime>
  <Words>863</Words>
  <Application>Microsoft Office PowerPoint</Application>
  <PresentationFormat>Widescreen</PresentationFormat>
  <Paragraphs>108</Paragraphs>
  <Slides>29</Slides>
  <Notes>4</Notes>
  <HiddenSlides>0</HiddenSlides>
  <MMClips>2</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29</vt:i4>
      </vt:variant>
    </vt:vector>
  </HeadingPairs>
  <TitlesOfParts>
    <vt:vector size="61" baseType="lpstr">
      <vt:lpstr>微软雅黑</vt:lpstr>
      <vt:lpstr>宋体</vt:lpstr>
      <vt:lpstr>宋体</vt:lpstr>
      <vt:lpstr>ABeeZee</vt:lpstr>
      <vt:lpstr>Alice</vt:lpstr>
      <vt:lpstr>Arial</vt:lpstr>
      <vt:lpstr>Arial Unicode MS</vt:lpstr>
      <vt:lpstr>Bellota Regular</vt:lpstr>
      <vt:lpstr>Calibri</vt:lpstr>
      <vt:lpstr>Calibri Light</vt:lpstr>
      <vt:lpstr>等线</vt:lpstr>
      <vt:lpstr>Encode Sans Semi Expanded Regular</vt:lpstr>
      <vt:lpstr>ITC Avant Garde Std Bk</vt:lpstr>
      <vt:lpstr>Livvic</vt:lpstr>
      <vt:lpstr>Open Sans</vt:lpstr>
      <vt:lpstr>Poller One</vt:lpstr>
      <vt:lpstr>PT Serif</vt:lpstr>
      <vt:lpstr>Quintessential</vt:lpstr>
      <vt:lpstr>Roboto Condensed Light</vt:lpstr>
      <vt:lpstr>黑体</vt:lpstr>
      <vt:lpstr>Times New Roman</vt:lpstr>
      <vt:lpstr>Wingdings</vt:lpstr>
      <vt:lpstr>印品丫丫体-D版</vt:lpstr>
      <vt:lpstr>Office Theme</vt:lpstr>
      <vt:lpstr>Social Studies Subject for Middle School: US Constitution by Slidesgo</vt:lpstr>
      <vt:lpstr>Default Design</vt:lpstr>
      <vt:lpstr>Office 主题</vt:lpstr>
      <vt:lpstr>Office 主题​​</vt:lpstr>
      <vt:lpstr>2_Office Theme</vt:lpstr>
      <vt:lpstr>Lección de Historia de España by Slidesgo</vt:lpstr>
      <vt:lpstr>4_Office Theme</vt:lpstr>
      <vt:lpstr>Non Canonical Gospels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KIẾN THỨC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7</cp:revision>
  <dcterms:created xsi:type="dcterms:W3CDTF">2023-06-09T08:25:23Z</dcterms:created>
  <dcterms:modified xsi:type="dcterms:W3CDTF">2025-12-18T08:48:19Z</dcterms:modified>
</cp:coreProperties>
</file>