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 id="2147483685" r:id="rId4"/>
    <p:sldMasterId id="2147483689" r:id="rId5"/>
    <p:sldMasterId id="2147483702" r:id="rId6"/>
    <p:sldMasterId id="2147483712" r:id="rId7"/>
  </p:sldMasterIdLst>
  <p:notesMasterIdLst>
    <p:notesMasterId r:id="rId41"/>
  </p:notesMasterIdLst>
  <p:sldIdLst>
    <p:sldId id="614" r:id="rId8"/>
    <p:sldId id="622" r:id="rId9"/>
    <p:sldId id="623" r:id="rId10"/>
    <p:sldId id="2007577421" r:id="rId11"/>
    <p:sldId id="419" r:id="rId12"/>
    <p:sldId id="256" r:id="rId13"/>
    <p:sldId id="324" r:id="rId14"/>
    <p:sldId id="2007577261" r:id="rId15"/>
    <p:sldId id="2007577258" r:id="rId16"/>
    <p:sldId id="2007577257" r:id="rId17"/>
    <p:sldId id="2007577259" r:id="rId18"/>
    <p:sldId id="2007577260" r:id="rId19"/>
    <p:sldId id="2007577423" r:id="rId20"/>
    <p:sldId id="2007577424" r:id="rId21"/>
    <p:sldId id="615" r:id="rId22"/>
    <p:sldId id="2007577427" r:id="rId23"/>
    <p:sldId id="2007577428" r:id="rId24"/>
    <p:sldId id="347" r:id="rId25"/>
    <p:sldId id="260" r:id="rId26"/>
    <p:sldId id="619" r:id="rId27"/>
    <p:sldId id="351" r:id="rId28"/>
    <p:sldId id="354" r:id="rId29"/>
    <p:sldId id="355" r:id="rId30"/>
    <p:sldId id="352" r:id="rId31"/>
    <p:sldId id="356" r:id="rId32"/>
    <p:sldId id="370" r:id="rId33"/>
    <p:sldId id="2007577426" r:id="rId34"/>
    <p:sldId id="338" r:id="rId35"/>
    <p:sldId id="368" r:id="rId36"/>
    <p:sldId id="2007577266" r:id="rId37"/>
    <p:sldId id="2007577267" r:id="rId38"/>
    <p:sldId id="366" r:id="rId39"/>
    <p:sldId id="2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35" autoAdjust="0"/>
    <p:restoredTop sz="94660"/>
  </p:normalViewPr>
  <p:slideViewPr>
    <p:cSldViewPr snapToGrid="0" showGuides="1">
      <p:cViewPr varScale="1">
        <p:scale>
          <a:sx n="99" d="100"/>
          <a:sy n="99" d="100"/>
        </p:scale>
        <p:origin x="78" y="16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0" Type="http://schemas.openxmlformats.org/officeDocument/2006/relationships/slide" Target="slides/slide13.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5BD589-8204-46C6-9264-BCBBF6900715}" type="datetimeFigureOut">
              <a:rPr lang="en-US" smtClean="0"/>
              <a:t>18/12/2025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206F05-39EF-44E0-9AB6-2DF76F336EDE}" type="slidenum">
              <a:rPr lang="en-US" smtClean="0"/>
              <a:t>‹#›</a:t>
            </a:fld>
            <a:endParaRPr lang="en-US"/>
          </a:p>
        </p:txBody>
      </p:sp>
    </p:spTree>
    <p:extLst>
      <p:ext uri="{BB962C8B-B14F-4D97-AF65-F5344CB8AC3E}">
        <p14:creationId xmlns:p14="http://schemas.microsoft.com/office/powerpoint/2010/main" val="1897524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15908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2"/>
        <p:cNvGrpSpPr/>
        <p:nvPr/>
      </p:nvGrpSpPr>
      <p:grpSpPr>
        <a:xfrm>
          <a:off x="0" y="0"/>
          <a:ext cx="0" cy="0"/>
          <a:chOff x="0" y="0"/>
          <a:chExt cx="0" cy="0"/>
        </a:xfrm>
      </p:grpSpPr>
      <p:sp>
        <p:nvSpPr>
          <p:cNvPr id="1473" name="Google Shape;1473;ga9179a95dd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4" name="Google Shape;1474;ga9179a95dd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8220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430D9-72BA-9864-20B2-00D6AEB2081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790B36E-3843-F80D-DA85-B551503D40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E788AC2-1624-6EC8-1055-E0045AE29CBC}"/>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AAFB2D90-30B1-78BC-3A7E-13E601103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606CFB-462A-40F0-A0C0-7AA407583E88}"/>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38740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7A267-C24A-2472-5ED4-40EDCBD59B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5FEABBB-943C-DBA7-307E-3E024562C7C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9CF725-8A39-4363-6CF9-14B7DEF18E85}"/>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B0449C07-733C-1F29-45E7-7DBADAA60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3DCE9D-C5C6-019B-111E-2B016A28CB7A}"/>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905893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138269-5308-C1F3-9185-EDCF2AAB38A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6A9572-1FEA-6078-4E1B-7932AE81572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79848C-58B5-3D7F-30D6-832DAC3A098B}"/>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2616C82D-A67F-5C8C-3958-1EA3A092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1F20C-5E15-BABD-1F64-651BFCD5FCE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14785385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566618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390807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783558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218071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292305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568381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0542881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103314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B871F7-7BE2-4DA9-E760-6129F333F6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B24629-7D1F-88B9-E74B-2FF1F989FD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6943A8-4FB9-3E12-83F0-3C4871EDAD20}"/>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DB0B6FEA-C73E-77D5-42F0-D878531F4D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C9F96B-0D7F-7B54-9FA0-D6F158B5E60E}"/>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7211775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308288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190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834305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7117889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507006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2"/>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4" y="226822"/>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1" y="715136"/>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629378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flipH="1">
            <a:off x="7722865" y="123805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sp>
        <p:nvSpPr>
          <p:cNvPr id="14" name="Google Shape;14;p2"/>
          <p:cNvSpPr txBox="1">
            <a:spLocks noGrp="1"/>
          </p:cNvSpPr>
          <p:nvPr>
            <p:ph type="ctrTitle"/>
          </p:nvPr>
        </p:nvSpPr>
        <p:spPr>
          <a:xfrm>
            <a:off x="914400" y="1334567"/>
            <a:ext cx="7681200" cy="2395200"/>
          </a:xfrm>
          <a:prstGeom prst="rect">
            <a:avLst/>
          </a:prstGeom>
        </p:spPr>
        <p:txBody>
          <a:bodyPr spcFirstLastPara="1" wrap="square" lIns="91425" tIns="91425" rIns="91425" bIns="91425" anchor="b" anchorCtr="0">
            <a:noAutofit/>
          </a:bodyPr>
          <a:lstStyle>
            <a:lvl1pPr lvl="0">
              <a:spcBef>
                <a:spcPts val="0"/>
              </a:spcBef>
              <a:spcAft>
                <a:spcPts val="0"/>
              </a:spcAft>
              <a:buSzPts val="5200"/>
              <a:buNone/>
              <a:defRPr sz="6933"/>
            </a:lvl1pPr>
            <a:lvl2pPr lvl="1">
              <a:spcBef>
                <a:spcPts val="0"/>
              </a:spcBef>
              <a:spcAft>
                <a:spcPts val="0"/>
              </a:spcAft>
              <a:buSzPts val="5200"/>
              <a:buNone/>
              <a:defRPr sz="6933"/>
            </a:lvl2pPr>
            <a:lvl3pPr lvl="2">
              <a:spcBef>
                <a:spcPts val="0"/>
              </a:spcBef>
              <a:spcAft>
                <a:spcPts val="0"/>
              </a:spcAft>
              <a:buSzPts val="5200"/>
              <a:buNone/>
              <a:defRPr sz="6933"/>
            </a:lvl3pPr>
            <a:lvl4pPr lvl="3">
              <a:spcBef>
                <a:spcPts val="0"/>
              </a:spcBef>
              <a:spcAft>
                <a:spcPts val="0"/>
              </a:spcAft>
              <a:buSzPts val="5200"/>
              <a:buNone/>
              <a:defRPr sz="6933"/>
            </a:lvl4pPr>
            <a:lvl5pPr lvl="4">
              <a:spcBef>
                <a:spcPts val="0"/>
              </a:spcBef>
              <a:spcAft>
                <a:spcPts val="0"/>
              </a:spcAft>
              <a:buSzPts val="5200"/>
              <a:buNone/>
              <a:defRPr sz="6933"/>
            </a:lvl5pPr>
            <a:lvl6pPr lvl="5">
              <a:spcBef>
                <a:spcPts val="0"/>
              </a:spcBef>
              <a:spcAft>
                <a:spcPts val="0"/>
              </a:spcAft>
              <a:buSzPts val="5200"/>
              <a:buNone/>
              <a:defRPr sz="6933"/>
            </a:lvl6pPr>
            <a:lvl7pPr lvl="6">
              <a:spcBef>
                <a:spcPts val="0"/>
              </a:spcBef>
              <a:spcAft>
                <a:spcPts val="0"/>
              </a:spcAft>
              <a:buSzPts val="5200"/>
              <a:buNone/>
              <a:defRPr sz="6933"/>
            </a:lvl7pPr>
            <a:lvl8pPr lvl="7">
              <a:spcBef>
                <a:spcPts val="0"/>
              </a:spcBef>
              <a:spcAft>
                <a:spcPts val="0"/>
              </a:spcAft>
              <a:buSzPts val="5200"/>
              <a:buNone/>
              <a:defRPr sz="6933"/>
            </a:lvl8pPr>
            <a:lvl9pPr lvl="8">
              <a:spcBef>
                <a:spcPts val="0"/>
              </a:spcBef>
              <a:spcAft>
                <a:spcPts val="0"/>
              </a:spcAft>
              <a:buSzPts val="5200"/>
              <a:buNone/>
              <a:defRPr sz="6933"/>
            </a:lvl9pPr>
          </a:lstStyle>
          <a:p>
            <a:endParaRPr/>
          </a:p>
        </p:txBody>
      </p:sp>
      <p:sp>
        <p:nvSpPr>
          <p:cNvPr id="15" name="Google Shape;15;p2"/>
          <p:cNvSpPr txBox="1">
            <a:spLocks noGrp="1"/>
          </p:cNvSpPr>
          <p:nvPr>
            <p:ph type="subTitle" idx="1"/>
          </p:nvPr>
        </p:nvSpPr>
        <p:spPr>
          <a:xfrm>
            <a:off x="914400" y="3778833"/>
            <a:ext cx="5181600" cy="1056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6" name="Google Shape;16;p2"/>
          <p:cNvSpPr/>
          <p:nvPr/>
        </p:nvSpPr>
        <p:spPr>
          <a:xfrm>
            <a:off x="-3305286" y="4317707"/>
            <a:ext cx="11381967" cy="4381900"/>
          </a:xfrm>
          <a:custGeom>
            <a:avLst/>
            <a:gdLst/>
            <a:ahLst/>
            <a:cxnLst/>
            <a:rect l="l" t="t" r="r" b="b"/>
            <a:pathLst>
              <a:path w="341459" h="131457" extrusionOk="0">
                <a:moveTo>
                  <a:pt x="1956" y="131457"/>
                </a:moveTo>
                <a:cubicBezTo>
                  <a:pt x="-8832" y="107188"/>
                  <a:pt x="27441" y="73739"/>
                  <a:pt x="53858" y="71006"/>
                </a:cubicBezTo>
                <a:cubicBezTo>
                  <a:pt x="72175" y="69111"/>
                  <a:pt x="89827" y="78983"/>
                  <a:pt x="107592" y="83829"/>
                </a:cubicBezTo>
                <a:cubicBezTo>
                  <a:pt x="119024" y="86947"/>
                  <a:pt x="131185" y="87670"/>
                  <a:pt x="143008" y="86882"/>
                </a:cubicBezTo>
                <a:cubicBezTo>
                  <a:pt x="165931" y="85354"/>
                  <a:pt x="187005" y="69324"/>
                  <a:pt x="202849" y="52687"/>
                </a:cubicBezTo>
                <a:cubicBezTo>
                  <a:pt x="216151" y="38720"/>
                  <a:pt x="226877" y="21520"/>
                  <a:pt x="243150" y="11165"/>
                </a:cubicBezTo>
                <a:cubicBezTo>
                  <a:pt x="257231" y="2205"/>
                  <a:pt x="275323" y="-521"/>
                  <a:pt x="291999" y="174"/>
                </a:cubicBezTo>
                <a:cubicBezTo>
                  <a:pt x="308471" y="861"/>
                  <a:pt x="326713" y="7548"/>
                  <a:pt x="341459" y="174"/>
                </a:cubicBezTo>
              </a:path>
            </a:pathLst>
          </a:custGeom>
          <a:noFill/>
          <a:ln w="19050" cap="flat" cmpd="sng">
            <a:solidFill>
              <a:schemeClr val="dk2"/>
            </a:solidFill>
            <a:prstDash val="dash"/>
            <a:round/>
            <a:headEnd type="none" w="med" len="med"/>
            <a:tailEnd type="stealth" w="med" len="med"/>
          </a:ln>
        </p:spPr>
      </p:sp>
      <p:grpSp>
        <p:nvGrpSpPr>
          <p:cNvPr id="17" name="Google Shape;17;p2"/>
          <p:cNvGrpSpPr/>
          <p:nvPr/>
        </p:nvGrpSpPr>
        <p:grpSpPr>
          <a:xfrm>
            <a:off x="5361916" y="2921777"/>
            <a:ext cx="7133392" cy="3936484"/>
            <a:chOff x="2845275" y="2257250"/>
            <a:chExt cx="2385750" cy="1316550"/>
          </a:xfrm>
        </p:grpSpPr>
        <p:sp>
          <p:nvSpPr>
            <p:cNvPr id="18" name="Google Shape;18;p2"/>
            <p:cNvSpPr/>
            <p:nvPr/>
          </p:nvSpPr>
          <p:spPr>
            <a:xfrm>
              <a:off x="4670500" y="2258150"/>
              <a:ext cx="116425" cy="34975"/>
            </a:xfrm>
            <a:custGeom>
              <a:avLst/>
              <a:gdLst/>
              <a:ahLst/>
              <a:cxnLst/>
              <a:rect l="l" t="t" r="r" b="b"/>
              <a:pathLst>
                <a:path w="4657" h="1399" extrusionOk="0">
                  <a:moveTo>
                    <a:pt x="1179" y="0"/>
                  </a:moveTo>
                  <a:cubicBezTo>
                    <a:pt x="1005" y="0"/>
                    <a:pt x="830" y="13"/>
                    <a:pt x="656" y="36"/>
                  </a:cubicBezTo>
                  <a:cubicBezTo>
                    <a:pt x="608" y="36"/>
                    <a:pt x="584" y="48"/>
                    <a:pt x="537" y="84"/>
                  </a:cubicBezTo>
                  <a:cubicBezTo>
                    <a:pt x="489" y="84"/>
                    <a:pt x="430" y="107"/>
                    <a:pt x="394" y="107"/>
                  </a:cubicBezTo>
                  <a:cubicBezTo>
                    <a:pt x="346" y="131"/>
                    <a:pt x="311" y="155"/>
                    <a:pt x="275" y="155"/>
                  </a:cubicBezTo>
                  <a:cubicBezTo>
                    <a:pt x="180" y="155"/>
                    <a:pt x="72" y="191"/>
                    <a:pt x="1" y="262"/>
                  </a:cubicBezTo>
                  <a:lnTo>
                    <a:pt x="1" y="1179"/>
                  </a:lnTo>
                  <a:cubicBezTo>
                    <a:pt x="336" y="993"/>
                    <a:pt x="731" y="900"/>
                    <a:pt x="1126" y="900"/>
                  </a:cubicBezTo>
                  <a:cubicBezTo>
                    <a:pt x="1363" y="900"/>
                    <a:pt x="1599" y="933"/>
                    <a:pt x="1823" y="1000"/>
                  </a:cubicBezTo>
                  <a:cubicBezTo>
                    <a:pt x="2073" y="1084"/>
                    <a:pt x="2263" y="1203"/>
                    <a:pt x="2513" y="1274"/>
                  </a:cubicBezTo>
                  <a:cubicBezTo>
                    <a:pt x="2771" y="1336"/>
                    <a:pt x="3056" y="1398"/>
                    <a:pt x="3320" y="1398"/>
                  </a:cubicBezTo>
                  <a:cubicBezTo>
                    <a:pt x="3361" y="1398"/>
                    <a:pt x="3402" y="1397"/>
                    <a:pt x="3442" y="1393"/>
                  </a:cubicBezTo>
                  <a:cubicBezTo>
                    <a:pt x="3668" y="1393"/>
                    <a:pt x="3918" y="1393"/>
                    <a:pt x="4144" y="1346"/>
                  </a:cubicBezTo>
                  <a:cubicBezTo>
                    <a:pt x="4228" y="1322"/>
                    <a:pt x="4299" y="1298"/>
                    <a:pt x="4406" y="1274"/>
                  </a:cubicBezTo>
                  <a:cubicBezTo>
                    <a:pt x="4513" y="1239"/>
                    <a:pt x="4585" y="1203"/>
                    <a:pt x="4656" y="1167"/>
                  </a:cubicBezTo>
                  <a:lnTo>
                    <a:pt x="4656" y="250"/>
                  </a:lnTo>
                  <a:cubicBezTo>
                    <a:pt x="4327" y="426"/>
                    <a:pt x="3964" y="499"/>
                    <a:pt x="3596" y="499"/>
                  </a:cubicBezTo>
                  <a:cubicBezTo>
                    <a:pt x="3139" y="499"/>
                    <a:pt x="2673" y="386"/>
                    <a:pt x="2251" y="215"/>
                  </a:cubicBezTo>
                  <a:cubicBezTo>
                    <a:pt x="1918" y="60"/>
                    <a:pt x="1552" y="0"/>
                    <a:pt x="1179"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70225" y="2312425"/>
              <a:ext cx="116700" cy="35975"/>
            </a:xfrm>
            <a:custGeom>
              <a:avLst/>
              <a:gdLst/>
              <a:ahLst/>
              <a:cxnLst/>
              <a:rect l="l" t="t" r="r" b="b"/>
              <a:pathLst>
                <a:path w="4668" h="1439" extrusionOk="0">
                  <a:moveTo>
                    <a:pt x="1233" y="1"/>
                  </a:moveTo>
                  <a:cubicBezTo>
                    <a:pt x="814" y="1"/>
                    <a:pt x="393" y="86"/>
                    <a:pt x="0" y="234"/>
                  </a:cubicBezTo>
                  <a:lnTo>
                    <a:pt x="0" y="1187"/>
                  </a:lnTo>
                  <a:cubicBezTo>
                    <a:pt x="354" y="1017"/>
                    <a:pt x="741" y="925"/>
                    <a:pt x="1125" y="925"/>
                  </a:cubicBezTo>
                  <a:cubicBezTo>
                    <a:pt x="1361" y="925"/>
                    <a:pt x="1595" y="960"/>
                    <a:pt x="1822" y="1032"/>
                  </a:cubicBezTo>
                  <a:cubicBezTo>
                    <a:pt x="2274" y="1187"/>
                    <a:pt x="2691" y="1389"/>
                    <a:pt x="3167" y="1437"/>
                  </a:cubicBezTo>
                  <a:cubicBezTo>
                    <a:pt x="3225" y="1438"/>
                    <a:pt x="3282" y="1439"/>
                    <a:pt x="3339" y="1439"/>
                  </a:cubicBezTo>
                  <a:cubicBezTo>
                    <a:pt x="3808" y="1439"/>
                    <a:pt x="4242" y="1389"/>
                    <a:pt x="4667" y="1187"/>
                  </a:cubicBezTo>
                  <a:lnTo>
                    <a:pt x="4667" y="234"/>
                  </a:lnTo>
                  <a:cubicBezTo>
                    <a:pt x="4349" y="424"/>
                    <a:pt x="4001" y="499"/>
                    <a:pt x="3646" y="499"/>
                  </a:cubicBezTo>
                  <a:cubicBezTo>
                    <a:pt x="3178" y="499"/>
                    <a:pt x="2701" y="368"/>
                    <a:pt x="2274" y="199"/>
                  </a:cubicBezTo>
                  <a:cubicBezTo>
                    <a:pt x="1941"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4670500" y="2281250"/>
              <a:ext cx="117600" cy="42900"/>
            </a:xfrm>
            <a:custGeom>
              <a:avLst/>
              <a:gdLst/>
              <a:ahLst/>
              <a:cxnLst/>
              <a:rect l="l" t="t" r="r" b="b"/>
              <a:pathLst>
                <a:path w="4704" h="1716" extrusionOk="0">
                  <a:moveTo>
                    <a:pt x="1160" y="0"/>
                  </a:moveTo>
                  <a:cubicBezTo>
                    <a:pt x="765" y="0"/>
                    <a:pt x="374" y="71"/>
                    <a:pt x="1" y="243"/>
                  </a:cubicBezTo>
                  <a:lnTo>
                    <a:pt x="1" y="1469"/>
                  </a:lnTo>
                  <a:cubicBezTo>
                    <a:pt x="37" y="1446"/>
                    <a:pt x="84" y="1446"/>
                    <a:pt x="108" y="1422"/>
                  </a:cubicBezTo>
                  <a:cubicBezTo>
                    <a:pt x="156" y="1422"/>
                    <a:pt x="180" y="1386"/>
                    <a:pt x="227" y="1386"/>
                  </a:cubicBezTo>
                  <a:cubicBezTo>
                    <a:pt x="263" y="1374"/>
                    <a:pt x="299" y="1350"/>
                    <a:pt x="334" y="1350"/>
                  </a:cubicBezTo>
                  <a:cubicBezTo>
                    <a:pt x="406" y="1315"/>
                    <a:pt x="477" y="1303"/>
                    <a:pt x="561" y="1267"/>
                  </a:cubicBezTo>
                  <a:cubicBezTo>
                    <a:pt x="729" y="1230"/>
                    <a:pt x="895" y="1211"/>
                    <a:pt x="1060" y="1211"/>
                  </a:cubicBezTo>
                  <a:cubicBezTo>
                    <a:pt x="1314" y="1211"/>
                    <a:pt x="1565" y="1256"/>
                    <a:pt x="1811" y="1350"/>
                  </a:cubicBezTo>
                  <a:cubicBezTo>
                    <a:pt x="2376" y="1536"/>
                    <a:pt x="2953" y="1716"/>
                    <a:pt x="3542" y="1716"/>
                  </a:cubicBezTo>
                  <a:cubicBezTo>
                    <a:pt x="3785" y="1716"/>
                    <a:pt x="4029" y="1685"/>
                    <a:pt x="4275" y="1612"/>
                  </a:cubicBezTo>
                  <a:cubicBezTo>
                    <a:pt x="4323" y="1600"/>
                    <a:pt x="4347" y="1565"/>
                    <a:pt x="4394" y="1565"/>
                  </a:cubicBezTo>
                  <a:cubicBezTo>
                    <a:pt x="4478" y="1565"/>
                    <a:pt x="4585" y="1541"/>
                    <a:pt x="4656" y="1469"/>
                  </a:cubicBezTo>
                  <a:cubicBezTo>
                    <a:pt x="4633" y="1065"/>
                    <a:pt x="4704" y="648"/>
                    <a:pt x="4656" y="243"/>
                  </a:cubicBezTo>
                  <a:lnTo>
                    <a:pt x="4656" y="243"/>
                  </a:lnTo>
                  <a:cubicBezTo>
                    <a:pt x="4333" y="412"/>
                    <a:pt x="3978" y="506"/>
                    <a:pt x="3623" y="506"/>
                  </a:cubicBezTo>
                  <a:cubicBezTo>
                    <a:pt x="3375" y="506"/>
                    <a:pt x="3129" y="460"/>
                    <a:pt x="2894" y="362"/>
                  </a:cubicBezTo>
                  <a:cubicBezTo>
                    <a:pt x="2339" y="156"/>
                    <a:pt x="1746" y="0"/>
                    <a:pt x="1160"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4668725" y="2257250"/>
              <a:ext cx="3900" cy="187550"/>
            </a:xfrm>
            <a:custGeom>
              <a:avLst/>
              <a:gdLst/>
              <a:ahLst/>
              <a:cxnLst/>
              <a:rect l="l" t="t" r="r" b="b"/>
              <a:pathLst>
                <a:path w="156" h="7502" extrusionOk="0">
                  <a:moveTo>
                    <a:pt x="72" y="1"/>
                  </a:moveTo>
                  <a:cubicBezTo>
                    <a:pt x="36" y="1"/>
                    <a:pt x="1" y="13"/>
                    <a:pt x="1" y="48"/>
                  </a:cubicBezTo>
                  <a:lnTo>
                    <a:pt x="1" y="7502"/>
                  </a:lnTo>
                  <a:lnTo>
                    <a:pt x="155" y="7502"/>
                  </a:lnTo>
                  <a:lnTo>
                    <a:pt x="155" y="48"/>
                  </a:lnTo>
                  <a:cubicBezTo>
                    <a:pt x="155" y="13"/>
                    <a:pt x="120" y="1"/>
                    <a:pt x="72"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4669925" y="2257250"/>
              <a:ext cx="2700" cy="187550"/>
            </a:xfrm>
            <a:custGeom>
              <a:avLst/>
              <a:gdLst/>
              <a:ahLst/>
              <a:cxnLst/>
              <a:rect l="l" t="t" r="r" b="b"/>
              <a:pathLst>
                <a:path w="108" h="7502" extrusionOk="0">
                  <a:moveTo>
                    <a:pt x="0" y="1"/>
                  </a:moveTo>
                  <a:cubicBezTo>
                    <a:pt x="24" y="1"/>
                    <a:pt x="36" y="13"/>
                    <a:pt x="36" y="48"/>
                  </a:cubicBezTo>
                  <a:lnTo>
                    <a:pt x="36" y="7502"/>
                  </a:lnTo>
                  <a:lnTo>
                    <a:pt x="107" y="7502"/>
                  </a:lnTo>
                  <a:lnTo>
                    <a:pt x="107" y="48"/>
                  </a:lnTo>
                  <a:cubicBezTo>
                    <a:pt x="107" y="13"/>
                    <a:pt x="72" y="1"/>
                    <a:pt x="24"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4668725" y="2443875"/>
              <a:ext cx="3900" cy="1525"/>
            </a:xfrm>
            <a:custGeom>
              <a:avLst/>
              <a:gdLst/>
              <a:ahLst/>
              <a:cxnLst/>
              <a:rect l="l" t="t" r="r" b="b"/>
              <a:pathLst>
                <a:path w="156" h="61" extrusionOk="0">
                  <a:moveTo>
                    <a:pt x="72" y="1"/>
                  </a:moveTo>
                  <a:cubicBezTo>
                    <a:pt x="36" y="1"/>
                    <a:pt x="1" y="25"/>
                    <a:pt x="1" y="37"/>
                  </a:cubicBezTo>
                  <a:cubicBezTo>
                    <a:pt x="1" y="48"/>
                    <a:pt x="36" y="60"/>
                    <a:pt x="72" y="60"/>
                  </a:cubicBezTo>
                  <a:cubicBezTo>
                    <a:pt x="120" y="60"/>
                    <a:pt x="155" y="48"/>
                    <a:pt x="155" y="37"/>
                  </a:cubicBezTo>
                  <a:cubicBezTo>
                    <a:pt x="155" y="25"/>
                    <a:pt x="120" y="1"/>
                    <a:pt x="72"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669625" y="2258450"/>
              <a:ext cx="900" cy="15500"/>
            </a:xfrm>
            <a:custGeom>
              <a:avLst/>
              <a:gdLst/>
              <a:ahLst/>
              <a:cxnLst/>
              <a:rect l="l" t="t" r="r" b="b"/>
              <a:pathLst>
                <a:path w="36" h="620" extrusionOk="0">
                  <a:moveTo>
                    <a:pt x="24" y="0"/>
                  </a:moveTo>
                  <a:cubicBezTo>
                    <a:pt x="24" y="0"/>
                    <a:pt x="12" y="0"/>
                    <a:pt x="12" y="12"/>
                  </a:cubicBezTo>
                  <a:cubicBezTo>
                    <a:pt x="0" y="24"/>
                    <a:pt x="0" y="60"/>
                    <a:pt x="0" y="84"/>
                  </a:cubicBezTo>
                  <a:lnTo>
                    <a:pt x="0" y="131"/>
                  </a:lnTo>
                  <a:lnTo>
                    <a:pt x="0" y="191"/>
                  </a:lnTo>
                  <a:lnTo>
                    <a:pt x="0" y="310"/>
                  </a:lnTo>
                  <a:cubicBezTo>
                    <a:pt x="0" y="476"/>
                    <a:pt x="0" y="619"/>
                    <a:pt x="12" y="619"/>
                  </a:cubicBezTo>
                  <a:cubicBezTo>
                    <a:pt x="12" y="619"/>
                    <a:pt x="24" y="476"/>
                    <a:pt x="24" y="310"/>
                  </a:cubicBezTo>
                  <a:lnTo>
                    <a:pt x="24" y="191"/>
                  </a:lnTo>
                  <a:lnTo>
                    <a:pt x="24" y="131"/>
                  </a:lnTo>
                  <a:lnTo>
                    <a:pt x="24" y="84"/>
                  </a:lnTo>
                  <a:lnTo>
                    <a:pt x="24" y="24"/>
                  </a:lnTo>
                  <a:cubicBezTo>
                    <a:pt x="24" y="12"/>
                    <a:pt x="36" y="0"/>
                    <a:pt x="36"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69025" y="2275400"/>
              <a:ext cx="1225" cy="2725"/>
            </a:xfrm>
            <a:custGeom>
              <a:avLst/>
              <a:gdLst/>
              <a:ahLst/>
              <a:cxnLst/>
              <a:rect l="l" t="t" r="r" b="b"/>
              <a:pathLst>
                <a:path w="49" h="109" extrusionOk="0">
                  <a:moveTo>
                    <a:pt x="24" y="1"/>
                  </a:moveTo>
                  <a:cubicBezTo>
                    <a:pt x="24" y="1"/>
                    <a:pt x="0" y="13"/>
                    <a:pt x="0" y="49"/>
                  </a:cubicBezTo>
                  <a:cubicBezTo>
                    <a:pt x="0" y="72"/>
                    <a:pt x="0" y="108"/>
                    <a:pt x="24" y="108"/>
                  </a:cubicBezTo>
                  <a:cubicBezTo>
                    <a:pt x="36" y="108"/>
                    <a:pt x="48" y="72"/>
                    <a:pt x="36" y="60"/>
                  </a:cubicBezTo>
                  <a:cubicBezTo>
                    <a:pt x="36" y="37"/>
                    <a:pt x="36" y="1"/>
                    <a:pt x="24"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3367075" y="2258150"/>
              <a:ext cx="116700" cy="34975"/>
            </a:xfrm>
            <a:custGeom>
              <a:avLst/>
              <a:gdLst/>
              <a:ahLst/>
              <a:cxnLst/>
              <a:rect l="l" t="t" r="r" b="b"/>
              <a:pathLst>
                <a:path w="4668" h="1399" extrusionOk="0">
                  <a:moveTo>
                    <a:pt x="1184" y="0"/>
                  </a:moveTo>
                  <a:cubicBezTo>
                    <a:pt x="1010" y="0"/>
                    <a:pt x="833" y="13"/>
                    <a:pt x="655" y="36"/>
                  </a:cubicBezTo>
                  <a:cubicBezTo>
                    <a:pt x="620" y="36"/>
                    <a:pt x="584" y="48"/>
                    <a:pt x="536" y="84"/>
                  </a:cubicBezTo>
                  <a:cubicBezTo>
                    <a:pt x="501" y="84"/>
                    <a:pt x="441" y="107"/>
                    <a:pt x="393" y="107"/>
                  </a:cubicBezTo>
                  <a:cubicBezTo>
                    <a:pt x="346" y="131"/>
                    <a:pt x="322" y="155"/>
                    <a:pt x="274" y="155"/>
                  </a:cubicBezTo>
                  <a:cubicBezTo>
                    <a:pt x="179" y="155"/>
                    <a:pt x="84" y="191"/>
                    <a:pt x="1" y="262"/>
                  </a:cubicBezTo>
                  <a:lnTo>
                    <a:pt x="1" y="1179"/>
                  </a:lnTo>
                  <a:cubicBezTo>
                    <a:pt x="335" y="993"/>
                    <a:pt x="731" y="900"/>
                    <a:pt x="1125" y="900"/>
                  </a:cubicBezTo>
                  <a:cubicBezTo>
                    <a:pt x="1362" y="900"/>
                    <a:pt x="1599" y="933"/>
                    <a:pt x="1822" y="1000"/>
                  </a:cubicBezTo>
                  <a:cubicBezTo>
                    <a:pt x="2072" y="1084"/>
                    <a:pt x="2263" y="1203"/>
                    <a:pt x="2525" y="1274"/>
                  </a:cubicBezTo>
                  <a:cubicBezTo>
                    <a:pt x="2782" y="1336"/>
                    <a:pt x="3058" y="1398"/>
                    <a:pt x="3321" y="1398"/>
                  </a:cubicBezTo>
                  <a:cubicBezTo>
                    <a:pt x="3361" y="1398"/>
                    <a:pt x="3402" y="1397"/>
                    <a:pt x="3441" y="1393"/>
                  </a:cubicBezTo>
                  <a:cubicBezTo>
                    <a:pt x="3668" y="1393"/>
                    <a:pt x="3918" y="1393"/>
                    <a:pt x="4144" y="1346"/>
                  </a:cubicBezTo>
                  <a:cubicBezTo>
                    <a:pt x="4227" y="1322"/>
                    <a:pt x="4311" y="1298"/>
                    <a:pt x="4406" y="1274"/>
                  </a:cubicBezTo>
                  <a:cubicBezTo>
                    <a:pt x="4513" y="1239"/>
                    <a:pt x="4596" y="1203"/>
                    <a:pt x="4668" y="1167"/>
                  </a:cubicBezTo>
                  <a:lnTo>
                    <a:pt x="4668" y="250"/>
                  </a:lnTo>
                  <a:cubicBezTo>
                    <a:pt x="4333" y="426"/>
                    <a:pt x="3967" y="499"/>
                    <a:pt x="3598" y="499"/>
                  </a:cubicBezTo>
                  <a:cubicBezTo>
                    <a:pt x="3139" y="499"/>
                    <a:pt x="2673" y="386"/>
                    <a:pt x="2251" y="215"/>
                  </a:cubicBezTo>
                  <a:cubicBezTo>
                    <a:pt x="1918" y="60"/>
                    <a:pt x="1557" y="0"/>
                    <a:pt x="1184" y="0"/>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366775" y="2312425"/>
              <a:ext cx="117000" cy="35975"/>
            </a:xfrm>
            <a:custGeom>
              <a:avLst/>
              <a:gdLst/>
              <a:ahLst/>
              <a:cxnLst/>
              <a:rect l="l" t="t" r="r" b="b"/>
              <a:pathLst>
                <a:path w="4680" h="1439" extrusionOk="0">
                  <a:moveTo>
                    <a:pt x="1233" y="1"/>
                  </a:moveTo>
                  <a:cubicBezTo>
                    <a:pt x="815" y="1"/>
                    <a:pt x="394" y="86"/>
                    <a:pt x="1" y="234"/>
                  </a:cubicBezTo>
                  <a:lnTo>
                    <a:pt x="1" y="1187"/>
                  </a:lnTo>
                  <a:cubicBezTo>
                    <a:pt x="355" y="1017"/>
                    <a:pt x="741" y="925"/>
                    <a:pt x="1126" y="925"/>
                  </a:cubicBezTo>
                  <a:cubicBezTo>
                    <a:pt x="1361" y="925"/>
                    <a:pt x="1596" y="960"/>
                    <a:pt x="1822" y="1032"/>
                  </a:cubicBezTo>
                  <a:cubicBezTo>
                    <a:pt x="2287" y="1187"/>
                    <a:pt x="2691" y="1389"/>
                    <a:pt x="3180" y="1437"/>
                  </a:cubicBezTo>
                  <a:cubicBezTo>
                    <a:pt x="3237" y="1438"/>
                    <a:pt x="3294" y="1439"/>
                    <a:pt x="3351" y="1439"/>
                  </a:cubicBezTo>
                  <a:cubicBezTo>
                    <a:pt x="3820" y="1439"/>
                    <a:pt x="4255" y="1389"/>
                    <a:pt x="4680" y="1187"/>
                  </a:cubicBezTo>
                  <a:lnTo>
                    <a:pt x="4680" y="234"/>
                  </a:lnTo>
                  <a:cubicBezTo>
                    <a:pt x="4357" y="424"/>
                    <a:pt x="4005" y="499"/>
                    <a:pt x="3649" y="499"/>
                  </a:cubicBezTo>
                  <a:cubicBezTo>
                    <a:pt x="3179" y="499"/>
                    <a:pt x="2702" y="368"/>
                    <a:pt x="2275" y="199"/>
                  </a:cubicBezTo>
                  <a:cubicBezTo>
                    <a:pt x="1942" y="62"/>
                    <a:pt x="1588" y="1"/>
                    <a:pt x="1233" y="1"/>
                  </a:cubicBezTo>
                  <a:close/>
                </a:path>
              </a:pathLst>
            </a:custGeom>
            <a:solidFill>
              <a:srgbClr val="A01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3367375" y="2281250"/>
              <a:ext cx="117300" cy="42900"/>
            </a:xfrm>
            <a:custGeom>
              <a:avLst/>
              <a:gdLst/>
              <a:ahLst/>
              <a:cxnLst/>
              <a:rect l="l" t="t" r="r" b="b"/>
              <a:pathLst>
                <a:path w="4692" h="1716" extrusionOk="0">
                  <a:moveTo>
                    <a:pt x="1153" y="0"/>
                  </a:moveTo>
                  <a:cubicBezTo>
                    <a:pt x="759" y="0"/>
                    <a:pt x="369" y="71"/>
                    <a:pt x="0" y="243"/>
                  </a:cubicBezTo>
                  <a:lnTo>
                    <a:pt x="0" y="1469"/>
                  </a:lnTo>
                  <a:cubicBezTo>
                    <a:pt x="24" y="1446"/>
                    <a:pt x="72" y="1446"/>
                    <a:pt x="96" y="1422"/>
                  </a:cubicBezTo>
                  <a:cubicBezTo>
                    <a:pt x="143" y="1422"/>
                    <a:pt x="179" y="1386"/>
                    <a:pt x="215" y="1386"/>
                  </a:cubicBezTo>
                  <a:cubicBezTo>
                    <a:pt x="250" y="1374"/>
                    <a:pt x="298" y="1350"/>
                    <a:pt x="322" y="1350"/>
                  </a:cubicBezTo>
                  <a:cubicBezTo>
                    <a:pt x="393" y="1315"/>
                    <a:pt x="477" y="1303"/>
                    <a:pt x="548" y="1267"/>
                  </a:cubicBezTo>
                  <a:cubicBezTo>
                    <a:pt x="716" y="1230"/>
                    <a:pt x="883" y="1211"/>
                    <a:pt x="1047" y="1211"/>
                  </a:cubicBezTo>
                  <a:cubicBezTo>
                    <a:pt x="1302" y="1211"/>
                    <a:pt x="1552" y="1256"/>
                    <a:pt x="1798" y="1350"/>
                  </a:cubicBezTo>
                  <a:cubicBezTo>
                    <a:pt x="2363" y="1536"/>
                    <a:pt x="2941" y="1716"/>
                    <a:pt x="3530" y="1716"/>
                  </a:cubicBezTo>
                  <a:cubicBezTo>
                    <a:pt x="3772" y="1716"/>
                    <a:pt x="4016" y="1685"/>
                    <a:pt x="4263" y="1612"/>
                  </a:cubicBezTo>
                  <a:cubicBezTo>
                    <a:pt x="4310" y="1600"/>
                    <a:pt x="4346" y="1565"/>
                    <a:pt x="4382" y="1565"/>
                  </a:cubicBezTo>
                  <a:cubicBezTo>
                    <a:pt x="4477" y="1565"/>
                    <a:pt x="4584" y="1541"/>
                    <a:pt x="4656" y="1469"/>
                  </a:cubicBezTo>
                  <a:cubicBezTo>
                    <a:pt x="4620" y="1065"/>
                    <a:pt x="4691" y="648"/>
                    <a:pt x="4656" y="243"/>
                  </a:cubicBezTo>
                  <a:lnTo>
                    <a:pt x="4656" y="243"/>
                  </a:lnTo>
                  <a:cubicBezTo>
                    <a:pt x="4333" y="412"/>
                    <a:pt x="3973" y="506"/>
                    <a:pt x="3615" y="506"/>
                  </a:cubicBezTo>
                  <a:cubicBezTo>
                    <a:pt x="3365" y="506"/>
                    <a:pt x="3116" y="460"/>
                    <a:pt x="2882" y="362"/>
                  </a:cubicBezTo>
                  <a:cubicBezTo>
                    <a:pt x="2334" y="156"/>
                    <a:pt x="1739" y="0"/>
                    <a:pt x="1153" y="0"/>
                  </a:cubicBezTo>
                  <a:close/>
                </a:path>
              </a:pathLst>
            </a:custGeom>
            <a:solidFill>
              <a:srgbClr val="FFD6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3365300" y="2257250"/>
              <a:ext cx="3875" cy="187550"/>
            </a:xfrm>
            <a:custGeom>
              <a:avLst/>
              <a:gdLst/>
              <a:ahLst/>
              <a:cxnLst/>
              <a:rect l="l" t="t" r="r" b="b"/>
              <a:pathLst>
                <a:path w="155" h="7502" extrusionOk="0">
                  <a:moveTo>
                    <a:pt x="83" y="1"/>
                  </a:moveTo>
                  <a:cubicBezTo>
                    <a:pt x="36" y="1"/>
                    <a:pt x="0" y="13"/>
                    <a:pt x="0" y="48"/>
                  </a:cubicBezTo>
                  <a:lnTo>
                    <a:pt x="0" y="7502"/>
                  </a:lnTo>
                  <a:lnTo>
                    <a:pt x="155" y="7502"/>
                  </a:lnTo>
                  <a:lnTo>
                    <a:pt x="155" y="48"/>
                  </a:lnTo>
                  <a:cubicBezTo>
                    <a:pt x="155" y="13"/>
                    <a:pt x="119" y="1"/>
                    <a:pt x="83" y="1"/>
                  </a:cubicBez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3366475" y="2257250"/>
              <a:ext cx="2700" cy="187550"/>
            </a:xfrm>
            <a:custGeom>
              <a:avLst/>
              <a:gdLst/>
              <a:ahLst/>
              <a:cxnLst/>
              <a:rect l="l" t="t" r="r" b="b"/>
              <a:pathLst>
                <a:path w="108" h="7502" extrusionOk="0">
                  <a:moveTo>
                    <a:pt x="1" y="1"/>
                  </a:moveTo>
                  <a:cubicBezTo>
                    <a:pt x="36" y="1"/>
                    <a:pt x="48" y="13"/>
                    <a:pt x="48" y="48"/>
                  </a:cubicBezTo>
                  <a:lnTo>
                    <a:pt x="48" y="7502"/>
                  </a:lnTo>
                  <a:lnTo>
                    <a:pt x="108" y="7502"/>
                  </a:lnTo>
                  <a:lnTo>
                    <a:pt x="108" y="48"/>
                  </a:lnTo>
                  <a:cubicBezTo>
                    <a:pt x="108" y="13"/>
                    <a:pt x="72" y="1"/>
                    <a:pt x="36"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3365300" y="2443875"/>
              <a:ext cx="3875" cy="1525"/>
            </a:xfrm>
            <a:custGeom>
              <a:avLst/>
              <a:gdLst/>
              <a:ahLst/>
              <a:cxnLst/>
              <a:rect l="l" t="t" r="r" b="b"/>
              <a:pathLst>
                <a:path w="155" h="61" extrusionOk="0">
                  <a:moveTo>
                    <a:pt x="83" y="1"/>
                  </a:moveTo>
                  <a:cubicBezTo>
                    <a:pt x="36" y="1"/>
                    <a:pt x="0" y="25"/>
                    <a:pt x="0" y="37"/>
                  </a:cubicBezTo>
                  <a:cubicBezTo>
                    <a:pt x="0" y="48"/>
                    <a:pt x="36" y="60"/>
                    <a:pt x="83" y="60"/>
                  </a:cubicBezTo>
                  <a:cubicBezTo>
                    <a:pt x="119" y="60"/>
                    <a:pt x="155" y="48"/>
                    <a:pt x="155" y="37"/>
                  </a:cubicBezTo>
                  <a:cubicBezTo>
                    <a:pt x="155" y="25"/>
                    <a:pt x="119" y="1"/>
                    <a:pt x="83" y="1"/>
                  </a:cubicBez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3366175" y="2258450"/>
              <a:ext cx="1225" cy="15500"/>
            </a:xfrm>
            <a:custGeom>
              <a:avLst/>
              <a:gdLst/>
              <a:ahLst/>
              <a:cxnLst/>
              <a:rect l="l" t="t" r="r" b="b"/>
              <a:pathLst>
                <a:path w="49" h="620" extrusionOk="0">
                  <a:moveTo>
                    <a:pt x="25" y="0"/>
                  </a:moveTo>
                  <a:cubicBezTo>
                    <a:pt x="25" y="0"/>
                    <a:pt x="13" y="0"/>
                    <a:pt x="13" y="12"/>
                  </a:cubicBezTo>
                  <a:cubicBezTo>
                    <a:pt x="1" y="24"/>
                    <a:pt x="1" y="60"/>
                    <a:pt x="1" y="84"/>
                  </a:cubicBezTo>
                  <a:lnTo>
                    <a:pt x="1" y="131"/>
                  </a:lnTo>
                  <a:lnTo>
                    <a:pt x="1" y="191"/>
                  </a:lnTo>
                  <a:lnTo>
                    <a:pt x="1" y="310"/>
                  </a:lnTo>
                  <a:cubicBezTo>
                    <a:pt x="1" y="476"/>
                    <a:pt x="1" y="619"/>
                    <a:pt x="13" y="619"/>
                  </a:cubicBezTo>
                  <a:cubicBezTo>
                    <a:pt x="13" y="619"/>
                    <a:pt x="25" y="476"/>
                    <a:pt x="25" y="310"/>
                  </a:cubicBezTo>
                  <a:lnTo>
                    <a:pt x="25" y="191"/>
                  </a:lnTo>
                  <a:lnTo>
                    <a:pt x="25" y="131"/>
                  </a:lnTo>
                  <a:lnTo>
                    <a:pt x="25" y="84"/>
                  </a:lnTo>
                  <a:lnTo>
                    <a:pt x="25" y="24"/>
                  </a:lnTo>
                  <a:cubicBezTo>
                    <a:pt x="25" y="12"/>
                    <a:pt x="48" y="0"/>
                    <a:pt x="48" y="0"/>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3365875" y="2275400"/>
              <a:ext cx="925" cy="2725"/>
            </a:xfrm>
            <a:custGeom>
              <a:avLst/>
              <a:gdLst/>
              <a:ahLst/>
              <a:cxnLst/>
              <a:rect l="l" t="t" r="r" b="b"/>
              <a:pathLst>
                <a:path w="37" h="109" extrusionOk="0">
                  <a:moveTo>
                    <a:pt x="13" y="1"/>
                  </a:moveTo>
                  <a:cubicBezTo>
                    <a:pt x="13" y="1"/>
                    <a:pt x="1" y="13"/>
                    <a:pt x="1" y="49"/>
                  </a:cubicBezTo>
                  <a:cubicBezTo>
                    <a:pt x="1" y="72"/>
                    <a:pt x="1" y="108"/>
                    <a:pt x="13" y="108"/>
                  </a:cubicBezTo>
                  <a:cubicBezTo>
                    <a:pt x="25" y="108"/>
                    <a:pt x="37" y="72"/>
                    <a:pt x="25" y="60"/>
                  </a:cubicBezTo>
                  <a:cubicBezTo>
                    <a:pt x="25" y="37"/>
                    <a:pt x="25" y="1"/>
                    <a:pt x="13" y="1"/>
                  </a:cubicBezTo>
                  <a:close/>
                </a:path>
              </a:pathLst>
            </a:custGeom>
            <a:solidFill>
              <a:srgbClr val="E6F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845275" y="2562950"/>
              <a:ext cx="567075" cy="232500"/>
            </a:xfrm>
            <a:custGeom>
              <a:avLst/>
              <a:gdLst/>
              <a:ahLst/>
              <a:cxnLst/>
              <a:rect l="l" t="t" r="r" b="b"/>
              <a:pathLst>
                <a:path w="22683" h="9300" extrusionOk="0">
                  <a:moveTo>
                    <a:pt x="12586" y="0"/>
                  </a:moveTo>
                  <a:cubicBezTo>
                    <a:pt x="11419" y="0"/>
                    <a:pt x="10431" y="810"/>
                    <a:pt x="10145" y="1893"/>
                  </a:cubicBezTo>
                  <a:cubicBezTo>
                    <a:pt x="9609" y="1060"/>
                    <a:pt x="8692" y="512"/>
                    <a:pt x="7633" y="512"/>
                  </a:cubicBezTo>
                  <a:cubicBezTo>
                    <a:pt x="5978" y="512"/>
                    <a:pt x="4632" y="1846"/>
                    <a:pt x="4632" y="3513"/>
                  </a:cubicBezTo>
                  <a:cubicBezTo>
                    <a:pt x="4632" y="3608"/>
                    <a:pt x="4632" y="3691"/>
                    <a:pt x="4644" y="3798"/>
                  </a:cubicBezTo>
                  <a:cubicBezTo>
                    <a:pt x="4168" y="3489"/>
                    <a:pt x="3620" y="3310"/>
                    <a:pt x="3001" y="3310"/>
                  </a:cubicBezTo>
                  <a:cubicBezTo>
                    <a:pt x="1358" y="3310"/>
                    <a:pt x="1" y="4644"/>
                    <a:pt x="1" y="6311"/>
                  </a:cubicBezTo>
                  <a:cubicBezTo>
                    <a:pt x="1" y="7906"/>
                    <a:pt x="1239" y="9204"/>
                    <a:pt x="2799" y="9299"/>
                  </a:cubicBezTo>
                  <a:lnTo>
                    <a:pt x="19789" y="9299"/>
                  </a:lnTo>
                  <a:cubicBezTo>
                    <a:pt x="21396" y="9251"/>
                    <a:pt x="22682" y="7942"/>
                    <a:pt x="22682" y="6311"/>
                  </a:cubicBezTo>
                  <a:cubicBezTo>
                    <a:pt x="22682" y="4668"/>
                    <a:pt x="21337" y="3310"/>
                    <a:pt x="19670" y="3310"/>
                  </a:cubicBezTo>
                  <a:cubicBezTo>
                    <a:pt x="19075" y="3310"/>
                    <a:pt x="18527" y="3489"/>
                    <a:pt x="18063" y="3775"/>
                  </a:cubicBezTo>
                  <a:cubicBezTo>
                    <a:pt x="17932" y="2905"/>
                    <a:pt x="17193" y="2239"/>
                    <a:pt x="16277" y="2239"/>
                  </a:cubicBezTo>
                  <a:cubicBezTo>
                    <a:pt x="15824" y="2239"/>
                    <a:pt x="15419" y="2405"/>
                    <a:pt x="15086" y="2679"/>
                  </a:cubicBezTo>
                  <a:cubicBezTo>
                    <a:pt x="15086" y="2620"/>
                    <a:pt x="15110" y="2584"/>
                    <a:pt x="15110" y="2524"/>
                  </a:cubicBezTo>
                  <a:cubicBezTo>
                    <a:pt x="15110" y="1119"/>
                    <a:pt x="13979" y="0"/>
                    <a:pt x="125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4552650" y="2916850"/>
              <a:ext cx="632825" cy="230725"/>
            </a:xfrm>
            <a:custGeom>
              <a:avLst/>
              <a:gdLst/>
              <a:ahLst/>
              <a:cxnLst/>
              <a:rect l="l" t="t" r="r" b="b"/>
              <a:pathLst>
                <a:path w="25313" h="9229" extrusionOk="0">
                  <a:moveTo>
                    <a:pt x="12847" y="1"/>
                  </a:moveTo>
                  <a:cubicBezTo>
                    <a:pt x="11466" y="1"/>
                    <a:pt x="10347" y="1120"/>
                    <a:pt x="10347" y="2501"/>
                  </a:cubicBezTo>
                  <a:cubicBezTo>
                    <a:pt x="10347" y="2561"/>
                    <a:pt x="10359" y="2608"/>
                    <a:pt x="10359" y="2668"/>
                  </a:cubicBezTo>
                  <a:cubicBezTo>
                    <a:pt x="10049" y="2382"/>
                    <a:pt x="9632" y="2215"/>
                    <a:pt x="9180" y="2215"/>
                  </a:cubicBezTo>
                  <a:cubicBezTo>
                    <a:pt x="8287" y="2215"/>
                    <a:pt x="7549" y="2870"/>
                    <a:pt x="7418" y="3739"/>
                  </a:cubicBezTo>
                  <a:cubicBezTo>
                    <a:pt x="6953" y="3454"/>
                    <a:pt x="6406" y="3275"/>
                    <a:pt x="5822" y="3275"/>
                  </a:cubicBezTo>
                  <a:cubicBezTo>
                    <a:pt x="4465" y="3275"/>
                    <a:pt x="3322" y="4180"/>
                    <a:pt x="2965" y="5418"/>
                  </a:cubicBezTo>
                  <a:lnTo>
                    <a:pt x="1929" y="5418"/>
                  </a:lnTo>
                  <a:cubicBezTo>
                    <a:pt x="893" y="5418"/>
                    <a:pt x="48" y="6252"/>
                    <a:pt x="0" y="7287"/>
                  </a:cubicBezTo>
                  <a:cubicBezTo>
                    <a:pt x="0" y="8335"/>
                    <a:pt x="845" y="9180"/>
                    <a:pt x="1893" y="9180"/>
                  </a:cubicBezTo>
                  <a:lnTo>
                    <a:pt x="5298" y="9180"/>
                  </a:lnTo>
                  <a:cubicBezTo>
                    <a:pt x="5417" y="9216"/>
                    <a:pt x="5537" y="9228"/>
                    <a:pt x="5656" y="9228"/>
                  </a:cubicBezTo>
                  <a:lnTo>
                    <a:pt x="22539" y="9228"/>
                  </a:lnTo>
                  <a:cubicBezTo>
                    <a:pt x="24086" y="9121"/>
                    <a:pt x="25313" y="7823"/>
                    <a:pt x="25313" y="6252"/>
                  </a:cubicBezTo>
                  <a:cubicBezTo>
                    <a:pt x="25313" y="4609"/>
                    <a:pt x="23991" y="3275"/>
                    <a:pt x="22336" y="3275"/>
                  </a:cubicBezTo>
                  <a:cubicBezTo>
                    <a:pt x="21741" y="3275"/>
                    <a:pt x="21181" y="3454"/>
                    <a:pt x="20717" y="3751"/>
                  </a:cubicBezTo>
                  <a:cubicBezTo>
                    <a:pt x="20729" y="3668"/>
                    <a:pt x="20729" y="3573"/>
                    <a:pt x="20729" y="3477"/>
                  </a:cubicBezTo>
                  <a:cubicBezTo>
                    <a:pt x="20729" y="1846"/>
                    <a:pt x="19407" y="501"/>
                    <a:pt x="17752" y="501"/>
                  </a:cubicBezTo>
                  <a:cubicBezTo>
                    <a:pt x="16716" y="501"/>
                    <a:pt x="15788" y="1060"/>
                    <a:pt x="15252" y="1882"/>
                  </a:cubicBezTo>
                  <a:cubicBezTo>
                    <a:pt x="14990" y="799"/>
                    <a:pt x="14002" y="1"/>
                    <a:pt x="12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3890050" y="2555800"/>
              <a:ext cx="275375" cy="1016825"/>
            </a:xfrm>
            <a:custGeom>
              <a:avLst/>
              <a:gdLst/>
              <a:ahLst/>
              <a:cxnLst/>
              <a:rect l="l" t="t" r="r" b="b"/>
              <a:pathLst>
                <a:path w="11015" h="40673" extrusionOk="0">
                  <a:moveTo>
                    <a:pt x="1" y="1"/>
                  </a:moveTo>
                  <a:lnTo>
                    <a:pt x="1" y="40672"/>
                  </a:lnTo>
                  <a:lnTo>
                    <a:pt x="11014" y="40672"/>
                  </a:lnTo>
                  <a:lnTo>
                    <a:pt x="11014"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3872500" y="2468300"/>
              <a:ext cx="310775" cy="122650"/>
            </a:xfrm>
            <a:custGeom>
              <a:avLst/>
              <a:gdLst/>
              <a:ahLst/>
              <a:cxnLst/>
              <a:rect l="l" t="t" r="r" b="b"/>
              <a:pathLst>
                <a:path w="12431" h="4906" extrusionOk="0">
                  <a:moveTo>
                    <a:pt x="5465" y="0"/>
                  </a:moveTo>
                  <a:lnTo>
                    <a:pt x="5465" y="2334"/>
                  </a:lnTo>
                  <a:lnTo>
                    <a:pt x="4108" y="2334"/>
                  </a:lnTo>
                  <a:lnTo>
                    <a:pt x="4108" y="12"/>
                  </a:lnTo>
                  <a:lnTo>
                    <a:pt x="2751" y="12"/>
                  </a:lnTo>
                  <a:lnTo>
                    <a:pt x="2751" y="2334"/>
                  </a:lnTo>
                  <a:lnTo>
                    <a:pt x="1370" y="2334"/>
                  </a:lnTo>
                  <a:lnTo>
                    <a:pt x="1370" y="12"/>
                  </a:lnTo>
                  <a:lnTo>
                    <a:pt x="0" y="12"/>
                  </a:lnTo>
                  <a:lnTo>
                    <a:pt x="0" y="4905"/>
                  </a:lnTo>
                  <a:lnTo>
                    <a:pt x="12430" y="4905"/>
                  </a:lnTo>
                  <a:lnTo>
                    <a:pt x="12430" y="12"/>
                  </a:lnTo>
                  <a:lnTo>
                    <a:pt x="11073" y="12"/>
                  </a:lnTo>
                  <a:lnTo>
                    <a:pt x="11073" y="2334"/>
                  </a:lnTo>
                  <a:lnTo>
                    <a:pt x="9680" y="2334"/>
                  </a:lnTo>
                  <a:lnTo>
                    <a:pt x="9680" y="12"/>
                  </a:lnTo>
                  <a:lnTo>
                    <a:pt x="8323" y="12"/>
                  </a:lnTo>
                  <a:lnTo>
                    <a:pt x="8323" y="2334"/>
                  </a:lnTo>
                  <a:lnTo>
                    <a:pt x="6835" y="2334"/>
                  </a:lnTo>
                  <a:lnTo>
                    <a:pt x="6835"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94825" y="2647775"/>
              <a:ext cx="58975" cy="89925"/>
            </a:xfrm>
            <a:custGeom>
              <a:avLst/>
              <a:gdLst/>
              <a:ahLst/>
              <a:cxnLst/>
              <a:rect l="l" t="t" r="r" b="b"/>
              <a:pathLst>
                <a:path w="2359" h="3597" extrusionOk="0">
                  <a:moveTo>
                    <a:pt x="1180" y="1"/>
                  </a:moveTo>
                  <a:cubicBezTo>
                    <a:pt x="525" y="1"/>
                    <a:pt x="1" y="524"/>
                    <a:pt x="1" y="1179"/>
                  </a:cubicBezTo>
                  <a:lnTo>
                    <a:pt x="1" y="3596"/>
                  </a:lnTo>
                  <a:lnTo>
                    <a:pt x="2346" y="3596"/>
                  </a:lnTo>
                  <a:lnTo>
                    <a:pt x="2346" y="1179"/>
                  </a:lnTo>
                  <a:lnTo>
                    <a:pt x="2358" y="1179"/>
                  </a:lnTo>
                  <a:cubicBezTo>
                    <a:pt x="2358" y="536"/>
                    <a:pt x="1834" y="1"/>
                    <a:pt x="1180"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3979350" y="2733200"/>
              <a:ext cx="88425" cy="14025"/>
            </a:xfrm>
            <a:custGeom>
              <a:avLst/>
              <a:gdLst/>
              <a:ahLst/>
              <a:cxnLst/>
              <a:rect l="l" t="t" r="r" b="b"/>
              <a:pathLst>
                <a:path w="3537" h="561" extrusionOk="0">
                  <a:moveTo>
                    <a:pt x="275" y="1"/>
                  </a:moveTo>
                  <a:cubicBezTo>
                    <a:pt x="120" y="1"/>
                    <a:pt x="1" y="132"/>
                    <a:pt x="1" y="274"/>
                  </a:cubicBezTo>
                  <a:cubicBezTo>
                    <a:pt x="1" y="441"/>
                    <a:pt x="132" y="560"/>
                    <a:pt x="275" y="560"/>
                  </a:cubicBezTo>
                  <a:lnTo>
                    <a:pt x="3251" y="560"/>
                  </a:lnTo>
                  <a:cubicBezTo>
                    <a:pt x="3418" y="560"/>
                    <a:pt x="3537" y="429"/>
                    <a:pt x="3537" y="274"/>
                  </a:cubicBezTo>
                  <a:cubicBezTo>
                    <a:pt x="3537" y="132"/>
                    <a:pt x="3418" y="1"/>
                    <a:pt x="3251"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3994825" y="2804050"/>
              <a:ext cx="58975" cy="89925"/>
            </a:xfrm>
            <a:custGeom>
              <a:avLst/>
              <a:gdLst/>
              <a:ahLst/>
              <a:cxnLst/>
              <a:rect l="l" t="t" r="r" b="b"/>
              <a:pathLst>
                <a:path w="2359" h="3597" extrusionOk="0">
                  <a:moveTo>
                    <a:pt x="1180" y="0"/>
                  </a:moveTo>
                  <a:cubicBezTo>
                    <a:pt x="525" y="0"/>
                    <a:pt x="1" y="524"/>
                    <a:pt x="1" y="1179"/>
                  </a:cubicBezTo>
                  <a:lnTo>
                    <a:pt x="1" y="3596"/>
                  </a:lnTo>
                  <a:lnTo>
                    <a:pt x="2346" y="3596"/>
                  </a:lnTo>
                  <a:lnTo>
                    <a:pt x="2346" y="1179"/>
                  </a:lnTo>
                  <a:lnTo>
                    <a:pt x="2358" y="1179"/>
                  </a:lnTo>
                  <a:cubicBezTo>
                    <a:pt x="2358" y="536"/>
                    <a:pt x="1834" y="0"/>
                    <a:pt x="1180"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3979350" y="2889775"/>
              <a:ext cx="88425" cy="14000"/>
            </a:xfrm>
            <a:custGeom>
              <a:avLst/>
              <a:gdLst/>
              <a:ahLst/>
              <a:cxnLst/>
              <a:rect l="l" t="t" r="r" b="b"/>
              <a:pathLst>
                <a:path w="3537" h="560" extrusionOk="0">
                  <a:moveTo>
                    <a:pt x="275" y="0"/>
                  </a:moveTo>
                  <a:cubicBezTo>
                    <a:pt x="120" y="0"/>
                    <a:pt x="1" y="131"/>
                    <a:pt x="1" y="286"/>
                  </a:cubicBezTo>
                  <a:cubicBezTo>
                    <a:pt x="1" y="441"/>
                    <a:pt x="132" y="560"/>
                    <a:pt x="275" y="560"/>
                  </a:cubicBezTo>
                  <a:lnTo>
                    <a:pt x="3251" y="560"/>
                  </a:lnTo>
                  <a:cubicBezTo>
                    <a:pt x="3418" y="560"/>
                    <a:pt x="3537" y="429"/>
                    <a:pt x="3537" y="286"/>
                  </a:cubicBezTo>
                  <a:cubicBezTo>
                    <a:pt x="3537" y="119"/>
                    <a:pt x="3418" y="0"/>
                    <a:pt x="3251"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3353975" y="2974600"/>
              <a:ext cx="1318050" cy="598025"/>
            </a:xfrm>
            <a:custGeom>
              <a:avLst/>
              <a:gdLst/>
              <a:ahLst/>
              <a:cxnLst/>
              <a:rect l="l" t="t" r="r" b="b"/>
              <a:pathLst>
                <a:path w="52722" h="23921" extrusionOk="0">
                  <a:moveTo>
                    <a:pt x="1" y="1"/>
                  </a:moveTo>
                  <a:lnTo>
                    <a:pt x="1" y="23920"/>
                  </a:lnTo>
                  <a:lnTo>
                    <a:pt x="52722" y="23920"/>
                  </a:lnTo>
                  <a:lnTo>
                    <a:pt x="52722" y="1"/>
                  </a:lnTo>
                  <a:close/>
                </a:path>
              </a:pathLst>
            </a:custGeom>
            <a:solidFill>
              <a:srgbClr val="8892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3449225" y="2972225"/>
              <a:ext cx="1162675" cy="40500"/>
            </a:xfrm>
            <a:custGeom>
              <a:avLst/>
              <a:gdLst/>
              <a:ahLst/>
              <a:cxnLst/>
              <a:rect l="l" t="t" r="r" b="b"/>
              <a:pathLst>
                <a:path w="46507" h="1620" extrusionOk="0">
                  <a:moveTo>
                    <a:pt x="1" y="0"/>
                  </a:moveTo>
                  <a:lnTo>
                    <a:pt x="1" y="1620"/>
                  </a:lnTo>
                  <a:lnTo>
                    <a:pt x="46506" y="1620"/>
                  </a:lnTo>
                  <a:lnTo>
                    <a:pt x="46506"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3893025" y="3148425"/>
              <a:ext cx="270600" cy="424200"/>
            </a:xfrm>
            <a:custGeom>
              <a:avLst/>
              <a:gdLst/>
              <a:ahLst/>
              <a:cxnLst/>
              <a:rect l="l" t="t" r="r" b="b"/>
              <a:pathLst>
                <a:path w="10824" h="16968" extrusionOk="0">
                  <a:moveTo>
                    <a:pt x="6652" y="1"/>
                  </a:moveTo>
                  <a:cubicBezTo>
                    <a:pt x="6638" y="1"/>
                    <a:pt x="6623" y="1"/>
                    <a:pt x="6609" y="1"/>
                  </a:cubicBezTo>
                  <a:lnTo>
                    <a:pt x="4204" y="1"/>
                  </a:lnTo>
                  <a:cubicBezTo>
                    <a:pt x="1894" y="1"/>
                    <a:pt x="1" y="1882"/>
                    <a:pt x="1" y="4204"/>
                  </a:cubicBezTo>
                  <a:lnTo>
                    <a:pt x="1" y="16967"/>
                  </a:lnTo>
                  <a:lnTo>
                    <a:pt x="10824" y="16967"/>
                  </a:lnTo>
                  <a:lnTo>
                    <a:pt x="10824" y="4204"/>
                  </a:lnTo>
                  <a:cubicBezTo>
                    <a:pt x="10824" y="1885"/>
                    <a:pt x="8954" y="1"/>
                    <a:pt x="6652"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3675450" y="2502825"/>
              <a:ext cx="83950" cy="47650"/>
            </a:xfrm>
            <a:custGeom>
              <a:avLst/>
              <a:gdLst/>
              <a:ahLst/>
              <a:cxnLst/>
              <a:rect l="l" t="t" r="r" b="b"/>
              <a:pathLst>
                <a:path w="3358" h="1906" extrusionOk="0">
                  <a:moveTo>
                    <a:pt x="0" y="0"/>
                  </a:moveTo>
                  <a:lnTo>
                    <a:pt x="0" y="1905"/>
                  </a:lnTo>
                  <a:lnTo>
                    <a:pt x="3358" y="1905"/>
                  </a:lnTo>
                  <a:lnTo>
                    <a:pt x="2679" y="977"/>
                  </a:lnTo>
                  <a:lnTo>
                    <a:pt x="335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3671875" y="24936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3668600" y="2489125"/>
              <a:ext cx="11925" cy="11925"/>
            </a:xfrm>
            <a:custGeom>
              <a:avLst/>
              <a:gdLst/>
              <a:ahLst/>
              <a:cxnLst/>
              <a:rect l="l" t="t" r="r" b="b"/>
              <a:pathLst>
                <a:path w="477" h="477" extrusionOk="0">
                  <a:moveTo>
                    <a:pt x="239" y="1"/>
                  </a:moveTo>
                  <a:cubicBezTo>
                    <a:pt x="108" y="1"/>
                    <a:pt x="1" y="96"/>
                    <a:pt x="1" y="239"/>
                  </a:cubicBezTo>
                  <a:cubicBezTo>
                    <a:pt x="1" y="370"/>
                    <a:pt x="108" y="477"/>
                    <a:pt x="239" y="477"/>
                  </a:cubicBezTo>
                  <a:cubicBezTo>
                    <a:pt x="370" y="477"/>
                    <a:pt x="477" y="370"/>
                    <a:pt x="477" y="239"/>
                  </a:cubicBezTo>
                  <a:cubicBezTo>
                    <a:pt x="477" y="96"/>
                    <a:pt x="358" y="1"/>
                    <a:pt x="23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3575125" y="2793625"/>
              <a:ext cx="202150" cy="778700"/>
            </a:xfrm>
            <a:custGeom>
              <a:avLst/>
              <a:gdLst/>
              <a:ahLst/>
              <a:cxnLst/>
              <a:rect l="l" t="t" r="r" b="b"/>
              <a:pathLst>
                <a:path w="8086" h="31148" extrusionOk="0">
                  <a:moveTo>
                    <a:pt x="1" y="1"/>
                  </a:moveTo>
                  <a:lnTo>
                    <a:pt x="1" y="31147"/>
                  </a:lnTo>
                  <a:lnTo>
                    <a:pt x="8085" y="31147"/>
                  </a:lnTo>
                  <a:lnTo>
                    <a:pt x="8085"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3562350" y="2729325"/>
              <a:ext cx="228025" cy="90225"/>
            </a:xfrm>
            <a:custGeom>
              <a:avLst/>
              <a:gdLst/>
              <a:ahLst/>
              <a:cxnLst/>
              <a:rect l="l" t="t" r="r" b="b"/>
              <a:pathLst>
                <a:path w="9121" h="3609" extrusionOk="0">
                  <a:moveTo>
                    <a:pt x="4001" y="1"/>
                  </a:moveTo>
                  <a:lnTo>
                    <a:pt x="4001" y="1715"/>
                  </a:lnTo>
                  <a:lnTo>
                    <a:pt x="3012" y="1715"/>
                  </a:lnTo>
                  <a:lnTo>
                    <a:pt x="3012" y="13"/>
                  </a:lnTo>
                  <a:lnTo>
                    <a:pt x="2024" y="13"/>
                  </a:lnTo>
                  <a:lnTo>
                    <a:pt x="2024" y="1715"/>
                  </a:lnTo>
                  <a:lnTo>
                    <a:pt x="988" y="1715"/>
                  </a:lnTo>
                  <a:lnTo>
                    <a:pt x="988" y="13"/>
                  </a:lnTo>
                  <a:lnTo>
                    <a:pt x="0" y="13"/>
                  </a:lnTo>
                  <a:lnTo>
                    <a:pt x="0" y="3608"/>
                  </a:lnTo>
                  <a:lnTo>
                    <a:pt x="9120" y="3608"/>
                  </a:lnTo>
                  <a:lnTo>
                    <a:pt x="9120" y="13"/>
                  </a:lnTo>
                  <a:lnTo>
                    <a:pt x="8120" y="13"/>
                  </a:lnTo>
                  <a:lnTo>
                    <a:pt x="8120" y="1715"/>
                  </a:lnTo>
                  <a:lnTo>
                    <a:pt x="7096" y="1715"/>
                  </a:lnTo>
                  <a:lnTo>
                    <a:pt x="7096" y="13"/>
                  </a:lnTo>
                  <a:lnTo>
                    <a:pt x="6096" y="13"/>
                  </a:lnTo>
                  <a:lnTo>
                    <a:pt x="6096" y="1715"/>
                  </a:lnTo>
                  <a:lnTo>
                    <a:pt x="5001" y="1715"/>
                  </a:lnTo>
                  <a:lnTo>
                    <a:pt x="5001"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3656400" y="2899300"/>
              <a:ext cx="43175" cy="66100"/>
            </a:xfrm>
            <a:custGeom>
              <a:avLst/>
              <a:gdLst/>
              <a:ahLst/>
              <a:cxnLst/>
              <a:rect l="l" t="t" r="r" b="b"/>
              <a:pathLst>
                <a:path w="1727" h="2644" extrusionOk="0">
                  <a:moveTo>
                    <a:pt x="858" y="0"/>
                  </a:moveTo>
                  <a:cubicBezTo>
                    <a:pt x="381" y="0"/>
                    <a:pt x="0" y="393"/>
                    <a:pt x="0" y="869"/>
                  </a:cubicBezTo>
                  <a:lnTo>
                    <a:pt x="0" y="2644"/>
                  </a:lnTo>
                  <a:lnTo>
                    <a:pt x="1715" y="2644"/>
                  </a:lnTo>
                  <a:lnTo>
                    <a:pt x="1715" y="869"/>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3644800" y="2961800"/>
              <a:ext cx="65200" cy="10450"/>
            </a:xfrm>
            <a:custGeom>
              <a:avLst/>
              <a:gdLst/>
              <a:ahLst/>
              <a:cxnLst/>
              <a:rect l="l" t="t" r="r" b="b"/>
              <a:pathLst>
                <a:path w="2608" h="418" extrusionOk="0">
                  <a:moveTo>
                    <a:pt x="214" y="1"/>
                  </a:moveTo>
                  <a:cubicBezTo>
                    <a:pt x="95" y="1"/>
                    <a:pt x="0" y="96"/>
                    <a:pt x="0" y="215"/>
                  </a:cubicBezTo>
                  <a:cubicBezTo>
                    <a:pt x="0" y="334"/>
                    <a:pt x="95" y="417"/>
                    <a:pt x="214" y="417"/>
                  </a:cubicBezTo>
                  <a:lnTo>
                    <a:pt x="2393" y="417"/>
                  </a:lnTo>
                  <a:cubicBezTo>
                    <a:pt x="2512" y="417"/>
                    <a:pt x="2608" y="334"/>
                    <a:pt x="2608" y="215"/>
                  </a:cubicBezTo>
                  <a:cubicBezTo>
                    <a:pt x="2608" y="108"/>
                    <a:pt x="2500" y="24"/>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3656400" y="3023725"/>
              <a:ext cx="43175" cy="65800"/>
            </a:xfrm>
            <a:custGeom>
              <a:avLst/>
              <a:gdLst/>
              <a:ahLst/>
              <a:cxnLst/>
              <a:rect l="l" t="t" r="r" b="b"/>
              <a:pathLst>
                <a:path w="1727" h="2632" extrusionOk="0">
                  <a:moveTo>
                    <a:pt x="858" y="0"/>
                  </a:moveTo>
                  <a:cubicBezTo>
                    <a:pt x="381" y="0"/>
                    <a:pt x="0" y="381"/>
                    <a:pt x="0" y="857"/>
                  </a:cubicBezTo>
                  <a:lnTo>
                    <a:pt x="0" y="2631"/>
                  </a:lnTo>
                  <a:lnTo>
                    <a:pt x="1715" y="2631"/>
                  </a:lnTo>
                  <a:lnTo>
                    <a:pt x="1715"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3644800" y="3086225"/>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8" y="322"/>
                    <a:pt x="2608" y="203"/>
                  </a:cubicBezTo>
                  <a:cubicBezTo>
                    <a:pt x="2608" y="84"/>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3656400" y="3145450"/>
              <a:ext cx="43175" cy="65825"/>
            </a:xfrm>
            <a:custGeom>
              <a:avLst/>
              <a:gdLst/>
              <a:ahLst/>
              <a:cxnLst/>
              <a:rect l="l" t="t" r="r" b="b"/>
              <a:pathLst>
                <a:path w="1727" h="2633" extrusionOk="0">
                  <a:moveTo>
                    <a:pt x="858" y="1"/>
                  </a:moveTo>
                  <a:cubicBezTo>
                    <a:pt x="381" y="1"/>
                    <a:pt x="0" y="382"/>
                    <a:pt x="0" y="858"/>
                  </a:cubicBezTo>
                  <a:lnTo>
                    <a:pt x="0" y="2632"/>
                  </a:lnTo>
                  <a:lnTo>
                    <a:pt x="1715" y="2632"/>
                  </a:lnTo>
                  <a:lnTo>
                    <a:pt x="1715" y="858"/>
                  </a:lnTo>
                  <a:lnTo>
                    <a:pt x="1727" y="858"/>
                  </a:lnTo>
                  <a:cubicBezTo>
                    <a:pt x="1727" y="382"/>
                    <a:pt x="1334" y="1"/>
                    <a:pt x="858"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3644800" y="3207975"/>
              <a:ext cx="65200" cy="10425"/>
            </a:xfrm>
            <a:custGeom>
              <a:avLst/>
              <a:gdLst/>
              <a:ahLst/>
              <a:cxnLst/>
              <a:rect l="l" t="t" r="r" b="b"/>
              <a:pathLst>
                <a:path w="2608" h="417" extrusionOk="0">
                  <a:moveTo>
                    <a:pt x="214" y="0"/>
                  </a:moveTo>
                  <a:cubicBezTo>
                    <a:pt x="95" y="0"/>
                    <a:pt x="0" y="83"/>
                    <a:pt x="0" y="202"/>
                  </a:cubicBezTo>
                  <a:cubicBezTo>
                    <a:pt x="0" y="322"/>
                    <a:pt x="95" y="417"/>
                    <a:pt x="214" y="417"/>
                  </a:cubicBezTo>
                  <a:lnTo>
                    <a:pt x="2393" y="417"/>
                  </a:lnTo>
                  <a:cubicBezTo>
                    <a:pt x="2512" y="417"/>
                    <a:pt x="2608" y="322"/>
                    <a:pt x="2608" y="202"/>
                  </a:cubicBezTo>
                  <a:cubicBezTo>
                    <a:pt x="2608" y="83"/>
                    <a:pt x="2500"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369875" y="2503125"/>
              <a:ext cx="84275" cy="47650"/>
            </a:xfrm>
            <a:custGeom>
              <a:avLst/>
              <a:gdLst/>
              <a:ahLst/>
              <a:cxnLst/>
              <a:rect l="l" t="t" r="r" b="b"/>
              <a:pathLst>
                <a:path w="3371" h="1906" extrusionOk="0">
                  <a:moveTo>
                    <a:pt x="1" y="0"/>
                  </a:moveTo>
                  <a:lnTo>
                    <a:pt x="1" y="1905"/>
                  </a:lnTo>
                  <a:lnTo>
                    <a:pt x="3370" y="1905"/>
                  </a:lnTo>
                  <a:lnTo>
                    <a:pt x="2680" y="988"/>
                  </a:lnTo>
                  <a:lnTo>
                    <a:pt x="3370"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366900" y="2493900"/>
              <a:ext cx="4500" cy="283075"/>
            </a:xfrm>
            <a:custGeom>
              <a:avLst/>
              <a:gdLst/>
              <a:ahLst/>
              <a:cxnLst/>
              <a:rect l="l" t="t" r="r" b="b"/>
              <a:pathLst>
                <a:path w="180" h="11323" extrusionOk="0">
                  <a:moveTo>
                    <a:pt x="1" y="0"/>
                  </a:moveTo>
                  <a:lnTo>
                    <a:pt x="1" y="11323"/>
                  </a:lnTo>
                  <a:lnTo>
                    <a:pt x="179" y="11323"/>
                  </a:lnTo>
                  <a:lnTo>
                    <a:pt x="179"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363325" y="2489425"/>
              <a:ext cx="11925" cy="11925"/>
            </a:xfrm>
            <a:custGeom>
              <a:avLst/>
              <a:gdLst/>
              <a:ahLst/>
              <a:cxnLst/>
              <a:rect l="l" t="t" r="r" b="b"/>
              <a:pathLst>
                <a:path w="477" h="477" extrusionOk="0">
                  <a:moveTo>
                    <a:pt x="239" y="0"/>
                  </a:moveTo>
                  <a:cubicBezTo>
                    <a:pt x="108" y="0"/>
                    <a:pt x="1" y="108"/>
                    <a:pt x="1" y="239"/>
                  </a:cubicBezTo>
                  <a:cubicBezTo>
                    <a:pt x="1" y="370"/>
                    <a:pt x="108" y="477"/>
                    <a:pt x="239" y="477"/>
                  </a:cubicBezTo>
                  <a:cubicBezTo>
                    <a:pt x="370" y="477"/>
                    <a:pt x="477" y="370"/>
                    <a:pt x="477" y="239"/>
                  </a:cubicBezTo>
                  <a:cubicBezTo>
                    <a:pt x="477" y="108"/>
                    <a:pt x="370" y="0"/>
                    <a:pt x="239" y="0"/>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4266600" y="2793625"/>
              <a:ext cx="201825" cy="778700"/>
            </a:xfrm>
            <a:custGeom>
              <a:avLst/>
              <a:gdLst/>
              <a:ahLst/>
              <a:cxnLst/>
              <a:rect l="l" t="t" r="r" b="b"/>
              <a:pathLst>
                <a:path w="8073" h="31148" extrusionOk="0">
                  <a:moveTo>
                    <a:pt x="0" y="1"/>
                  </a:moveTo>
                  <a:lnTo>
                    <a:pt x="0" y="31147"/>
                  </a:lnTo>
                  <a:lnTo>
                    <a:pt x="8073" y="31147"/>
                  </a:lnTo>
                  <a:lnTo>
                    <a:pt x="8073"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4253500" y="2729325"/>
              <a:ext cx="227725" cy="90225"/>
            </a:xfrm>
            <a:custGeom>
              <a:avLst/>
              <a:gdLst/>
              <a:ahLst/>
              <a:cxnLst/>
              <a:rect l="l" t="t" r="r" b="b"/>
              <a:pathLst>
                <a:path w="9109" h="3609" extrusionOk="0">
                  <a:moveTo>
                    <a:pt x="4108" y="1"/>
                  </a:moveTo>
                  <a:lnTo>
                    <a:pt x="4108" y="1715"/>
                  </a:lnTo>
                  <a:lnTo>
                    <a:pt x="3013" y="1715"/>
                  </a:lnTo>
                  <a:lnTo>
                    <a:pt x="3013" y="13"/>
                  </a:lnTo>
                  <a:lnTo>
                    <a:pt x="2012" y="13"/>
                  </a:lnTo>
                  <a:lnTo>
                    <a:pt x="2012" y="1715"/>
                  </a:lnTo>
                  <a:lnTo>
                    <a:pt x="1000" y="1715"/>
                  </a:lnTo>
                  <a:lnTo>
                    <a:pt x="1000" y="13"/>
                  </a:lnTo>
                  <a:lnTo>
                    <a:pt x="0" y="13"/>
                  </a:lnTo>
                  <a:lnTo>
                    <a:pt x="0" y="3608"/>
                  </a:lnTo>
                  <a:lnTo>
                    <a:pt x="9109" y="3608"/>
                  </a:lnTo>
                  <a:lnTo>
                    <a:pt x="9109" y="13"/>
                  </a:lnTo>
                  <a:lnTo>
                    <a:pt x="8108" y="13"/>
                  </a:lnTo>
                  <a:lnTo>
                    <a:pt x="8108" y="1715"/>
                  </a:lnTo>
                  <a:lnTo>
                    <a:pt x="7096" y="1715"/>
                  </a:lnTo>
                  <a:lnTo>
                    <a:pt x="7096" y="13"/>
                  </a:lnTo>
                  <a:lnTo>
                    <a:pt x="6108" y="13"/>
                  </a:lnTo>
                  <a:lnTo>
                    <a:pt x="6108" y="1715"/>
                  </a:lnTo>
                  <a:lnTo>
                    <a:pt x="5108" y="1715"/>
                  </a:lnTo>
                  <a:lnTo>
                    <a:pt x="510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4344275" y="2899300"/>
              <a:ext cx="43200" cy="66100"/>
            </a:xfrm>
            <a:custGeom>
              <a:avLst/>
              <a:gdLst/>
              <a:ahLst/>
              <a:cxnLst/>
              <a:rect l="l" t="t" r="r" b="b"/>
              <a:pathLst>
                <a:path w="1728" h="2644" extrusionOk="0">
                  <a:moveTo>
                    <a:pt x="858" y="0"/>
                  </a:moveTo>
                  <a:cubicBezTo>
                    <a:pt x="382" y="0"/>
                    <a:pt x="1" y="393"/>
                    <a:pt x="1" y="869"/>
                  </a:cubicBezTo>
                  <a:lnTo>
                    <a:pt x="13" y="869"/>
                  </a:lnTo>
                  <a:lnTo>
                    <a:pt x="13" y="2644"/>
                  </a:lnTo>
                  <a:lnTo>
                    <a:pt x="1727" y="2644"/>
                  </a:lnTo>
                  <a:lnTo>
                    <a:pt x="1727" y="869"/>
                  </a:lnTo>
                  <a:cubicBezTo>
                    <a:pt x="1727" y="393"/>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4333875" y="2961800"/>
              <a:ext cx="65200" cy="10450"/>
            </a:xfrm>
            <a:custGeom>
              <a:avLst/>
              <a:gdLst/>
              <a:ahLst/>
              <a:cxnLst/>
              <a:rect l="l" t="t" r="r" b="b"/>
              <a:pathLst>
                <a:path w="2608" h="418" extrusionOk="0">
                  <a:moveTo>
                    <a:pt x="214" y="1"/>
                  </a:moveTo>
                  <a:cubicBezTo>
                    <a:pt x="95" y="24"/>
                    <a:pt x="0" y="108"/>
                    <a:pt x="0" y="215"/>
                  </a:cubicBezTo>
                  <a:cubicBezTo>
                    <a:pt x="0" y="334"/>
                    <a:pt x="83" y="417"/>
                    <a:pt x="214" y="417"/>
                  </a:cubicBezTo>
                  <a:lnTo>
                    <a:pt x="2393" y="417"/>
                  </a:lnTo>
                  <a:cubicBezTo>
                    <a:pt x="2512" y="417"/>
                    <a:pt x="2607" y="334"/>
                    <a:pt x="2607" y="215"/>
                  </a:cubicBezTo>
                  <a:cubicBezTo>
                    <a:pt x="2607" y="96"/>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4344275" y="3023725"/>
              <a:ext cx="43200" cy="65800"/>
            </a:xfrm>
            <a:custGeom>
              <a:avLst/>
              <a:gdLst/>
              <a:ahLst/>
              <a:cxnLst/>
              <a:rect l="l" t="t" r="r" b="b"/>
              <a:pathLst>
                <a:path w="1728" h="2632" extrusionOk="0">
                  <a:moveTo>
                    <a:pt x="858" y="0"/>
                  </a:moveTo>
                  <a:cubicBezTo>
                    <a:pt x="382" y="0"/>
                    <a:pt x="1" y="381"/>
                    <a:pt x="1" y="857"/>
                  </a:cubicBezTo>
                  <a:lnTo>
                    <a:pt x="13" y="857"/>
                  </a:lnTo>
                  <a:lnTo>
                    <a:pt x="13" y="2631"/>
                  </a:lnTo>
                  <a:lnTo>
                    <a:pt x="1727" y="2631"/>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4333875" y="3086225"/>
              <a:ext cx="65200" cy="10450"/>
            </a:xfrm>
            <a:custGeom>
              <a:avLst/>
              <a:gdLst/>
              <a:ahLst/>
              <a:cxnLst/>
              <a:rect l="l" t="t" r="r" b="b"/>
              <a:pathLst>
                <a:path w="2608" h="418" extrusionOk="0">
                  <a:moveTo>
                    <a:pt x="214" y="0"/>
                  </a:moveTo>
                  <a:cubicBezTo>
                    <a:pt x="95" y="0"/>
                    <a:pt x="0" y="84"/>
                    <a:pt x="0" y="203"/>
                  </a:cubicBezTo>
                  <a:cubicBezTo>
                    <a:pt x="0" y="322"/>
                    <a:pt x="83" y="417"/>
                    <a:pt x="214" y="417"/>
                  </a:cubicBezTo>
                  <a:lnTo>
                    <a:pt x="2393" y="417"/>
                  </a:lnTo>
                  <a:cubicBezTo>
                    <a:pt x="2512" y="417"/>
                    <a:pt x="2607" y="322"/>
                    <a:pt x="2607" y="203"/>
                  </a:cubicBezTo>
                  <a:cubicBezTo>
                    <a:pt x="2607" y="84"/>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580325" y="2689450"/>
              <a:ext cx="182175" cy="882575"/>
            </a:xfrm>
            <a:custGeom>
              <a:avLst/>
              <a:gdLst/>
              <a:ahLst/>
              <a:cxnLst/>
              <a:rect l="l" t="t" r="r" b="b"/>
              <a:pathLst>
                <a:path w="7287" h="35303" extrusionOk="0">
                  <a:moveTo>
                    <a:pt x="0" y="0"/>
                  </a:moveTo>
                  <a:lnTo>
                    <a:pt x="0" y="35302"/>
                  </a:lnTo>
                  <a:lnTo>
                    <a:pt x="7287" y="35302"/>
                  </a:lnTo>
                  <a:lnTo>
                    <a:pt x="7287"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648775" y="2785600"/>
              <a:ext cx="43200" cy="65800"/>
            </a:xfrm>
            <a:custGeom>
              <a:avLst/>
              <a:gdLst/>
              <a:ahLst/>
              <a:cxnLst/>
              <a:rect l="l" t="t" r="r" b="b"/>
              <a:pathLst>
                <a:path w="1728" h="2632" extrusionOk="0">
                  <a:moveTo>
                    <a:pt x="858" y="0"/>
                  </a:moveTo>
                  <a:cubicBezTo>
                    <a:pt x="382" y="0"/>
                    <a:pt x="1" y="381"/>
                    <a:pt x="1" y="857"/>
                  </a:cubicBezTo>
                  <a:lnTo>
                    <a:pt x="1" y="2631"/>
                  </a:lnTo>
                  <a:lnTo>
                    <a:pt x="1703" y="2631"/>
                  </a:lnTo>
                  <a:lnTo>
                    <a:pt x="1703" y="857"/>
                  </a:lnTo>
                  <a:lnTo>
                    <a:pt x="1727" y="857"/>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37175" y="2848100"/>
              <a:ext cx="65200" cy="10450"/>
            </a:xfrm>
            <a:custGeom>
              <a:avLst/>
              <a:gdLst/>
              <a:ahLst/>
              <a:cxnLst/>
              <a:rect l="l" t="t" r="r" b="b"/>
              <a:pathLst>
                <a:path w="2608" h="418" extrusionOk="0">
                  <a:moveTo>
                    <a:pt x="203" y="0"/>
                  </a:moveTo>
                  <a:cubicBezTo>
                    <a:pt x="84" y="0"/>
                    <a:pt x="0" y="84"/>
                    <a:pt x="0" y="203"/>
                  </a:cubicBezTo>
                  <a:cubicBezTo>
                    <a:pt x="0" y="322"/>
                    <a:pt x="84" y="417"/>
                    <a:pt x="203" y="417"/>
                  </a:cubicBezTo>
                  <a:lnTo>
                    <a:pt x="2394" y="417"/>
                  </a:lnTo>
                  <a:cubicBezTo>
                    <a:pt x="2513" y="417"/>
                    <a:pt x="2608" y="322"/>
                    <a:pt x="2608" y="203"/>
                  </a:cubicBezTo>
                  <a:cubicBezTo>
                    <a:pt x="2608" y="108"/>
                    <a:pt x="2513" y="0"/>
                    <a:pt x="2394"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4648775" y="2988300"/>
              <a:ext cx="43200" cy="65800"/>
            </a:xfrm>
            <a:custGeom>
              <a:avLst/>
              <a:gdLst/>
              <a:ahLst/>
              <a:cxnLst/>
              <a:rect l="l" t="t" r="r" b="b"/>
              <a:pathLst>
                <a:path w="1728" h="2632" extrusionOk="0">
                  <a:moveTo>
                    <a:pt x="858" y="0"/>
                  </a:moveTo>
                  <a:cubicBezTo>
                    <a:pt x="382" y="0"/>
                    <a:pt x="1" y="393"/>
                    <a:pt x="1" y="869"/>
                  </a:cubicBezTo>
                  <a:lnTo>
                    <a:pt x="1" y="2632"/>
                  </a:lnTo>
                  <a:lnTo>
                    <a:pt x="1703" y="2632"/>
                  </a:lnTo>
                  <a:lnTo>
                    <a:pt x="1703" y="869"/>
                  </a:lnTo>
                  <a:lnTo>
                    <a:pt x="1727" y="869"/>
                  </a:lnTo>
                  <a:cubicBezTo>
                    <a:pt x="1727" y="381"/>
                    <a:pt x="1334" y="0"/>
                    <a:pt x="858"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4637175" y="3050800"/>
              <a:ext cx="65200" cy="10450"/>
            </a:xfrm>
            <a:custGeom>
              <a:avLst/>
              <a:gdLst/>
              <a:ahLst/>
              <a:cxnLst/>
              <a:rect l="l" t="t" r="r" b="b"/>
              <a:pathLst>
                <a:path w="2608" h="418" extrusionOk="0">
                  <a:moveTo>
                    <a:pt x="203" y="1"/>
                  </a:moveTo>
                  <a:cubicBezTo>
                    <a:pt x="84" y="1"/>
                    <a:pt x="0" y="96"/>
                    <a:pt x="0" y="203"/>
                  </a:cubicBezTo>
                  <a:cubicBezTo>
                    <a:pt x="0" y="322"/>
                    <a:pt x="84" y="417"/>
                    <a:pt x="203" y="417"/>
                  </a:cubicBezTo>
                  <a:lnTo>
                    <a:pt x="2394" y="417"/>
                  </a:lnTo>
                  <a:cubicBezTo>
                    <a:pt x="2513" y="417"/>
                    <a:pt x="2608" y="322"/>
                    <a:pt x="2608" y="203"/>
                  </a:cubicBezTo>
                  <a:cubicBezTo>
                    <a:pt x="2608" y="108"/>
                    <a:pt x="2513" y="1"/>
                    <a:pt x="2394"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4568725" y="2423050"/>
              <a:ext cx="205400" cy="296200"/>
            </a:xfrm>
            <a:custGeom>
              <a:avLst/>
              <a:gdLst/>
              <a:ahLst/>
              <a:cxnLst/>
              <a:rect l="l" t="t" r="r" b="b"/>
              <a:pathLst>
                <a:path w="8216" h="11848" extrusionOk="0">
                  <a:moveTo>
                    <a:pt x="4108" y="0"/>
                  </a:moveTo>
                  <a:lnTo>
                    <a:pt x="0" y="11847"/>
                  </a:lnTo>
                  <a:lnTo>
                    <a:pt x="8215"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4555625" y="2711750"/>
              <a:ext cx="230700" cy="14325"/>
            </a:xfrm>
            <a:custGeom>
              <a:avLst/>
              <a:gdLst/>
              <a:ahLst/>
              <a:cxnLst/>
              <a:rect l="l" t="t" r="r" b="b"/>
              <a:pathLst>
                <a:path w="9228" h="573" extrusionOk="0">
                  <a:moveTo>
                    <a:pt x="8963" y="1"/>
                  </a:moveTo>
                  <a:cubicBezTo>
                    <a:pt x="8956" y="1"/>
                    <a:pt x="8949" y="1"/>
                    <a:pt x="8942" y="1"/>
                  </a:cubicBezTo>
                  <a:lnTo>
                    <a:pt x="286" y="1"/>
                  </a:lnTo>
                  <a:cubicBezTo>
                    <a:pt x="119" y="1"/>
                    <a:pt x="0" y="120"/>
                    <a:pt x="0" y="287"/>
                  </a:cubicBezTo>
                  <a:cubicBezTo>
                    <a:pt x="0" y="442"/>
                    <a:pt x="131" y="573"/>
                    <a:pt x="286" y="573"/>
                  </a:cubicBezTo>
                  <a:lnTo>
                    <a:pt x="8942" y="573"/>
                  </a:lnTo>
                  <a:cubicBezTo>
                    <a:pt x="9108" y="573"/>
                    <a:pt x="9228" y="454"/>
                    <a:pt x="9228" y="287"/>
                  </a:cubicBezTo>
                  <a:cubicBezTo>
                    <a:pt x="9228" y="128"/>
                    <a:pt x="9118" y="1"/>
                    <a:pt x="8963"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4661575" y="2418275"/>
              <a:ext cx="18775" cy="17300"/>
            </a:xfrm>
            <a:custGeom>
              <a:avLst/>
              <a:gdLst/>
              <a:ahLst/>
              <a:cxnLst/>
              <a:rect l="l" t="t" r="r" b="b"/>
              <a:pathLst>
                <a:path w="751" h="692" extrusionOk="0">
                  <a:moveTo>
                    <a:pt x="382" y="1"/>
                  </a:moveTo>
                  <a:cubicBezTo>
                    <a:pt x="167" y="1"/>
                    <a:pt x="1" y="156"/>
                    <a:pt x="1" y="346"/>
                  </a:cubicBezTo>
                  <a:cubicBezTo>
                    <a:pt x="1" y="537"/>
                    <a:pt x="167" y="691"/>
                    <a:pt x="382" y="691"/>
                  </a:cubicBezTo>
                  <a:cubicBezTo>
                    <a:pt x="584" y="691"/>
                    <a:pt x="751" y="537"/>
                    <a:pt x="751" y="346"/>
                  </a:cubicBezTo>
                  <a:cubicBezTo>
                    <a:pt x="751" y="156"/>
                    <a:pt x="584" y="1"/>
                    <a:pt x="382"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3276875" y="2689450"/>
              <a:ext cx="182200" cy="884350"/>
            </a:xfrm>
            <a:custGeom>
              <a:avLst/>
              <a:gdLst/>
              <a:ahLst/>
              <a:cxnLst/>
              <a:rect l="l" t="t" r="r" b="b"/>
              <a:pathLst>
                <a:path w="7288" h="35374" extrusionOk="0">
                  <a:moveTo>
                    <a:pt x="1" y="0"/>
                  </a:moveTo>
                  <a:lnTo>
                    <a:pt x="1" y="35374"/>
                  </a:lnTo>
                  <a:lnTo>
                    <a:pt x="7288" y="35374"/>
                  </a:lnTo>
                  <a:lnTo>
                    <a:pt x="7288" y="0"/>
                  </a:lnTo>
                  <a:close/>
                </a:path>
              </a:pathLst>
            </a:custGeom>
            <a:solidFill>
              <a:srgbClr val="8C99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3345650" y="2785600"/>
              <a:ext cx="43175" cy="65800"/>
            </a:xfrm>
            <a:custGeom>
              <a:avLst/>
              <a:gdLst/>
              <a:ahLst/>
              <a:cxnLst/>
              <a:rect l="l" t="t" r="r" b="b"/>
              <a:pathLst>
                <a:path w="1727" h="2632" extrusionOk="0">
                  <a:moveTo>
                    <a:pt x="869" y="0"/>
                  </a:moveTo>
                  <a:cubicBezTo>
                    <a:pt x="393" y="0"/>
                    <a:pt x="0" y="381"/>
                    <a:pt x="0" y="857"/>
                  </a:cubicBezTo>
                  <a:lnTo>
                    <a:pt x="0" y="2631"/>
                  </a:lnTo>
                  <a:lnTo>
                    <a:pt x="1715" y="2631"/>
                  </a:lnTo>
                  <a:lnTo>
                    <a:pt x="1715" y="857"/>
                  </a:lnTo>
                  <a:lnTo>
                    <a:pt x="1727" y="857"/>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3333750" y="2848100"/>
              <a:ext cx="65200" cy="10450"/>
            </a:xfrm>
            <a:custGeom>
              <a:avLst/>
              <a:gdLst/>
              <a:ahLst/>
              <a:cxnLst/>
              <a:rect l="l" t="t" r="r" b="b"/>
              <a:pathLst>
                <a:path w="2608" h="418" extrusionOk="0">
                  <a:moveTo>
                    <a:pt x="214" y="0"/>
                  </a:moveTo>
                  <a:cubicBezTo>
                    <a:pt x="95" y="0"/>
                    <a:pt x="0" y="84"/>
                    <a:pt x="0" y="203"/>
                  </a:cubicBezTo>
                  <a:cubicBezTo>
                    <a:pt x="0" y="322"/>
                    <a:pt x="95" y="417"/>
                    <a:pt x="214" y="417"/>
                  </a:cubicBezTo>
                  <a:lnTo>
                    <a:pt x="2393" y="417"/>
                  </a:lnTo>
                  <a:cubicBezTo>
                    <a:pt x="2512" y="417"/>
                    <a:pt x="2607" y="322"/>
                    <a:pt x="2607" y="203"/>
                  </a:cubicBezTo>
                  <a:cubicBezTo>
                    <a:pt x="2607" y="108"/>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3345650" y="2988300"/>
              <a:ext cx="43175" cy="65800"/>
            </a:xfrm>
            <a:custGeom>
              <a:avLst/>
              <a:gdLst/>
              <a:ahLst/>
              <a:cxnLst/>
              <a:rect l="l" t="t" r="r" b="b"/>
              <a:pathLst>
                <a:path w="1727" h="2632" extrusionOk="0">
                  <a:moveTo>
                    <a:pt x="869" y="0"/>
                  </a:moveTo>
                  <a:cubicBezTo>
                    <a:pt x="393" y="0"/>
                    <a:pt x="0" y="393"/>
                    <a:pt x="0" y="869"/>
                  </a:cubicBezTo>
                  <a:lnTo>
                    <a:pt x="0" y="2632"/>
                  </a:lnTo>
                  <a:lnTo>
                    <a:pt x="1715" y="2632"/>
                  </a:lnTo>
                  <a:lnTo>
                    <a:pt x="1715" y="869"/>
                  </a:lnTo>
                  <a:lnTo>
                    <a:pt x="1727" y="869"/>
                  </a:lnTo>
                  <a:cubicBezTo>
                    <a:pt x="1727" y="381"/>
                    <a:pt x="1346" y="0"/>
                    <a:pt x="869" y="0"/>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3333750" y="3050800"/>
              <a:ext cx="65200" cy="10450"/>
            </a:xfrm>
            <a:custGeom>
              <a:avLst/>
              <a:gdLst/>
              <a:ahLst/>
              <a:cxnLst/>
              <a:rect l="l" t="t" r="r" b="b"/>
              <a:pathLst>
                <a:path w="2608" h="418" extrusionOk="0">
                  <a:moveTo>
                    <a:pt x="214" y="1"/>
                  </a:moveTo>
                  <a:cubicBezTo>
                    <a:pt x="95" y="1"/>
                    <a:pt x="0" y="96"/>
                    <a:pt x="0" y="203"/>
                  </a:cubicBezTo>
                  <a:cubicBezTo>
                    <a:pt x="0" y="322"/>
                    <a:pt x="95" y="417"/>
                    <a:pt x="214" y="417"/>
                  </a:cubicBezTo>
                  <a:lnTo>
                    <a:pt x="2393" y="417"/>
                  </a:lnTo>
                  <a:cubicBezTo>
                    <a:pt x="2512" y="417"/>
                    <a:pt x="2607" y="322"/>
                    <a:pt x="2607" y="203"/>
                  </a:cubicBezTo>
                  <a:cubicBezTo>
                    <a:pt x="2607" y="108"/>
                    <a:pt x="2512" y="1"/>
                    <a:pt x="2393" y="1"/>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3265275" y="2423050"/>
              <a:ext cx="205400" cy="296200"/>
            </a:xfrm>
            <a:custGeom>
              <a:avLst/>
              <a:gdLst/>
              <a:ahLst/>
              <a:cxnLst/>
              <a:rect l="l" t="t" r="r" b="b"/>
              <a:pathLst>
                <a:path w="8216" h="11848" extrusionOk="0">
                  <a:moveTo>
                    <a:pt x="4108" y="0"/>
                  </a:moveTo>
                  <a:lnTo>
                    <a:pt x="1" y="11847"/>
                  </a:lnTo>
                  <a:lnTo>
                    <a:pt x="8216" y="11847"/>
                  </a:lnTo>
                  <a:lnTo>
                    <a:pt x="4108" y="0"/>
                  </a:lnTo>
                  <a:close/>
                </a:path>
              </a:pathLst>
            </a:custGeom>
            <a:solidFill>
              <a:srgbClr val="8717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3252775" y="2711750"/>
              <a:ext cx="230700" cy="14325"/>
            </a:xfrm>
            <a:custGeom>
              <a:avLst/>
              <a:gdLst/>
              <a:ahLst/>
              <a:cxnLst/>
              <a:rect l="l" t="t" r="r" b="b"/>
              <a:pathLst>
                <a:path w="9228" h="573" extrusionOk="0">
                  <a:moveTo>
                    <a:pt x="8960" y="1"/>
                  </a:moveTo>
                  <a:cubicBezTo>
                    <a:pt x="8954" y="1"/>
                    <a:pt x="8948" y="1"/>
                    <a:pt x="8942" y="1"/>
                  </a:cubicBezTo>
                  <a:lnTo>
                    <a:pt x="274" y="1"/>
                  </a:lnTo>
                  <a:cubicBezTo>
                    <a:pt x="120" y="1"/>
                    <a:pt x="1" y="120"/>
                    <a:pt x="1" y="287"/>
                  </a:cubicBezTo>
                  <a:cubicBezTo>
                    <a:pt x="1" y="442"/>
                    <a:pt x="131" y="573"/>
                    <a:pt x="274" y="573"/>
                  </a:cubicBezTo>
                  <a:lnTo>
                    <a:pt x="8942" y="573"/>
                  </a:lnTo>
                  <a:cubicBezTo>
                    <a:pt x="9109" y="573"/>
                    <a:pt x="9228" y="454"/>
                    <a:pt x="9228" y="287"/>
                  </a:cubicBezTo>
                  <a:cubicBezTo>
                    <a:pt x="9228" y="128"/>
                    <a:pt x="9097" y="1"/>
                    <a:pt x="8960" y="1"/>
                  </a:cubicBezTo>
                  <a:close/>
                </a:path>
              </a:pathLst>
            </a:custGeom>
            <a:solidFill>
              <a:srgbClr val="9F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3358450" y="2418275"/>
              <a:ext cx="18475" cy="17300"/>
            </a:xfrm>
            <a:custGeom>
              <a:avLst/>
              <a:gdLst/>
              <a:ahLst/>
              <a:cxnLst/>
              <a:rect l="l" t="t" r="r" b="b"/>
              <a:pathLst>
                <a:path w="739" h="692" extrusionOk="0">
                  <a:moveTo>
                    <a:pt x="369" y="1"/>
                  </a:moveTo>
                  <a:cubicBezTo>
                    <a:pt x="155" y="1"/>
                    <a:pt x="0" y="156"/>
                    <a:pt x="0" y="346"/>
                  </a:cubicBezTo>
                  <a:cubicBezTo>
                    <a:pt x="0" y="537"/>
                    <a:pt x="155" y="691"/>
                    <a:pt x="369" y="691"/>
                  </a:cubicBezTo>
                  <a:cubicBezTo>
                    <a:pt x="572" y="691"/>
                    <a:pt x="738" y="537"/>
                    <a:pt x="738" y="346"/>
                  </a:cubicBezTo>
                  <a:cubicBezTo>
                    <a:pt x="738" y="156"/>
                    <a:pt x="572" y="1"/>
                    <a:pt x="369" y="1"/>
                  </a:cubicBezTo>
                  <a:close/>
                </a:path>
              </a:pathLst>
            </a:custGeom>
            <a:solidFill>
              <a:srgbClr val="E9B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3276000" y="3244575"/>
              <a:ext cx="46750" cy="33650"/>
            </a:xfrm>
            <a:custGeom>
              <a:avLst/>
              <a:gdLst/>
              <a:ahLst/>
              <a:cxnLst/>
              <a:rect l="l" t="t" r="r" b="b"/>
              <a:pathLst>
                <a:path w="1870" h="1346" extrusionOk="0">
                  <a:moveTo>
                    <a:pt x="0" y="1"/>
                  </a:moveTo>
                  <a:lnTo>
                    <a:pt x="0" y="1346"/>
                  </a:lnTo>
                  <a:lnTo>
                    <a:pt x="1869" y="1346"/>
                  </a:lnTo>
                  <a:lnTo>
                    <a:pt x="1869"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3294450" y="3291300"/>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3412925" y="339817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4345775" y="3145450"/>
              <a:ext cx="43175" cy="65825"/>
            </a:xfrm>
            <a:custGeom>
              <a:avLst/>
              <a:gdLst/>
              <a:ahLst/>
              <a:cxnLst/>
              <a:rect l="l" t="t" r="r" b="b"/>
              <a:pathLst>
                <a:path w="1727" h="2633" extrusionOk="0">
                  <a:moveTo>
                    <a:pt x="869" y="1"/>
                  </a:moveTo>
                  <a:cubicBezTo>
                    <a:pt x="381" y="1"/>
                    <a:pt x="0" y="382"/>
                    <a:pt x="0" y="858"/>
                  </a:cubicBezTo>
                  <a:lnTo>
                    <a:pt x="0" y="2632"/>
                  </a:lnTo>
                  <a:lnTo>
                    <a:pt x="1715" y="2632"/>
                  </a:lnTo>
                  <a:lnTo>
                    <a:pt x="1715" y="858"/>
                  </a:lnTo>
                  <a:lnTo>
                    <a:pt x="1727" y="858"/>
                  </a:lnTo>
                  <a:cubicBezTo>
                    <a:pt x="1727" y="382"/>
                    <a:pt x="1346" y="1"/>
                    <a:pt x="869" y="1"/>
                  </a:cubicBezTo>
                  <a:close/>
                </a:path>
              </a:pathLst>
            </a:custGeom>
            <a:solidFill>
              <a:srgbClr val="3B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4333875" y="3207975"/>
              <a:ext cx="65200" cy="10425"/>
            </a:xfrm>
            <a:custGeom>
              <a:avLst/>
              <a:gdLst/>
              <a:ahLst/>
              <a:cxnLst/>
              <a:rect l="l" t="t" r="r" b="b"/>
              <a:pathLst>
                <a:path w="2608" h="417" extrusionOk="0">
                  <a:moveTo>
                    <a:pt x="202" y="0"/>
                  </a:moveTo>
                  <a:cubicBezTo>
                    <a:pt x="83" y="0"/>
                    <a:pt x="0" y="83"/>
                    <a:pt x="0" y="202"/>
                  </a:cubicBezTo>
                  <a:cubicBezTo>
                    <a:pt x="0" y="322"/>
                    <a:pt x="83" y="417"/>
                    <a:pt x="202" y="417"/>
                  </a:cubicBezTo>
                  <a:lnTo>
                    <a:pt x="2393" y="417"/>
                  </a:lnTo>
                  <a:cubicBezTo>
                    <a:pt x="2512" y="417"/>
                    <a:pt x="2607" y="322"/>
                    <a:pt x="2607" y="202"/>
                  </a:cubicBezTo>
                  <a:cubicBezTo>
                    <a:pt x="2607" y="83"/>
                    <a:pt x="2512" y="0"/>
                    <a:pt x="2393" y="0"/>
                  </a:cubicBez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77250" y="30671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804625" y="3114500"/>
              <a:ext cx="46750" cy="33375"/>
            </a:xfrm>
            <a:custGeom>
              <a:avLst/>
              <a:gdLst/>
              <a:ahLst/>
              <a:cxnLst/>
              <a:rect l="l" t="t" r="r" b="b"/>
              <a:pathLst>
                <a:path w="1870" h="1335" extrusionOk="0">
                  <a:moveTo>
                    <a:pt x="1" y="1"/>
                  </a:moveTo>
                  <a:lnTo>
                    <a:pt x="1" y="1334"/>
                  </a:lnTo>
                  <a:lnTo>
                    <a:pt x="1870" y="1334"/>
                  </a:lnTo>
                  <a:lnTo>
                    <a:pt x="1870"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4219275" y="3263925"/>
              <a:ext cx="46450" cy="33650"/>
            </a:xfrm>
            <a:custGeom>
              <a:avLst/>
              <a:gdLst/>
              <a:ahLst/>
              <a:cxnLst/>
              <a:rect l="l" t="t" r="r" b="b"/>
              <a:pathLst>
                <a:path w="1858" h="1346" extrusionOk="0">
                  <a:moveTo>
                    <a:pt x="0" y="0"/>
                  </a:moveTo>
                  <a:lnTo>
                    <a:pt x="0" y="1346"/>
                  </a:lnTo>
                  <a:lnTo>
                    <a:pt x="1857" y="1346"/>
                  </a:lnTo>
                  <a:lnTo>
                    <a:pt x="1857"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4218675" y="3076100"/>
              <a:ext cx="46450" cy="33675"/>
            </a:xfrm>
            <a:custGeom>
              <a:avLst/>
              <a:gdLst/>
              <a:ahLst/>
              <a:cxnLst/>
              <a:rect l="l" t="t" r="r" b="b"/>
              <a:pathLst>
                <a:path w="1858" h="1347" extrusionOk="0">
                  <a:moveTo>
                    <a:pt x="0" y="1"/>
                  </a:moveTo>
                  <a:lnTo>
                    <a:pt x="0" y="1346"/>
                  </a:lnTo>
                  <a:lnTo>
                    <a:pt x="1858" y="1346"/>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187725" y="3123425"/>
              <a:ext cx="46450" cy="33375"/>
            </a:xfrm>
            <a:custGeom>
              <a:avLst/>
              <a:gdLst/>
              <a:ahLst/>
              <a:cxnLst/>
              <a:rect l="l" t="t" r="r" b="b"/>
              <a:pathLst>
                <a:path w="1858" h="1335" extrusionOk="0">
                  <a:moveTo>
                    <a:pt x="0" y="1"/>
                  </a:moveTo>
                  <a:lnTo>
                    <a:pt x="0" y="1334"/>
                  </a:lnTo>
                  <a:lnTo>
                    <a:pt x="1857" y="1334"/>
                  </a:lnTo>
                  <a:lnTo>
                    <a:pt x="1857"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574550" y="2856725"/>
              <a:ext cx="46450" cy="33375"/>
            </a:xfrm>
            <a:custGeom>
              <a:avLst/>
              <a:gdLst/>
              <a:ahLst/>
              <a:cxnLst/>
              <a:rect l="l" t="t" r="r" b="b"/>
              <a:pathLst>
                <a:path w="1858" h="1335" extrusionOk="0">
                  <a:moveTo>
                    <a:pt x="0" y="1"/>
                  </a:moveTo>
                  <a:lnTo>
                    <a:pt x="0"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4421675" y="2864475"/>
              <a:ext cx="46450" cy="33350"/>
            </a:xfrm>
            <a:custGeom>
              <a:avLst/>
              <a:gdLst/>
              <a:ahLst/>
              <a:cxnLst/>
              <a:rect l="l" t="t" r="r" b="b"/>
              <a:pathLst>
                <a:path w="1858" h="1334" extrusionOk="0">
                  <a:moveTo>
                    <a:pt x="0" y="0"/>
                  </a:moveTo>
                  <a:lnTo>
                    <a:pt x="0"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890050" y="2821300"/>
              <a:ext cx="46475" cy="33375"/>
            </a:xfrm>
            <a:custGeom>
              <a:avLst/>
              <a:gdLst/>
              <a:ahLst/>
              <a:cxnLst/>
              <a:rect l="l" t="t" r="r" b="b"/>
              <a:pathLst>
                <a:path w="1859" h="1335" extrusionOk="0">
                  <a:moveTo>
                    <a:pt x="1" y="1"/>
                  </a:moveTo>
                  <a:lnTo>
                    <a:pt x="1" y="1334"/>
                  </a:lnTo>
                  <a:lnTo>
                    <a:pt x="1858" y="1334"/>
                  </a:lnTo>
                  <a:lnTo>
                    <a:pt x="1858" y="1"/>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4119250" y="2771900"/>
              <a:ext cx="46450" cy="33350"/>
            </a:xfrm>
            <a:custGeom>
              <a:avLst/>
              <a:gdLst/>
              <a:ahLst/>
              <a:cxnLst/>
              <a:rect l="l" t="t" r="r" b="b"/>
              <a:pathLst>
                <a:path w="1858"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890050" y="2617425"/>
              <a:ext cx="46475" cy="33350"/>
            </a:xfrm>
            <a:custGeom>
              <a:avLst/>
              <a:gdLst/>
              <a:ahLst/>
              <a:cxnLst/>
              <a:rect l="l" t="t" r="r" b="b"/>
              <a:pathLst>
                <a:path w="1859" h="1334" extrusionOk="0">
                  <a:moveTo>
                    <a:pt x="1" y="0"/>
                  </a:moveTo>
                  <a:lnTo>
                    <a:pt x="1" y="1334"/>
                  </a:lnTo>
                  <a:lnTo>
                    <a:pt x="1858" y="1334"/>
                  </a:lnTo>
                  <a:lnTo>
                    <a:pt x="1858"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917450" y="2664150"/>
              <a:ext cx="42575" cy="30675"/>
            </a:xfrm>
            <a:custGeom>
              <a:avLst/>
              <a:gdLst/>
              <a:ahLst/>
              <a:cxnLst/>
              <a:rect l="l" t="t" r="r" b="b"/>
              <a:pathLst>
                <a:path w="1703" h="1227" extrusionOk="0">
                  <a:moveTo>
                    <a:pt x="0" y="0"/>
                  </a:moveTo>
                  <a:lnTo>
                    <a:pt x="0" y="1227"/>
                  </a:lnTo>
                  <a:lnTo>
                    <a:pt x="1703" y="1227"/>
                  </a:lnTo>
                  <a:lnTo>
                    <a:pt x="1703" y="0"/>
                  </a:lnTo>
                  <a:close/>
                </a:path>
              </a:pathLst>
            </a:custGeom>
            <a:solidFill>
              <a:srgbClr val="A3ACB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4904775" y="2467400"/>
              <a:ext cx="326250" cy="134850"/>
            </a:xfrm>
            <a:custGeom>
              <a:avLst/>
              <a:gdLst/>
              <a:ahLst/>
              <a:cxnLst/>
              <a:rect l="l" t="t" r="r" b="b"/>
              <a:pathLst>
                <a:path w="13050" h="5394" extrusionOk="0">
                  <a:moveTo>
                    <a:pt x="7227" y="0"/>
                  </a:moveTo>
                  <a:cubicBezTo>
                    <a:pt x="6561" y="0"/>
                    <a:pt x="5977" y="465"/>
                    <a:pt x="5834" y="1084"/>
                  </a:cubicBezTo>
                  <a:cubicBezTo>
                    <a:pt x="5513" y="608"/>
                    <a:pt x="4977" y="298"/>
                    <a:pt x="4370" y="298"/>
                  </a:cubicBezTo>
                  <a:cubicBezTo>
                    <a:pt x="3417" y="298"/>
                    <a:pt x="2643" y="1072"/>
                    <a:pt x="2643" y="2036"/>
                  </a:cubicBezTo>
                  <a:cubicBezTo>
                    <a:pt x="2643" y="2096"/>
                    <a:pt x="2643" y="2144"/>
                    <a:pt x="2655" y="2203"/>
                  </a:cubicBezTo>
                  <a:cubicBezTo>
                    <a:pt x="2393" y="2024"/>
                    <a:pt x="2060" y="1917"/>
                    <a:pt x="1727" y="1917"/>
                  </a:cubicBezTo>
                  <a:cubicBezTo>
                    <a:pt x="774" y="1917"/>
                    <a:pt x="0" y="2691"/>
                    <a:pt x="0" y="3668"/>
                  </a:cubicBezTo>
                  <a:cubicBezTo>
                    <a:pt x="0" y="4584"/>
                    <a:pt x="715" y="5334"/>
                    <a:pt x="1619" y="5394"/>
                  </a:cubicBezTo>
                  <a:lnTo>
                    <a:pt x="11442" y="5394"/>
                  </a:lnTo>
                  <a:cubicBezTo>
                    <a:pt x="12299" y="5346"/>
                    <a:pt x="13049" y="4584"/>
                    <a:pt x="13049" y="3644"/>
                  </a:cubicBezTo>
                  <a:cubicBezTo>
                    <a:pt x="13049" y="2691"/>
                    <a:pt x="12276" y="1905"/>
                    <a:pt x="11323" y="1905"/>
                  </a:cubicBezTo>
                  <a:cubicBezTo>
                    <a:pt x="10978" y="1905"/>
                    <a:pt x="10668" y="2013"/>
                    <a:pt x="10394" y="2179"/>
                  </a:cubicBezTo>
                  <a:cubicBezTo>
                    <a:pt x="10323" y="1667"/>
                    <a:pt x="9894" y="1298"/>
                    <a:pt x="9370" y="1298"/>
                  </a:cubicBezTo>
                  <a:cubicBezTo>
                    <a:pt x="9108" y="1298"/>
                    <a:pt x="8870" y="1405"/>
                    <a:pt x="8692" y="1548"/>
                  </a:cubicBezTo>
                  <a:lnTo>
                    <a:pt x="8692" y="1465"/>
                  </a:lnTo>
                  <a:cubicBezTo>
                    <a:pt x="8692" y="655"/>
                    <a:pt x="8037" y="0"/>
                    <a:pt x="72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4580925" y="2909725"/>
              <a:ext cx="184575" cy="16375"/>
            </a:xfrm>
            <a:custGeom>
              <a:avLst/>
              <a:gdLst/>
              <a:ahLst/>
              <a:cxnLst/>
              <a:rect l="l" t="t" r="r" b="b"/>
              <a:pathLst>
                <a:path w="7383" h="655" extrusionOk="0">
                  <a:moveTo>
                    <a:pt x="0" y="0"/>
                  </a:moveTo>
                  <a:lnTo>
                    <a:pt x="0" y="655"/>
                  </a:lnTo>
                  <a:lnTo>
                    <a:pt x="7382" y="655"/>
                  </a:lnTo>
                  <a:lnTo>
                    <a:pt x="7382"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4580925" y="3124025"/>
              <a:ext cx="184575" cy="16400"/>
            </a:xfrm>
            <a:custGeom>
              <a:avLst/>
              <a:gdLst/>
              <a:ahLst/>
              <a:cxnLst/>
              <a:rect l="l" t="t" r="r" b="b"/>
              <a:pathLst>
                <a:path w="7383" h="656" extrusionOk="0">
                  <a:moveTo>
                    <a:pt x="0" y="1"/>
                  </a:moveTo>
                  <a:lnTo>
                    <a:pt x="0" y="655"/>
                  </a:lnTo>
                  <a:lnTo>
                    <a:pt x="7382" y="655"/>
                  </a:lnTo>
                  <a:lnTo>
                    <a:pt x="7382"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3276300" y="2904950"/>
              <a:ext cx="182175" cy="17300"/>
            </a:xfrm>
            <a:custGeom>
              <a:avLst/>
              <a:gdLst/>
              <a:ahLst/>
              <a:cxnLst/>
              <a:rect l="l" t="t" r="r" b="b"/>
              <a:pathLst>
                <a:path w="7287" h="692" extrusionOk="0">
                  <a:moveTo>
                    <a:pt x="0" y="1"/>
                  </a:moveTo>
                  <a:lnTo>
                    <a:pt x="0" y="691"/>
                  </a:lnTo>
                  <a:lnTo>
                    <a:pt x="7287" y="691"/>
                  </a:lnTo>
                  <a:lnTo>
                    <a:pt x="7287" y="1"/>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276300" y="3127900"/>
              <a:ext cx="182175" cy="16975"/>
            </a:xfrm>
            <a:custGeom>
              <a:avLst/>
              <a:gdLst/>
              <a:ahLst/>
              <a:cxnLst/>
              <a:rect l="l" t="t" r="r" b="b"/>
              <a:pathLst>
                <a:path w="7287" h="679" extrusionOk="0">
                  <a:moveTo>
                    <a:pt x="0" y="0"/>
                  </a:moveTo>
                  <a:lnTo>
                    <a:pt x="0" y="679"/>
                  </a:lnTo>
                  <a:lnTo>
                    <a:pt x="7287" y="679"/>
                  </a:lnTo>
                  <a:lnTo>
                    <a:pt x="7287" y="0"/>
                  </a:lnTo>
                  <a:close/>
                </a:path>
              </a:pathLst>
            </a:custGeom>
            <a:solidFill>
              <a:srgbClr val="B5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4737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95998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10"/>
        <p:cNvGrpSpPr/>
        <p:nvPr/>
      </p:nvGrpSpPr>
      <p:grpSpPr>
        <a:xfrm>
          <a:off x="0" y="0"/>
          <a:ext cx="0" cy="0"/>
          <a:chOff x="0" y="0"/>
          <a:chExt cx="0" cy="0"/>
        </a:xfrm>
      </p:grpSpPr>
      <p:sp>
        <p:nvSpPr>
          <p:cNvPr id="111" name="Google Shape;111;p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4"/>
          <p:cNvSpPr txBox="1">
            <a:spLocks noGrp="1"/>
          </p:cNvSpPr>
          <p:nvPr>
            <p:ph type="title"/>
          </p:nvPr>
        </p:nvSpPr>
        <p:spPr>
          <a:xfrm>
            <a:off x="914400" y="593367"/>
            <a:ext cx="103632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5" name="Google Shape;115;p4"/>
          <p:cNvSpPr txBox="1">
            <a:spLocks noGrp="1"/>
          </p:cNvSpPr>
          <p:nvPr>
            <p:ph type="body" idx="1"/>
          </p:nvPr>
        </p:nvSpPr>
        <p:spPr>
          <a:xfrm>
            <a:off x="914400" y="1536633"/>
            <a:ext cx="10363200" cy="4555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Font typeface="Livvic"/>
              <a:buAutoNum type="arabicPeriod"/>
              <a:defRPr sz="1467"/>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sp>
        <p:nvSpPr>
          <p:cNvPr id="116" name="Google Shape;116;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78683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7"/>
        <p:cNvGrpSpPr/>
        <p:nvPr/>
      </p:nvGrpSpPr>
      <p:grpSpPr>
        <a:xfrm>
          <a:off x="0" y="0"/>
          <a:ext cx="0" cy="0"/>
          <a:chOff x="0" y="0"/>
          <a:chExt cx="0" cy="0"/>
        </a:xfrm>
      </p:grpSpPr>
      <p:sp>
        <p:nvSpPr>
          <p:cNvPr id="148" name="Google Shape;148;p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1" name="Google Shape;151;p9"/>
          <p:cNvGrpSpPr/>
          <p:nvPr/>
        </p:nvGrpSpPr>
        <p:grpSpPr>
          <a:xfrm>
            <a:off x="885340" y="715134"/>
            <a:ext cx="9938083" cy="5530305"/>
            <a:chOff x="677150" y="1466675"/>
            <a:chExt cx="4997025" cy="2780725"/>
          </a:xfrm>
        </p:grpSpPr>
        <p:sp>
          <p:nvSpPr>
            <p:cNvPr id="152" name="Google Shape;152;p9"/>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9"/>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9"/>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9"/>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9"/>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9"/>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9"/>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9"/>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9"/>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9"/>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9"/>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9"/>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9"/>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9"/>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 name="Google Shape;166;p9"/>
          <p:cNvSpPr txBox="1">
            <a:spLocks noGrp="1"/>
          </p:cNvSpPr>
          <p:nvPr>
            <p:ph type="title"/>
          </p:nvPr>
        </p:nvSpPr>
        <p:spPr>
          <a:xfrm>
            <a:off x="3399200" y="1993800"/>
            <a:ext cx="5393600" cy="9860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67" name="Google Shape;167;p9"/>
          <p:cNvSpPr txBox="1">
            <a:spLocks noGrp="1"/>
          </p:cNvSpPr>
          <p:nvPr>
            <p:ph type="subTitle" idx="1"/>
          </p:nvPr>
        </p:nvSpPr>
        <p:spPr>
          <a:xfrm>
            <a:off x="3399200" y="2979800"/>
            <a:ext cx="5393600" cy="188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867"/>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8" name="Google Shape;168;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13739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B174-3CBC-EBE2-2853-A8B576506DD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D9FC18-8149-C120-8D28-3787AC409C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1AC4E9-6240-1392-44AC-DA416DFD95BA}"/>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59788DBB-F23F-EB32-3A62-327CDC6C45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8F893-5B9F-2562-110B-E8C14080B49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8803696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08"/>
        <p:cNvGrpSpPr/>
        <p:nvPr/>
      </p:nvGrpSpPr>
      <p:grpSpPr>
        <a:xfrm>
          <a:off x="0" y="0"/>
          <a:ext cx="0" cy="0"/>
          <a:chOff x="0" y="0"/>
          <a:chExt cx="0" cy="0"/>
        </a:xfrm>
      </p:grpSpPr>
      <p:sp>
        <p:nvSpPr>
          <p:cNvPr id="209" name="Google Shape;209;p14"/>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14"/>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4"/>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4"/>
          <p:cNvSpPr txBox="1">
            <a:spLocks noGrp="1"/>
          </p:cNvSpPr>
          <p:nvPr>
            <p:ph type="title"/>
          </p:nvPr>
        </p:nvSpPr>
        <p:spPr>
          <a:xfrm>
            <a:off x="4692800" y="4023351"/>
            <a:ext cx="2806400" cy="546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133">
                <a:latin typeface="Open Sans"/>
                <a:ea typeface="Open Sans"/>
                <a:cs typeface="Open Sans"/>
                <a:sym typeface="Open Sans"/>
              </a:defRPr>
            </a:lvl1pPr>
            <a:lvl2pPr lvl="1">
              <a:spcBef>
                <a:spcPts val="0"/>
              </a:spcBef>
              <a:spcAft>
                <a:spcPts val="0"/>
              </a:spcAft>
              <a:buSzPts val="2800"/>
              <a:buNone/>
              <a:defRPr>
                <a:latin typeface="Open Sans"/>
                <a:ea typeface="Open Sans"/>
                <a:cs typeface="Open Sans"/>
                <a:sym typeface="Open Sans"/>
              </a:defRPr>
            </a:lvl2pPr>
            <a:lvl3pPr lvl="2">
              <a:spcBef>
                <a:spcPts val="0"/>
              </a:spcBef>
              <a:spcAft>
                <a:spcPts val="0"/>
              </a:spcAft>
              <a:buSzPts val="2800"/>
              <a:buNone/>
              <a:defRPr>
                <a:latin typeface="Open Sans"/>
                <a:ea typeface="Open Sans"/>
                <a:cs typeface="Open Sans"/>
                <a:sym typeface="Open Sans"/>
              </a:defRPr>
            </a:lvl3pPr>
            <a:lvl4pPr lvl="3">
              <a:spcBef>
                <a:spcPts val="0"/>
              </a:spcBef>
              <a:spcAft>
                <a:spcPts val="0"/>
              </a:spcAft>
              <a:buSzPts val="2800"/>
              <a:buNone/>
              <a:defRPr>
                <a:latin typeface="Open Sans"/>
                <a:ea typeface="Open Sans"/>
                <a:cs typeface="Open Sans"/>
                <a:sym typeface="Open Sans"/>
              </a:defRPr>
            </a:lvl4pPr>
            <a:lvl5pPr lvl="4">
              <a:spcBef>
                <a:spcPts val="0"/>
              </a:spcBef>
              <a:spcAft>
                <a:spcPts val="0"/>
              </a:spcAft>
              <a:buSzPts val="2800"/>
              <a:buNone/>
              <a:defRPr>
                <a:latin typeface="Open Sans"/>
                <a:ea typeface="Open Sans"/>
                <a:cs typeface="Open Sans"/>
                <a:sym typeface="Open Sans"/>
              </a:defRPr>
            </a:lvl5pPr>
            <a:lvl6pPr lvl="5">
              <a:spcBef>
                <a:spcPts val="0"/>
              </a:spcBef>
              <a:spcAft>
                <a:spcPts val="0"/>
              </a:spcAft>
              <a:buSzPts val="2800"/>
              <a:buNone/>
              <a:defRPr>
                <a:latin typeface="Open Sans"/>
                <a:ea typeface="Open Sans"/>
                <a:cs typeface="Open Sans"/>
                <a:sym typeface="Open Sans"/>
              </a:defRPr>
            </a:lvl6pPr>
            <a:lvl7pPr lvl="6">
              <a:spcBef>
                <a:spcPts val="0"/>
              </a:spcBef>
              <a:spcAft>
                <a:spcPts val="0"/>
              </a:spcAft>
              <a:buSzPts val="2800"/>
              <a:buNone/>
              <a:defRPr>
                <a:latin typeface="Open Sans"/>
                <a:ea typeface="Open Sans"/>
                <a:cs typeface="Open Sans"/>
                <a:sym typeface="Open Sans"/>
              </a:defRPr>
            </a:lvl7pPr>
            <a:lvl8pPr lvl="7">
              <a:spcBef>
                <a:spcPts val="0"/>
              </a:spcBef>
              <a:spcAft>
                <a:spcPts val="0"/>
              </a:spcAft>
              <a:buSzPts val="2800"/>
              <a:buNone/>
              <a:defRPr>
                <a:latin typeface="Open Sans"/>
                <a:ea typeface="Open Sans"/>
                <a:cs typeface="Open Sans"/>
                <a:sym typeface="Open Sans"/>
              </a:defRPr>
            </a:lvl8pPr>
            <a:lvl9pPr lvl="8">
              <a:spcBef>
                <a:spcPts val="0"/>
              </a:spcBef>
              <a:spcAft>
                <a:spcPts val="0"/>
              </a:spcAft>
              <a:buSzPts val="2800"/>
              <a:buNone/>
              <a:defRPr>
                <a:latin typeface="Open Sans"/>
                <a:ea typeface="Open Sans"/>
                <a:cs typeface="Open Sans"/>
                <a:sym typeface="Open Sans"/>
              </a:defRPr>
            </a:lvl9pPr>
          </a:lstStyle>
          <a:p>
            <a:endParaRPr/>
          </a:p>
        </p:txBody>
      </p:sp>
      <p:sp>
        <p:nvSpPr>
          <p:cNvPr id="213" name="Google Shape;213;p14"/>
          <p:cNvSpPr txBox="1">
            <a:spLocks noGrp="1"/>
          </p:cNvSpPr>
          <p:nvPr>
            <p:ph type="subTitle" idx="1"/>
          </p:nvPr>
        </p:nvSpPr>
        <p:spPr>
          <a:xfrm>
            <a:off x="1865200" y="2288651"/>
            <a:ext cx="8461600" cy="150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600"/>
              <a:buFont typeface="PT Serif"/>
              <a:buNone/>
              <a:defRPr sz="2667" b="1">
                <a:latin typeface="PT Serif"/>
                <a:ea typeface="PT Serif"/>
                <a:cs typeface="PT Serif"/>
                <a:sym typeface="PT Serif"/>
              </a:defRPr>
            </a:lvl1pPr>
            <a:lvl2pPr lvl="1"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2pPr>
            <a:lvl3pPr lvl="2"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3pPr>
            <a:lvl4pPr lvl="3"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4pPr>
            <a:lvl5pPr lvl="4"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5pPr>
            <a:lvl6pPr lvl="5"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6pPr>
            <a:lvl7pPr lvl="6"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7pPr>
            <a:lvl8pPr lvl="7"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8pPr>
            <a:lvl9pPr lvl="8" algn="ctr" rtl="0">
              <a:lnSpc>
                <a:spcPct val="100000"/>
              </a:lnSpc>
              <a:spcBef>
                <a:spcPts val="0"/>
              </a:spcBef>
              <a:spcAft>
                <a:spcPts val="0"/>
              </a:spcAft>
              <a:buClr>
                <a:schemeClr val="dk2"/>
              </a:buClr>
              <a:buSzPts val="1600"/>
              <a:buFont typeface="PT Serif"/>
              <a:buNone/>
              <a:defRPr sz="2133" b="1">
                <a:solidFill>
                  <a:schemeClr val="dk2"/>
                </a:solidFill>
                <a:latin typeface="PT Serif"/>
                <a:ea typeface="PT Serif"/>
                <a:cs typeface="PT Serif"/>
                <a:sym typeface="PT Serif"/>
              </a:defRPr>
            </a:lvl9pPr>
          </a:lstStyle>
          <a:p>
            <a:endParaRPr/>
          </a:p>
        </p:txBody>
      </p:sp>
    </p:spTree>
    <p:extLst>
      <p:ext uri="{BB962C8B-B14F-4D97-AF65-F5344CB8AC3E}">
        <p14:creationId xmlns:p14="http://schemas.microsoft.com/office/powerpoint/2010/main" val="96041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253"/>
        <p:cNvGrpSpPr/>
        <p:nvPr/>
      </p:nvGrpSpPr>
      <p:grpSpPr>
        <a:xfrm>
          <a:off x="0" y="0"/>
          <a:ext cx="0" cy="0"/>
          <a:chOff x="0" y="0"/>
          <a:chExt cx="0" cy="0"/>
        </a:xfrm>
      </p:grpSpPr>
      <p:sp>
        <p:nvSpPr>
          <p:cNvPr id="254" name="Google Shape;254;p19"/>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19"/>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19"/>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19"/>
          <p:cNvSpPr txBox="1">
            <a:spLocks noGrp="1"/>
          </p:cNvSpPr>
          <p:nvPr>
            <p:ph type="title"/>
          </p:nvPr>
        </p:nvSpPr>
        <p:spPr>
          <a:xfrm>
            <a:off x="914400" y="1104000"/>
            <a:ext cx="4288800" cy="1007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3200"/>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
        <p:nvSpPr>
          <p:cNvPr id="258" name="Google Shape;258;p19"/>
          <p:cNvSpPr txBox="1">
            <a:spLocks noGrp="1"/>
          </p:cNvSpPr>
          <p:nvPr>
            <p:ph type="subTitle" idx="1"/>
          </p:nvPr>
        </p:nvSpPr>
        <p:spPr>
          <a:xfrm>
            <a:off x="914400" y="2111600"/>
            <a:ext cx="4288800" cy="364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550072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366234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A92E537-1722-CE4F-8A1A-B0A53AD2EA91}"/>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D75AE17-31D2-5445-9E34-D90CC4A99171}"/>
              </a:ext>
            </a:extLst>
          </p:cNvPr>
          <p:cNvSpPr>
            <a:spLocks noGrp="1" noChangeArrowheads="1"/>
          </p:cNvSpPr>
          <p:nvPr>
            <p:ph type="ftr" sz="quarter" idx="11"/>
          </p:nvPr>
        </p:nvSpPr>
        <p:spPr/>
        <p:txBody>
          <a:bodyPr/>
          <a:lstStyle>
            <a:lvl1pPr>
              <a:defRPr/>
            </a:lvl1pPr>
          </a:lstStyle>
          <a:p>
            <a:pPr>
              <a:defRPr/>
            </a:pPr>
            <a:r>
              <a:rPr lang="en-US"/>
              <a:t>Lê Đình An</a:t>
            </a:r>
          </a:p>
        </p:txBody>
      </p:sp>
      <p:sp>
        <p:nvSpPr>
          <p:cNvPr id="5" name="Rectangle 6">
            <a:extLst>
              <a:ext uri="{FF2B5EF4-FFF2-40B4-BE49-F238E27FC236}">
                <a16:creationId xmlns:a16="http://schemas.microsoft.com/office/drawing/2014/main" id="{7E19696E-E198-0644-9A6E-A28AC20740FC}"/>
              </a:ext>
            </a:extLst>
          </p:cNvPr>
          <p:cNvSpPr>
            <a:spLocks noGrp="1" noChangeArrowheads="1"/>
          </p:cNvSpPr>
          <p:nvPr>
            <p:ph type="sldNum" sz="quarter" idx="12"/>
          </p:nvPr>
        </p:nvSpPr>
        <p:spPr/>
        <p:txBody>
          <a:bodyPr/>
          <a:lstStyle>
            <a:lvl1pPr>
              <a:defRPr/>
            </a:lvl1pPr>
          </a:lstStyle>
          <a:p>
            <a:fld id="{F1662EC2-EB7D-7343-BB29-E16D1C3226C1}" type="slidenum">
              <a:rPr lang="en-US" altLang="vi-VN"/>
              <a:pPr/>
              <a:t>‹#›</a:t>
            </a:fld>
            <a:endParaRPr lang="en-US" altLang="vi-VN"/>
          </a:p>
        </p:txBody>
      </p:sp>
    </p:spTree>
    <p:extLst>
      <p:ext uri="{BB962C8B-B14F-4D97-AF65-F5344CB8AC3E}">
        <p14:creationId xmlns:p14="http://schemas.microsoft.com/office/powerpoint/2010/main" val="1555282694"/>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21BCBE-5765-46D3-BA4F-E21B47D4CF2C}" type="datetimeFigureOut">
              <a:rPr lang="en-US" smtClean="0"/>
              <a:pPr/>
              <a:t>18/12/2025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847686-4720-432E-AA12-47DA17ED5B1C}" type="slidenum">
              <a:rPr lang="en-US" smtClean="0"/>
              <a:pPr/>
              <a:t>‹#›</a:t>
            </a:fld>
            <a:endParaRPr lang="en-US"/>
          </a:p>
        </p:txBody>
      </p:sp>
    </p:spTree>
    <p:extLst>
      <p:ext uri="{BB962C8B-B14F-4D97-AF65-F5344CB8AC3E}">
        <p14:creationId xmlns:p14="http://schemas.microsoft.com/office/powerpoint/2010/main" val="14214153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6179112"/>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5521991"/>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D9BF228-8721-485F-9E4C-679B0898A537}" type="slidenum">
              <a:rPr lang="en-US" altLang="en-US"/>
              <a:t>‹#›</a:t>
            </a:fld>
            <a:endParaRPr lang="en-US" altLang="en-US"/>
          </a:p>
        </p:txBody>
      </p:sp>
    </p:spTree>
    <p:extLst>
      <p:ext uri="{BB962C8B-B14F-4D97-AF65-F5344CB8AC3E}">
        <p14:creationId xmlns:p14="http://schemas.microsoft.com/office/powerpoint/2010/main" val="135757524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B917-8440-4E4D-97B8-2C6F331A130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VN"/>
          </a:p>
        </p:txBody>
      </p:sp>
      <p:sp>
        <p:nvSpPr>
          <p:cNvPr id="3" name="Subtitle 2">
            <a:extLst>
              <a:ext uri="{FF2B5EF4-FFF2-40B4-BE49-F238E27FC236}">
                <a16:creationId xmlns:a16="http://schemas.microsoft.com/office/drawing/2014/main" id="{DCDAFD78-F982-CA46-BB32-47F6BC2EC3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VN"/>
          </a:p>
        </p:txBody>
      </p:sp>
      <p:sp>
        <p:nvSpPr>
          <p:cNvPr id="4" name="Date Placeholder 3">
            <a:extLst>
              <a:ext uri="{FF2B5EF4-FFF2-40B4-BE49-F238E27FC236}">
                <a16:creationId xmlns:a16="http://schemas.microsoft.com/office/drawing/2014/main" id="{4EC290F5-C282-9949-A38C-4853A631F270}"/>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3E040E38-9E4A-294D-8307-8BD4B2ECB4F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CA920C93-7B79-B141-B33F-510E01B55136}"/>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7445141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062B8-9FE0-364D-BDBB-918A2160C674}"/>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17CF849C-D3C4-8149-8441-34670888F9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99E4F401-E475-7741-93A9-DF935AC458EC}"/>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844A4B8E-8E6F-1748-BE50-3ABFE89B8A60}"/>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995CAD6E-FC2F-5A41-8C2C-A4FAA34E38ED}"/>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3939330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1854B-CC2A-E82D-66D0-06D2ECC06F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EEB97E-71F2-5D5E-DA0B-16F533CF502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8BC5AF2-95E6-16E4-47FC-C17C64E1789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0F5089-0E16-251E-C2E0-8203A6B06A81}"/>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6" name="Footer Placeholder 5">
            <a:extLst>
              <a:ext uri="{FF2B5EF4-FFF2-40B4-BE49-F238E27FC236}">
                <a16:creationId xmlns:a16="http://schemas.microsoft.com/office/drawing/2014/main" id="{B0BCA381-01D5-CF28-1EE8-FA0032752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406659-9D6F-863B-BDF7-A923F9B79C7D}"/>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10971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2A42B-79A3-034B-809E-7CCDE42CA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VN"/>
          </a:p>
        </p:txBody>
      </p:sp>
      <p:sp>
        <p:nvSpPr>
          <p:cNvPr id="3" name="Text Placeholder 2">
            <a:extLst>
              <a:ext uri="{FF2B5EF4-FFF2-40B4-BE49-F238E27FC236}">
                <a16:creationId xmlns:a16="http://schemas.microsoft.com/office/drawing/2014/main" id="{D3829C56-A050-0543-B63E-2383D77094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AE1B0BD-223F-5347-963D-8ACC0D1E7A11}"/>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B1C534F4-1312-0C4D-B447-C813A24D6F4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D0F8250B-3022-2A43-B6D5-89F86E6E1ED7}"/>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23162495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C06B3-D448-6249-B7E7-B551A83B1A35}"/>
              </a:ext>
            </a:extLst>
          </p:cNvPr>
          <p:cNvSpPr>
            <a:spLocks noGrp="1"/>
          </p:cNvSpPr>
          <p:nvPr>
            <p:ph type="title"/>
          </p:nvPr>
        </p:nvSpPr>
        <p:spPr/>
        <p:txBody>
          <a:bodyPr/>
          <a:lstStyle/>
          <a:p>
            <a:r>
              <a:rPr lang="en-US"/>
              <a:t>Click to edit Master title style</a:t>
            </a:r>
            <a:endParaRPr lang="en-VN"/>
          </a:p>
        </p:txBody>
      </p:sp>
      <p:sp>
        <p:nvSpPr>
          <p:cNvPr id="3" name="Content Placeholder 2">
            <a:extLst>
              <a:ext uri="{FF2B5EF4-FFF2-40B4-BE49-F238E27FC236}">
                <a16:creationId xmlns:a16="http://schemas.microsoft.com/office/drawing/2014/main" id="{65CEE6AD-27CD-B244-BAA9-740F010B95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Content Placeholder 3">
            <a:extLst>
              <a:ext uri="{FF2B5EF4-FFF2-40B4-BE49-F238E27FC236}">
                <a16:creationId xmlns:a16="http://schemas.microsoft.com/office/drawing/2014/main" id="{51FF2D4B-B5F2-9341-85C9-00F9EB799C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Date Placeholder 4">
            <a:extLst>
              <a:ext uri="{FF2B5EF4-FFF2-40B4-BE49-F238E27FC236}">
                <a16:creationId xmlns:a16="http://schemas.microsoft.com/office/drawing/2014/main" id="{EF5D5F64-4710-FF48-A026-17831AC3C392}"/>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6" name="Footer Placeholder 5">
            <a:extLst>
              <a:ext uri="{FF2B5EF4-FFF2-40B4-BE49-F238E27FC236}">
                <a16:creationId xmlns:a16="http://schemas.microsoft.com/office/drawing/2014/main" id="{77AD1036-9D6B-9E4B-92A9-242B34E9147F}"/>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AD9A3245-76F0-514D-A772-8CD9FD707D4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946003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CF72-305B-E542-B5F3-E9D65BEA86F2}"/>
              </a:ext>
            </a:extLst>
          </p:cNvPr>
          <p:cNvSpPr>
            <a:spLocks noGrp="1"/>
          </p:cNvSpPr>
          <p:nvPr>
            <p:ph type="title"/>
          </p:nvPr>
        </p:nvSpPr>
        <p:spPr>
          <a:xfrm>
            <a:off x="839788" y="365125"/>
            <a:ext cx="10515600" cy="1325563"/>
          </a:xfrm>
        </p:spPr>
        <p:txBody>
          <a:bodyPr/>
          <a:lstStyle/>
          <a:p>
            <a:r>
              <a:rPr lang="en-US"/>
              <a:t>Click to edit Master title style</a:t>
            </a:r>
            <a:endParaRPr lang="en-VN"/>
          </a:p>
        </p:txBody>
      </p:sp>
      <p:sp>
        <p:nvSpPr>
          <p:cNvPr id="3" name="Text Placeholder 2">
            <a:extLst>
              <a:ext uri="{FF2B5EF4-FFF2-40B4-BE49-F238E27FC236}">
                <a16:creationId xmlns:a16="http://schemas.microsoft.com/office/drawing/2014/main" id="{24445584-0355-1446-9EE4-B61C811DB4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247118-F5FB-334D-9D49-A7AE270C7F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5" name="Text Placeholder 4">
            <a:extLst>
              <a:ext uri="{FF2B5EF4-FFF2-40B4-BE49-F238E27FC236}">
                <a16:creationId xmlns:a16="http://schemas.microsoft.com/office/drawing/2014/main" id="{78EA23BA-CCC7-6740-BACB-158A091048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E285D9-4340-5741-8AE7-CA38455BA1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7" name="Date Placeholder 6">
            <a:extLst>
              <a:ext uri="{FF2B5EF4-FFF2-40B4-BE49-F238E27FC236}">
                <a16:creationId xmlns:a16="http://schemas.microsoft.com/office/drawing/2014/main" id="{2DD85798-C4BC-394C-AB05-1F6433E8C0E4}"/>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8" name="Footer Placeholder 7">
            <a:extLst>
              <a:ext uri="{FF2B5EF4-FFF2-40B4-BE49-F238E27FC236}">
                <a16:creationId xmlns:a16="http://schemas.microsoft.com/office/drawing/2014/main" id="{2B8F0DA1-F750-1942-84E0-7307225EDD73}"/>
              </a:ext>
            </a:extLst>
          </p:cNvPr>
          <p:cNvSpPr>
            <a:spLocks noGrp="1"/>
          </p:cNvSpPr>
          <p:nvPr>
            <p:ph type="ftr" sz="quarter" idx="11"/>
          </p:nvPr>
        </p:nvSpPr>
        <p:spPr/>
        <p:txBody>
          <a:bodyPr/>
          <a:lstStyle/>
          <a:p>
            <a:endParaRPr lang="en-VN"/>
          </a:p>
        </p:txBody>
      </p:sp>
      <p:sp>
        <p:nvSpPr>
          <p:cNvPr id="9" name="Slide Number Placeholder 8">
            <a:extLst>
              <a:ext uri="{FF2B5EF4-FFF2-40B4-BE49-F238E27FC236}">
                <a16:creationId xmlns:a16="http://schemas.microsoft.com/office/drawing/2014/main" id="{5C31E4D8-76FC-8E4A-A27B-95510F112931}"/>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032538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D2F46-8B64-9C4B-AA08-C221EA51B7D1}"/>
              </a:ext>
            </a:extLst>
          </p:cNvPr>
          <p:cNvSpPr>
            <a:spLocks noGrp="1"/>
          </p:cNvSpPr>
          <p:nvPr>
            <p:ph type="title"/>
          </p:nvPr>
        </p:nvSpPr>
        <p:spPr/>
        <p:txBody>
          <a:bodyPr/>
          <a:lstStyle/>
          <a:p>
            <a:r>
              <a:rPr lang="en-US"/>
              <a:t>Click to edit Master title style</a:t>
            </a:r>
            <a:endParaRPr lang="en-VN"/>
          </a:p>
        </p:txBody>
      </p:sp>
      <p:sp>
        <p:nvSpPr>
          <p:cNvPr id="3" name="Date Placeholder 2">
            <a:extLst>
              <a:ext uri="{FF2B5EF4-FFF2-40B4-BE49-F238E27FC236}">
                <a16:creationId xmlns:a16="http://schemas.microsoft.com/office/drawing/2014/main" id="{FB37491A-7FA3-F64D-A27D-D9D282360DAA}"/>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4" name="Footer Placeholder 3">
            <a:extLst>
              <a:ext uri="{FF2B5EF4-FFF2-40B4-BE49-F238E27FC236}">
                <a16:creationId xmlns:a16="http://schemas.microsoft.com/office/drawing/2014/main" id="{348FD4FE-6DC7-534A-B0F4-5BE882535103}"/>
              </a:ext>
            </a:extLst>
          </p:cNvPr>
          <p:cNvSpPr>
            <a:spLocks noGrp="1"/>
          </p:cNvSpPr>
          <p:nvPr>
            <p:ph type="ftr" sz="quarter" idx="11"/>
          </p:nvPr>
        </p:nvSpPr>
        <p:spPr/>
        <p:txBody>
          <a:bodyPr/>
          <a:lstStyle/>
          <a:p>
            <a:endParaRPr lang="en-VN"/>
          </a:p>
        </p:txBody>
      </p:sp>
      <p:sp>
        <p:nvSpPr>
          <p:cNvPr id="5" name="Slide Number Placeholder 4">
            <a:extLst>
              <a:ext uri="{FF2B5EF4-FFF2-40B4-BE49-F238E27FC236}">
                <a16:creationId xmlns:a16="http://schemas.microsoft.com/office/drawing/2014/main" id="{874FABB2-AC54-8544-9BD2-57FA14ACD579}"/>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964048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566EA2-4240-0344-AB82-94CA56166315}"/>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3" name="Footer Placeholder 2">
            <a:extLst>
              <a:ext uri="{FF2B5EF4-FFF2-40B4-BE49-F238E27FC236}">
                <a16:creationId xmlns:a16="http://schemas.microsoft.com/office/drawing/2014/main" id="{FC6D72D9-A95F-8240-9B37-B7725A14A2C0}"/>
              </a:ext>
            </a:extLst>
          </p:cNvPr>
          <p:cNvSpPr>
            <a:spLocks noGrp="1"/>
          </p:cNvSpPr>
          <p:nvPr>
            <p:ph type="ftr" sz="quarter" idx="11"/>
          </p:nvPr>
        </p:nvSpPr>
        <p:spPr/>
        <p:txBody>
          <a:bodyPr/>
          <a:lstStyle/>
          <a:p>
            <a:endParaRPr lang="en-VN"/>
          </a:p>
        </p:txBody>
      </p:sp>
      <p:sp>
        <p:nvSpPr>
          <p:cNvPr id="4" name="Slide Number Placeholder 3">
            <a:extLst>
              <a:ext uri="{FF2B5EF4-FFF2-40B4-BE49-F238E27FC236}">
                <a16:creationId xmlns:a16="http://schemas.microsoft.com/office/drawing/2014/main" id="{90485490-B7B4-CB48-9FFC-425A4EB0463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9946904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D4F65-84BF-2A4F-A4AA-CB7F932298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Content Placeholder 2">
            <a:extLst>
              <a:ext uri="{FF2B5EF4-FFF2-40B4-BE49-F238E27FC236}">
                <a16:creationId xmlns:a16="http://schemas.microsoft.com/office/drawing/2014/main" id="{C2621531-76E2-274F-952C-F1D22C32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Text Placeholder 3">
            <a:extLst>
              <a:ext uri="{FF2B5EF4-FFF2-40B4-BE49-F238E27FC236}">
                <a16:creationId xmlns:a16="http://schemas.microsoft.com/office/drawing/2014/main" id="{15B1F24F-DACB-1B44-9528-73CC680A8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5B2B7B-1615-1E4B-ACA7-55EC8701AEEB}"/>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6" name="Footer Placeholder 5">
            <a:extLst>
              <a:ext uri="{FF2B5EF4-FFF2-40B4-BE49-F238E27FC236}">
                <a16:creationId xmlns:a16="http://schemas.microsoft.com/office/drawing/2014/main" id="{6E790C5E-665D-9F47-9F8E-622A0616124B}"/>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2707382A-5F43-A44B-A760-6B7298A2E49A}"/>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13870811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24813-2BB4-5649-ADFF-693B1A9F91C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VN"/>
          </a:p>
        </p:txBody>
      </p:sp>
      <p:sp>
        <p:nvSpPr>
          <p:cNvPr id="3" name="Picture Placeholder 2">
            <a:extLst>
              <a:ext uri="{FF2B5EF4-FFF2-40B4-BE49-F238E27FC236}">
                <a16:creationId xmlns:a16="http://schemas.microsoft.com/office/drawing/2014/main" id="{3CC45E36-637F-9847-9832-41F31EED0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VN"/>
          </a:p>
        </p:txBody>
      </p:sp>
      <p:sp>
        <p:nvSpPr>
          <p:cNvPr id="4" name="Text Placeholder 3">
            <a:extLst>
              <a:ext uri="{FF2B5EF4-FFF2-40B4-BE49-F238E27FC236}">
                <a16:creationId xmlns:a16="http://schemas.microsoft.com/office/drawing/2014/main" id="{0280C25A-5933-9943-98E5-C11AA7AA77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ACB4FA-0FF6-5C47-A1BB-CFB51F00B2D1}"/>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6" name="Footer Placeholder 5">
            <a:extLst>
              <a:ext uri="{FF2B5EF4-FFF2-40B4-BE49-F238E27FC236}">
                <a16:creationId xmlns:a16="http://schemas.microsoft.com/office/drawing/2014/main" id="{0859669D-8C64-B544-B694-C75B39BF6369}"/>
              </a:ext>
            </a:extLst>
          </p:cNvPr>
          <p:cNvSpPr>
            <a:spLocks noGrp="1"/>
          </p:cNvSpPr>
          <p:nvPr>
            <p:ph type="ftr" sz="quarter" idx="11"/>
          </p:nvPr>
        </p:nvSpPr>
        <p:spPr/>
        <p:txBody>
          <a:bodyPr/>
          <a:lstStyle/>
          <a:p>
            <a:endParaRPr lang="en-VN"/>
          </a:p>
        </p:txBody>
      </p:sp>
      <p:sp>
        <p:nvSpPr>
          <p:cNvPr id="7" name="Slide Number Placeholder 6">
            <a:extLst>
              <a:ext uri="{FF2B5EF4-FFF2-40B4-BE49-F238E27FC236}">
                <a16:creationId xmlns:a16="http://schemas.microsoft.com/office/drawing/2014/main" id="{F7A96552-C5BA-AC47-B09C-84518276834B}"/>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80916419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AD3C9-29F5-1C41-B9FE-BAEFE404DBAB}"/>
              </a:ext>
            </a:extLst>
          </p:cNvPr>
          <p:cNvSpPr>
            <a:spLocks noGrp="1"/>
          </p:cNvSpPr>
          <p:nvPr>
            <p:ph type="title"/>
          </p:nvPr>
        </p:nvSpPr>
        <p:spPr/>
        <p:txBody>
          <a:bodyPr/>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2FC0E407-F269-7845-BDEF-3FF2C04047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459FD808-F272-474A-AF0B-1217A092D803}"/>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9FE5A163-8A72-854F-BB8D-F5EA4ECD2768}"/>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F4F74FA9-BBEA-6C4C-8273-3DD3AA01A1A2}"/>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3030192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51A303-6017-2D4E-B407-5E86A4172A3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VN"/>
          </a:p>
        </p:txBody>
      </p:sp>
      <p:sp>
        <p:nvSpPr>
          <p:cNvPr id="3" name="Vertical Text Placeholder 2">
            <a:extLst>
              <a:ext uri="{FF2B5EF4-FFF2-40B4-BE49-F238E27FC236}">
                <a16:creationId xmlns:a16="http://schemas.microsoft.com/office/drawing/2014/main" id="{8AB53079-1ADD-A640-8DC0-1442E817748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6071E124-EA6A-4640-BFC6-4ABE0B2A58E6}"/>
              </a:ext>
            </a:extLst>
          </p:cNvPr>
          <p:cNvSpPr>
            <a:spLocks noGrp="1"/>
          </p:cNvSpPr>
          <p:nvPr>
            <p:ph type="dt" sz="half" idx="10"/>
          </p:nvPr>
        </p:nvSpPr>
        <p:spPr/>
        <p:txBody>
          <a:body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7E293FC9-92E0-A441-AD50-5022443DD89B}"/>
              </a:ext>
            </a:extLst>
          </p:cNvPr>
          <p:cNvSpPr>
            <a:spLocks noGrp="1"/>
          </p:cNvSpPr>
          <p:nvPr>
            <p:ph type="ftr" sz="quarter" idx="11"/>
          </p:nvPr>
        </p:nvSpPr>
        <p:spPr/>
        <p:txBody>
          <a:bodyPr/>
          <a:lstStyle/>
          <a:p>
            <a:endParaRPr lang="en-VN"/>
          </a:p>
        </p:txBody>
      </p:sp>
      <p:sp>
        <p:nvSpPr>
          <p:cNvPr id="6" name="Slide Number Placeholder 5">
            <a:extLst>
              <a:ext uri="{FF2B5EF4-FFF2-40B4-BE49-F238E27FC236}">
                <a16:creationId xmlns:a16="http://schemas.microsoft.com/office/drawing/2014/main" id="{29CC9650-083D-CE4C-87D7-C5C5EF06CEBE}"/>
              </a:ext>
            </a:extLst>
          </p:cNvPr>
          <p:cNvSpPr>
            <a:spLocks noGrp="1"/>
          </p:cNvSpPr>
          <p:nvPr>
            <p:ph type="sldNum" sz="quarter" idx="12"/>
          </p:nvPr>
        </p:nvSpPr>
        <p:spPr/>
        <p:txBody>
          <a:bodyPr/>
          <a:lstStyle/>
          <a:p>
            <a:fld id="{9AA9D37F-5194-AD41-8D79-66DA4E83AC94}" type="slidenum">
              <a:rPr lang="en-VN" smtClean="0"/>
              <a:t>‹#›</a:t>
            </a:fld>
            <a:endParaRPr lang="en-VN"/>
          </a:p>
        </p:txBody>
      </p:sp>
    </p:spTree>
    <p:extLst>
      <p:ext uri="{BB962C8B-B14F-4D97-AF65-F5344CB8AC3E}">
        <p14:creationId xmlns:p14="http://schemas.microsoft.com/office/powerpoint/2010/main" val="479391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02655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DDC85-47EA-3CC5-0CB8-D8196CBF5FA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AC0D3F2-7CA9-F5C0-AD40-111FBF326A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242154-2051-E32E-1D0D-B202ADBC0F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FC0D5E-632F-3CF9-C9DB-D5C9D69E8C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DE9319-FFC4-5819-C740-50161C9F6FC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A34DEDA-98EE-E8A8-518D-C94284E9443F}"/>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8" name="Footer Placeholder 7">
            <a:extLst>
              <a:ext uri="{FF2B5EF4-FFF2-40B4-BE49-F238E27FC236}">
                <a16:creationId xmlns:a16="http://schemas.microsoft.com/office/drawing/2014/main" id="{5B1F63A3-7976-08EF-CE60-AAADD2295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91D386-822A-E3A1-43E2-67A48BE33F22}"/>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7028482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6"/>
        <p:cNvGrpSpPr/>
        <p:nvPr/>
      </p:nvGrpSpPr>
      <p:grpSpPr>
        <a:xfrm>
          <a:off x="0" y="0"/>
          <a:ext cx="0" cy="0"/>
          <a:chOff x="0" y="0"/>
          <a:chExt cx="0" cy="0"/>
        </a:xfrm>
      </p:grpSpPr>
      <p:sp>
        <p:nvSpPr>
          <p:cNvPr id="27" name="Google Shape;27;p6"/>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6"/>
          <p:cNvSpPr txBox="1">
            <a:spLocks noGrp="1"/>
          </p:cNvSpPr>
          <p:nvPr>
            <p:ph type="title"/>
          </p:nvPr>
        </p:nvSpPr>
        <p:spPr>
          <a:xfrm>
            <a:off x="530867" y="1505507"/>
            <a:ext cx="2267600" cy="19784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9" name="Google Shape;29;p6"/>
          <p:cNvSpPr txBox="1">
            <a:spLocks noGrp="1"/>
          </p:cNvSpPr>
          <p:nvPr>
            <p:ph type="body" idx="1"/>
          </p:nvPr>
        </p:nvSpPr>
        <p:spPr>
          <a:xfrm>
            <a:off x="4109567"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0" name="Google Shape;30;p6"/>
          <p:cNvSpPr txBox="1">
            <a:spLocks noGrp="1"/>
          </p:cNvSpPr>
          <p:nvPr>
            <p:ph type="body" idx="2"/>
          </p:nvPr>
        </p:nvSpPr>
        <p:spPr>
          <a:xfrm>
            <a:off x="7817764" y="1455633"/>
            <a:ext cx="3497600" cy="5112400"/>
          </a:xfrm>
          <a:prstGeom prst="rect">
            <a:avLst/>
          </a:prstGeom>
        </p:spPr>
        <p:txBody>
          <a:bodyPr spcFirstLastPara="1" wrap="square" lIns="91425" tIns="91425" rIns="91425" bIns="91425" anchor="t" anchorCtr="0">
            <a:noAutofit/>
          </a:bodyPr>
          <a:lstStyle>
            <a:lvl1pPr marL="609570" lvl="0" indent="-474109">
              <a:spcBef>
                <a:spcPts val="800"/>
              </a:spcBef>
              <a:spcAft>
                <a:spcPts val="0"/>
              </a:spcAft>
              <a:buSzPts val="2000"/>
              <a:buChar char="⊙"/>
              <a:defRPr sz="2667"/>
            </a:lvl1pPr>
            <a:lvl2pPr marL="1219140" lvl="1" indent="-474109">
              <a:spcBef>
                <a:spcPts val="0"/>
              </a:spcBef>
              <a:spcAft>
                <a:spcPts val="0"/>
              </a:spcAft>
              <a:buSzPts val="2000"/>
              <a:buChar char="○"/>
              <a:defRPr sz="2667"/>
            </a:lvl2pPr>
            <a:lvl3pPr marL="1828709" lvl="2" indent="-474109">
              <a:spcBef>
                <a:spcPts val="0"/>
              </a:spcBef>
              <a:spcAft>
                <a:spcPts val="0"/>
              </a:spcAft>
              <a:buSzPts val="2000"/>
              <a:buChar char="■"/>
              <a:defRPr sz="2667"/>
            </a:lvl3pPr>
            <a:lvl4pPr marL="2438278" lvl="3" indent="-474109">
              <a:spcBef>
                <a:spcPts val="0"/>
              </a:spcBef>
              <a:spcAft>
                <a:spcPts val="0"/>
              </a:spcAft>
              <a:buSzPts val="2000"/>
              <a:buChar char="●"/>
              <a:defRPr sz="2667"/>
            </a:lvl4pPr>
            <a:lvl5pPr marL="3047848" lvl="4" indent="-474109">
              <a:spcBef>
                <a:spcPts val="0"/>
              </a:spcBef>
              <a:spcAft>
                <a:spcPts val="0"/>
              </a:spcAft>
              <a:buSzPts val="2000"/>
              <a:buChar char="○"/>
              <a:defRPr sz="2667"/>
            </a:lvl5pPr>
            <a:lvl6pPr marL="3657418" lvl="5" indent="-474109">
              <a:spcBef>
                <a:spcPts val="0"/>
              </a:spcBef>
              <a:spcAft>
                <a:spcPts val="0"/>
              </a:spcAft>
              <a:buSzPts val="2000"/>
              <a:buChar char="■"/>
              <a:defRPr sz="2667"/>
            </a:lvl6pPr>
            <a:lvl7pPr marL="4266987" lvl="6" indent="-474109">
              <a:spcBef>
                <a:spcPts val="0"/>
              </a:spcBef>
              <a:spcAft>
                <a:spcPts val="0"/>
              </a:spcAft>
              <a:buSzPts val="2000"/>
              <a:buChar char="●"/>
              <a:defRPr sz="2667"/>
            </a:lvl7pPr>
            <a:lvl8pPr marL="4876557" lvl="7" indent="-474109">
              <a:spcBef>
                <a:spcPts val="0"/>
              </a:spcBef>
              <a:spcAft>
                <a:spcPts val="0"/>
              </a:spcAft>
              <a:buSzPts val="2000"/>
              <a:buChar char="○"/>
              <a:defRPr sz="2667"/>
            </a:lvl8pPr>
            <a:lvl9pPr marL="5486126" lvl="8" indent="-474109">
              <a:spcBef>
                <a:spcPts val="0"/>
              </a:spcBef>
              <a:spcAft>
                <a:spcPts val="0"/>
              </a:spcAft>
              <a:buSzPts val="2000"/>
              <a:buChar char="■"/>
              <a:defRPr sz="2667"/>
            </a:lvl9pPr>
          </a:lstStyle>
          <a:p>
            <a:endParaRPr/>
          </a:p>
        </p:txBody>
      </p:sp>
      <p:sp>
        <p:nvSpPr>
          <p:cNvPr id="31" name="Google Shape;31;p6"/>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829191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letely blank">
  <p:cSld name="Completely blank">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87617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Inverse">
  <p:cSld name="Blank Inverse">
    <p:bg>
      <p:bgPr>
        <a:solidFill>
          <a:srgbClr val="000000"/>
        </a:solidFill>
        <a:effectLst/>
      </p:bgPr>
    </p:bg>
    <p:spTree>
      <p:nvGrpSpPr>
        <p:cNvPr id="1" name="Shape 51"/>
        <p:cNvGrpSpPr/>
        <p:nvPr/>
      </p:nvGrpSpPr>
      <p:grpSpPr>
        <a:xfrm>
          <a:off x="0" y="0"/>
          <a:ext cx="0" cy="0"/>
          <a:chOff x="0" y="0"/>
          <a:chExt cx="0" cy="0"/>
        </a:xfrm>
      </p:grpSpPr>
      <p:sp>
        <p:nvSpPr>
          <p:cNvPr id="52" name="Google Shape;52;p12"/>
          <p:cNvSpPr/>
          <p:nvPr/>
        </p:nvSpPr>
        <p:spPr>
          <a:xfrm>
            <a:off x="482600" y="-762000"/>
            <a:ext cx="8382000" cy="8382000"/>
          </a:xfrm>
          <a:prstGeom prst="ellipse">
            <a:avLst/>
          </a:prstGeom>
          <a:solidFill>
            <a:srgbClr val="FFFF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highlight>
                <a:srgbClr val="FFFF00"/>
              </a:highlight>
            </a:endParaRPr>
          </a:p>
        </p:txBody>
      </p:sp>
      <p:sp>
        <p:nvSpPr>
          <p:cNvPr id="53" name="Google Shape;53;p12"/>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14159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10"/>
          <p:cNvSpPr/>
          <p:nvPr/>
        </p:nvSpPr>
        <p:spPr>
          <a:xfrm>
            <a:off x="482600" y="-762000"/>
            <a:ext cx="8382000" cy="8382000"/>
          </a:xfrm>
          <a:prstGeom prst="ellipse">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10"/>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67028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00000"/>
        </a:solidFill>
        <a:effectLst/>
      </p:bgPr>
    </p:bg>
    <p:spTree>
      <p:nvGrpSpPr>
        <p:cNvPr id="1" name="Shape 17"/>
        <p:cNvGrpSpPr/>
        <p:nvPr/>
      </p:nvGrpSpPr>
      <p:grpSpPr>
        <a:xfrm>
          <a:off x="0" y="0"/>
          <a:ext cx="0" cy="0"/>
          <a:chOff x="0" y="0"/>
          <a:chExt cx="0" cy="0"/>
        </a:xfrm>
      </p:grpSpPr>
      <p:sp>
        <p:nvSpPr>
          <p:cNvPr id="18" name="Google Shape;18;p4"/>
          <p:cNvSpPr txBox="1">
            <a:spLocks noGrp="1"/>
          </p:cNvSpPr>
          <p:nvPr>
            <p:ph type="body" idx="1"/>
          </p:nvPr>
        </p:nvSpPr>
        <p:spPr>
          <a:xfrm>
            <a:off x="3568700" y="1663700"/>
            <a:ext cx="6540400" cy="1093200"/>
          </a:xfrm>
          <a:prstGeom prst="rect">
            <a:avLst/>
          </a:prstGeom>
        </p:spPr>
        <p:txBody>
          <a:bodyPr spcFirstLastPara="1" wrap="square" lIns="91425" tIns="91425" rIns="91425" bIns="91425" anchor="t" anchorCtr="0">
            <a:noAutofit/>
          </a:bodyPr>
          <a:lstStyle>
            <a:lvl1pPr marL="609570" lvl="0" indent="-558773" rtl="0">
              <a:spcBef>
                <a:spcPts val="800"/>
              </a:spcBef>
              <a:spcAft>
                <a:spcPts val="0"/>
              </a:spcAft>
              <a:buClr>
                <a:srgbClr val="000000"/>
              </a:buClr>
              <a:buSzPts val="3000"/>
              <a:buChar char="⊙"/>
              <a:defRPr>
                <a:solidFill>
                  <a:srgbClr val="000000"/>
                </a:solidFill>
                <a:highlight>
                  <a:srgbClr val="FFFF00"/>
                </a:highlight>
              </a:defRPr>
            </a:lvl1pPr>
            <a:lvl2pPr marL="1219140" lvl="1" indent="-507974" rtl="0">
              <a:spcBef>
                <a:spcPts val="0"/>
              </a:spcBef>
              <a:spcAft>
                <a:spcPts val="0"/>
              </a:spcAft>
              <a:buClr>
                <a:srgbClr val="000000"/>
              </a:buClr>
              <a:buSzPts val="2400"/>
              <a:buChar char="○"/>
              <a:defRPr>
                <a:solidFill>
                  <a:srgbClr val="000000"/>
                </a:solidFill>
                <a:highlight>
                  <a:srgbClr val="FFFF00"/>
                </a:highlight>
              </a:defRPr>
            </a:lvl2pPr>
            <a:lvl3pPr marL="1828709" lvl="2" indent="-507974" rtl="0">
              <a:spcBef>
                <a:spcPts val="0"/>
              </a:spcBef>
              <a:spcAft>
                <a:spcPts val="0"/>
              </a:spcAft>
              <a:buClr>
                <a:srgbClr val="000000"/>
              </a:buClr>
              <a:buSzPts val="2400"/>
              <a:buChar char="■"/>
              <a:defRPr>
                <a:solidFill>
                  <a:srgbClr val="000000"/>
                </a:solidFill>
                <a:highlight>
                  <a:srgbClr val="FFFF00"/>
                </a:highlight>
              </a:defRPr>
            </a:lvl3pPr>
            <a:lvl4pPr marL="2438278" lvl="3" indent="-457178" rtl="0">
              <a:spcBef>
                <a:spcPts val="0"/>
              </a:spcBef>
              <a:spcAft>
                <a:spcPts val="0"/>
              </a:spcAft>
              <a:buClr>
                <a:srgbClr val="000000"/>
              </a:buClr>
              <a:buSzPts val="1800"/>
              <a:buChar char="●"/>
              <a:defRPr>
                <a:solidFill>
                  <a:srgbClr val="000000"/>
                </a:solidFill>
                <a:highlight>
                  <a:srgbClr val="FFFF00"/>
                </a:highlight>
              </a:defRPr>
            </a:lvl4pPr>
            <a:lvl5pPr marL="3047848" lvl="4" indent="-457178" rtl="0">
              <a:spcBef>
                <a:spcPts val="0"/>
              </a:spcBef>
              <a:spcAft>
                <a:spcPts val="0"/>
              </a:spcAft>
              <a:buClr>
                <a:srgbClr val="000000"/>
              </a:buClr>
              <a:buSzPts val="1800"/>
              <a:buChar char="○"/>
              <a:defRPr>
                <a:solidFill>
                  <a:srgbClr val="000000"/>
                </a:solidFill>
                <a:highlight>
                  <a:srgbClr val="FFFF00"/>
                </a:highlight>
              </a:defRPr>
            </a:lvl5pPr>
            <a:lvl6pPr marL="3657418" lvl="5" indent="-457178" rtl="0">
              <a:spcBef>
                <a:spcPts val="0"/>
              </a:spcBef>
              <a:spcAft>
                <a:spcPts val="0"/>
              </a:spcAft>
              <a:buClr>
                <a:srgbClr val="000000"/>
              </a:buClr>
              <a:buSzPts val="1800"/>
              <a:buChar char="■"/>
              <a:defRPr>
                <a:solidFill>
                  <a:srgbClr val="000000"/>
                </a:solidFill>
                <a:highlight>
                  <a:srgbClr val="FFFF00"/>
                </a:highlight>
              </a:defRPr>
            </a:lvl6pPr>
            <a:lvl7pPr marL="4266987" lvl="6" indent="-457178" rtl="0">
              <a:spcBef>
                <a:spcPts val="0"/>
              </a:spcBef>
              <a:spcAft>
                <a:spcPts val="0"/>
              </a:spcAft>
              <a:buClr>
                <a:srgbClr val="000000"/>
              </a:buClr>
              <a:buSzPts val="1800"/>
              <a:buChar char="●"/>
              <a:defRPr>
                <a:solidFill>
                  <a:srgbClr val="000000"/>
                </a:solidFill>
                <a:highlight>
                  <a:srgbClr val="FFFF00"/>
                </a:highlight>
              </a:defRPr>
            </a:lvl7pPr>
            <a:lvl8pPr marL="4876557" lvl="7" indent="-457178" rtl="0">
              <a:spcBef>
                <a:spcPts val="0"/>
              </a:spcBef>
              <a:spcAft>
                <a:spcPts val="0"/>
              </a:spcAft>
              <a:buClr>
                <a:srgbClr val="000000"/>
              </a:buClr>
              <a:buSzPts val="1800"/>
              <a:buChar char="○"/>
              <a:defRPr>
                <a:solidFill>
                  <a:srgbClr val="000000"/>
                </a:solidFill>
                <a:highlight>
                  <a:srgbClr val="FFFF00"/>
                </a:highlight>
              </a:defRPr>
            </a:lvl8pPr>
            <a:lvl9pPr marL="5486126" lvl="8" indent="-457178">
              <a:spcBef>
                <a:spcPts val="0"/>
              </a:spcBef>
              <a:spcAft>
                <a:spcPts val="0"/>
              </a:spcAft>
              <a:buClr>
                <a:srgbClr val="000000"/>
              </a:buClr>
              <a:buSzPts val="1800"/>
              <a:buChar char="■"/>
              <a:defRPr>
                <a:solidFill>
                  <a:srgbClr val="000000"/>
                </a:solidFill>
                <a:highlight>
                  <a:srgbClr val="FFFF00"/>
                </a:highlight>
              </a:defRPr>
            </a:lvl9pPr>
          </a:lstStyle>
          <a:p>
            <a:endParaRPr/>
          </a:p>
        </p:txBody>
      </p:sp>
      <p:sp>
        <p:nvSpPr>
          <p:cNvPr id="19" name="Google Shape;19;p4"/>
          <p:cNvSpPr txBox="1"/>
          <p:nvPr/>
        </p:nvSpPr>
        <p:spPr>
          <a:xfrm>
            <a:off x="1651000" y="940233"/>
            <a:ext cx="1571600" cy="871600"/>
          </a:xfrm>
          <a:prstGeom prst="rect">
            <a:avLst/>
          </a:prstGeom>
          <a:noFill/>
          <a:ln>
            <a:noFill/>
          </a:ln>
        </p:spPr>
        <p:txBody>
          <a:bodyPr spcFirstLastPara="1" wrap="square" lIns="121900" tIns="121900" rIns="121900" bIns="121900" anchor="t" anchorCtr="0">
            <a:noAutofit/>
          </a:bodyPr>
          <a:lstStyle/>
          <a:p>
            <a:pPr marL="0" marR="0" lvl="0" indent="0" algn="r" defTabSz="1219140" rtl="0" eaLnBrk="1" fontAlgn="auto" latinLnBrk="0" hangingPunct="1">
              <a:lnSpc>
                <a:spcPct val="100000"/>
              </a:lnSpc>
              <a:spcBef>
                <a:spcPts val="0"/>
              </a:spcBef>
              <a:spcAft>
                <a:spcPts val="0"/>
              </a:spcAft>
              <a:buClr>
                <a:srgbClr val="000000"/>
              </a:buClr>
              <a:buSzTx/>
              <a:buFont typeface="Arial"/>
              <a:buNone/>
              <a:tabLst/>
              <a:defRPr/>
            </a:pPr>
            <a:r>
              <a:rPr kumimoji="0" lang="en"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rPr>
              <a:t>“</a:t>
            </a:r>
            <a:endParaRPr kumimoji="0" sz="20000" b="1" i="0" u="none" strike="noStrike" kern="0" cap="none" spc="0" normalizeH="0" baseline="0" noProof="0">
              <a:ln>
                <a:noFill/>
              </a:ln>
              <a:solidFill>
                <a:srgbClr val="FFFF00"/>
              </a:solidFill>
              <a:effectLst/>
              <a:uLnTx/>
              <a:uFillTx/>
              <a:latin typeface="Cabin Condensed"/>
              <a:ea typeface="Cabin Condensed"/>
              <a:cs typeface="Cabin Condensed"/>
              <a:sym typeface="Cabin Condensed"/>
            </a:endParaRPr>
          </a:p>
        </p:txBody>
      </p:sp>
      <p:sp>
        <p:nvSpPr>
          <p:cNvPr id="20" name="Google Shape;20;p4"/>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solidFill>
                  <a:srgbClr val="FFFF00"/>
                </a:solidFill>
              </a:defRPr>
            </a:lvl1pPr>
            <a:lvl2pPr lvl="1">
              <a:buNone/>
              <a:defRPr>
                <a:solidFill>
                  <a:srgbClr val="FFFF00"/>
                </a:solidFill>
              </a:defRPr>
            </a:lvl2pPr>
            <a:lvl3pPr lvl="2">
              <a:buNone/>
              <a:defRPr>
                <a:solidFill>
                  <a:srgbClr val="FFFF00"/>
                </a:solidFill>
              </a:defRPr>
            </a:lvl3pPr>
            <a:lvl4pPr lvl="3">
              <a:buNone/>
              <a:defRPr>
                <a:solidFill>
                  <a:srgbClr val="FFFF00"/>
                </a:solidFill>
              </a:defRPr>
            </a:lvl4pPr>
            <a:lvl5pPr lvl="4">
              <a:buNone/>
              <a:defRPr>
                <a:solidFill>
                  <a:srgbClr val="FFFF00"/>
                </a:solidFill>
              </a:defRPr>
            </a:lvl5pPr>
            <a:lvl6pPr lvl="5">
              <a:buNone/>
              <a:defRPr>
                <a:solidFill>
                  <a:srgbClr val="FFFF00"/>
                </a:solidFill>
              </a:defRPr>
            </a:lvl6pPr>
            <a:lvl7pPr lvl="6">
              <a:buNone/>
              <a:defRPr>
                <a:solidFill>
                  <a:srgbClr val="FFFF00"/>
                </a:solidFill>
              </a:defRPr>
            </a:lvl7pPr>
            <a:lvl8pPr lvl="7">
              <a:buNone/>
              <a:defRPr>
                <a:solidFill>
                  <a:srgbClr val="FFFF00"/>
                </a:solidFill>
              </a:defRPr>
            </a:lvl8pPr>
            <a:lvl9pPr lvl="8">
              <a:buNone/>
              <a:defRPr>
                <a:solidFill>
                  <a:srgbClr val="FFFF00"/>
                </a:solidFill>
              </a:defRPr>
            </a:lvl9pPr>
          </a:lstStyle>
          <a:p>
            <a:pPr defTabSz="1219140">
              <a:buClr>
                <a:srgbClr val="000000"/>
              </a:buClr>
            </a:pPr>
            <a:fld id="{00000000-1234-1234-1234-123412341234}" type="slidenum">
              <a:rPr lang="en" kern="0" smtClean="0"/>
              <a:pPr defTabSz="1219140">
                <a:buClr>
                  <a:srgbClr val="000000"/>
                </a:buClr>
              </a:pPr>
              <a:t>‹#›</a:t>
            </a:fld>
            <a:endParaRPr lang="en" kern="0"/>
          </a:p>
        </p:txBody>
      </p:sp>
    </p:spTree>
    <p:extLst>
      <p:ext uri="{BB962C8B-B14F-4D97-AF65-F5344CB8AC3E}">
        <p14:creationId xmlns:p14="http://schemas.microsoft.com/office/powerpoint/2010/main" val="17739359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1"/>
        <p:cNvGrpSpPr/>
        <p:nvPr/>
      </p:nvGrpSpPr>
      <p:grpSpPr>
        <a:xfrm>
          <a:off x="0" y="0"/>
          <a:ext cx="0" cy="0"/>
          <a:chOff x="0" y="0"/>
          <a:chExt cx="0" cy="0"/>
        </a:xfrm>
      </p:grpSpPr>
      <p:sp>
        <p:nvSpPr>
          <p:cNvPr id="22" name="Google Shape;22;p5"/>
          <p:cNvSpPr/>
          <p:nvPr/>
        </p:nvSpPr>
        <p:spPr>
          <a:xfrm>
            <a:off x="0" y="0"/>
            <a:ext cx="3224800" cy="6866000"/>
          </a:xfrm>
          <a:prstGeom prst="rect">
            <a:avLst/>
          </a:prstGeom>
          <a:solidFill>
            <a:srgbClr val="000000"/>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5"/>
          <p:cNvSpPr txBox="1">
            <a:spLocks noGrp="1"/>
          </p:cNvSpPr>
          <p:nvPr>
            <p:ph type="title"/>
          </p:nvPr>
        </p:nvSpPr>
        <p:spPr>
          <a:xfrm>
            <a:off x="530867" y="1505507"/>
            <a:ext cx="2267600" cy="19784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4" name="Google Shape;24;p5"/>
          <p:cNvSpPr txBox="1">
            <a:spLocks noGrp="1"/>
          </p:cNvSpPr>
          <p:nvPr>
            <p:ph type="body" idx="1"/>
          </p:nvPr>
        </p:nvSpPr>
        <p:spPr>
          <a:xfrm>
            <a:off x="3828100" y="1343060"/>
            <a:ext cx="7414800" cy="4761600"/>
          </a:xfrm>
          <a:prstGeom prst="rect">
            <a:avLst/>
          </a:prstGeom>
        </p:spPr>
        <p:txBody>
          <a:bodyPr spcFirstLastPara="1" wrap="square" lIns="91425" tIns="91425" rIns="91425" bIns="91425" anchor="t" anchorCtr="0">
            <a:noAutofit/>
          </a:bodyPr>
          <a:lstStyle>
            <a:lvl1pPr marL="609570" lvl="0" indent="-558773">
              <a:spcBef>
                <a:spcPts val="800"/>
              </a:spcBef>
              <a:spcAft>
                <a:spcPts val="0"/>
              </a:spcAft>
              <a:buSzPts val="3000"/>
              <a:buChar char="⊙"/>
              <a:defRPr/>
            </a:lvl1pPr>
            <a:lvl2pPr marL="1219140" lvl="1" indent="-507974">
              <a:spcBef>
                <a:spcPts val="0"/>
              </a:spcBef>
              <a:spcAft>
                <a:spcPts val="0"/>
              </a:spcAft>
              <a:buSzPts val="2400"/>
              <a:buChar char="○"/>
              <a:defRPr/>
            </a:lvl2pPr>
            <a:lvl3pPr marL="1828709" lvl="2" indent="-507974">
              <a:spcBef>
                <a:spcPts val="0"/>
              </a:spcBef>
              <a:spcAft>
                <a:spcPts val="0"/>
              </a:spcAft>
              <a:buSzPts val="2400"/>
              <a:buChar char="■"/>
              <a:defRPr/>
            </a:lvl3pPr>
            <a:lvl4pPr marL="2438278" lvl="3" indent="-457178">
              <a:spcBef>
                <a:spcPts val="0"/>
              </a:spcBef>
              <a:spcAft>
                <a:spcPts val="0"/>
              </a:spcAft>
              <a:buSzPts val="1800"/>
              <a:buChar char="●"/>
              <a:defRPr/>
            </a:lvl4pPr>
            <a:lvl5pPr marL="3047848" lvl="4" indent="-457178">
              <a:spcBef>
                <a:spcPts val="0"/>
              </a:spcBef>
              <a:spcAft>
                <a:spcPts val="0"/>
              </a:spcAft>
              <a:buSzPts val="1800"/>
              <a:buChar char="○"/>
              <a:defRPr/>
            </a:lvl5pPr>
            <a:lvl6pPr marL="3657418" lvl="5" indent="-457178">
              <a:spcBef>
                <a:spcPts val="0"/>
              </a:spcBef>
              <a:spcAft>
                <a:spcPts val="0"/>
              </a:spcAft>
              <a:buSzPts val="1800"/>
              <a:buChar char="■"/>
              <a:defRPr/>
            </a:lvl6pPr>
            <a:lvl7pPr marL="4266987" lvl="6" indent="-457178">
              <a:spcBef>
                <a:spcPts val="0"/>
              </a:spcBef>
              <a:spcAft>
                <a:spcPts val="0"/>
              </a:spcAft>
              <a:buSzPts val="1800"/>
              <a:buChar char="●"/>
              <a:defRPr/>
            </a:lvl7pPr>
            <a:lvl8pPr marL="4876557" lvl="7" indent="-457178">
              <a:spcBef>
                <a:spcPts val="0"/>
              </a:spcBef>
              <a:spcAft>
                <a:spcPts val="0"/>
              </a:spcAft>
              <a:buSzPts val="1800"/>
              <a:buChar char="○"/>
              <a:defRPr/>
            </a:lvl8pPr>
            <a:lvl9pPr marL="5486126" lvl="8" indent="-457178">
              <a:spcBef>
                <a:spcPts val="0"/>
              </a:spcBef>
              <a:spcAft>
                <a:spcPts val="0"/>
              </a:spcAft>
              <a:buSzPts val="1800"/>
              <a:buChar char="■"/>
              <a:defRPr/>
            </a:lvl9pPr>
          </a:lstStyle>
          <a:p>
            <a:endParaRPr/>
          </a:p>
        </p:txBody>
      </p:sp>
      <p:sp>
        <p:nvSpPr>
          <p:cNvPr id="25" name="Google Shape;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40">
              <a:buClr>
                <a:srgbClr val="000000"/>
              </a:buClr>
            </a:pPr>
            <a:fld id="{00000000-1234-1234-1234-123412341234}" type="slidenum">
              <a:rPr lang="en" kern="0" smtClean="0">
                <a:solidFill>
                  <a:srgbClr val="000000"/>
                </a:solidFill>
              </a:rPr>
              <a:pPr defTabSz="1219140">
                <a:buClr>
                  <a:srgbClr val="000000"/>
                </a:buClr>
              </a:pPr>
              <a:t>‹#›</a:t>
            </a:fld>
            <a:endParaRPr lang="en" kern="0">
              <a:solidFill>
                <a:srgbClr val="000000"/>
              </a:solidFill>
            </a:endParaRPr>
          </a:p>
        </p:txBody>
      </p:sp>
    </p:spTree>
    <p:extLst>
      <p:ext uri="{BB962C8B-B14F-4D97-AF65-F5344CB8AC3E}">
        <p14:creationId xmlns:p14="http://schemas.microsoft.com/office/powerpoint/2010/main" val="37386822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5" y="274644"/>
            <a:ext cx="10968567" cy="1139825"/>
          </a:xfrm>
        </p:spPr>
        <p:txBody>
          <a:bodyPr/>
          <a:lstStyle/>
          <a:p>
            <a:r>
              <a:rPr lang="en-US"/>
              <a:t>Click to edit Master title style</a:t>
            </a:r>
          </a:p>
        </p:txBody>
      </p:sp>
      <p:sp>
        <p:nvSpPr>
          <p:cNvPr id="3" name="Rectangle 3">
            <a:extLst>
              <a:ext uri="{FF2B5EF4-FFF2-40B4-BE49-F238E27FC236}">
                <a16:creationId xmlns:a16="http://schemas.microsoft.com/office/drawing/2014/main" id="{5EF00554-8DDD-B645-883F-42DD7212AB80}"/>
              </a:ext>
            </a:extLst>
          </p:cNvPr>
          <p:cNvSpPr>
            <a:spLocks noGrp="1" noChangeArrowheads="1"/>
          </p:cNvSpPr>
          <p:nvPr>
            <p:ph type="dt" idx="10"/>
          </p:nvPr>
        </p:nvSpPr>
        <p:spPr/>
        <p:txBody>
          <a:bodyPr/>
          <a:lstStyle>
            <a:lvl1pPr fontAlgn="auto">
              <a:spcBef>
                <a:spcPts val="0"/>
              </a:spcBef>
              <a:spcAft>
                <a:spcPts val="0"/>
              </a:spcAft>
              <a:buSzTx/>
              <a:defRPr>
                <a:ea typeface="+mn-ea"/>
              </a:defRPr>
            </a:lvl1pPr>
          </a:lstStyle>
          <a:p>
            <a:pPr>
              <a:defRPr/>
            </a:pPr>
            <a:endParaRPr lang="vi-VN"/>
          </a:p>
        </p:txBody>
      </p:sp>
      <p:sp>
        <p:nvSpPr>
          <p:cNvPr id="4" name="Rectangle 4">
            <a:extLst>
              <a:ext uri="{FF2B5EF4-FFF2-40B4-BE49-F238E27FC236}">
                <a16:creationId xmlns:a16="http://schemas.microsoft.com/office/drawing/2014/main" id="{741C1E48-A8D8-CB47-80F1-D5D24D1773A7}"/>
              </a:ext>
            </a:extLst>
          </p:cNvPr>
          <p:cNvSpPr>
            <a:spLocks noGrp="1" noChangeArrowheads="1"/>
          </p:cNvSpPr>
          <p:nvPr>
            <p:ph type="ftr" idx="11"/>
          </p:nvPr>
        </p:nvSpPr>
        <p:spPr/>
        <p:txBody>
          <a:bodyPr/>
          <a:lstStyle>
            <a:lvl1pPr fontAlgn="auto">
              <a:spcBef>
                <a:spcPts val="0"/>
              </a:spcBef>
              <a:spcAft>
                <a:spcPts val="0"/>
              </a:spcAft>
              <a:buSzTx/>
              <a:defRPr>
                <a:ea typeface="+mn-ea"/>
              </a:defRPr>
            </a:lvl1pPr>
          </a:lstStyle>
          <a:p>
            <a:pPr>
              <a:defRPr/>
            </a:pPr>
            <a:endParaRPr lang="vi-VN"/>
          </a:p>
        </p:txBody>
      </p:sp>
      <p:sp>
        <p:nvSpPr>
          <p:cNvPr id="5" name="Rectangle 5">
            <a:extLst>
              <a:ext uri="{FF2B5EF4-FFF2-40B4-BE49-F238E27FC236}">
                <a16:creationId xmlns:a16="http://schemas.microsoft.com/office/drawing/2014/main" id="{71C985D1-BCEE-6849-9B63-C49B7FDA80BA}"/>
              </a:ext>
            </a:extLst>
          </p:cNvPr>
          <p:cNvSpPr>
            <a:spLocks noGrp="1" noChangeArrowheads="1"/>
          </p:cNvSpPr>
          <p:nvPr>
            <p:ph type="sldNum" idx="12"/>
          </p:nvPr>
        </p:nvSpPr>
        <p:spPr/>
        <p:txBody>
          <a:bodyPr/>
          <a:lstStyle>
            <a:lvl1pPr>
              <a:defRPr/>
            </a:lvl1pPr>
          </a:lstStyle>
          <a:p>
            <a:fld id="{FE831909-07C7-CF4F-A32F-6C648D752DF3}" type="slidenum">
              <a:rPr lang="vi-VN" altLang="en-VN"/>
              <a:pPr/>
              <a:t>‹#›</a:t>
            </a:fld>
            <a:endParaRPr lang="vi-VN" altLang="en-VN"/>
          </a:p>
        </p:txBody>
      </p:sp>
    </p:spTree>
    <p:extLst>
      <p:ext uri="{BB962C8B-B14F-4D97-AF65-F5344CB8AC3E}">
        <p14:creationId xmlns:p14="http://schemas.microsoft.com/office/powerpoint/2010/main" val="5347734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E3A86A-80CF-4041-B44D-A9B7BA2CCAA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01D1130-AD9D-B449-9B25-44E74B656DF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8F06A7E-F077-4B46-8CE5-E14F70E66C16}"/>
              </a:ext>
            </a:extLst>
          </p:cNvPr>
          <p:cNvSpPr>
            <a:spLocks noGrp="1" noChangeArrowheads="1"/>
          </p:cNvSpPr>
          <p:nvPr>
            <p:ph type="sldNum" sz="quarter" idx="12"/>
          </p:nvPr>
        </p:nvSpPr>
        <p:spPr>
          <a:ln/>
        </p:spPr>
        <p:txBody>
          <a:bodyPr/>
          <a:lstStyle>
            <a:lvl1pPr>
              <a:defRPr/>
            </a:lvl1pPr>
          </a:lstStyle>
          <a:p>
            <a:fld id="{CD919607-30DA-3E43-AFC6-CECA7C4BA3C7}" type="slidenum">
              <a:rPr lang="en-US" altLang="en-VN"/>
              <a:pPr/>
              <a:t>‹#›</a:t>
            </a:fld>
            <a:endParaRPr lang="en-US" altLang="en-VN"/>
          </a:p>
        </p:txBody>
      </p:sp>
    </p:spTree>
    <p:extLst>
      <p:ext uri="{BB962C8B-B14F-4D97-AF65-F5344CB8AC3E}">
        <p14:creationId xmlns:p14="http://schemas.microsoft.com/office/powerpoint/2010/main" val="105974447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5"/>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F3E72C3-1ADA-444B-89A8-5330AF5AC1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9EE32C-C09D-EB46-A290-7AD2BD79696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9A13035-E931-2145-9909-E1E1FCD18510}"/>
              </a:ext>
            </a:extLst>
          </p:cNvPr>
          <p:cNvSpPr>
            <a:spLocks noGrp="1" noChangeArrowheads="1"/>
          </p:cNvSpPr>
          <p:nvPr>
            <p:ph type="sldNum" sz="quarter" idx="12"/>
          </p:nvPr>
        </p:nvSpPr>
        <p:spPr/>
        <p:txBody>
          <a:bodyPr/>
          <a:lstStyle>
            <a:lvl1pPr>
              <a:defRPr/>
            </a:lvl1pPr>
          </a:lstStyle>
          <a:p>
            <a:fld id="{B79BE2C4-9EE0-7548-804A-B431EAEC01C3}" type="slidenum">
              <a:rPr lang="en-US" altLang="en-VN"/>
              <a:pPr/>
              <a:t>‹#›</a:t>
            </a:fld>
            <a:endParaRPr lang="en-US" altLang="en-VN"/>
          </a:p>
        </p:txBody>
      </p:sp>
    </p:spTree>
    <p:extLst>
      <p:ext uri="{BB962C8B-B14F-4D97-AF65-F5344CB8AC3E}">
        <p14:creationId xmlns:p14="http://schemas.microsoft.com/office/powerpoint/2010/main" val="1338676359"/>
      </p:ext>
    </p:extLst>
  </p:cSld>
  <p:clrMapOvr>
    <a:masterClrMapping/>
  </p:clrMapOvr>
  <p:transition spd="slow">
    <p:wheel/>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263680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D766E-CC1A-32BD-A438-964FB024C8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63931BE-6604-E408-6C6C-3615C736ADCF}"/>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4" name="Footer Placeholder 3">
            <a:extLst>
              <a:ext uri="{FF2B5EF4-FFF2-40B4-BE49-F238E27FC236}">
                <a16:creationId xmlns:a16="http://schemas.microsoft.com/office/drawing/2014/main" id="{16EF5798-2F7E-EFDD-9611-896E3497309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BB5176-A5AA-5412-376B-1F56DD3D66F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916751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23831435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97908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6228662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56671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0521425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8729223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77995670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1344695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7310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060843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835CBA-22F5-69B1-8B01-BE93F48C0408}"/>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3" name="Footer Placeholder 2">
            <a:extLst>
              <a:ext uri="{FF2B5EF4-FFF2-40B4-BE49-F238E27FC236}">
                <a16:creationId xmlns:a16="http://schemas.microsoft.com/office/drawing/2014/main" id="{2CB39196-637E-6D5D-BE42-6A236B81C4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79283D-4F2F-DBD3-577D-5D67ADF338E9}"/>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533938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3E26BC15-B161-4C75-9B3A-128C91250747}" type="datetimeFigureOut">
              <a:rPr lang="zh-CN" altLang="en-US" smtClean="0"/>
              <a:t>2025/12/18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8B4E113-1DE2-475C-BE03-FB3C59433037}" type="slidenum">
              <a:rPr lang="zh-CN" altLang="en-US" smtClean="0"/>
              <a:t>‹#›</a:t>
            </a:fld>
            <a:endParaRPr lang="zh-CN" altLang="en-US"/>
          </a:p>
        </p:txBody>
      </p:sp>
    </p:spTree>
    <p:extLst>
      <p:ext uri="{BB962C8B-B14F-4D97-AF65-F5344CB8AC3E}">
        <p14:creationId xmlns:p14="http://schemas.microsoft.com/office/powerpoint/2010/main" val="2915398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A2EB2-9ED7-C2B8-6E43-F664391C5E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55DA1C-5D3A-EF3E-A697-0F7780C31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5C6A27-C5E2-74CE-7BE0-B6C56EE28C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8AE382-7A12-66B2-2D64-11DFE67F4882}"/>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6" name="Footer Placeholder 5">
            <a:extLst>
              <a:ext uri="{FF2B5EF4-FFF2-40B4-BE49-F238E27FC236}">
                <a16:creationId xmlns:a16="http://schemas.microsoft.com/office/drawing/2014/main" id="{A0B48927-9E7A-833E-0C16-EFF85767DB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AF1D12-B0A0-79AC-5A5D-F79B159BEE5C}"/>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4249543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91F32-B612-B659-A1D7-66A831161CE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D23572-8C1D-E544-0077-DC3561FA183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09FDED5-F670-7C22-76C2-A3DF328300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AF652C-FC76-1015-CA92-3288D09BD8CA}"/>
              </a:ext>
            </a:extLst>
          </p:cNvPr>
          <p:cNvSpPr>
            <a:spLocks noGrp="1"/>
          </p:cNvSpPr>
          <p:nvPr>
            <p:ph type="dt" sz="half" idx="10"/>
          </p:nvPr>
        </p:nvSpPr>
        <p:spPr/>
        <p:txBody>
          <a:bodyPr/>
          <a:lstStyle/>
          <a:p>
            <a:fld id="{1AB1139E-285E-4205-A3E6-9D9A325042D3}" type="datetimeFigureOut">
              <a:rPr lang="en-US" smtClean="0"/>
              <a:t>18/12/2025</a:t>
            </a:fld>
            <a:endParaRPr lang="en-US"/>
          </a:p>
        </p:txBody>
      </p:sp>
      <p:sp>
        <p:nvSpPr>
          <p:cNvPr id="6" name="Footer Placeholder 5">
            <a:extLst>
              <a:ext uri="{FF2B5EF4-FFF2-40B4-BE49-F238E27FC236}">
                <a16:creationId xmlns:a16="http://schemas.microsoft.com/office/drawing/2014/main" id="{72FF6910-62E5-DC43-FBA1-682DFB2F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CA3688-5BC4-751C-F4DA-23E110A7B651}"/>
              </a:ext>
            </a:extLst>
          </p:cNvPr>
          <p:cNvSpPr>
            <a:spLocks noGrp="1"/>
          </p:cNvSpPr>
          <p:nvPr>
            <p:ph type="sldNum" sz="quarter" idx="12"/>
          </p:nvPr>
        </p:nvSpPr>
        <p:spPr/>
        <p:txBody>
          <a:bodyPr/>
          <a:lstStyle/>
          <a:p>
            <a:fld id="{B3EC7D0B-0C0D-4E24-A8EE-1789182A54A2}" type="slidenum">
              <a:rPr lang="en-US" smtClean="0"/>
              <a:t>‹#›</a:t>
            </a:fld>
            <a:endParaRPr lang="en-US"/>
          </a:p>
        </p:txBody>
      </p:sp>
    </p:spTree>
    <p:extLst>
      <p:ext uri="{BB962C8B-B14F-4D97-AF65-F5344CB8AC3E}">
        <p14:creationId xmlns:p14="http://schemas.microsoft.com/office/powerpoint/2010/main" val="2972894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10" Type="http://schemas.openxmlformats.org/officeDocument/2006/relationships/theme" Target="../theme/theme3.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5" Type="http://schemas.openxmlformats.org/officeDocument/2006/relationships/image" Target="../media/image1.jpe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10" Type="http://schemas.openxmlformats.org/officeDocument/2006/relationships/theme" Target="../theme/theme6.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7.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0D743-957A-CDCF-C6F7-A1B74CFDE1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1026C-6F4E-CE97-D653-802ADEE911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28DA3-D616-C43E-6965-B82F4CDBDA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B1139E-285E-4205-A3E6-9D9A325042D3}" type="datetimeFigureOut">
              <a:rPr lang="en-US" smtClean="0"/>
              <a:t>18/12/2025</a:t>
            </a:fld>
            <a:endParaRPr lang="en-US"/>
          </a:p>
        </p:txBody>
      </p:sp>
      <p:sp>
        <p:nvSpPr>
          <p:cNvPr id="5" name="Footer Placeholder 4">
            <a:extLst>
              <a:ext uri="{FF2B5EF4-FFF2-40B4-BE49-F238E27FC236}">
                <a16:creationId xmlns:a16="http://schemas.microsoft.com/office/drawing/2014/main" id="{BA36E781-5ED8-B9A2-4E20-7DD5B813FB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4B65325-C0B3-FD9D-B72C-BEC3B224DA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C7D0B-0C0D-4E24-A8EE-1789182A54A2}" type="slidenum">
              <a:rPr lang="en-US" smtClean="0"/>
              <a:t>‹#›</a:t>
            </a:fld>
            <a:endParaRPr lang="en-US"/>
          </a:p>
        </p:txBody>
      </p:sp>
    </p:spTree>
    <p:extLst>
      <p:ext uri="{BB962C8B-B14F-4D97-AF65-F5344CB8AC3E}">
        <p14:creationId xmlns:p14="http://schemas.microsoft.com/office/powerpoint/2010/main" val="36092067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18/12/2025</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24086063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PT Serif"/>
              <a:buNone/>
              <a:defRPr sz="2800" b="1">
                <a:solidFill>
                  <a:schemeClr val="dk2"/>
                </a:solidFill>
                <a:latin typeface="PT Serif"/>
                <a:ea typeface="PT Serif"/>
                <a:cs typeface="PT Serif"/>
                <a:sym typeface="PT Serif"/>
              </a:defRPr>
            </a:lvl1pPr>
            <a:lvl2pPr lvl="1">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2pPr>
            <a:lvl3pPr lvl="2">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3pPr>
            <a:lvl4pPr lvl="3">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4pPr>
            <a:lvl5pPr lvl="4">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5pPr>
            <a:lvl6pPr lvl="5">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6pPr>
            <a:lvl7pPr lvl="6">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7pPr>
            <a:lvl8pPr lvl="7">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8pPr>
            <a:lvl9pPr lvl="8">
              <a:spcBef>
                <a:spcPts val="0"/>
              </a:spcBef>
              <a:spcAft>
                <a:spcPts val="0"/>
              </a:spcAft>
              <a:buClr>
                <a:schemeClr val="dk1"/>
              </a:buClr>
              <a:buSzPts val="2800"/>
              <a:buFont typeface="PT Serif"/>
              <a:buNone/>
              <a:defRPr sz="2800" b="1">
                <a:solidFill>
                  <a:schemeClr val="dk1"/>
                </a:solidFill>
                <a:latin typeface="PT Serif"/>
                <a:ea typeface="PT Serif"/>
                <a:cs typeface="PT Serif"/>
                <a:sym typeface="PT Serif"/>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6313194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415" y="0"/>
            <a:ext cx="12181172" cy="6858000"/>
          </a:xfrm>
          <a:prstGeom prst="rect">
            <a:avLst/>
          </a:prstGeom>
        </p:spPr>
      </p:pic>
    </p:spTree>
    <p:extLst>
      <p:ext uri="{BB962C8B-B14F-4D97-AF65-F5344CB8AC3E}">
        <p14:creationId xmlns:p14="http://schemas.microsoft.com/office/powerpoint/2010/main" val="34981998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xStyles>
    <p:titleStyle>
      <a:lvl1pPr algn="ctr" rtl="0" fontAlgn="base">
        <a:spcBef>
          <a:spcPct val="0"/>
        </a:spcBef>
        <a:spcAft>
          <a:spcPct val="0"/>
        </a:spcAft>
        <a:defRPr sz="5900" kern="1200">
          <a:solidFill>
            <a:schemeClr val="tx1"/>
          </a:solidFill>
          <a:latin typeface="+mj-lt"/>
          <a:ea typeface="Microsoft YaHei" panose="020B0503020204020204" pitchFamily="34" charset="-122"/>
          <a:cs typeface="+mj-cs"/>
        </a:defRPr>
      </a:lvl1pPr>
      <a:lvl2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2pPr>
      <a:lvl3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3pPr>
      <a:lvl4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4pPr>
      <a:lvl5pPr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5pPr>
      <a:lvl6pPr marL="60896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6pPr>
      <a:lvl7pPr marL="1217930"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7pPr>
      <a:lvl8pPr marL="182689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8pPr>
      <a:lvl9pPr marL="2435225" algn="ctr" rtl="0" fontAlgn="base">
        <a:spcBef>
          <a:spcPct val="0"/>
        </a:spcBef>
        <a:spcAft>
          <a:spcPct val="0"/>
        </a:spcAft>
        <a:defRPr sz="5900">
          <a:solidFill>
            <a:schemeClr val="tx1"/>
          </a:solidFill>
          <a:latin typeface="Calibri" panose="020F0502020204030204" pitchFamily="34" charset="0"/>
          <a:ea typeface="SimSun" panose="02010600030101010101" pitchFamily="2" charset="-122"/>
        </a:defRPr>
      </a:lvl9pPr>
    </p:titleStyle>
    <p:bodyStyle>
      <a:lvl1pPr marL="456565" indent="-456565" algn="l" rtl="0" fontAlgn="base">
        <a:spcBef>
          <a:spcPct val="20000"/>
        </a:spcBef>
        <a:spcAft>
          <a:spcPct val="0"/>
        </a:spcAft>
        <a:buFont typeface="Arial" panose="020B0604020202020204" pitchFamily="34" charset="0"/>
        <a:buChar char="•"/>
        <a:defRPr sz="4300" kern="1200">
          <a:solidFill>
            <a:schemeClr val="tx1"/>
          </a:solidFill>
          <a:latin typeface="+mn-lt"/>
          <a:ea typeface="Microsoft YaHei" panose="020B0503020204020204" pitchFamily="34" charset="-122"/>
          <a:cs typeface="+mn-cs"/>
        </a:defRPr>
      </a:lvl1pPr>
      <a:lvl2pPr marL="989330" indent="-380365" algn="l" rtl="0" fontAlgn="base">
        <a:spcBef>
          <a:spcPct val="20000"/>
        </a:spcBef>
        <a:spcAft>
          <a:spcPct val="0"/>
        </a:spcAft>
        <a:buFont typeface="Arial" panose="020B0604020202020204" pitchFamily="34" charset="0"/>
        <a:buChar char="–"/>
        <a:defRPr sz="3700" kern="1200">
          <a:solidFill>
            <a:schemeClr val="tx1"/>
          </a:solidFill>
          <a:latin typeface="+mn-lt"/>
          <a:ea typeface="Microsoft YaHei" panose="020B0503020204020204" pitchFamily="34" charset="-122"/>
          <a:cs typeface="+mn-cs"/>
        </a:defRPr>
      </a:lvl2pPr>
      <a:lvl3pPr marL="1522095" indent="-304165" algn="l" rtl="0" fontAlgn="base">
        <a:spcBef>
          <a:spcPct val="20000"/>
        </a:spcBef>
        <a:spcAft>
          <a:spcPct val="0"/>
        </a:spcAft>
        <a:buFont typeface="Arial" panose="020B0604020202020204" pitchFamily="34" charset="0"/>
        <a:buChar char="•"/>
        <a:defRPr sz="3200" kern="1200">
          <a:solidFill>
            <a:schemeClr val="tx1"/>
          </a:solidFill>
          <a:latin typeface="+mn-lt"/>
          <a:ea typeface="Microsoft YaHei" panose="020B0503020204020204" pitchFamily="34" charset="-122"/>
          <a:cs typeface="+mn-cs"/>
        </a:defRPr>
      </a:lvl3pPr>
      <a:lvl4pPr marL="2131060"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4pPr>
      <a:lvl5pPr marL="2740025" indent="-304165" algn="l" rtl="0" fontAlgn="base">
        <a:spcBef>
          <a:spcPct val="20000"/>
        </a:spcBef>
        <a:spcAft>
          <a:spcPct val="0"/>
        </a:spcAft>
        <a:buFont typeface="Arial" panose="020B0604020202020204" pitchFamily="34" charset="0"/>
        <a:buChar char="»"/>
        <a:defRPr sz="2700" kern="1200">
          <a:solidFill>
            <a:schemeClr val="tx1"/>
          </a:solidFill>
          <a:latin typeface="+mn-lt"/>
          <a:ea typeface="Microsoft YaHei" panose="020B0503020204020204" pitchFamily="34" charset="-122"/>
          <a:cs typeface="+mn-cs"/>
        </a:defRPr>
      </a:lvl5pPr>
      <a:lvl6pPr marL="334899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795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6285"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5250" indent="-304165" algn="l" defTabSz="121793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217930" rtl="0" eaLnBrk="1" latinLnBrk="0" hangingPunct="1">
        <a:defRPr sz="2400" kern="1200">
          <a:solidFill>
            <a:schemeClr val="tx1"/>
          </a:solidFill>
          <a:latin typeface="+mn-lt"/>
          <a:ea typeface="+mn-ea"/>
          <a:cs typeface="+mn-cs"/>
        </a:defRPr>
      </a:lvl1pPr>
      <a:lvl2pPr marL="608965" algn="l" defTabSz="1217930" rtl="0" eaLnBrk="1" latinLnBrk="0" hangingPunct="1">
        <a:defRPr sz="2400" kern="1200">
          <a:solidFill>
            <a:schemeClr val="tx1"/>
          </a:solidFill>
          <a:latin typeface="+mn-lt"/>
          <a:ea typeface="+mn-ea"/>
          <a:cs typeface="+mn-cs"/>
        </a:defRPr>
      </a:lvl2pPr>
      <a:lvl3pPr marL="1217930" algn="l" defTabSz="1217930" rtl="0" eaLnBrk="1" latinLnBrk="0" hangingPunct="1">
        <a:defRPr sz="2400" kern="1200">
          <a:solidFill>
            <a:schemeClr val="tx1"/>
          </a:solidFill>
          <a:latin typeface="+mn-lt"/>
          <a:ea typeface="+mn-ea"/>
          <a:cs typeface="+mn-cs"/>
        </a:defRPr>
      </a:lvl3pPr>
      <a:lvl4pPr marL="1826895" algn="l" defTabSz="1217930" rtl="0" eaLnBrk="1" latinLnBrk="0" hangingPunct="1">
        <a:defRPr sz="2400" kern="1200">
          <a:solidFill>
            <a:schemeClr val="tx1"/>
          </a:solidFill>
          <a:latin typeface="+mn-lt"/>
          <a:ea typeface="+mn-ea"/>
          <a:cs typeface="+mn-cs"/>
        </a:defRPr>
      </a:lvl4pPr>
      <a:lvl5pPr marL="2435225" algn="l" defTabSz="1217930" rtl="0" eaLnBrk="1" latinLnBrk="0" hangingPunct="1">
        <a:defRPr sz="2400" kern="1200">
          <a:solidFill>
            <a:schemeClr val="tx1"/>
          </a:solidFill>
          <a:latin typeface="+mn-lt"/>
          <a:ea typeface="+mn-ea"/>
          <a:cs typeface="+mn-cs"/>
        </a:defRPr>
      </a:lvl5pPr>
      <a:lvl6pPr marL="3044190" algn="l" defTabSz="1217930" rtl="0" eaLnBrk="1" latinLnBrk="0" hangingPunct="1">
        <a:defRPr sz="2400" kern="1200">
          <a:solidFill>
            <a:schemeClr val="tx1"/>
          </a:solidFill>
          <a:latin typeface="+mn-lt"/>
          <a:ea typeface="+mn-ea"/>
          <a:cs typeface="+mn-cs"/>
        </a:defRPr>
      </a:lvl6pPr>
      <a:lvl7pPr marL="3653155" algn="l" defTabSz="1217930" rtl="0" eaLnBrk="1" latinLnBrk="0" hangingPunct="1">
        <a:defRPr sz="2400" kern="1200">
          <a:solidFill>
            <a:schemeClr val="tx1"/>
          </a:solidFill>
          <a:latin typeface="+mn-lt"/>
          <a:ea typeface="+mn-ea"/>
          <a:cs typeface="+mn-cs"/>
        </a:defRPr>
      </a:lvl7pPr>
      <a:lvl8pPr marL="4262120" algn="l" defTabSz="1217930" rtl="0" eaLnBrk="1" latinLnBrk="0" hangingPunct="1">
        <a:defRPr sz="2400" kern="1200">
          <a:solidFill>
            <a:schemeClr val="tx1"/>
          </a:solidFill>
          <a:latin typeface="+mn-lt"/>
          <a:ea typeface="+mn-ea"/>
          <a:cs typeface="+mn-cs"/>
        </a:defRPr>
      </a:lvl8pPr>
      <a:lvl9pPr marL="4871085" algn="l" defTabSz="121793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C9531-5583-6341-B6C7-67CA2E9FE2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VN"/>
          </a:p>
        </p:txBody>
      </p:sp>
      <p:sp>
        <p:nvSpPr>
          <p:cNvPr id="3" name="Text Placeholder 2">
            <a:extLst>
              <a:ext uri="{FF2B5EF4-FFF2-40B4-BE49-F238E27FC236}">
                <a16:creationId xmlns:a16="http://schemas.microsoft.com/office/drawing/2014/main" id="{5491708B-0868-EF4D-876F-5C5DF70B8E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4" name="Date Placeholder 3">
            <a:extLst>
              <a:ext uri="{FF2B5EF4-FFF2-40B4-BE49-F238E27FC236}">
                <a16:creationId xmlns:a16="http://schemas.microsoft.com/office/drawing/2014/main" id="{3255424B-4DC2-3C46-B18C-C23EC8AA16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DCF00-1C70-2B4C-9082-DA2EF215489D}" type="datetimeFigureOut">
              <a:rPr lang="en-VN" smtClean="0"/>
              <a:t>12/18/2025</a:t>
            </a:fld>
            <a:endParaRPr lang="en-VN"/>
          </a:p>
        </p:txBody>
      </p:sp>
      <p:sp>
        <p:nvSpPr>
          <p:cNvPr id="5" name="Footer Placeholder 4">
            <a:extLst>
              <a:ext uri="{FF2B5EF4-FFF2-40B4-BE49-F238E27FC236}">
                <a16:creationId xmlns:a16="http://schemas.microsoft.com/office/drawing/2014/main" id="{D1D6A437-4542-D74A-94B3-5AEB071E5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VN"/>
          </a:p>
        </p:txBody>
      </p:sp>
      <p:sp>
        <p:nvSpPr>
          <p:cNvPr id="6" name="Slide Number Placeholder 5">
            <a:extLst>
              <a:ext uri="{FF2B5EF4-FFF2-40B4-BE49-F238E27FC236}">
                <a16:creationId xmlns:a16="http://schemas.microsoft.com/office/drawing/2014/main" id="{FBD9A3CB-752C-6C44-8DD9-0AB0DBEDC0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A9D37F-5194-AD41-8D79-66DA4E83AC94}" type="slidenum">
              <a:rPr lang="en-VN" smtClean="0"/>
              <a:t>‹#›</a:t>
            </a:fld>
            <a:endParaRPr lang="en-VN"/>
          </a:p>
        </p:txBody>
      </p:sp>
    </p:spTree>
    <p:extLst>
      <p:ext uri="{BB962C8B-B14F-4D97-AF65-F5344CB8AC3E}">
        <p14:creationId xmlns:p14="http://schemas.microsoft.com/office/powerpoint/2010/main" val="148287454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0867" y="1505507"/>
            <a:ext cx="2267600" cy="1978400"/>
          </a:xfrm>
          <a:prstGeom prst="rect">
            <a:avLst/>
          </a:prstGeom>
          <a:noFill/>
          <a:ln>
            <a:noFill/>
          </a:ln>
        </p:spPr>
        <p:txBody>
          <a:bodyPr spcFirstLastPara="1" wrap="square" lIns="91425" tIns="91425" rIns="91425" bIns="91425" anchor="t" anchorCtr="0">
            <a:noAutofit/>
          </a:bodyPr>
          <a:lstStyle>
            <a:lvl1pPr lvl="0"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1pPr>
            <a:lvl2pPr lvl="1"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2pPr>
            <a:lvl3pPr lvl="2"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3pPr>
            <a:lvl4pPr lvl="3"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4pPr>
            <a:lvl5pPr lvl="4"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5pPr>
            <a:lvl6pPr lvl="5"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6pPr>
            <a:lvl7pPr lvl="6"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7pPr>
            <a:lvl8pPr lvl="7"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8pPr>
            <a:lvl9pPr lvl="8" algn="r">
              <a:spcBef>
                <a:spcPts val="0"/>
              </a:spcBef>
              <a:spcAft>
                <a:spcPts val="0"/>
              </a:spcAft>
              <a:buClr>
                <a:srgbClr val="FFFFFF"/>
              </a:buClr>
              <a:buSzPts val="2400"/>
              <a:buFont typeface="Cabin Condensed"/>
              <a:buNone/>
              <a:defRPr sz="2400" b="1">
                <a:solidFill>
                  <a:srgbClr val="FFFFFF"/>
                </a:solidFill>
                <a:latin typeface="Cabin Condensed"/>
                <a:ea typeface="Cabin Condensed"/>
                <a:cs typeface="Cabin Condensed"/>
                <a:sym typeface="Cabin Condensed"/>
              </a:defRPr>
            </a:lvl9pPr>
          </a:lstStyle>
          <a:p>
            <a:endParaRPr/>
          </a:p>
        </p:txBody>
      </p:sp>
      <p:sp>
        <p:nvSpPr>
          <p:cNvPr id="7" name="Google Shape;7;p1"/>
          <p:cNvSpPr txBox="1">
            <a:spLocks noGrp="1"/>
          </p:cNvSpPr>
          <p:nvPr>
            <p:ph type="body" idx="1"/>
          </p:nvPr>
        </p:nvSpPr>
        <p:spPr>
          <a:xfrm>
            <a:off x="3828100" y="1343060"/>
            <a:ext cx="7414800" cy="47616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chemeClr val="dk1"/>
              </a:buClr>
              <a:buSzPts val="3000"/>
              <a:buFont typeface="Cabin"/>
              <a:buChar char="⊙"/>
              <a:defRPr sz="3000">
                <a:solidFill>
                  <a:schemeClr val="dk1"/>
                </a:solidFill>
                <a:latin typeface="Cabin"/>
                <a:ea typeface="Cabin"/>
                <a:cs typeface="Cabin"/>
                <a:sym typeface="Cabin"/>
              </a:defRPr>
            </a:lvl1pPr>
            <a:lvl2pPr marL="914400" lvl="1"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2pPr>
            <a:lvl3pPr marL="1371600" lvl="2" indent="-381000">
              <a:spcBef>
                <a:spcPts val="0"/>
              </a:spcBef>
              <a:spcAft>
                <a:spcPts val="0"/>
              </a:spcAft>
              <a:buClr>
                <a:schemeClr val="dk1"/>
              </a:buClr>
              <a:buSzPts val="2400"/>
              <a:buFont typeface="Cabin"/>
              <a:buChar char="■"/>
              <a:defRPr sz="2400">
                <a:solidFill>
                  <a:schemeClr val="dk1"/>
                </a:solidFill>
                <a:latin typeface="Cabin"/>
                <a:ea typeface="Cabin"/>
                <a:cs typeface="Cabin"/>
                <a:sym typeface="Cabin"/>
              </a:defRPr>
            </a:lvl3pPr>
            <a:lvl4pPr marL="1828800" lvl="3"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4pPr>
            <a:lvl5pPr marL="2286000" lvl="4"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5pPr>
            <a:lvl6pPr marL="2743200" lvl="5"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6pPr>
            <a:lvl7pPr marL="3200400" lvl="6"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7pPr>
            <a:lvl8pPr marL="3657600" lvl="7"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8pPr>
            <a:lvl9pPr marL="4114800" lvl="8" indent="-342900">
              <a:spcBef>
                <a:spcPts val="0"/>
              </a:spcBef>
              <a:spcAft>
                <a:spcPts val="0"/>
              </a:spcAft>
              <a:buClr>
                <a:schemeClr val="dk1"/>
              </a:buClr>
              <a:buSzPts val="1800"/>
              <a:buFont typeface="Cabin"/>
              <a:buChar char="■"/>
              <a:defRPr sz="1800">
                <a:solidFill>
                  <a:schemeClr val="dk1"/>
                </a:solidFill>
                <a:latin typeface="Cabin"/>
                <a:ea typeface="Cabin"/>
                <a:cs typeface="Cabin"/>
                <a:sym typeface="Cabin"/>
              </a:defRPr>
            </a:lvl9pPr>
          </a:lstStyle>
          <a:p>
            <a:endParaRPr/>
          </a:p>
        </p:txBody>
      </p:sp>
      <p:sp>
        <p:nvSpPr>
          <p:cNvPr id="8" name="Google Shape;8;p1"/>
          <p:cNvSpPr txBox="1">
            <a:spLocks noGrp="1"/>
          </p:cNvSpPr>
          <p:nvPr>
            <p:ph type="sldNum" idx="12"/>
          </p:nvPr>
        </p:nvSpPr>
        <p:spPr>
          <a:xfrm>
            <a:off x="11409045" y="6333135"/>
            <a:ext cx="731600" cy="524800"/>
          </a:xfrm>
          <a:prstGeom prst="rect">
            <a:avLst/>
          </a:prstGeom>
          <a:noFill/>
          <a:ln>
            <a:noFill/>
          </a:ln>
        </p:spPr>
        <p:txBody>
          <a:bodyPr spcFirstLastPara="1" wrap="square" lIns="91425" tIns="91425" rIns="91425" bIns="91425" anchor="t" anchorCtr="0">
            <a:noAutofit/>
          </a:bodyPr>
          <a:lstStyle>
            <a:lvl1pPr lvl="0" algn="r">
              <a:buNone/>
              <a:defRPr sz="1600">
                <a:solidFill>
                  <a:schemeClr val="dk1"/>
                </a:solidFill>
                <a:latin typeface="Cabin Condensed"/>
                <a:ea typeface="Cabin Condensed"/>
                <a:cs typeface="Cabin Condensed"/>
                <a:sym typeface="Cabin Condensed"/>
              </a:defRPr>
            </a:lvl1pPr>
            <a:lvl2pPr lvl="1" algn="r">
              <a:buNone/>
              <a:defRPr sz="1600">
                <a:solidFill>
                  <a:schemeClr val="dk1"/>
                </a:solidFill>
                <a:latin typeface="Cabin Condensed"/>
                <a:ea typeface="Cabin Condensed"/>
                <a:cs typeface="Cabin Condensed"/>
                <a:sym typeface="Cabin Condensed"/>
              </a:defRPr>
            </a:lvl2pPr>
            <a:lvl3pPr lvl="2" algn="r">
              <a:buNone/>
              <a:defRPr sz="1600">
                <a:solidFill>
                  <a:schemeClr val="dk1"/>
                </a:solidFill>
                <a:latin typeface="Cabin Condensed"/>
                <a:ea typeface="Cabin Condensed"/>
                <a:cs typeface="Cabin Condensed"/>
                <a:sym typeface="Cabin Condensed"/>
              </a:defRPr>
            </a:lvl3pPr>
            <a:lvl4pPr lvl="3" algn="r">
              <a:buNone/>
              <a:defRPr sz="1600">
                <a:solidFill>
                  <a:schemeClr val="dk1"/>
                </a:solidFill>
                <a:latin typeface="Cabin Condensed"/>
                <a:ea typeface="Cabin Condensed"/>
                <a:cs typeface="Cabin Condensed"/>
                <a:sym typeface="Cabin Condensed"/>
              </a:defRPr>
            </a:lvl4pPr>
            <a:lvl5pPr lvl="4" algn="r">
              <a:buNone/>
              <a:defRPr sz="1600">
                <a:solidFill>
                  <a:schemeClr val="dk1"/>
                </a:solidFill>
                <a:latin typeface="Cabin Condensed"/>
                <a:ea typeface="Cabin Condensed"/>
                <a:cs typeface="Cabin Condensed"/>
                <a:sym typeface="Cabin Condensed"/>
              </a:defRPr>
            </a:lvl5pPr>
            <a:lvl6pPr lvl="5" algn="r">
              <a:buNone/>
              <a:defRPr sz="1600">
                <a:solidFill>
                  <a:schemeClr val="dk1"/>
                </a:solidFill>
                <a:latin typeface="Cabin Condensed"/>
                <a:ea typeface="Cabin Condensed"/>
                <a:cs typeface="Cabin Condensed"/>
                <a:sym typeface="Cabin Condensed"/>
              </a:defRPr>
            </a:lvl6pPr>
            <a:lvl7pPr lvl="6" algn="r">
              <a:buNone/>
              <a:defRPr sz="1600">
                <a:solidFill>
                  <a:schemeClr val="dk1"/>
                </a:solidFill>
                <a:latin typeface="Cabin Condensed"/>
                <a:ea typeface="Cabin Condensed"/>
                <a:cs typeface="Cabin Condensed"/>
                <a:sym typeface="Cabin Condensed"/>
              </a:defRPr>
            </a:lvl7pPr>
            <a:lvl8pPr lvl="7" algn="r">
              <a:buNone/>
              <a:defRPr sz="1600">
                <a:solidFill>
                  <a:schemeClr val="dk1"/>
                </a:solidFill>
                <a:latin typeface="Cabin Condensed"/>
                <a:ea typeface="Cabin Condensed"/>
                <a:cs typeface="Cabin Condensed"/>
                <a:sym typeface="Cabin Condensed"/>
              </a:defRPr>
            </a:lvl8pPr>
            <a:lvl9pPr lvl="8" algn="r">
              <a:buNone/>
              <a:defRPr sz="1600">
                <a:solidFill>
                  <a:schemeClr val="dk1"/>
                </a:solidFill>
                <a:latin typeface="Cabin Condensed"/>
                <a:ea typeface="Cabin Condensed"/>
                <a:cs typeface="Cabin Condensed"/>
                <a:sym typeface="Cabin Condensed"/>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54980686"/>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25073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2.xml"/><Relationship Id="rId5" Type="http://schemas.openxmlformats.org/officeDocument/2006/relationships/image" Target="../media/image8.jpg"/><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4.jpg"/><Relationship Id="rId1" Type="http://schemas.openxmlformats.org/officeDocument/2006/relationships/slideLayout" Target="../slideLayouts/slideLayout36.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4.xml"/><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4.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3" Type="http://schemas.openxmlformats.org/officeDocument/2006/relationships/image" Target="../media/image40.gif"/><Relationship Id="rId7" Type="http://schemas.openxmlformats.org/officeDocument/2006/relationships/image" Target="../media/image44.gif"/><Relationship Id="rId2" Type="http://schemas.openxmlformats.org/officeDocument/2006/relationships/notesSlide" Target="../notesSlides/notesSlide2.xml"/><Relationship Id="rId1" Type="http://schemas.openxmlformats.org/officeDocument/2006/relationships/slideLayout" Target="../slideLayouts/slideLayout27.xml"/><Relationship Id="rId6" Type="http://schemas.openxmlformats.org/officeDocument/2006/relationships/image" Target="../media/image43.gif"/><Relationship Id="rId5" Type="http://schemas.openxmlformats.org/officeDocument/2006/relationships/image" Target="../media/image42.gif"/><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44.xml"/><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44.xml"/></Relationships>
</file>

<file path=ppt/slides/_rels/slide2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png"/><Relationship Id="rId1" Type="http://schemas.openxmlformats.org/officeDocument/2006/relationships/slideLayout" Target="../slideLayouts/slideLayout44.xml"/><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48.png"/><Relationship Id="rId1" Type="http://schemas.openxmlformats.org/officeDocument/2006/relationships/slideLayout" Target="../slideLayouts/slideLayout44.xml"/><Relationship Id="rId4" Type="http://schemas.openxmlformats.org/officeDocument/2006/relationships/image" Target="../media/image52.gif"/></Relationships>
</file>

<file path=ppt/slides/_rels/slide24.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34.xml"/><Relationship Id="rId6" Type="http://schemas.openxmlformats.org/officeDocument/2006/relationships/image" Target="../media/image55.gif"/><Relationship Id="rId5" Type="http://schemas.openxmlformats.org/officeDocument/2006/relationships/image" Target="../media/image56.sv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4.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image" Target="../media/image61.gif"/><Relationship Id="rId1" Type="http://schemas.openxmlformats.org/officeDocument/2006/relationships/slideLayout" Target="../slideLayouts/slideLayout53.xml"/><Relationship Id="rId6" Type="http://schemas.openxmlformats.org/officeDocument/2006/relationships/image" Target="../media/image67.svg"/><Relationship Id="rId5" Type="http://schemas.openxmlformats.org/officeDocument/2006/relationships/image" Target="../media/image64.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4.xml"/><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3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60.xml"/><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xml"/><Relationship Id="rId1" Type="http://schemas.openxmlformats.org/officeDocument/2006/relationships/slideLayout" Target="../slideLayouts/slideLayout27.xml"/><Relationship Id="rId4" Type="http://schemas.openxmlformats.org/officeDocument/2006/relationships/image" Target="../media/image26.gif"/></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96E6805-20F9-48E9-8368-8D2B210C7723}"/>
              </a:ext>
            </a:extLst>
          </p:cNvPr>
          <p:cNvSpPr/>
          <p:nvPr/>
        </p:nvSpPr>
        <p:spPr>
          <a:xfrm>
            <a:off x="1748901" y="3327047"/>
            <a:ext cx="3124940" cy="2379216"/>
          </a:xfrm>
          <a:prstGeom prst="roundRect">
            <a:avLst/>
          </a:prstGeom>
          <a:blipFill>
            <a:blip r:embed="rId3"/>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Rounded Corners 4">
            <a:extLst>
              <a:ext uri="{FF2B5EF4-FFF2-40B4-BE49-F238E27FC236}">
                <a16:creationId xmlns:a16="http://schemas.microsoft.com/office/drawing/2014/main" id="{1A870BF2-D3B3-44CC-9A3B-D6AB1D630F9D}"/>
              </a:ext>
            </a:extLst>
          </p:cNvPr>
          <p:cNvSpPr/>
          <p:nvPr/>
        </p:nvSpPr>
        <p:spPr>
          <a:xfrm>
            <a:off x="5150534" y="3429000"/>
            <a:ext cx="3124940" cy="2379216"/>
          </a:xfrm>
          <a:prstGeom prst="roundRect">
            <a:avLst/>
          </a:prstGeom>
          <a:blipFill>
            <a:blip r:embed="rId4"/>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ectangle: Rounded Corners 5">
            <a:extLst>
              <a:ext uri="{FF2B5EF4-FFF2-40B4-BE49-F238E27FC236}">
                <a16:creationId xmlns:a16="http://schemas.microsoft.com/office/drawing/2014/main" id="{667876C7-18E8-4244-994C-92894412996D}"/>
              </a:ext>
            </a:extLst>
          </p:cNvPr>
          <p:cNvSpPr/>
          <p:nvPr/>
        </p:nvSpPr>
        <p:spPr>
          <a:xfrm>
            <a:off x="8552167" y="3429000"/>
            <a:ext cx="3124940" cy="2379216"/>
          </a:xfrm>
          <a:prstGeom prst="roundRect">
            <a:avLst/>
          </a:prstGeom>
          <a:blipFill>
            <a:blip r:embed="rId5"/>
            <a:stretch>
              <a:fillRect/>
            </a:stretch>
          </a:blip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Rectangle: Rounded Corners 6">
            <a:extLst>
              <a:ext uri="{FF2B5EF4-FFF2-40B4-BE49-F238E27FC236}">
                <a16:creationId xmlns:a16="http://schemas.microsoft.com/office/drawing/2014/main" id="{A2706E76-D101-4CB3-AAA3-0B67B3650F98}"/>
              </a:ext>
            </a:extLst>
          </p:cNvPr>
          <p:cNvSpPr/>
          <p:nvPr/>
        </p:nvSpPr>
        <p:spPr>
          <a:xfrm>
            <a:off x="4267200" y="2108201"/>
            <a:ext cx="5283200" cy="924809"/>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8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KHỞI ĐỘNG</a:t>
            </a: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14:presetBounceEnd="50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50000">
                                          <p:cBhvr additive="base">
                                            <p:cTn id="1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1"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18" presetClass="emph" presetSubtype="0" fill="hold" grpId="1" nodeType="afterEffect">
                                      <p:stCondLst>
                                        <p:cond delay="0"/>
                                      </p:stCondLst>
                                      <p:iterate type="lt">
                                        <p:tmPct val="4000"/>
                                      </p:iterate>
                                      <p:childTnLst>
                                        <p:set>
                                          <p:cBhvr override="childStyle">
                                            <p:cTn id="26"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7"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5800" y="3273482"/>
              <a:ext cx="9581377" cy="84050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40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các tổ chức độc quyền như thế nào?</a:t>
              </a:r>
              <a:endParaRPr kumimoji="0" lang="vi-VN" sz="36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46909" y="1580286"/>
            <a:ext cx="5892446" cy="5016758"/>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Trong khoảng 30 năm cuối thế kỉ XIX, bắt đầu xuất hiện các công ty độc quyền, chiếm và kiểm soát gần như hoàn toàn đối với một ngành công nghiệp từ khâu sản xuất, phân phối hàng hoá đến dịch vụ. Tiêu biểu là các-ten (cartel) ở Đức, xanh-đi-ca (syndicat) ở Pháp, tơ-rớt (trust) ở Mỹ  được hình thành</a:t>
            </a:r>
            <a:endParaRPr lang="en-US" sz="3200">
              <a:latin typeface="Times New Roman" panose="02020603050405020304" pitchFamily="18" charset="0"/>
              <a:cs typeface="Times New Roman" panose="02020603050405020304" pitchFamily="18" charset="0"/>
            </a:endParaRPr>
          </a:p>
        </p:txBody>
      </p:sp>
      <p:pic>
        <p:nvPicPr>
          <p:cNvPr id="1026" name="Picture 2" descr="Phim hoạt hình: Con rắn độc quyền, 1881">
            <a:extLst>
              <a:ext uri="{FF2B5EF4-FFF2-40B4-BE49-F238E27FC236}">
                <a16:creationId xmlns:a16="http://schemas.microsoft.com/office/drawing/2014/main" id="{9628C05E-4AE3-EF9C-CFCA-C7BE89D9B5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52646" y="1718478"/>
            <a:ext cx="5916745" cy="5016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481776"/>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par>
                                <p:cTn id="13" presetID="16" presetClass="entr" presetSubtype="21"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549752" y="3477109"/>
              <a:ext cx="9581377" cy="449570"/>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Sự hình thành tư bản tài chính như thế nào?</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0" y="1727861"/>
            <a:ext cx="5892446" cy="4524315"/>
          </a:xfrm>
          <a:prstGeom prst="rect">
            <a:avLst/>
          </a:prstGeom>
          <a:noFill/>
        </p:spPr>
        <p:txBody>
          <a:bodyPr wrap="square">
            <a:spAutoFit/>
          </a:bodyPr>
          <a:lstStyle/>
          <a:p>
            <a:pPr algn="just"/>
            <a:r>
              <a:rPr lang="vi-VN" sz="3600">
                <a:latin typeface="Times New Roman" panose="02020603050405020304" pitchFamily="18" charset="0"/>
                <a:cs typeface="Times New Roman" panose="02020603050405020304" pitchFamily="18" charset="0"/>
              </a:rPr>
              <a:t>Sự tập trung sản xuất, tập trung nguồn vốn lớn đã dẫn đến đến sự hình thành những </a:t>
            </a:r>
            <a:r>
              <a:rPr lang="vi-VN" sz="3600" b="1" u="sng">
                <a:solidFill>
                  <a:srgbClr val="FF0000"/>
                </a:solidFill>
                <a:latin typeface="Times New Roman" panose="02020603050405020304" pitchFamily="18" charset="0"/>
                <a:cs typeface="Times New Roman" panose="02020603050405020304" pitchFamily="18" charset="0"/>
              </a:rPr>
              <a:t>ngân hàng </a:t>
            </a:r>
            <a:r>
              <a:rPr lang="vi-VN" sz="3600">
                <a:latin typeface="Times New Roman" panose="02020603050405020304" pitchFamily="18" charset="0"/>
                <a:cs typeface="Times New Roman" panose="02020603050405020304" pitchFamily="18" charset="0"/>
              </a:rPr>
              <a:t>lớn trực tiếp tham gia kinh doanh công nghiệp. Sự kết hợp giữa tư bản ngân hàng với tư bản công nghiệp tạo nên </a:t>
            </a:r>
            <a:r>
              <a:rPr lang="vi-VN" sz="3600" b="1">
                <a:solidFill>
                  <a:srgbClr val="FF0000"/>
                </a:solidFill>
                <a:latin typeface="Times New Roman" panose="02020603050405020304" pitchFamily="18" charset="0"/>
                <a:cs typeface="Times New Roman" panose="02020603050405020304" pitchFamily="18" charset="0"/>
              </a:rPr>
              <a:t>tư bản tài chính.</a:t>
            </a:r>
            <a:endParaRPr lang="en-US" sz="3600" b="1">
              <a:solidFill>
                <a:srgbClr val="FF0000"/>
              </a:solidFill>
              <a:latin typeface="Times New Roman" panose="02020603050405020304" pitchFamily="18" charset="0"/>
              <a:cs typeface="Times New Roman" panose="02020603050405020304" pitchFamily="18" charset="0"/>
            </a:endParaRPr>
          </a:p>
        </p:txBody>
      </p:sp>
      <p:pic>
        <p:nvPicPr>
          <p:cNvPr id="2050" name="Picture 2" descr="Bank PNG Free Images with Transparent Background - (16,507 Free Downloads)">
            <a:extLst>
              <a:ext uri="{FF2B5EF4-FFF2-40B4-BE49-F238E27FC236}">
                <a16:creationId xmlns:a16="http://schemas.microsoft.com/office/drawing/2014/main" id="{567397E0-AF1B-4A37-6A29-1003E6A1B1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714500"/>
            <a:ext cx="6096000" cy="5177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6345494"/>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1000"/>
                                        <p:tgtEl>
                                          <p:spTgt spid="41"/>
                                        </p:tgtEl>
                                      </p:cBhvr>
                                    </p:animEffect>
                                    <p:anim calcmode="lin" valueType="num">
                                      <p:cBhvr>
                                        <p:cTn id="13" dur="1000" fill="hold"/>
                                        <p:tgtEl>
                                          <p:spTgt spid="41"/>
                                        </p:tgtEl>
                                        <p:attrNameLst>
                                          <p:attrName>ppt_x</p:attrName>
                                        </p:attrNameLst>
                                      </p:cBhvr>
                                      <p:tavLst>
                                        <p:tav tm="0">
                                          <p:val>
                                            <p:strVal val="#ppt_x"/>
                                          </p:val>
                                        </p:tav>
                                        <p:tav tm="100000">
                                          <p:val>
                                            <p:strVal val="#ppt_x"/>
                                          </p:val>
                                        </p:tav>
                                      </p:tavLst>
                                    </p:anim>
                                    <p:anim calcmode="lin" valueType="num">
                                      <p:cBhvr>
                                        <p:cTn id="14" dur="1000" fill="hold"/>
                                        <p:tgtEl>
                                          <p:spTgt spid="4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F9A9E89-2410-D423-8E1F-B6C0F11084E6}"/>
              </a:ext>
            </a:extLst>
          </p:cNvPr>
          <p:cNvGrpSpPr/>
          <p:nvPr/>
        </p:nvGrpSpPr>
        <p:grpSpPr>
          <a:xfrm>
            <a:off x="7336351" y="1397595"/>
            <a:ext cx="5685498" cy="5649359"/>
            <a:chOff x="6639975" y="1315364"/>
            <a:chExt cx="5483531" cy="5556861"/>
          </a:xfrm>
          <a:blipFill dpi="0" rotWithShape="1">
            <a:blip r:embed="rId2"/>
            <a:srcRect/>
            <a:stretch>
              <a:fillRect t="-27000" b="6000"/>
            </a:stretch>
          </a:blipFill>
        </p:grpSpPr>
        <p:sp>
          <p:nvSpPr>
            <p:cNvPr id="12" name="Rectangle: Rounded Corners 11">
              <a:extLst>
                <a:ext uri="{FF2B5EF4-FFF2-40B4-BE49-F238E27FC236}">
                  <a16:creationId xmlns:a16="http://schemas.microsoft.com/office/drawing/2014/main" id="{CC0B5C40-B721-C658-1FFC-E52145156CC7}"/>
                </a:ext>
              </a:extLst>
            </p:cNvPr>
            <p:cNvSpPr/>
            <p:nvPr/>
          </p:nvSpPr>
          <p:spPr>
            <a:xfrm rot="20259630">
              <a:off x="6639975" y="1655509"/>
              <a:ext cx="1134310" cy="2847981"/>
            </a:xfrm>
            <a:prstGeom prst="roundRect">
              <a:avLst>
                <a:gd name="adj" fmla="val 2613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0FD4F4FA-833A-60D6-61BE-0C93ABF00F44}"/>
                </a:ext>
              </a:extLst>
            </p:cNvPr>
            <p:cNvSpPr/>
            <p:nvPr/>
          </p:nvSpPr>
          <p:spPr>
            <a:xfrm rot="20259630">
              <a:off x="7940649" y="1712005"/>
              <a:ext cx="1134310" cy="2669493"/>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07956A7-B50B-6B77-1A55-345AD506A760}"/>
                </a:ext>
              </a:extLst>
            </p:cNvPr>
            <p:cNvSpPr/>
            <p:nvPr/>
          </p:nvSpPr>
          <p:spPr>
            <a:xfrm rot="20259630">
              <a:off x="9295701" y="1397635"/>
              <a:ext cx="1134310" cy="323179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ED4C336-D083-9650-BEA6-009E8AD61EF6}"/>
                </a:ext>
              </a:extLst>
            </p:cNvPr>
            <p:cNvSpPr/>
            <p:nvPr/>
          </p:nvSpPr>
          <p:spPr>
            <a:xfrm rot="20259630">
              <a:off x="7672266" y="4415208"/>
              <a:ext cx="1199063" cy="2336182"/>
            </a:xfrm>
            <a:prstGeom prst="roundRect">
              <a:avLst>
                <a:gd name="adj" fmla="val 2543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298641D1-CDD3-6E2E-7AB6-449FD1610560}"/>
                </a:ext>
              </a:extLst>
            </p:cNvPr>
            <p:cNvSpPr/>
            <p:nvPr/>
          </p:nvSpPr>
          <p:spPr>
            <a:xfrm rot="20259630">
              <a:off x="9064218" y="4213841"/>
              <a:ext cx="1134310" cy="2598043"/>
            </a:xfrm>
            <a:prstGeom prst="roundRect">
              <a:avLst>
                <a:gd name="adj" fmla="val 2474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DCDF1978-8EEA-FBD5-2E16-67D751368C59}"/>
                </a:ext>
              </a:extLst>
            </p:cNvPr>
            <p:cNvSpPr/>
            <p:nvPr/>
          </p:nvSpPr>
          <p:spPr>
            <a:xfrm rot="20259630">
              <a:off x="10452882" y="4414916"/>
              <a:ext cx="1134310" cy="2457309"/>
            </a:xfrm>
            <a:prstGeom prst="roundRect">
              <a:avLst>
                <a:gd name="adj" fmla="val 2140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9F0D87C-8196-BFE0-AED5-CD1B1DBBD112}"/>
                </a:ext>
              </a:extLst>
            </p:cNvPr>
            <p:cNvSpPr/>
            <p:nvPr/>
          </p:nvSpPr>
          <p:spPr>
            <a:xfrm rot="20259630">
              <a:off x="10989196" y="1315364"/>
              <a:ext cx="1134310" cy="5014600"/>
            </a:xfrm>
            <a:prstGeom prst="roundRect">
              <a:avLst>
                <a:gd name="adj" fmla="val 24952"/>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6">
            <a:extLst>
              <a:ext uri="{FF2B5EF4-FFF2-40B4-BE49-F238E27FC236}">
                <a16:creationId xmlns:a16="http://schemas.microsoft.com/office/drawing/2014/main" id="{26800E0E-C697-B9AA-0AEF-63C1E9C311CC}"/>
              </a:ext>
            </a:extLst>
          </p:cNvPr>
          <p:cNvGrpSpPr/>
          <p:nvPr/>
        </p:nvGrpSpPr>
        <p:grpSpPr>
          <a:xfrm>
            <a:off x="1434139" y="139086"/>
            <a:ext cx="10524995"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683551" y="3359830"/>
              <a:ext cx="9581377"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Việc mở rộng thị trường và xâm chiếm thuộc địa cuối thế kỉ XIX Diễn ra như thế nào?</a:t>
              </a: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6909" y="3473"/>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095" y="152447"/>
            <a:ext cx="1275961" cy="1275961"/>
          </a:xfrm>
          <a:prstGeom prst="ellipse">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F03F4BE0-1DFA-42E6-E10F-A3250E62CB4E}"/>
              </a:ext>
            </a:extLst>
          </p:cNvPr>
          <p:cNvSpPr txBox="1"/>
          <p:nvPr/>
        </p:nvSpPr>
        <p:spPr>
          <a:xfrm>
            <a:off x="-1" y="1779228"/>
            <a:ext cx="6717353" cy="4524315"/>
          </a:xfrm>
          <a:prstGeom prst="rect">
            <a:avLst/>
          </a:prstGeom>
          <a:noFill/>
        </p:spPr>
        <p:txBody>
          <a:bodyPr wrap="square">
            <a:spAutoFit/>
          </a:bodyPr>
          <a:lstStyle/>
          <a:p>
            <a:pPr algn="just"/>
            <a:r>
              <a:rPr lang="vi-VN" sz="3200">
                <a:latin typeface="Times New Roman" panose="02020603050405020304" pitchFamily="18" charset="0"/>
                <a:cs typeface="Times New Roman" panose="02020603050405020304" pitchFamily="18" charset="0"/>
              </a:rPr>
              <a:t>Cuối thế kỉ XIX, các nước tư bản Âu – Mỹ đẩy mạnh mở rộng thị trường và xâm chiếm thuộc địa. Anh và Pháp đã có nhiều thuộc địa nhưng vẫn muốn mở rộng thêm. </a:t>
            </a:r>
            <a:r>
              <a:rPr lang="en-US" sz="3200">
                <a:latin typeface="Times New Roman" panose="02020603050405020304" pitchFamily="18" charset="0"/>
                <a:cs typeface="Times New Roman" panose="02020603050405020304" pitchFamily="18" charset="0"/>
              </a:rPr>
              <a:t>Đứ</a:t>
            </a:r>
            <a:r>
              <a:rPr lang="vi-VN" sz="3200">
                <a:latin typeface="Times New Roman" panose="02020603050405020304" pitchFamily="18" charset="0"/>
                <a:cs typeface="Times New Roman" panose="02020603050405020304" pitchFamily="18" charset="0"/>
              </a:rPr>
              <a:t>c và Mỹ </a:t>
            </a:r>
            <a:r>
              <a:rPr lang="en-US" sz="3200">
                <a:latin typeface="Times New Roman" panose="02020603050405020304" pitchFamily="18" charset="0"/>
                <a:cs typeface="Times New Roman" panose="02020603050405020304" pitchFamily="18" charset="0"/>
              </a:rPr>
              <a:t>đa</a:t>
            </a:r>
            <a:r>
              <a:rPr lang="vi-VN" sz="3200">
                <a:latin typeface="Times New Roman" panose="02020603050405020304" pitchFamily="18" charset="0"/>
                <a:cs typeface="Times New Roman" panose="02020603050405020304" pitchFamily="18" charset="0"/>
              </a:rPr>
              <a:t>ng trên đà phát triển nhanh, nhưng lại có quá ít thuộc địa, rất khao khát thị trưởng. </a:t>
            </a:r>
            <a:r>
              <a:rPr lang="vi-VN" sz="3200" b="1" u="sng">
                <a:solidFill>
                  <a:srgbClr val="FF0000"/>
                </a:solidFill>
                <a:latin typeface="Times New Roman" panose="02020603050405020304" pitchFamily="18" charset="0"/>
                <a:cs typeface="Times New Roman" panose="02020603050405020304" pitchFamily="18" charset="0"/>
              </a:rPr>
              <a:t>Mâu thuẫn giữa các nước tư bản trong giai đoạn này diễn ra gay gắt.</a:t>
            </a:r>
            <a:endParaRPr lang="en-US" sz="3200" b="1" u="sng">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97066628"/>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circle(in)">
                                      <p:cBhvr>
                                        <p:cTn id="12"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CC358455-F128-6168-7ABF-4E99CB2E2E05}"/>
              </a:ext>
            </a:extLst>
          </p:cNvPr>
          <p:cNvPicPr>
            <a:picLocks noChangeAspect="1"/>
          </p:cNvPicPr>
          <p:nvPr/>
        </p:nvPicPr>
        <p:blipFill>
          <a:blip r:embed="rId4"/>
          <a:stretch>
            <a:fillRect/>
          </a:stretch>
        </p:blipFill>
        <p:spPr>
          <a:xfrm>
            <a:off x="0" y="0"/>
            <a:ext cx="6096000" cy="6858000"/>
          </a:xfrm>
          <a:prstGeom prst="rect">
            <a:avLst/>
          </a:prstGeom>
        </p:spPr>
      </p:pic>
      <p:pic>
        <p:nvPicPr>
          <p:cNvPr id="3" name="Picture 2">
            <a:extLst>
              <a:ext uri="{FF2B5EF4-FFF2-40B4-BE49-F238E27FC236}">
                <a16:creationId xmlns:a16="http://schemas.microsoft.com/office/drawing/2014/main" id="{D4109C8C-3897-F5DD-26EA-7857A9E2CA0F}"/>
              </a:ext>
            </a:extLst>
          </p:cNvPr>
          <p:cNvPicPr>
            <a:picLocks noChangeAspect="1"/>
          </p:cNvPicPr>
          <p:nvPr/>
        </p:nvPicPr>
        <p:blipFill rotWithShape="1">
          <a:blip r:embed="rId5"/>
          <a:srcRect l="4827" r="5854" b="7775"/>
          <a:stretch/>
        </p:blipFill>
        <p:spPr>
          <a:xfrm>
            <a:off x="6075820" y="0"/>
            <a:ext cx="6096000" cy="6858000"/>
          </a:xfrm>
          <a:prstGeom prst="rect">
            <a:avLst/>
          </a:prstGeom>
        </p:spPr>
      </p:pic>
      <p:sp>
        <p:nvSpPr>
          <p:cNvPr id="6" name="Rectangle 5">
            <a:extLst>
              <a:ext uri="{FF2B5EF4-FFF2-40B4-BE49-F238E27FC236}">
                <a16:creationId xmlns:a16="http://schemas.microsoft.com/office/drawing/2014/main" id="{87D0B62C-A6B6-E691-7A89-C7B5BBD4233B}"/>
              </a:ext>
            </a:extLst>
          </p:cNvPr>
          <p:cNvSpPr/>
          <p:nvPr/>
        </p:nvSpPr>
        <p:spPr>
          <a:xfrm>
            <a:off x="1361767" y="6273225"/>
            <a:ext cx="9468465" cy="584775"/>
          </a:xfrm>
          <a:prstGeom prst="rect">
            <a:avLst/>
          </a:prstGeom>
          <a:solidFill>
            <a:sysClr val="window" lastClr="FFFFFF"/>
          </a:solidFill>
          <a:ln w="12700" cap="flat" cmpd="sng" algn="ctr">
            <a:solidFill>
              <a:srgbClr val="70AD47"/>
            </a:solidFill>
            <a:prstDash val="solid"/>
            <a:miter lim="800000"/>
          </a:ln>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rgbClr val="191919"/>
                </a:solidFill>
                <a:effectLst/>
                <a:uLnTx/>
                <a:uFillTx/>
                <a:latin typeface="Calibri Light" panose="020F0302020204030204"/>
                <a:ea typeface="+mn-ea"/>
                <a:cs typeface="+mn-cs"/>
              </a:rPr>
              <a:t>Các nước đế quốc phân chia,tranh giành nhau thuộc địa </a:t>
            </a:r>
            <a:endParaRPr kumimoji="0" lang="vi-VN" sz="3200" b="1" i="0" u="none" strike="noStrike" kern="0" cap="none" spc="0" normalizeH="0" baseline="0" noProof="0" dirty="0">
              <a:ln>
                <a:noFill/>
              </a:ln>
              <a:solidFill>
                <a:srgbClr val="191919"/>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060854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IT Visualizing Cultures">
            <a:extLst>
              <a:ext uri="{FF2B5EF4-FFF2-40B4-BE49-F238E27FC236}">
                <a16:creationId xmlns:a16="http://schemas.microsoft.com/office/drawing/2014/main" id="{BB4370E7-8103-CB8E-EB78-F03685A8B1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EE8CEB4-C2FD-F2C5-AC3D-E73A359D9BF3}"/>
              </a:ext>
            </a:extLst>
          </p:cNvPr>
          <p:cNvPicPr>
            <a:picLocks noChangeAspect="1"/>
          </p:cNvPicPr>
          <p:nvPr/>
        </p:nvPicPr>
        <p:blipFill>
          <a:blip r:embed="rId3"/>
          <a:stretch>
            <a:fillRect/>
          </a:stretch>
        </p:blipFill>
        <p:spPr>
          <a:xfrm>
            <a:off x="6096000" y="0"/>
            <a:ext cx="6096000" cy="6858000"/>
          </a:xfrm>
          <a:prstGeom prst="rect">
            <a:avLst/>
          </a:prstGeom>
        </p:spPr>
      </p:pic>
      <p:sp>
        <p:nvSpPr>
          <p:cNvPr id="3" name="Rectangle 2">
            <a:extLst>
              <a:ext uri="{FF2B5EF4-FFF2-40B4-BE49-F238E27FC236}">
                <a16:creationId xmlns:a16="http://schemas.microsoft.com/office/drawing/2014/main" id="{44B9BE91-FFC1-1407-AB25-776A4A8A9EA7}"/>
              </a:ext>
            </a:extLst>
          </p:cNvPr>
          <p:cNvSpPr/>
          <p:nvPr/>
        </p:nvSpPr>
        <p:spPr>
          <a:xfrm>
            <a:off x="1361767" y="6273225"/>
            <a:ext cx="9468465"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191919"/>
                </a:solidFill>
                <a:effectLst/>
                <a:uLnTx/>
                <a:uFillTx/>
                <a:latin typeface="+mj-lt"/>
                <a:ea typeface="+mn-ea"/>
                <a:cs typeface="+mn-cs"/>
              </a:rPr>
              <a:t>Các</a:t>
            </a:r>
            <a:r>
              <a:rPr kumimoji="0" lang="en-US" sz="3200" b="1" i="0" u="none" strike="noStrike" kern="1200" cap="none" spc="0" normalizeH="0" noProof="0">
                <a:ln>
                  <a:noFill/>
                </a:ln>
                <a:solidFill>
                  <a:srgbClr val="191919"/>
                </a:solidFill>
                <a:effectLst/>
                <a:uLnTx/>
                <a:uFillTx/>
                <a:latin typeface="+mj-lt"/>
                <a:ea typeface="+mn-ea"/>
                <a:cs typeface="+mn-cs"/>
              </a:rPr>
              <a:t> nước đế quốc phân chia,tranh giành nhau thuộc địa </a:t>
            </a:r>
            <a:endParaRPr kumimoji="0" lang="vi-VN" sz="3200" b="1" i="0" u="none" strike="noStrike" kern="1200" cap="none" spc="0" normalizeH="0" baseline="0" noProof="0" dirty="0">
              <a:ln>
                <a:noFill/>
              </a:ln>
              <a:solidFill>
                <a:srgbClr val="191919"/>
              </a:solidFill>
              <a:effectLst/>
              <a:uLnTx/>
              <a:uFillTx/>
              <a:latin typeface="+mj-lt"/>
              <a:ea typeface="+mn-ea"/>
              <a:cs typeface="+mn-cs"/>
            </a:endParaRPr>
          </a:p>
        </p:txBody>
      </p:sp>
    </p:spTree>
    <p:extLst>
      <p:ext uri="{BB962C8B-B14F-4D97-AF65-F5344CB8AC3E}">
        <p14:creationId xmlns:p14="http://schemas.microsoft.com/office/powerpoint/2010/main" val="190336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7" name="Picture 6">
            <a:extLst>
              <a:ext uri="{FF2B5EF4-FFF2-40B4-BE49-F238E27FC236}">
                <a16:creationId xmlns:a16="http://schemas.microsoft.com/office/drawing/2014/main" id="{7973BAD8-4131-EF0E-C225-C79FDB943AC3}"/>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18311586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8" name="TextBox 7">
            <a:extLst>
              <a:ext uri="{FF2B5EF4-FFF2-40B4-BE49-F238E27FC236}">
                <a16:creationId xmlns:a16="http://schemas.microsoft.com/office/drawing/2014/main" id="{13401CB6-2836-C5BA-6572-7413A2090DED}"/>
              </a:ext>
            </a:extLst>
          </p:cNvPr>
          <p:cNvSpPr txBox="1"/>
          <p:nvPr/>
        </p:nvSpPr>
        <p:spPr>
          <a:xfrm>
            <a:off x="28575" y="4567601"/>
            <a:ext cx="12134850" cy="1077218"/>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Các nước đế quốc đều dậy mạnh xâm lược, khai thác và bóc lột thuộc địa. </a:t>
            </a:r>
            <a:r>
              <a:rPr lang="vi-VN" sz="3200" b="1">
                <a:solidFill>
                  <a:srgbClr val="FF0000"/>
                </a:solidFill>
                <a:latin typeface="Times New Roman" panose="02020603050405020304" pitchFamily="18" charset="0"/>
                <a:cs typeface="Times New Roman" panose="02020603050405020304" pitchFamily="18" charset="0"/>
              </a:rPr>
              <a:t>Chủ nghĩa đế quốc ra đời.</a:t>
            </a:r>
          </a:p>
        </p:txBody>
      </p:sp>
      <p:sp>
        <p:nvSpPr>
          <p:cNvPr id="10" name="TextBox 9">
            <a:extLst>
              <a:ext uri="{FF2B5EF4-FFF2-40B4-BE49-F238E27FC236}">
                <a16:creationId xmlns:a16="http://schemas.microsoft.com/office/drawing/2014/main" id="{63D75A08-6C36-0B93-2FD2-34F29B468C6C}"/>
              </a:ext>
            </a:extLst>
          </p:cNvPr>
          <p:cNvSpPr txBox="1"/>
          <p:nvPr/>
        </p:nvSpPr>
        <p:spPr>
          <a:xfrm>
            <a:off x="0" y="1816174"/>
            <a:ext cx="12192000" cy="1077218"/>
          </a:xfrm>
          <a:prstGeom prst="rect">
            <a:avLst/>
          </a:prstGeom>
          <a:noFill/>
        </p:spPr>
        <p:txBody>
          <a:bodyPr wrap="square">
            <a:spAutoFit/>
          </a:bodyPr>
          <a:lstStyle/>
          <a:p>
            <a:r>
              <a:rPr lang="en-US" sz="3200">
                <a:latin typeface="Times New Roman" panose="02020603050405020304" pitchFamily="18" charset="0"/>
                <a:cs typeface="Times New Roman" panose="02020603050405020304" pitchFamily="18" charset="0"/>
              </a:rPr>
              <a:t>- </a:t>
            </a:r>
            <a:r>
              <a:rPr lang="vi-VN" sz="3200">
                <a:latin typeface="Times New Roman" panose="02020603050405020304" pitchFamily="18" charset="0"/>
                <a:cs typeface="Times New Roman" panose="02020603050405020304" pitchFamily="18" charset="0"/>
              </a:rPr>
              <a:t>Sự cạnh tranh gay gắt dẫn tới quá trình tập trung sản xuất và tư bản, dần hình thành các công ti độc quyền lớn, dưới các hình thức khác nhau.</a:t>
            </a:r>
          </a:p>
        </p:txBody>
      </p:sp>
      <p:sp>
        <p:nvSpPr>
          <p:cNvPr id="12" name="TextBox 11">
            <a:extLst>
              <a:ext uri="{FF2B5EF4-FFF2-40B4-BE49-F238E27FC236}">
                <a16:creationId xmlns:a16="http://schemas.microsoft.com/office/drawing/2014/main" id="{FB9AD2CC-B4B5-6840-999E-E670D21EFA80}"/>
              </a:ext>
            </a:extLst>
          </p:cNvPr>
          <p:cNvSpPr txBox="1"/>
          <p:nvPr/>
        </p:nvSpPr>
        <p:spPr>
          <a:xfrm>
            <a:off x="28575" y="3160611"/>
            <a:ext cx="11931650" cy="1077218"/>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Cái công </a:t>
            </a:r>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i độc quyền đa lũng đoạn thị trưởng và nền kinh tế, chi phối đời sống chính trị, xã hội các nước đế quốc.</a:t>
            </a:r>
          </a:p>
        </p:txBody>
      </p:sp>
    </p:spTree>
    <p:extLst>
      <p:ext uri="{BB962C8B-B14F-4D97-AF65-F5344CB8AC3E}">
        <p14:creationId xmlns:p14="http://schemas.microsoft.com/office/powerpoint/2010/main" val="3806927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1. Những nét chính về quá trình hình thành chủ nghĩa đế quốc</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BÀI 10: </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SỰ HÌNH THÀNH CHỦ NGHĨA ĐẾ QUỐC Ở CÁC NƯỚC ÂU-MỸ (CUỐI THẾ KỈ XIX ĐẦU THẾ KỈ XX)</a:t>
            </a:r>
            <a:r>
              <a:rPr kumimoji="0" lang="en-US"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(t1)</a:t>
            </a:r>
            <a:r>
              <a:rPr kumimoji="0" lang="vi-VN" sz="28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a:t>
            </a:r>
            <a:endParaRPr kumimoji="0" lang="vi-VN" sz="28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3" name="Google Shape;1477;p48">
            <a:extLst>
              <a:ext uri="{FF2B5EF4-FFF2-40B4-BE49-F238E27FC236}">
                <a16:creationId xmlns:a16="http://schemas.microsoft.com/office/drawing/2014/main" id="{EA245D2A-5259-B4D0-8CB7-4EC57FEF56D0}"/>
              </a:ext>
            </a:extLst>
          </p:cNvPr>
          <p:cNvSpPr txBox="1">
            <a:spLocks/>
          </p:cNvSpPr>
          <p:nvPr/>
        </p:nvSpPr>
        <p:spPr>
          <a:xfrm>
            <a:off x="0" y="1558120"/>
            <a:ext cx="12192000" cy="1105054"/>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2. Các nước đế quốc Anh, Pháp, Đức, Mỹ từ cuối thế kỉ XIX đến đầu thế kỉ XX</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
        <p:nvSpPr>
          <p:cNvPr id="6" name="Google Shape;1477;p48">
            <a:extLst>
              <a:ext uri="{FF2B5EF4-FFF2-40B4-BE49-F238E27FC236}">
                <a16:creationId xmlns:a16="http://schemas.microsoft.com/office/drawing/2014/main" id="{986DDA7F-7666-1FA2-D817-B004CE50F54B}"/>
              </a:ext>
            </a:extLst>
          </p:cNvPr>
          <p:cNvSpPr txBox="1">
            <a:spLocks/>
          </p:cNvSpPr>
          <p:nvPr/>
        </p:nvSpPr>
        <p:spPr>
          <a:xfrm>
            <a:off x="0" y="2590722"/>
            <a:ext cx="3238500" cy="61173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a. Anh</a:t>
            </a:r>
            <a:endParaRPr kumimoji="0" lang="vi-VN" sz="3200" b="1" i="0" u="none" strike="noStrike" kern="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349580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75"/>
        <p:cNvGrpSpPr/>
        <p:nvPr/>
      </p:nvGrpSpPr>
      <p:grpSpPr>
        <a:xfrm>
          <a:off x="0" y="0"/>
          <a:ext cx="0" cy="0"/>
          <a:chOff x="0" y="0"/>
          <a:chExt cx="0" cy="0"/>
        </a:xfrm>
      </p:grpSpPr>
      <p:pic>
        <p:nvPicPr>
          <p:cNvPr id="31" name="Picture 8">
            <a:extLst>
              <a:ext uri="{FF2B5EF4-FFF2-40B4-BE49-F238E27FC236}">
                <a16:creationId xmlns:a16="http://schemas.microsoft.com/office/drawing/2014/main" id="{C02AA02D-CA12-4F47-A93C-0A5D6C249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949" y="2491922"/>
            <a:ext cx="2670028" cy="37195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a:extLst>
              <a:ext uri="{FF2B5EF4-FFF2-40B4-BE49-F238E27FC236}">
                <a16:creationId xmlns:a16="http://schemas.microsoft.com/office/drawing/2014/main" id="{D9DD6F1F-9C3E-494D-8AB0-CF9037B6A0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169" y="2232453"/>
            <a:ext cx="2670028" cy="3719562"/>
          </a:xfrm>
          <a:prstGeom prst="rect">
            <a:avLst/>
          </a:prstGeom>
          <a:noFill/>
          <a:extLst>
            <a:ext uri="{909E8E84-426E-40DD-AFC4-6F175D3DCCD1}">
              <a14:hiddenFill xmlns:a14="http://schemas.microsoft.com/office/drawing/2010/main">
                <a:solidFill>
                  <a:srgbClr val="FFFFFF"/>
                </a:solidFill>
              </a14:hiddenFill>
            </a:ext>
          </a:extLst>
        </p:spPr>
      </p:pic>
      <p:cxnSp>
        <p:nvCxnSpPr>
          <p:cNvPr id="1503" name="Google Shape;1503;p48"/>
          <p:cNvCxnSpPr/>
          <p:nvPr/>
        </p:nvCxnSpPr>
        <p:spPr>
          <a:xfrm>
            <a:off x="1832064" y="1866178"/>
            <a:ext cx="2865600" cy="23600"/>
          </a:xfrm>
          <a:prstGeom prst="straightConnector1">
            <a:avLst/>
          </a:prstGeom>
          <a:noFill/>
          <a:ln w="19050" cap="flat" cmpd="sng">
            <a:solidFill>
              <a:schemeClr val="dk2"/>
            </a:solidFill>
            <a:prstDash val="dash"/>
            <a:round/>
            <a:headEnd type="none" w="med" len="med"/>
            <a:tailEnd type="stealth" w="med" len="med"/>
          </a:ln>
        </p:spPr>
      </p:cxnSp>
      <p:sp>
        <p:nvSpPr>
          <p:cNvPr id="29" name="Rectangle 28">
            <a:extLst>
              <a:ext uri="{FF2B5EF4-FFF2-40B4-BE49-F238E27FC236}">
                <a16:creationId xmlns:a16="http://schemas.microsoft.com/office/drawing/2014/main" id="{BC3E635E-D510-914F-84C3-59EF310572C2}"/>
              </a:ext>
            </a:extLst>
          </p:cNvPr>
          <p:cNvSpPr/>
          <p:nvPr/>
        </p:nvSpPr>
        <p:spPr>
          <a:xfrm>
            <a:off x="1942391" y="830148"/>
            <a:ext cx="2403222" cy="1015663"/>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vi-VN" sz="6000" b="1" noProof="0">
                <a:solidFill>
                  <a:srgbClr val="A01127"/>
                </a:solidFill>
                <a:latin typeface="Snell Roundhand" panose="02000603080000090004" pitchFamily="2" charset="77"/>
              </a:rPr>
              <a:t>a</a:t>
            </a:r>
            <a:r>
              <a:rPr kumimoji="0" lang="en-US" altLang="vi-VN" sz="60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 ANH</a:t>
            </a:r>
            <a:endParaRPr kumimoji="0" lang="en-US" altLang="vi-VN" sz="60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3" name="Picture 2">
            <a:extLst>
              <a:ext uri="{FF2B5EF4-FFF2-40B4-BE49-F238E27FC236}">
                <a16:creationId xmlns:a16="http://schemas.microsoft.com/office/drawing/2014/main" id="{F33EDB4C-552E-894A-9923-F7CE5DF9C78B}"/>
              </a:ext>
            </a:extLst>
          </p:cNvPr>
          <p:cNvPicPr>
            <a:picLocks noChangeAspect="1"/>
          </p:cNvPicPr>
          <p:nvPr/>
        </p:nvPicPr>
        <p:blipFill>
          <a:blip r:embed="rId4"/>
          <a:stretch>
            <a:fillRect/>
          </a:stretch>
        </p:blipFill>
        <p:spPr>
          <a:xfrm rot="1081128">
            <a:off x="7142934" y="601702"/>
            <a:ext cx="4771084" cy="5554807"/>
          </a:xfrm>
          <a:prstGeom prst="rect">
            <a:avLst/>
          </a:prstGeom>
        </p:spPr>
      </p:pic>
      <p:sp>
        <p:nvSpPr>
          <p:cNvPr id="14" name="Decision 13">
            <a:extLst>
              <a:ext uri="{FF2B5EF4-FFF2-40B4-BE49-F238E27FC236}">
                <a16:creationId xmlns:a16="http://schemas.microsoft.com/office/drawing/2014/main" id="{5AE83AA2-98F2-0A4C-9CAE-AF931A2CA5B3}"/>
              </a:ext>
            </a:extLst>
          </p:cNvPr>
          <p:cNvSpPr/>
          <p:nvPr/>
        </p:nvSpPr>
        <p:spPr>
          <a:xfrm>
            <a:off x="1486466" y="2318593"/>
            <a:ext cx="1014666" cy="984168"/>
          </a:xfrm>
          <a:prstGeom prst="flowChartDecision">
            <a:avLst/>
          </a:prstGeom>
          <a:solidFill>
            <a:schemeClr val="bg1"/>
          </a:solidFill>
          <a:ln w="38100"/>
          <a:effectLst>
            <a:glow rad="474235">
              <a:schemeClr val="accent4">
                <a:satMod val="175000"/>
                <a:alpha val="40000"/>
              </a:scheme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5FE5255E-E6C1-5944-9956-C4C315E815E8}"/>
              </a:ext>
            </a:extLst>
          </p:cNvPr>
          <p:cNvGrpSpPr/>
          <p:nvPr/>
        </p:nvGrpSpPr>
        <p:grpSpPr>
          <a:xfrm>
            <a:off x="2890091" y="2447955"/>
            <a:ext cx="3205909" cy="769441"/>
            <a:chOff x="3206536" y="2543628"/>
            <a:chExt cx="4310743" cy="940428"/>
          </a:xfrm>
        </p:grpSpPr>
        <p:sp>
          <p:nvSpPr>
            <p:cNvPr id="16" name="Rectangle 15">
              <a:extLst>
                <a:ext uri="{FF2B5EF4-FFF2-40B4-BE49-F238E27FC236}">
                  <a16:creationId xmlns:a16="http://schemas.microsoft.com/office/drawing/2014/main" id="{718B4036-8267-1443-AEE5-9B823D307CE1}"/>
                </a:ext>
              </a:extLst>
            </p:cNvPr>
            <p:cNvSpPr/>
            <p:nvPr/>
          </p:nvSpPr>
          <p:spPr>
            <a:xfrm>
              <a:off x="3206536" y="254362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17" name="Rectangle 16">
              <a:extLst>
                <a:ext uri="{FF2B5EF4-FFF2-40B4-BE49-F238E27FC236}">
                  <a16:creationId xmlns:a16="http://schemas.microsoft.com/office/drawing/2014/main" id="{250A895F-153A-6F4E-9D6D-E2D5B25F2211}"/>
                </a:ext>
              </a:extLst>
            </p:cNvPr>
            <p:cNvSpPr/>
            <p:nvPr/>
          </p:nvSpPr>
          <p:spPr>
            <a:xfrm>
              <a:off x="3962322" y="2543628"/>
              <a:ext cx="2826208"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Kinh</a:t>
              </a:r>
              <a:r>
                <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Times New Roman" pitchFamily="18" charset="0"/>
                </a:rPr>
                <a:t> </a:t>
              </a:r>
              <a:r>
                <a:rPr kumimoji="0" lang="en-US" sz="4400" b="1" i="0" u="none" strike="noStrike" kern="1200" cap="none" spc="0" normalizeH="0" baseline="0" noProof="0" dirty="0" err="1">
                  <a:ln>
                    <a:noFill/>
                  </a:ln>
                  <a:solidFill>
                    <a:srgbClr val="0070C0"/>
                  </a:solidFill>
                  <a:effectLst/>
                  <a:uLnTx/>
                  <a:uFillTx/>
                  <a:latin typeface="Snell Roundhand Black" panose="02000603080000090004" pitchFamily="2" charset="77"/>
                  <a:ea typeface="+mn-ea"/>
                  <a:cs typeface="Times New Roman" pitchFamily="18" charset="0"/>
                </a:rPr>
                <a:t>tế</a:t>
              </a:r>
              <a:endParaRPr kumimoji="0" lang="en-US" sz="4400" b="1" i="0" u="none" strike="noStrike" kern="1200" cap="none" spc="0" normalizeH="0" baseline="0" noProof="0" dirty="0">
                <a:ln>
                  <a:noFill/>
                </a:ln>
                <a:solidFill>
                  <a:srgbClr val="0070C0"/>
                </a:solidFill>
                <a:effectLst/>
                <a:uLnTx/>
                <a:uFillTx/>
                <a:latin typeface="Snell Roundhand Black" panose="02000603080000090004" pitchFamily="2" charset="77"/>
                <a:ea typeface="+mn-ea"/>
                <a:cs typeface="+mn-cs"/>
              </a:endParaRPr>
            </a:p>
          </p:txBody>
        </p:sp>
      </p:grpSp>
      <p:grpSp>
        <p:nvGrpSpPr>
          <p:cNvPr id="18" name="Group 17">
            <a:extLst>
              <a:ext uri="{FF2B5EF4-FFF2-40B4-BE49-F238E27FC236}">
                <a16:creationId xmlns:a16="http://schemas.microsoft.com/office/drawing/2014/main" id="{8C919302-4CBA-2945-984C-F8C6AD769310}"/>
              </a:ext>
            </a:extLst>
          </p:cNvPr>
          <p:cNvGrpSpPr/>
          <p:nvPr/>
        </p:nvGrpSpPr>
        <p:grpSpPr>
          <a:xfrm>
            <a:off x="2840799" y="3717034"/>
            <a:ext cx="3205909" cy="784411"/>
            <a:chOff x="3194890" y="3754985"/>
            <a:chExt cx="4310743" cy="958725"/>
          </a:xfrm>
        </p:grpSpPr>
        <p:sp>
          <p:nvSpPr>
            <p:cNvPr id="19" name="Rectangle 18">
              <a:extLst>
                <a:ext uri="{FF2B5EF4-FFF2-40B4-BE49-F238E27FC236}">
                  <a16:creationId xmlns:a16="http://schemas.microsoft.com/office/drawing/2014/main" id="{A62F1A63-0AEB-8443-B5B2-88D548EBAD4B}"/>
                </a:ext>
              </a:extLst>
            </p:cNvPr>
            <p:cNvSpPr/>
            <p:nvPr/>
          </p:nvSpPr>
          <p:spPr>
            <a:xfrm>
              <a:off x="3194890" y="3828338"/>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0" name="Rectangle 19">
              <a:extLst>
                <a:ext uri="{FF2B5EF4-FFF2-40B4-BE49-F238E27FC236}">
                  <a16:creationId xmlns:a16="http://schemas.microsoft.com/office/drawing/2014/main" id="{1BB35B26-CB2F-B241-89D2-C529CA8C0DD3}"/>
                </a:ext>
              </a:extLst>
            </p:cNvPr>
            <p:cNvSpPr/>
            <p:nvPr/>
          </p:nvSpPr>
          <p:spPr>
            <a:xfrm>
              <a:off x="3749275" y="3754985"/>
              <a:ext cx="2498582"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FF0000"/>
                  </a:solidFill>
                  <a:latin typeface="Snell Roundhand Black" panose="02000603080000090004" pitchFamily="2" charset="77"/>
                  <a:cs typeface="Times New Roman" pitchFamily="18" charset="0"/>
                </a:rPr>
                <a:t>Đối nội</a:t>
              </a:r>
              <a:endParaRPr kumimoji="0" lang="en-US" sz="4400" b="1" i="0" u="none" strike="noStrike" kern="1200" cap="none" spc="0" normalizeH="0" baseline="0" noProof="0" dirty="0">
                <a:ln>
                  <a:noFill/>
                </a:ln>
                <a:solidFill>
                  <a:srgbClr val="FF0000"/>
                </a:solidFill>
                <a:effectLst/>
                <a:uLnTx/>
                <a:uFillTx/>
                <a:latin typeface="Snell Roundhand Black" panose="02000603080000090004" pitchFamily="2" charset="77"/>
                <a:ea typeface="+mn-ea"/>
                <a:cs typeface="+mn-cs"/>
              </a:endParaRPr>
            </a:p>
          </p:txBody>
        </p:sp>
      </p:grpSp>
      <p:grpSp>
        <p:nvGrpSpPr>
          <p:cNvPr id="21" name="Group 20">
            <a:extLst>
              <a:ext uri="{FF2B5EF4-FFF2-40B4-BE49-F238E27FC236}">
                <a16:creationId xmlns:a16="http://schemas.microsoft.com/office/drawing/2014/main" id="{FCF7A573-2103-1D4C-82B8-779AA2E56590}"/>
              </a:ext>
            </a:extLst>
          </p:cNvPr>
          <p:cNvGrpSpPr/>
          <p:nvPr/>
        </p:nvGrpSpPr>
        <p:grpSpPr>
          <a:xfrm>
            <a:off x="2855391" y="5031159"/>
            <a:ext cx="3205909" cy="776000"/>
            <a:chOff x="3226345" y="5281811"/>
            <a:chExt cx="4310743" cy="948445"/>
          </a:xfrm>
        </p:grpSpPr>
        <p:sp>
          <p:nvSpPr>
            <p:cNvPr id="22" name="Rectangle 21">
              <a:extLst>
                <a:ext uri="{FF2B5EF4-FFF2-40B4-BE49-F238E27FC236}">
                  <a16:creationId xmlns:a16="http://schemas.microsoft.com/office/drawing/2014/main" id="{030E699A-35C1-8547-BF75-47D7BADF22C2}"/>
                </a:ext>
              </a:extLst>
            </p:cNvPr>
            <p:cNvSpPr/>
            <p:nvPr/>
          </p:nvSpPr>
          <p:spPr>
            <a:xfrm>
              <a:off x="3226345" y="5344884"/>
              <a:ext cx="4310743" cy="885372"/>
            </a:xfrm>
            <a:prstGeom prst="rect">
              <a:avLst/>
            </a:prstGeom>
            <a:solidFill>
              <a:schemeClr val="bg1"/>
            </a:solidFill>
            <a:ln w="28575"/>
            <a:effectLst>
              <a:glow rad="333501">
                <a:srgbClr val="00B050">
                  <a:alpha val="40000"/>
                </a:srgbClr>
              </a:glow>
              <a:reflection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1" i="0" u="none" strike="noStrike" kern="1200" cap="none" spc="0" normalizeH="0" baseline="0" noProof="0">
                <a:ln>
                  <a:noFill/>
                </a:ln>
                <a:solidFill>
                  <a:srgbClr val="FF0000"/>
                </a:solidFill>
                <a:effectLst/>
                <a:uLnTx/>
                <a:uFillTx/>
                <a:latin typeface="Snell Roundhand Black" panose="02000603080000090004" pitchFamily="2" charset="77"/>
                <a:ea typeface="+mn-ea"/>
                <a:cs typeface="+mn-cs"/>
              </a:endParaRPr>
            </a:p>
          </p:txBody>
        </p:sp>
        <p:sp>
          <p:nvSpPr>
            <p:cNvPr id="23" name="Rectangle 22">
              <a:extLst>
                <a:ext uri="{FF2B5EF4-FFF2-40B4-BE49-F238E27FC236}">
                  <a16:creationId xmlns:a16="http://schemas.microsoft.com/office/drawing/2014/main" id="{699EE91E-98B3-8445-956C-901C43F0D9CA}"/>
                </a:ext>
              </a:extLst>
            </p:cNvPr>
            <p:cNvSpPr/>
            <p:nvPr/>
          </p:nvSpPr>
          <p:spPr>
            <a:xfrm>
              <a:off x="3862398" y="5281811"/>
              <a:ext cx="3233587" cy="940428"/>
            </a:xfrm>
            <a:prstGeom prst="rect">
              <a:avLst/>
            </a:prstGeom>
            <a:effectLst>
              <a:glow rad="333501">
                <a:srgbClr val="00B050">
                  <a:alpha val="40000"/>
                </a:srgbClr>
              </a:glow>
              <a:reflection endPos="0" dir="5400000" sy="-100000" algn="bl" rotWithShape="0"/>
            </a:effec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srgbClr val="7030A0"/>
                  </a:solidFill>
                  <a:latin typeface="Snell Roundhand Black" panose="02000603080000090004" pitchFamily="2" charset="77"/>
                  <a:cs typeface="Times New Roman" pitchFamily="18" charset="0"/>
                </a:rPr>
                <a:t>Đối ngoại</a:t>
              </a:r>
              <a:endParaRPr kumimoji="0" lang="en-US" sz="4400" b="1" i="0" u="none" strike="noStrike" kern="1200" cap="none" spc="0" normalizeH="0" baseline="0" noProof="0" dirty="0">
                <a:ln>
                  <a:noFill/>
                </a:ln>
                <a:solidFill>
                  <a:srgbClr val="7030A0"/>
                </a:solidFill>
                <a:effectLst/>
                <a:uLnTx/>
                <a:uFillTx/>
                <a:latin typeface="Snell Roundhand Black" panose="02000603080000090004" pitchFamily="2" charset="77"/>
                <a:ea typeface="+mn-ea"/>
                <a:cs typeface="+mn-cs"/>
              </a:endParaRPr>
            </a:p>
          </p:txBody>
        </p:sp>
      </p:grpSp>
      <p:sp>
        <p:nvSpPr>
          <p:cNvPr id="24" name="Decision 23">
            <a:extLst>
              <a:ext uri="{FF2B5EF4-FFF2-40B4-BE49-F238E27FC236}">
                <a16:creationId xmlns:a16="http://schemas.microsoft.com/office/drawing/2014/main" id="{FF331900-8B8F-C746-A4A3-84A72B050D61}"/>
              </a:ext>
            </a:extLst>
          </p:cNvPr>
          <p:cNvSpPr/>
          <p:nvPr/>
        </p:nvSpPr>
        <p:spPr>
          <a:xfrm>
            <a:off x="1408814" y="3579321"/>
            <a:ext cx="1014666" cy="984168"/>
          </a:xfrm>
          <a:prstGeom prst="flowChartDecision">
            <a:avLst/>
          </a:prstGeom>
          <a:solidFill>
            <a:schemeClr val="bg1"/>
          </a:solidFill>
          <a:ln w="38100"/>
          <a:effectLst>
            <a:glow rad="474235">
              <a:srgbClr val="43B1F1">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sp>
        <p:nvSpPr>
          <p:cNvPr id="25" name="Decision 24">
            <a:extLst>
              <a:ext uri="{FF2B5EF4-FFF2-40B4-BE49-F238E27FC236}">
                <a16:creationId xmlns:a16="http://schemas.microsoft.com/office/drawing/2014/main" id="{0F4CF36F-6FEE-A044-9874-C6C1C04BE59B}"/>
              </a:ext>
            </a:extLst>
          </p:cNvPr>
          <p:cNvSpPr/>
          <p:nvPr/>
        </p:nvSpPr>
        <p:spPr>
          <a:xfrm>
            <a:off x="1350908" y="4967847"/>
            <a:ext cx="1014666" cy="984168"/>
          </a:xfrm>
          <a:prstGeom prst="flowChartDecision">
            <a:avLst/>
          </a:prstGeom>
          <a:solidFill>
            <a:schemeClr val="bg1"/>
          </a:solidFill>
          <a:ln w="38100"/>
          <a:effectLst>
            <a:glow rad="474235">
              <a:srgbClr val="FF0000">
                <a:alpha val="40000"/>
              </a:srgbClr>
            </a:glow>
            <a:reflection blurRad="6350" endPos="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400" b="0" i="0" u="none" strike="noStrike" kern="1200" cap="none" spc="0" normalizeH="0" baseline="0" noProof="0">
              <a:ln>
                <a:noFill/>
              </a:ln>
              <a:solidFill>
                <a:srgbClr val="FFFFFF"/>
              </a:solidFill>
              <a:effectLst/>
              <a:uLnTx/>
              <a:uFillTx/>
              <a:latin typeface="Arial"/>
              <a:ea typeface="+mn-ea"/>
              <a:cs typeface="+mn-cs"/>
            </a:endParaRPr>
          </a:p>
        </p:txBody>
      </p:sp>
      <p:pic>
        <p:nvPicPr>
          <p:cNvPr id="26" name="Picture 2">
            <a:extLst>
              <a:ext uri="{FF2B5EF4-FFF2-40B4-BE49-F238E27FC236}">
                <a16:creationId xmlns:a16="http://schemas.microsoft.com/office/drawing/2014/main" id="{2B6B0AC7-876A-9641-9156-BB6B810D2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0860" y="2510896"/>
            <a:ext cx="608533" cy="64656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a:extLst>
              <a:ext uri="{FF2B5EF4-FFF2-40B4-BE49-F238E27FC236}">
                <a16:creationId xmlns:a16="http://schemas.microsoft.com/office/drawing/2014/main" id="{BA598953-517E-9246-8F0E-E70100255B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8720" y="3640383"/>
            <a:ext cx="394854" cy="6442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004CEC7D-7094-EC4E-ACA1-5BFE560EB3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939" y="5208432"/>
            <a:ext cx="598727" cy="5987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9798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14:bounceEnd="50000">
                                          <p:cBhvr additive="base">
                                            <p:cTn id="7" dur="500" fill="hold"/>
                                            <p:tgtEl>
                                              <p:spTgt spid="150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14:presetBounceEnd="50000">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14:bounceEnd="50000">
                                          <p:cBhvr additive="base">
                                            <p:cTn id="11" dur="500" fill="hold"/>
                                            <p:tgtEl>
                                              <p:spTgt spid="29"/>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14:presetBounceEnd="50000">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14:bounceEnd="50000">
                                          <p:cBhvr additive="base">
                                            <p:cTn id="15" dur="500" fill="hold"/>
                                            <p:tgtEl>
                                              <p:spTgt spid="3"/>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14:presetBounceEnd="50000">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14:bounceEnd="50000">
                                          <p:cBhvr additive="base">
                                            <p:cTn id="20"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14:presetBounceEnd="50000">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14:bounceEnd="50000">
                                          <p:cBhvr additive="base">
                                            <p:cTn id="24"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14:presetBounceEnd="50000">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14:bounceEnd="50000">
                                          <p:cBhvr additive="base">
                                            <p:cTn id="28" dur="500" fill="hold"/>
                                            <p:tgtEl>
                                              <p:spTgt spid="15"/>
                                            </p:tgtEl>
                                            <p:attrNameLst>
                                              <p:attrName>ppt_x</p:attrName>
                                            </p:attrNameLst>
                                          </p:cBhvr>
                                          <p:tavLst>
                                            <p:tav tm="0">
                                              <p:val>
                                                <p:strVal val="0-#ppt_w/2"/>
                                              </p:val>
                                            </p:tav>
                                            <p:tav tm="100000">
                                              <p:val>
                                                <p:strVal val="#ppt_x"/>
                                              </p:val>
                                            </p:tav>
                                          </p:tavLst>
                                        </p:anim>
                                        <p:anim calcmode="lin" valueType="num" p14:bounceEnd="50000">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14:bounceEnd="50000">
                                          <p:cBhvr additive="base">
                                            <p:cTn id="32"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14:presetBounceEnd="50000">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14:bounceEnd="50000">
                                          <p:cBhvr additive="base">
                                            <p:cTn id="36"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14:presetBounceEnd="50000">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14:bounceEnd="50000">
                                          <p:cBhvr additive="base">
                                            <p:cTn id="40"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14:presetBounceEnd="50000">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14:bounceEnd="50000">
                                          <p:cBhvr additive="base">
                                            <p:cTn id="44"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14:presetBounceEnd="50000">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14:bounceEnd="50000">
                                          <p:cBhvr additive="base">
                                            <p:cTn id="48"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14:presetBounceEnd="50000">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14:bounceEnd="50000">
                                          <p:cBhvr additive="base">
                                            <p:cTn id="52" dur="500" fill="hold"/>
                                            <p:tgtEl>
                                              <p:spTgt spid="21"/>
                                            </p:tgtEl>
                                            <p:attrNameLst>
                                              <p:attrName>ppt_x</p:attrName>
                                            </p:attrNameLst>
                                          </p:cBhvr>
                                          <p:tavLst>
                                            <p:tav tm="0">
                                              <p:val>
                                                <p:strVal val="0-#ppt_w/2"/>
                                              </p:val>
                                            </p:tav>
                                            <p:tav tm="100000">
                                              <p:val>
                                                <p:strVal val="#ppt_x"/>
                                              </p:val>
                                            </p:tav>
                                          </p:tavLst>
                                        </p:anim>
                                        <p:anim calcmode="lin" valueType="num" p14:bounceEnd="50000">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03"/>
                                            </p:tgtEl>
                                            <p:attrNameLst>
                                              <p:attrName>style.visibility</p:attrName>
                                            </p:attrNameLst>
                                          </p:cBhvr>
                                          <p:to>
                                            <p:strVal val="visible"/>
                                          </p:to>
                                        </p:set>
                                        <p:anim calcmode="lin" valueType="num">
                                          <p:cBhvr additive="base">
                                            <p:cTn id="7" dur="500" fill="hold"/>
                                            <p:tgtEl>
                                              <p:spTgt spid="1503"/>
                                            </p:tgtEl>
                                            <p:attrNameLst>
                                              <p:attrName>ppt_x</p:attrName>
                                            </p:attrNameLst>
                                          </p:cBhvr>
                                          <p:tavLst>
                                            <p:tav tm="0">
                                              <p:val>
                                                <p:strVal val="#ppt_x"/>
                                              </p:val>
                                            </p:tav>
                                            <p:tav tm="100000">
                                              <p:val>
                                                <p:strVal val="#ppt_x"/>
                                              </p:val>
                                            </p:tav>
                                          </p:tavLst>
                                        </p:anim>
                                        <p:anim calcmode="lin" valueType="num">
                                          <p:cBhvr additive="base">
                                            <p:cTn id="8" dur="500" fill="hold"/>
                                            <p:tgtEl>
                                              <p:spTgt spid="1503"/>
                                            </p:tgtEl>
                                            <p:attrNameLst>
                                              <p:attrName>ppt_y</p:attrName>
                                            </p:attrNameLst>
                                          </p:cBhvr>
                                          <p:tavLst>
                                            <p:tav tm="0">
                                              <p:val>
                                                <p:strVal val="0-#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0-#ppt_w/2"/>
                                              </p:val>
                                            </p:tav>
                                            <p:tav tm="100000">
                                              <p:val>
                                                <p:strVal val="#ppt_x"/>
                                              </p:val>
                                            </p:tav>
                                          </p:tavLst>
                                        </p:anim>
                                        <p:anim calcmode="lin" valueType="num">
                                          <p:cBhvr additive="base">
                                            <p:cTn id="12" dur="500" fill="hold"/>
                                            <p:tgtEl>
                                              <p:spTgt spid="29"/>
                                            </p:tgtEl>
                                            <p:attrNameLst>
                                              <p:attrName>ppt_y</p:attrName>
                                            </p:attrNameLst>
                                          </p:cBhvr>
                                          <p:tavLst>
                                            <p:tav tm="0">
                                              <p:val>
                                                <p:strVal val="#ppt_y"/>
                                              </p:val>
                                            </p:tav>
                                            <p:tav tm="100000">
                                              <p:val>
                                                <p:strVal val="#ppt_y"/>
                                              </p:val>
                                            </p:tav>
                                          </p:tavLst>
                                        </p:anim>
                                      </p:childTnLst>
                                    </p:cTn>
                                  </p:par>
                                  <p:par>
                                    <p:cTn id="13" presetID="2" presetClass="entr" presetSubtype="6"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1+#ppt_w/2"/>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1"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additive="base">
                                            <p:cTn id="24" dur="500" fill="hold"/>
                                            <p:tgtEl>
                                              <p:spTgt spid="26"/>
                                            </p:tgtEl>
                                            <p:attrNameLst>
                                              <p:attrName>ppt_x</p:attrName>
                                            </p:attrNameLst>
                                          </p:cBhvr>
                                          <p:tavLst>
                                            <p:tav tm="0">
                                              <p:val>
                                                <p:strVal val="#ppt_x"/>
                                              </p:val>
                                            </p:tav>
                                            <p:tav tm="100000">
                                              <p:val>
                                                <p:strVal val="#ppt_x"/>
                                              </p:val>
                                            </p:tav>
                                          </p:tavLst>
                                        </p:anim>
                                        <p:anim calcmode="lin" valueType="num">
                                          <p:cBhvr additive="base">
                                            <p:cTn id="25" dur="500" fill="hold"/>
                                            <p:tgtEl>
                                              <p:spTgt spid="26"/>
                                            </p:tgtEl>
                                            <p:attrNameLst>
                                              <p:attrName>ppt_y</p:attrName>
                                            </p:attrNameLst>
                                          </p:cBhvr>
                                          <p:tavLst>
                                            <p:tav tm="0">
                                              <p:val>
                                                <p:strVal val="1+#ppt_h/2"/>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additive="base">
                                            <p:cTn id="28" dur="500" fill="hold"/>
                                            <p:tgtEl>
                                              <p:spTgt spid="15"/>
                                            </p:tgtEl>
                                            <p:attrNameLst>
                                              <p:attrName>ppt_x</p:attrName>
                                            </p:attrNameLst>
                                          </p:cBhvr>
                                          <p:tavLst>
                                            <p:tav tm="0">
                                              <p:val>
                                                <p:strVal val="0-#ppt_w/2"/>
                                              </p:val>
                                            </p:tav>
                                            <p:tav tm="100000">
                                              <p:val>
                                                <p:strVal val="#ppt_x"/>
                                              </p:val>
                                            </p:tav>
                                          </p:tavLst>
                                        </p:anim>
                                        <p:anim calcmode="lin" valueType="num">
                                          <p:cBhvr additive="base">
                                            <p:cTn id="29" dur="500" fill="hold"/>
                                            <p:tgtEl>
                                              <p:spTgt spid="15"/>
                                            </p:tgtEl>
                                            <p:attrNameLst>
                                              <p:attrName>ppt_y</p:attrName>
                                            </p:attrNameLst>
                                          </p:cBhvr>
                                          <p:tavLst>
                                            <p:tav tm="0">
                                              <p:val>
                                                <p:strVal val="#ppt_y"/>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0-#ppt_h/2"/>
                                              </p:val>
                                            </p:tav>
                                            <p:tav tm="100000">
                                              <p:val>
                                                <p:strVal val="#ppt_y"/>
                                              </p:val>
                                            </p:tav>
                                          </p:tavLst>
                                        </p:anim>
                                      </p:childTnLst>
                                    </p:cTn>
                                  </p:par>
                                  <p:par>
                                    <p:cTn id="34" presetID="2" presetClass="entr" presetSubtype="4" fill="hold"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par>
                                    <p:cTn id="38" presetID="2" presetClass="entr" presetSubtype="2"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1+#ppt_w/2"/>
                                              </p:val>
                                            </p:tav>
                                            <p:tav tm="100000">
                                              <p:val>
                                                <p:strVal val="#ppt_x"/>
                                              </p:val>
                                            </p:tav>
                                          </p:tavLst>
                                        </p:anim>
                                        <p:anim calcmode="lin" valueType="num">
                                          <p:cBhvr additive="base">
                                            <p:cTn id="41" dur="500" fill="hold"/>
                                            <p:tgtEl>
                                              <p:spTgt spid="18"/>
                                            </p:tgtEl>
                                            <p:attrNameLst>
                                              <p:attrName>ppt_y</p:attrName>
                                            </p:attrNameLst>
                                          </p:cBhvr>
                                          <p:tavLst>
                                            <p:tav tm="0">
                                              <p:val>
                                                <p:strVal val="#ppt_y"/>
                                              </p:val>
                                            </p:tav>
                                            <p:tav tm="100000">
                                              <p:val>
                                                <p:strVal val="#ppt_y"/>
                                              </p:val>
                                            </p:tav>
                                          </p:tavLst>
                                        </p:anim>
                                      </p:childTnLst>
                                    </p:cTn>
                                  </p:par>
                                  <p:par>
                                    <p:cTn id="42" presetID="2" presetClass="entr" presetSubtype="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0-#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additive="base">
                                            <p:cTn id="48" dur="500" fill="hold"/>
                                            <p:tgtEl>
                                              <p:spTgt spid="28"/>
                                            </p:tgtEl>
                                            <p:attrNameLst>
                                              <p:attrName>ppt_x</p:attrName>
                                            </p:attrNameLst>
                                          </p:cBhvr>
                                          <p:tavLst>
                                            <p:tav tm="0">
                                              <p:val>
                                                <p:strVal val="#ppt_x"/>
                                              </p:val>
                                            </p:tav>
                                            <p:tav tm="100000">
                                              <p:val>
                                                <p:strVal val="#ppt_x"/>
                                              </p:val>
                                            </p:tav>
                                          </p:tavLst>
                                        </p:anim>
                                        <p:anim calcmode="lin" valueType="num">
                                          <p:cBhvr additive="base">
                                            <p:cTn id="49" dur="500" fill="hold"/>
                                            <p:tgtEl>
                                              <p:spTgt spid="28"/>
                                            </p:tgtEl>
                                            <p:attrNameLst>
                                              <p:attrName>ppt_y</p:attrName>
                                            </p:attrNameLst>
                                          </p:cBhvr>
                                          <p:tavLst>
                                            <p:tav tm="0">
                                              <p:val>
                                                <p:strVal val="1+#ppt_h/2"/>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0-#ppt_w/2"/>
                                              </p:val>
                                            </p:tav>
                                            <p:tav tm="100000">
                                              <p:val>
                                                <p:strVal val="#ppt_x"/>
                                              </p:val>
                                            </p:tav>
                                          </p:tavLst>
                                        </p:anim>
                                        <p:anim calcmode="lin" valueType="num">
                                          <p:cBhvr additive="base">
                                            <p:cTn id="53"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4" grpId="0" animBg="1"/>
          <p:bldP spid="24" grpId="0" animBg="1"/>
          <p:bldP spid="25" grpId="0" animBg="1"/>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AutoShape 8">
            <a:extLst>
              <a:ext uri="{FF2B5EF4-FFF2-40B4-BE49-F238E27FC236}">
                <a16:creationId xmlns:a16="http://schemas.microsoft.com/office/drawing/2014/main" id="{89114CF1-CF3A-774D-8EEC-88E45992C2AF}"/>
              </a:ext>
            </a:extLst>
          </p:cNvPr>
          <p:cNvSpPr>
            <a:spLocks noChangeArrowheads="1"/>
          </p:cNvSpPr>
          <p:nvPr/>
        </p:nvSpPr>
        <p:spPr bwMode="auto">
          <a:xfrm>
            <a:off x="9144000" y="0"/>
            <a:ext cx="3048000" cy="2895600"/>
          </a:xfrm>
          <a:prstGeom prst="cloudCallout">
            <a:avLst>
              <a:gd name="adj1" fmla="val -24421"/>
              <a:gd name="adj2" fmla="val 65107"/>
            </a:avLst>
          </a:prstGeom>
          <a:solidFill>
            <a:schemeClr val="accent5">
              <a:lumMod val="20000"/>
              <a:lumOff val="80000"/>
            </a:schemeClr>
          </a:soli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Kinh tế nước Anh cuối thế kỷ XIX đầu thế kỷ XX có gì thay đổi ?</a:t>
            </a:r>
          </a:p>
        </p:txBody>
      </p:sp>
      <p:sp>
        <p:nvSpPr>
          <p:cNvPr id="3" name="Rectangle 2">
            <a:extLst>
              <a:ext uri="{FF2B5EF4-FFF2-40B4-BE49-F238E27FC236}">
                <a16:creationId xmlns:a16="http://schemas.microsoft.com/office/drawing/2014/main" id="{584EDB0E-4750-A343-AFDA-3B60462724C4}"/>
              </a:ext>
            </a:extLst>
          </p:cNvPr>
          <p:cNvSpPr/>
          <p:nvPr/>
        </p:nvSpPr>
        <p:spPr>
          <a:xfrm>
            <a:off x="8128003"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07589" y="0"/>
            <a:ext cx="1827744" cy="830997"/>
          </a:xfrm>
          <a:prstGeom prst="rect">
            <a:avLst/>
          </a:prstGeom>
        </p:spPr>
        <p:txBody>
          <a:bodyPr wrap="non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a. </a:t>
            </a:r>
            <a:r>
              <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rPr>
              <a:t>Anh</a:t>
            </a:r>
          </a:p>
        </p:txBody>
      </p:sp>
      <p:pic>
        <p:nvPicPr>
          <p:cNvPr id="6" name="Picture 5">
            <a:extLst>
              <a:ext uri="{FF2B5EF4-FFF2-40B4-BE49-F238E27FC236}">
                <a16:creationId xmlns:a16="http://schemas.microsoft.com/office/drawing/2014/main" id="{9DA8F80A-300F-AC48-BFE6-D847A3D03F42}"/>
              </a:ext>
            </a:extLst>
          </p:cNvPr>
          <p:cNvPicPr>
            <a:picLocks noChangeAspect="1"/>
          </p:cNvPicPr>
          <p:nvPr/>
        </p:nvPicPr>
        <p:blipFill rotWithShape="1">
          <a:blip r:embed="rId2"/>
          <a:srcRect l="32061" t="23333" r="25537" b="5555"/>
          <a:stretch/>
        </p:blipFill>
        <p:spPr>
          <a:xfrm>
            <a:off x="8348287" y="3177516"/>
            <a:ext cx="2058456" cy="3800227"/>
          </a:xfrm>
          <a:prstGeom prst="rect">
            <a:avLst/>
          </a:prstGeom>
        </p:spPr>
      </p:pic>
      <p:sp>
        <p:nvSpPr>
          <p:cNvPr id="7" name="Rectangle 5">
            <a:extLst>
              <a:ext uri="{FF2B5EF4-FFF2-40B4-BE49-F238E27FC236}">
                <a16:creationId xmlns:a16="http://schemas.microsoft.com/office/drawing/2014/main" id="{42A09A25-AD4C-B349-A5A3-37688D5FACFA}"/>
              </a:ext>
            </a:extLst>
          </p:cNvPr>
          <p:cNvSpPr>
            <a:spLocks noChangeArrowheads="1"/>
          </p:cNvSpPr>
          <p:nvPr/>
        </p:nvSpPr>
        <p:spPr bwMode="auto">
          <a:xfrm>
            <a:off x="0" y="1459270"/>
            <a:ext cx="805543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en-US" altLang="vi-VN" sz="2400">
                <a:solidFill>
                  <a:prstClr val="black"/>
                </a:solidFill>
                <a:latin typeface="Times New Roman" panose="02020603050405020304" pitchFamily="18" charset="0"/>
              </a:rPr>
              <a:t>Từ vị trí dẫn đầu thế giới về công nghiệp. C</a:t>
            </a:r>
            <a:r>
              <a:rPr kumimoji="0" lang="en-US" altLang="vi-VN"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uối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kỉ</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XIX,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phát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triển</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chậm</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tụt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xuống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3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giới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24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188685" y="850094"/>
            <a:ext cx="2322286" cy="52322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VN" sz="28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VN" sz="2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Kinh tế.</a:t>
            </a:r>
          </a:p>
        </p:txBody>
      </p:sp>
      <p:sp>
        <p:nvSpPr>
          <p:cNvPr id="9" name="AutoShape 9">
            <a:extLst>
              <a:ext uri="{FF2B5EF4-FFF2-40B4-BE49-F238E27FC236}">
                <a16:creationId xmlns:a16="http://schemas.microsoft.com/office/drawing/2014/main" id="{212291A9-AD35-7346-A638-6DB810099A3D}"/>
              </a:ext>
            </a:extLst>
          </p:cNvPr>
          <p:cNvSpPr>
            <a:spLocks noChangeArrowheads="1"/>
          </p:cNvSpPr>
          <p:nvPr/>
        </p:nvSpPr>
        <p:spPr bwMode="auto">
          <a:xfrm>
            <a:off x="9057255" y="0"/>
            <a:ext cx="3192462" cy="3168650"/>
          </a:xfrm>
          <a:prstGeom prst="cloudCallout">
            <a:avLst>
              <a:gd name="adj1" fmla="val -21356"/>
              <a:gd name="adj2" fmla="val 58446"/>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Vì sao tốc độ phát triển kinh tế Anh chậm lại và tụt xuống thứ 3 thế giới?</a:t>
            </a:r>
          </a:p>
        </p:txBody>
      </p:sp>
      <p:sp>
        <p:nvSpPr>
          <p:cNvPr id="10" name="Text Box 10">
            <a:extLst>
              <a:ext uri="{FF2B5EF4-FFF2-40B4-BE49-F238E27FC236}">
                <a16:creationId xmlns:a16="http://schemas.microsoft.com/office/drawing/2014/main" id="{22B5CF94-E9D4-2046-844B-9CF934514DF2}"/>
              </a:ext>
            </a:extLst>
          </p:cNvPr>
          <p:cNvSpPr txBox="1">
            <a:spLocks noChangeArrowheads="1"/>
          </p:cNvSpPr>
          <p:nvPr/>
        </p:nvSpPr>
        <p:spPr bwMode="auto">
          <a:xfrm>
            <a:off x="0" y="5288340"/>
            <a:ext cx="8055432" cy="1569660"/>
          </a:xfrm>
          <a:prstGeom prst="rect">
            <a:avLst/>
          </a:prstGeom>
          <a:ln/>
        </p:spPr>
        <p:style>
          <a:lnRef idx="2">
            <a:schemeClr val="dk1"/>
          </a:lnRef>
          <a:fillRef idx="1">
            <a:schemeClr val="lt1"/>
          </a:fillRef>
          <a:effectRef idx="0">
            <a:schemeClr val="dk1"/>
          </a:effectRef>
          <a:fontRef idx="minor">
            <a:schemeClr val="dk1"/>
          </a:fontRef>
        </p:style>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914400" rtl="0" eaLnBrk="1" fontAlgn="auto" latinLnBrk="0" hangingPunct="1">
              <a:lnSpc>
                <a:spcPct val="100000"/>
              </a:lnSpc>
              <a:spcBef>
                <a:spcPct val="0"/>
              </a:spcBef>
              <a:spcAft>
                <a:spcPts val="0"/>
              </a:spcAft>
              <a:buClrTx/>
              <a:buSzTx/>
              <a:buFontTx/>
              <a:buChar char="-"/>
              <a:tabLst/>
              <a:defRPr/>
            </a:pP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phát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triển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sớm</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máy</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móc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thiết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bị</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lạc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hậu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Chú</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trọng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vào</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thuộc</a:t>
            </a:r>
            <a:r>
              <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địa</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hơn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là</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đổi</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mới</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phát</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triển</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công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nghiệp</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trong</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0"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a:t>
            </a:r>
          </a:p>
        </p:txBody>
      </p:sp>
      <p:sp>
        <p:nvSpPr>
          <p:cNvPr id="11" name="AutoShape 11">
            <a:extLst>
              <a:ext uri="{FF2B5EF4-FFF2-40B4-BE49-F238E27FC236}">
                <a16:creationId xmlns:a16="http://schemas.microsoft.com/office/drawing/2014/main" id="{6E503F89-0D2E-8447-BAC8-5EE66ACE2DC9}"/>
              </a:ext>
            </a:extLst>
          </p:cNvPr>
          <p:cNvSpPr>
            <a:spLocks noChangeArrowheads="1"/>
          </p:cNvSpPr>
          <p:nvPr/>
        </p:nvSpPr>
        <p:spPr bwMode="auto">
          <a:xfrm>
            <a:off x="8763000" y="-236001"/>
            <a:ext cx="3429000" cy="2895600"/>
          </a:xfrm>
          <a:prstGeom prst="cloudCallout">
            <a:avLst>
              <a:gd name="adj1" fmla="val -12433"/>
              <a:gd name="adj2" fmla="val 66113"/>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lại</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chú</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trọng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đầu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vào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thuộc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địa</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12" name="Rectangle 5">
            <a:extLst>
              <a:ext uri="{FF2B5EF4-FFF2-40B4-BE49-F238E27FC236}">
                <a16:creationId xmlns:a16="http://schemas.microsoft.com/office/drawing/2014/main" id="{AF79901F-6BEA-364D-897B-0CC92420E852}"/>
              </a:ext>
            </a:extLst>
          </p:cNvPr>
          <p:cNvSpPr>
            <a:spLocks noChangeArrowheads="1"/>
          </p:cNvSpPr>
          <p:nvPr/>
        </p:nvSpPr>
        <p:spPr bwMode="auto">
          <a:xfrm>
            <a:off x="-1" y="2568575"/>
            <a:ext cx="80702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altLang="vi-VN" sz="2400" b="0" i="0" u="none" strike="noStrike" kern="1200" cap="none" spc="0" normalizeH="0" baseline="0" noProof="0" dirty="0">
                <a:ln>
                  <a:noFill/>
                </a:ln>
                <a:solidFill>
                  <a:srgbClr val="FFFF99"/>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đầu</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giới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vê</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xuất</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khẩu</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bản</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thương</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mại</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va</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thuộc</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a:t>
            </a:r>
            <a:r>
              <a:rPr kumimoji="0" lang="en-US" altLang="vi-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tab pos="3046413" algn="l"/>
              </a:tabLst>
              <a:defRPr/>
            </a:pPr>
            <a:endParaRPr kumimoji="0" lang="en-US" altLang="vi-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14" name="Picture 14" descr="Bieu do SL thep ANH_MI_DUC">
            <a:extLst>
              <a:ext uri="{FF2B5EF4-FFF2-40B4-BE49-F238E27FC236}">
                <a16:creationId xmlns:a16="http://schemas.microsoft.com/office/drawing/2014/main" id="{BB59A920-D895-504A-848E-714040F4E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5" y="2217133"/>
            <a:ext cx="8136887"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80627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50000" fill="hold" grpId="0" nodeType="afterEffect" p14:presetBounceEnd="50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50000">
                                          <p:cBhvr additive="base">
                                            <p:cTn id="16"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14:presetBounceEnd="50000">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14:bounceEnd="50000">
                                          <p:cBhvr additive="base">
                                            <p:cTn id="30" dur="25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31" dur="2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2825"/>
                                </p:stCondLst>
                                <p:childTnLst>
                                  <p:par>
                                    <p:cTn id="33" presetID="21"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8)">
                                          <p:cBhvr>
                                            <p:cTn id="35" dur="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21"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8)">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14:presetBounceEnd="50000">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14:bounceEnd="50000">
                                          <p:cBhvr additive="base">
                                            <p:cTn id="50"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21"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8)">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xit" presetSubtype="10" fill="hold" grpId="1" nodeType="clickEffect">
                                      <p:stCondLst>
                                        <p:cond delay="0"/>
                                      </p:stCondLst>
                                      <p:childTnLst>
                                        <p:animEffect transition="out" filter="checkerboard(across)">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5" presetClass="exit" presetSubtype="10" fill="hold" grpId="1" nodeType="withEffect">
                                      <p:stCondLst>
                                        <p:cond delay="0"/>
                                      </p:stCondLst>
                                      <p:childTnLst>
                                        <p:animEffect transition="out" filter="checkerboard(across)">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12"/>
                                            </p:tgtEl>
                                            <p:attrNameLst>
                                              <p:attrName>style.visibility</p:attrName>
                                            </p:attrNameLst>
                                          </p:cBhvr>
                                          <p:to>
                                            <p:strVal val="visible"/>
                                          </p:to>
                                        </p:set>
                                        <p:anim calcmode="lin" valueType="num">
                                          <p:cBhvr>
                                            <p:cTn id="72"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12"/>
                                            </p:tgtEl>
                                            <p:attrNameLst>
                                              <p:attrName>ppt_y</p:attrName>
                                            </p:attrNameLst>
                                          </p:cBhvr>
                                          <p:tavLst>
                                            <p:tav tm="0">
                                              <p:val>
                                                <p:strVal val="#ppt_y"/>
                                              </p:val>
                                            </p:tav>
                                            <p:tav tm="100000">
                                              <p:val>
                                                <p:strVal val="#ppt_y"/>
                                              </p:val>
                                            </p:tav>
                                          </p:tavLst>
                                        </p:anim>
                                        <p:anim calcmode="lin" valueType="num">
                                          <p:cBhvr>
                                            <p:cTn id="74"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p:bldP spid="7" grpId="0"/>
          <p:bldP spid="8" grpId="0"/>
          <p:bldP spid="9" grpId="0" animBg="1"/>
          <p:bldP spid="9" grpId="1" animBg="1"/>
          <p:bldP spid="10" grpId="0" animBg="1"/>
          <p:bldP spid="10" grpId="1" animBg="1"/>
          <p:bldP spid="11" grpId="0" animBg="1"/>
          <p:bldP spid="11" grpId="1" animBg="1"/>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4" accel="5000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iterate type="lt">
                                        <p:tmPct val="10000"/>
                                      </p:iterate>
                                      <p:childTnLst>
                                        <p:set>
                                          <p:cBhvr>
                                            <p:cTn id="29" dur="1" fill="hold">
                                              <p:stCondLst>
                                                <p:cond delay="0"/>
                                              </p:stCondLst>
                                            </p:cTn>
                                            <p:tgtEl>
                                              <p:spTgt spid="7"/>
                                            </p:tgtEl>
                                            <p:attrNameLst>
                                              <p:attrName>style.visibility</p:attrName>
                                            </p:attrNameLst>
                                          </p:cBhvr>
                                          <p:to>
                                            <p:strVal val="visible"/>
                                          </p:to>
                                        </p:set>
                                        <p:anim calcmode="lin" valueType="num">
                                          <p:cBhvr additive="base">
                                            <p:cTn id="30" dur="250" fill="hold"/>
                                            <p:tgtEl>
                                              <p:spTgt spid="7"/>
                                            </p:tgtEl>
                                            <p:attrNameLst>
                                              <p:attrName>ppt_x</p:attrName>
                                            </p:attrNameLst>
                                          </p:cBhvr>
                                          <p:tavLst>
                                            <p:tav tm="0">
                                              <p:val>
                                                <p:strVal val="0-#ppt_w/2"/>
                                              </p:val>
                                            </p:tav>
                                            <p:tav tm="100000">
                                              <p:val>
                                                <p:strVal val="#ppt_x"/>
                                              </p:val>
                                            </p:tav>
                                          </p:tavLst>
                                        </p:anim>
                                        <p:anim calcmode="lin" valueType="num">
                                          <p:cBhvr additive="base">
                                            <p:cTn id="31" dur="250" fill="hold"/>
                                            <p:tgtEl>
                                              <p:spTgt spid="7"/>
                                            </p:tgtEl>
                                            <p:attrNameLst>
                                              <p:attrName>ppt_y</p:attrName>
                                            </p:attrNameLst>
                                          </p:cBhvr>
                                          <p:tavLst>
                                            <p:tav tm="0">
                                              <p:val>
                                                <p:strVal val="#ppt_y"/>
                                              </p:val>
                                            </p:tav>
                                            <p:tav tm="100000">
                                              <p:val>
                                                <p:strVal val="#ppt_y"/>
                                              </p:val>
                                            </p:tav>
                                          </p:tavLst>
                                        </p:anim>
                                      </p:childTnLst>
                                    </p:cTn>
                                  </p:par>
                                </p:childTnLst>
                              </p:cTn>
                            </p:par>
                            <p:par>
                              <p:cTn id="32" fill="hold">
                                <p:stCondLst>
                                  <p:cond delay="2825"/>
                                </p:stCondLst>
                                <p:childTnLst>
                                  <p:par>
                                    <p:cTn id="33" presetID="21" presetClass="entr" presetSubtype="8"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heel(8)">
                                          <p:cBhvr>
                                            <p:cTn id="35" dur="25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
                                            </p:tgtEl>
                                            <p:attrNameLst>
                                              <p:attrName>style.visibility</p:attrName>
                                            </p:attrNameLst>
                                          </p:cBhvr>
                                          <p:to>
                                            <p:strVal val="hidden"/>
                                          </p:to>
                                        </p:set>
                                      </p:childTnLst>
                                    </p:cTn>
                                  </p:par>
                                  <p:par>
                                    <p:cTn id="40" presetID="5" presetClass="exit" presetSubtype="10" fill="hold" nodeType="withEffect">
                                      <p:stCondLst>
                                        <p:cond delay="0"/>
                                      </p:stCondLst>
                                      <p:childTnLst>
                                        <p:animEffect transition="out" filter="checkerboard(across)">
                                          <p:cBhvr>
                                            <p:cTn id="41" dur="500"/>
                                            <p:tgtEl>
                                              <p:spTgt spid="14"/>
                                            </p:tgtEl>
                                          </p:cBhvr>
                                        </p:animEffect>
                                        <p:set>
                                          <p:cBhvr>
                                            <p:cTn id="42" dur="1" fill="hold">
                                              <p:stCondLst>
                                                <p:cond delay="499"/>
                                              </p:stCondLst>
                                            </p:cTn>
                                            <p:tgtEl>
                                              <p:spTgt spid="14"/>
                                            </p:tgtEl>
                                            <p:attrNameLst>
                                              <p:attrName>style.visibility</p:attrName>
                                            </p:attrNameLst>
                                          </p:cBhvr>
                                          <p:to>
                                            <p:strVal val="hidden"/>
                                          </p:to>
                                        </p:set>
                                      </p:childTnLst>
                                    </p:cTn>
                                  </p:par>
                                  <p:par>
                                    <p:cTn id="43" presetID="21"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heel(8)">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 calcmode="lin" valueType="num">
                                          <p:cBhvr additive="base">
                                            <p:cTn id="50" dur="500" fill="hold"/>
                                            <p:tgtEl>
                                              <p:spTgt spid="10"/>
                                            </p:tgtEl>
                                            <p:attrNameLst>
                                              <p:attrName>ppt_x</p:attrName>
                                            </p:attrNameLst>
                                          </p:cBhvr>
                                          <p:tavLst>
                                            <p:tav tm="0">
                                              <p:val>
                                                <p:strVal val="0-#ppt_w/2"/>
                                              </p:val>
                                            </p:tav>
                                            <p:tav tm="100000">
                                              <p:val>
                                                <p:strVal val="#ppt_x"/>
                                              </p:val>
                                            </p:tav>
                                          </p:tavLst>
                                        </p:anim>
                                        <p:anim calcmode="lin" valueType="num">
                                          <p:cBhvr additive="base">
                                            <p:cTn id="5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 presetClass="exit" presetSubtype="10" fill="hold" grpId="1" nodeType="clickEffect">
                                      <p:stCondLst>
                                        <p:cond delay="0"/>
                                      </p:stCondLst>
                                      <p:childTnLst>
                                        <p:animEffect transition="out" filter="checkerboard(across)">
                                          <p:cBhvr>
                                            <p:cTn id="55" dur="500"/>
                                            <p:tgtEl>
                                              <p:spTgt spid="9"/>
                                            </p:tgtEl>
                                          </p:cBhvr>
                                        </p:animEffect>
                                        <p:set>
                                          <p:cBhvr>
                                            <p:cTn id="56" dur="1" fill="hold">
                                              <p:stCondLst>
                                                <p:cond delay="499"/>
                                              </p:stCondLst>
                                            </p:cTn>
                                            <p:tgtEl>
                                              <p:spTgt spid="9"/>
                                            </p:tgtEl>
                                            <p:attrNameLst>
                                              <p:attrName>style.visibility</p:attrName>
                                            </p:attrNameLst>
                                          </p:cBhvr>
                                          <p:to>
                                            <p:strVal val="hidden"/>
                                          </p:to>
                                        </p:set>
                                      </p:childTnLst>
                                    </p:cTn>
                                  </p:par>
                                  <p:par>
                                    <p:cTn id="57" presetID="21" presetClass="entr" presetSubtype="8"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heel(8)">
                                          <p:cBhvr>
                                            <p:cTn id="59" dur="500"/>
                                            <p:tgtEl>
                                              <p:spTgt spid="11"/>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xit" presetSubtype="10" fill="hold" grpId="1" nodeType="clickEffect">
                                      <p:stCondLst>
                                        <p:cond delay="0"/>
                                      </p:stCondLst>
                                      <p:childTnLst>
                                        <p:animEffect transition="out" filter="checkerboard(across)">
                                          <p:cBhvr>
                                            <p:cTn id="63" dur="500"/>
                                            <p:tgtEl>
                                              <p:spTgt spid="11"/>
                                            </p:tgtEl>
                                          </p:cBhvr>
                                        </p:animEffect>
                                        <p:set>
                                          <p:cBhvr>
                                            <p:cTn id="64" dur="1" fill="hold">
                                              <p:stCondLst>
                                                <p:cond delay="499"/>
                                              </p:stCondLst>
                                            </p:cTn>
                                            <p:tgtEl>
                                              <p:spTgt spid="11"/>
                                            </p:tgtEl>
                                            <p:attrNameLst>
                                              <p:attrName>style.visibility</p:attrName>
                                            </p:attrNameLst>
                                          </p:cBhvr>
                                          <p:to>
                                            <p:strVal val="hidden"/>
                                          </p:to>
                                        </p:set>
                                      </p:childTnLst>
                                    </p:cTn>
                                  </p:par>
                                  <p:par>
                                    <p:cTn id="65" presetID="5" presetClass="exit" presetSubtype="10" fill="hold" grpId="1" nodeType="withEffect">
                                      <p:stCondLst>
                                        <p:cond delay="0"/>
                                      </p:stCondLst>
                                      <p:childTnLst>
                                        <p:animEffect transition="out" filter="checkerboard(across)">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1" presetClass="entr" presetSubtype="0" fill="hold" grpId="0" nodeType="clickEffect">
                                      <p:stCondLst>
                                        <p:cond delay="0"/>
                                      </p:stCondLst>
                                      <p:iterate type="lt">
                                        <p:tmPct val="10000"/>
                                      </p:iterate>
                                      <p:childTnLst>
                                        <p:set>
                                          <p:cBhvr>
                                            <p:cTn id="71" dur="1" fill="hold">
                                              <p:stCondLst>
                                                <p:cond delay="0"/>
                                              </p:stCondLst>
                                            </p:cTn>
                                            <p:tgtEl>
                                              <p:spTgt spid="12"/>
                                            </p:tgtEl>
                                            <p:attrNameLst>
                                              <p:attrName>style.visibility</p:attrName>
                                            </p:attrNameLst>
                                          </p:cBhvr>
                                          <p:to>
                                            <p:strVal val="visible"/>
                                          </p:to>
                                        </p:set>
                                        <p:anim calcmode="lin" valueType="num">
                                          <p:cBhvr>
                                            <p:cTn id="72" dur="25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73" dur="250" fill="hold"/>
                                            <p:tgtEl>
                                              <p:spTgt spid="12"/>
                                            </p:tgtEl>
                                            <p:attrNameLst>
                                              <p:attrName>ppt_y</p:attrName>
                                            </p:attrNameLst>
                                          </p:cBhvr>
                                          <p:tavLst>
                                            <p:tav tm="0">
                                              <p:val>
                                                <p:strVal val="#ppt_y"/>
                                              </p:val>
                                            </p:tav>
                                            <p:tav tm="100000">
                                              <p:val>
                                                <p:strVal val="#ppt_y"/>
                                              </p:val>
                                            </p:tav>
                                          </p:tavLst>
                                        </p:anim>
                                        <p:anim calcmode="lin" valueType="num">
                                          <p:cBhvr>
                                            <p:cTn id="74" dur="25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75" dur="25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76" dur="25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p:bldP spid="7" grpId="0"/>
          <p:bldP spid="8" grpId="0"/>
          <p:bldP spid="9" grpId="0" animBg="1"/>
          <p:bldP spid="9" grpId="1" animBg="1"/>
          <p:bldP spid="10" grpId="0" animBg="1"/>
          <p:bldP spid="10" grpId="1" animBg="1"/>
          <p:bldP spid="11" grpId="0" animBg="1"/>
          <p:bldP spid="11" grpId="1" animBg="1"/>
          <p:bldP spid="1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iới thiệu tổng quan về nước Đức từ kinh tế, văn hoá và con người">
            <a:extLst>
              <a:ext uri="{FF2B5EF4-FFF2-40B4-BE49-F238E27FC236}">
                <a16:creationId xmlns:a16="http://schemas.microsoft.com/office/drawing/2014/main" id="{0E845743-61BB-ED42-9050-FBC72782C3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ktoberfest - Lễ hội bia lừng danh của nước Đức">
            <a:extLst>
              <a:ext uri="{FF2B5EF4-FFF2-40B4-BE49-F238E27FC236}">
                <a16:creationId xmlns:a16="http://schemas.microsoft.com/office/drawing/2014/main" id="{8F739C88-E48C-694A-87EF-9B86A00BC2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720D5D4-EF0B-EB40-960A-6552CAD54A42}"/>
              </a:ext>
            </a:extLst>
          </p:cNvPr>
          <p:cNvSpPr/>
          <p:nvPr/>
        </p:nvSpPr>
        <p:spPr>
          <a:xfrm>
            <a:off x="6096000" y="3059667"/>
            <a:ext cx="2749471" cy="369332"/>
          </a:xfrm>
          <a:prstGeom prst="rect">
            <a:avLst/>
          </a:prstGeom>
        </p:spPr>
        <p:txBody>
          <a:bodyPr wrap="non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Lễ</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hội</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a:t>
            </a:r>
            <a:r>
              <a:rPr kumimoji="0" lang="en-US" sz="1800" b="1" i="0" u="none" strike="noStrike" kern="1200" cap="none" spc="0" normalizeH="0" baseline="0" noProof="0" dirty="0" err="1">
                <a:ln>
                  <a:noFill/>
                </a:ln>
                <a:solidFill>
                  <a:srgbClr val="FFFF00"/>
                </a:solidFill>
                <a:effectLst/>
                <a:uLnTx/>
                <a:uFillTx/>
                <a:latin typeface="open sans" panose="020B0606030504020204" pitchFamily="34" charset="0"/>
                <a:ea typeface="+mn-ea"/>
                <a:cs typeface="+mn-cs"/>
              </a:rPr>
              <a:t>bia</a:t>
            </a:r>
            <a:r>
              <a:rPr kumimoji="0" lang="en-US" sz="1800" b="1" i="0" u="none" strike="noStrike" kern="1200" cap="none" spc="0" normalizeH="0" baseline="0" noProof="0" dirty="0">
                <a:ln>
                  <a:noFill/>
                </a:ln>
                <a:solidFill>
                  <a:srgbClr val="FFFF00"/>
                </a:solidFill>
                <a:effectLst/>
                <a:uLnTx/>
                <a:uFillTx/>
                <a:latin typeface="open sans" panose="020B0606030504020204" pitchFamily="34" charset="0"/>
                <a:ea typeface="+mn-ea"/>
                <a:cs typeface="+mn-cs"/>
              </a:rPr>
              <a:t> Oktoberfest</a:t>
            </a:r>
          </a:p>
        </p:txBody>
      </p:sp>
      <p:pic>
        <p:nvPicPr>
          <p:cNvPr id="1030" name="Picture 6" descr="Hãng xe Mercedes của nước nào? Logo có ý nghĩa gì?">
            <a:extLst>
              <a:ext uri="{FF2B5EF4-FFF2-40B4-BE49-F238E27FC236}">
                <a16:creationId xmlns:a16="http://schemas.microsoft.com/office/drawing/2014/main" id="{4953A71D-95EA-604D-BD69-B308EE387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78" y="3429000"/>
            <a:ext cx="611807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50 điều bạn nên làm khi du lịch Berlin (P1) - Trip Trip - Mạng xã hội, sàn  thương mại về du lịch">
            <a:extLst>
              <a:ext uri="{FF2B5EF4-FFF2-40B4-BE49-F238E27FC236}">
                <a16:creationId xmlns:a16="http://schemas.microsoft.com/office/drawing/2014/main" id="{F1E18469-547A-8545-AEB8-3746EDB66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8079" y="3428999"/>
            <a:ext cx="6096000" cy="3607905"/>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76926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heckerboard(across)">
                                      <p:cBhvr>
                                        <p:cTn id="13" dur="500"/>
                                        <p:tgtEl>
                                          <p:spTgt spid="2"/>
                                        </p:tgtEl>
                                      </p:cBhvr>
                                    </p:animEffect>
                                  </p:childTnLst>
                                </p:cTn>
                              </p:par>
                              <p:par>
                                <p:cTn id="14" presetID="5" presetClass="entr" presetSubtype="10" fill="hold" nodeType="withEffect">
                                  <p:stCondLst>
                                    <p:cond delay="0"/>
                                  </p:stCondLst>
                                  <p:childTnLst>
                                    <p:set>
                                      <p:cBhvr>
                                        <p:cTn id="15" dur="1" fill="hold">
                                          <p:stCondLst>
                                            <p:cond delay="0"/>
                                          </p:stCondLst>
                                        </p:cTn>
                                        <p:tgtEl>
                                          <p:spTgt spid="1030"/>
                                        </p:tgtEl>
                                        <p:attrNameLst>
                                          <p:attrName>style.visibility</p:attrName>
                                        </p:attrNameLst>
                                      </p:cBhvr>
                                      <p:to>
                                        <p:strVal val="visible"/>
                                      </p:to>
                                    </p:set>
                                    <p:animEffect transition="in" filter="checkerboard(across)">
                                      <p:cBhvr>
                                        <p:cTn id="16" dur="500"/>
                                        <p:tgtEl>
                                          <p:spTgt spid="1030"/>
                                        </p:tgtEl>
                                      </p:cBhvr>
                                    </p:animEffect>
                                  </p:childTnLst>
                                </p:cTn>
                              </p:par>
                              <p:par>
                                <p:cTn id="17" presetID="5" presetClass="entr" presetSubtype="1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animEffect transition="in" filter="checkerboard(across)">
                                      <p:cBhvr>
                                        <p:cTn id="19" dur="500"/>
                                        <p:tgtEl>
                                          <p:spTgt spid="1032"/>
                                        </p:tgtEl>
                                      </p:cBhvr>
                                    </p:animEffect>
                                  </p:childTnLst>
                                </p:cTn>
                              </p:par>
                              <p:par>
                                <p:cTn id="20" presetID="5" presetClass="entr" presetSubtype="1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heckerboard(across)">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E3"/>
        </a:solidFill>
        <a:effectLst/>
      </p:bgPr>
    </p:bg>
    <p:spTree>
      <p:nvGrpSpPr>
        <p:cNvPr id="1" name=""/>
        <p:cNvGrpSpPr/>
        <p:nvPr/>
      </p:nvGrpSpPr>
      <p:grpSpPr>
        <a:xfrm>
          <a:off x="0" y="0"/>
          <a:ext cx="0" cy="0"/>
          <a:chOff x="0" y="0"/>
          <a:chExt cx="0" cy="0"/>
        </a:xfrm>
      </p:grpSpPr>
      <p:sp>
        <p:nvSpPr>
          <p:cNvPr id="3" name="Line 9">
            <a:extLst>
              <a:ext uri="{FF2B5EF4-FFF2-40B4-BE49-F238E27FC236}">
                <a16:creationId xmlns:a16="http://schemas.microsoft.com/office/drawing/2014/main" id="{ED46A743-BDA2-5C42-80A4-198964F95DB7}"/>
              </a:ext>
            </a:extLst>
          </p:cNvPr>
          <p:cNvSpPr>
            <a:spLocks noChangeShapeType="1"/>
          </p:cNvSpPr>
          <p:nvPr/>
        </p:nvSpPr>
        <p:spPr bwMode="auto">
          <a:xfrm>
            <a:off x="2351913" y="3230135"/>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9" name="Text Box 16">
            <a:extLst>
              <a:ext uri="{FF2B5EF4-FFF2-40B4-BE49-F238E27FC236}">
                <a16:creationId xmlns:a16="http://schemas.microsoft.com/office/drawing/2014/main" id="{8A37AA2F-A97E-0D40-9FC7-71B47C7270EE}"/>
              </a:ext>
            </a:extLst>
          </p:cNvPr>
          <p:cNvSpPr txBox="1">
            <a:spLocks noChangeArrowheads="1"/>
          </p:cNvSpPr>
          <p:nvPr/>
        </p:nvSpPr>
        <p:spPr bwMode="auto">
          <a:xfrm>
            <a:off x="4745627" y="118644"/>
            <a:ext cx="1451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rPr>
              <a:t>Anh </a:t>
            </a:r>
          </a:p>
        </p:txBody>
      </p:sp>
      <p:sp>
        <p:nvSpPr>
          <p:cNvPr id="10" name="Text Box 17">
            <a:extLst>
              <a:ext uri="{FF2B5EF4-FFF2-40B4-BE49-F238E27FC236}">
                <a16:creationId xmlns:a16="http://schemas.microsoft.com/office/drawing/2014/main" id="{D685748A-8189-6F40-ACDC-B062DFF1AEB3}"/>
              </a:ext>
            </a:extLst>
          </p:cNvPr>
          <p:cNvSpPr txBox="1">
            <a:spLocks noChangeArrowheads="1"/>
          </p:cNvSpPr>
          <p:nvPr/>
        </p:nvSpPr>
        <p:spPr bwMode="auto">
          <a:xfrm>
            <a:off x="6818768" y="118643"/>
            <a:ext cx="80617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Mĩ</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1" name="Text Box 18">
            <a:extLst>
              <a:ext uri="{FF2B5EF4-FFF2-40B4-BE49-F238E27FC236}">
                <a16:creationId xmlns:a16="http://schemas.microsoft.com/office/drawing/2014/main" id="{BBC1EECE-4676-494F-87D7-DA3749309185}"/>
              </a:ext>
            </a:extLst>
          </p:cNvPr>
          <p:cNvSpPr txBox="1">
            <a:spLocks noChangeArrowheads="1"/>
          </p:cNvSpPr>
          <p:nvPr/>
        </p:nvSpPr>
        <p:spPr bwMode="auto">
          <a:xfrm>
            <a:off x="3488011" y="1356428"/>
            <a:ext cx="12898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Pháp</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2" name="Text Box 19">
            <a:extLst>
              <a:ext uri="{FF2B5EF4-FFF2-40B4-BE49-F238E27FC236}">
                <a16:creationId xmlns:a16="http://schemas.microsoft.com/office/drawing/2014/main" id="{8178FB40-AEA3-074A-8F3A-A2241B10B539}"/>
              </a:ext>
            </a:extLst>
          </p:cNvPr>
          <p:cNvSpPr txBox="1">
            <a:spLocks noChangeArrowheads="1"/>
          </p:cNvSpPr>
          <p:nvPr/>
        </p:nvSpPr>
        <p:spPr bwMode="auto">
          <a:xfrm>
            <a:off x="2651359" y="2679815"/>
            <a:ext cx="1370491"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Đức</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3" name="Text Box 20">
            <a:extLst>
              <a:ext uri="{FF2B5EF4-FFF2-40B4-BE49-F238E27FC236}">
                <a16:creationId xmlns:a16="http://schemas.microsoft.com/office/drawing/2014/main" id="{2B23A3EF-5890-A046-9E00-A307DB3E6C21}"/>
              </a:ext>
            </a:extLst>
          </p:cNvPr>
          <p:cNvSpPr txBox="1">
            <a:spLocks noChangeArrowheads="1"/>
          </p:cNvSpPr>
          <p:nvPr/>
        </p:nvSpPr>
        <p:spPr bwMode="auto">
          <a:xfrm>
            <a:off x="393496" y="3987433"/>
            <a:ext cx="100152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Calibri" panose="020F0502020204030204"/>
                <a:ea typeface="+mn-ea"/>
                <a:cs typeface="+mn-cs"/>
              </a:rPr>
              <a:t>Mĩ</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14" name="Text Box 21">
            <a:extLst>
              <a:ext uri="{FF2B5EF4-FFF2-40B4-BE49-F238E27FC236}">
                <a16:creationId xmlns:a16="http://schemas.microsoft.com/office/drawing/2014/main" id="{F3E4282A-33A5-F140-9FD2-74B69D6A9384}"/>
              </a:ext>
            </a:extLst>
          </p:cNvPr>
          <p:cNvSpPr txBox="1">
            <a:spLocks noChangeArrowheads="1"/>
          </p:cNvSpPr>
          <p:nvPr/>
        </p:nvSpPr>
        <p:spPr bwMode="auto">
          <a:xfrm>
            <a:off x="9153456" y="2760596"/>
            <a:ext cx="145110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rPr>
              <a:t>Anh </a:t>
            </a:r>
          </a:p>
        </p:txBody>
      </p:sp>
      <p:sp>
        <p:nvSpPr>
          <p:cNvPr id="15" name="Text Box 22">
            <a:extLst>
              <a:ext uri="{FF2B5EF4-FFF2-40B4-BE49-F238E27FC236}">
                <a16:creationId xmlns:a16="http://schemas.microsoft.com/office/drawing/2014/main" id="{F2484D9E-882F-5D40-B96E-2481870FAA21}"/>
              </a:ext>
            </a:extLst>
          </p:cNvPr>
          <p:cNvSpPr txBox="1">
            <a:spLocks noChangeArrowheads="1"/>
          </p:cNvSpPr>
          <p:nvPr/>
        </p:nvSpPr>
        <p:spPr bwMode="auto">
          <a:xfrm>
            <a:off x="10135269" y="3832897"/>
            <a:ext cx="128987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Pháp</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6" name="Text Box 23">
            <a:extLst>
              <a:ext uri="{FF2B5EF4-FFF2-40B4-BE49-F238E27FC236}">
                <a16:creationId xmlns:a16="http://schemas.microsoft.com/office/drawing/2014/main" id="{6AD36ECE-7CC0-F144-BD14-F78A35FC3334}"/>
              </a:ext>
            </a:extLst>
          </p:cNvPr>
          <p:cNvSpPr txBox="1">
            <a:spLocks noChangeArrowheads="1"/>
          </p:cNvSpPr>
          <p:nvPr/>
        </p:nvSpPr>
        <p:spPr bwMode="auto">
          <a:xfrm>
            <a:off x="7541502" y="1493524"/>
            <a:ext cx="15317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B050"/>
                </a:solidFill>
                <a:effectLst/>
                <a:uLnTx/>
                <a:uFillTx/>
                <a:latin typeface="Calibri" panose="020F0502020204030204"/>
                <a:ea typeface="+mn-ea"/>
                <a:cs typeface="+mn-cs"/>
              </a:rPr>
              <a:t>Đức</a:t>
            </a:r>
            <a:endParaRPr kumimoji="0" lang="en-US" sz="4000" b="1"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
        <p:nvSpPr>
          <p:cNvPr id="17" name="Text Box 24">
            <a:extLst>
              <a:ext uri="{FF2B5EF4-FFF2-40B4-BE49-F238E27FC236}">
                <a16:creationId xmlns:a16="http://schemas.microsoft.com/office/drawing/2014/main" id="{4E409424-841F-E14B-941C-8462E63F0443}"/>
              </a:ext>
            </a:extLst>
          </p:cNvPr>
          <p:cNvSpPr txBox="1">
            <a:spLocks noChangeArrowheads="1"/>
          </p:cNvSpPr>
          <p:nvPr/>
        </p:nvSpPr>
        <p:spPr bwMode="auto">
          <a:xfrm>
            <a:off x="108452" y="4906666"/>
            <a:ext cx="582486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XVIII-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000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0000"/>
                </a:solidFill>
                <a:effectLst/>
                <a:uLnTx/>
                <a:uFillTx/>
                <a:latin typeface="Calibri" panose="020F0502020204030204"/>
                <a:ea typeface="+mn-ea"/>
                <a:cs typeface="+mn-cs"/>
              </a:rPr>
              <a:t> XIX</a:t>
            </a:r>
          </a:p>
        </p:txBody>
      </p:sp>
      <p:sp>
        <p:nvSpPr>
          <p:cNvPr id="18" name="Text Box 25">
            <a:extLst>
              <a:ext uri="{FF2B5EF4-FFF2-40B4-BE49-F238E27FC236}">
                <a16:creationId xmlns:a16="http://schemas.microsoft.com/office/drawing/2014/main" id="{957F3AAF-F71D-B14E-9BB5-2078F36BEA81}"/>
              </a:ext>
            </a:extLst>
          </p:cNvPr>
          <p:cNvSpPr txBox="1">
            <a:spLocks noChangeArrowheads="1"/>
          </p:cNvSpPr>
          <p:nvPr/>
        </p:nvSpPr>
        <p:spPr bwMode="auto">
          <a:xfrm>
            <a:off x="6542727" y="5005100"/>
            <a:ext cx="549092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Cuối</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XIX -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Đầu</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thế</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B050"/>
                </a:solidFill>
                <a:effectLst/>
                <a:uLnTx/>
                <a:uFillTx/>
                <a:latin typeface="Calibri" panose="020F0502020204030204"/>
                <a:ea typeface="+mn-ea"/>
                <a:cs typeface="+mn-cs"/>
              </a:rPr>
              <a:t>kỉ</a:t>
            </a:r>
            <a:r>
              <a:rPr kumimoji="0" lang="en-US" sz="3200" b="1" i="0" u="none" strike="noStrike" kern="1200" cap="none" spc="0" normalizeH="0" baseline="0" noProof="0" dirty="0">
                <a:ln>
                  <a:noFill/>
                </a:ln>
                <a:solidFill>
                  <a:srgbClr val="00B050"/>
                </a:solidFill>
                <a:effectLst/>
                <a:uLnTx/>
                <a:uFillTx/>
                <a:latin typeface="Calibri" panose="020F0502020204030204"/>
                <a:ea typeface="+mn-ea"/>
                <a:cs typeface="+mn-cs"/>
              </a:rPr>
              <a:t> XX</a:t>
            </a:r>
          </a:p>
        </p:txBody>
      </p:sp>
      <p:sp>
        <p:nvSpPr>
          <p:cNvPr id="19" name="Text Box 26">
            <a:extLst>
              <a:ext uri="{FF2B5EF4-FFF2-40B4-BE49-F238E27FC236}">
                <a16:creationId xmlns:a16="http://schemas.microsoft.com/office/drawing/2014/main" id="{25016AD6-C3BB-764A-B240-2957050A3983}"/>
              </a:ext>
            </a:extLst>
          </p:cNvPr>
          <p:cNvSpPr txBox="1">
            <a:spLocks noChangeArrowheads="1"/>
          </p:cNvSpPr>
          <p:nvPr/>
        </p:nvSpPr>
        <p:spPr bwMode="auto">
          <a:xfrm>
            <a:off x="5594781" y="40223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4</a:t>
            </a:r>
          </a:p>
        </p:txBody>
      </p:sp>
      <p:sp>
        <p:nvSpPr>
          <p:cNvPr id="20" name="Text Box 27">
            <a:extLst>
              <a:ext uri="{FF2B5EF4-FFF2-40B4-BE49-F238E27FC236}">
                <a16:creationId xmlns:a16="http://schemas.microsoft.com/office/drawing/2014/main" id="{8A0D7994-17CA-8C4A-9CCD-64633C5C0E82}"/>
              </a:ext>
            </a:extLst>
          </p:cNvPr>
          <p:cNvSpPr txBox="1">
            <a:spLocks noChangeArrowheads="1"/>
          </p:cNvSpPr>
          <p:nvPr/>
        </p:nvSpPr>
        <p:spPr bwMode="auto">
          <a:xfrm>
            <a:off x="5682627" y="27836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3</a:t>
            </a:r>
          </a:p>
        </p:txBody>
      </p:sp>
      <p:sp>
        <p:nvSpPr>
          <p:cNvPr id="21" name="Text Box 28">
            <a:extLst>
              <a:ext uri="{FF2B5EF4-FFF2-40B4-BE49-F238E27FC236}">
                <a16:creationId xmlns:a16="http://schemas.microsoft.com/office/drawing/2014/main" id="{D1CDD2ED-6ACF-F948-8A3A-8EEB3C0E8470}"/>
              </a:ext>
            </a:extLst>
          </p:cNvPr>
          <p:cNvSpPr txBox="1">
            <a:spLocks noChangeArrowheads="1"/>
          </p:cNvSpPr>
          <p:nvPr/>
        </p:nvSpPr>
        <p:spPr bwMode="auto">
          <a:xfrm>
            <a:off x="5682627" y="1564417"/>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rPr>
              <a:t>2</a:t>
            </a:r>
          </a:p>
        </p:txBody>
      </p:sp>
      <p:sp>
        <p:nvSpPr>
          <p:cNvPr id="22" name="Text Box 29">
            <a:extLst>
              <a:ext uri="{FF2B5EF4-FFF2-40B4-BE49-F238E27FC236}">
                <a16:creationId xmlns:a16="http://schemas.microsoft.com/office/drawing/2014/main" id="{48E977D8-BDF5-2F4E-9557-276A399A4714}"/>
              </a:ext>
            </a:extLst>
          </p:cNvPr>
          <p:cNvSpPr txBox="1">
            <a:spLocks noChangeArrowheads="1"/>
          </p:cNvSpPr>
          <p:nvPr/>
        </p:nvSpPr>
        <p:spPr bwMode="auto">
          <a:xfrm>
            <a:off x="5936251" y="-200059"/>
            <a:ext cx="40308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libri" panose="020F0502020204030204"/>
                <a:ea typeface="+mn-ea"/>
                <a:cs typeface="+mn-cs"/>
              </a:rPr>
              <a:t>1</a:t>
            </a:r>
          </a:p>
        </p:txBody>
      </p:sp>
      <p:sp>
        <p:nvSpPr>
          <p:cNvPr id="23" name="Text Box 31">
            <a:extLst>
              <a:ext uri="{FF2B5EF4-FFF2-40B4-BE49-F238E27FC236}">
                <a16:creationId xmlns:a16="http://schemas.microsoft.com/office/drawing/2014/main" id="{0E706552-6269-E240-969F-CB18D0397649}"/>
              </a:ext>
            </a:extLst>
          </p:cNvPr>
          <p:cNvSpPr txBox="1">
            <a:spLocks noChangeArrowheads="1"/>
          </p:cNvSpPr>
          <p:nvPr/>
        </p:nvSpPr>
        <p:spPr bwMode="auto">
          <a:xfrm>
            <a:off x="847200" y="6180778"/>
            <a:ext cx="10822977"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Vị</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trí</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công</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nghiệp</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các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nước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Anh,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Pháp</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Đức</a:t>
            </a:r>
            <a:r>
              <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srgbClr val="0070C0"/>
                </a:solidFill>
                <a:effectLst/>
                <a:uLnTx/>
                <a:uFillTx/>
                <a:latin typeface="Times New Roman" panose="02020603050405020304" pitchFamily="18" charset="0"/>
                <a:ea typeface="+mn-ea"/>
                <a:cs typeface="Times New Roman" panose="02020603050405020304" pitchFamily="18" charset="0"/>
              </a:rPr>
              <a:t>Mĩ</a:t>
            </a:r>
            <a:endParaRPr kumimoji="0" lang="en-US" sz="40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endParaRPr>
          </a:p>
        </p:txBody>
      </p:sp>
      <p:sp>
        <p:nvSpPr>
          <p:cNvPr id="24" name="Line 32">
            <a:extLst>
              <a:ext uri="{FF2B5EF4-FFF2-40B4-BE49-F238E27FC236}">
                <a16:creationId xmlns:a16="http://schemas.microsoft.com/office/drawing/2014/main" id="{C0A7F7FF-7271-3048-802E-4A34EEE820DC}"/>
              </a:ext>
            </a:extLst>
          </p:cNvPr>
          <p:cNvSpPr>
            <a:spLocks noChangeShapeType="1"/>
          </p:cNvSpPr>
          <p:nvPr/>
        </p:nvSpPr>
        <p:spPr bwMode="auto">
          <a:xfrm>
            <a:off x="3109496" y="5744735"/>
            <a:ext cx="8061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27632073-479D-5441-8C50-418B791C075B}"/>
              </a:ext>
            </a:extLst>
          </p:cNvPr>
          <p:cNvSpPr/>
          <p:nvPr/>
        </p:nvSpPr>
        <p:spPr bwMode="auto">
          <a:xfrm>
            <a:off x="4659751" y="724696"/>
            <a:ext cx="3018422" cy="113077"/>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6" name="Rectangle 25">
            <a:extLst>
              <a:ext uri="{FF2B5EF4-FFF2-40B4-BE49-F238E27FC236}">
                <a16:creationId xmlns:a16="http://schemas.microsoft.com/office/drawing/2014/main" id="{886619DB-7A39-A54C-8B18-15926C0ADFF9}"/>
              </a:ext>
            </a:extLst>
          </p:cNvPr>
          <p:cNvSpPr/>
          <p:nvPr/>
        </p:nvSpPr>
        <p:spPr bwMode="auto">
          <a:xfrm>
            <a:off x="3371850" y="2152650"/>
            <a:ext cx="5052317" cy="11194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7" name="Rectangle 26">
            <a:extLst>
              <a:ext uri="{FF2B5EF4-FFF2-40B4-BE49-F238E27FC236}">
                <a16:creationId xmlns:a16="http://schemas.microsoft.com/office/drawing/2014/main" id="{D3273247-2C2D-1A4C-86F6-01D0FFD4CE1D}"/>
              </a:ext>
            </a:extLst>
          </p:cNvPr>
          <p:cNvSpPr/>
          <p:nvPr/>
        </p:nvSpPr>
        <p:spPr bwMode="auto">
          <a:xfrm>
            <a:off x="1395018" y="3400100"/>
            <a:ext cx="8699232" cy="128537"/>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28" name="Rectangle 27">
            <a:extLst>
              <a:ext uri="{FF2B5EF4-FFF2-40B4-BE49-F238E27FC236}">
                <a16:creationId xmlns:a16="http://schemas.microsoft.com/office/drawing/2014/main" id="{D3A7EE4A-EC8D-BA48-8FCF-7F77B4E6A262}"/>
              </a:ext>
            </a:extLst>
          </p:cNvPr>
          <p:cNvSpPr/>
          <p:nvPr/>
        </p:nvSpPr>
        <p:spPr bwMode="auto">
          <a:xfrm>
            <a:off x="78065" y="4625362"/>
            <a:ext cx="10986243" cy="111945"/>
          </a:xfrm>
          <a:prstGeom prst="rect">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VN" sz="4000" b="0" i="0" u="none" strike="noStrike" kern="1200" cap="none" spc="0" normalizeH="0" baseline="0" noProof="0">
              <a:ln>
                <a:noFill/>
              </a:ln>
              <a:solidFill>
                <a:prstClr val="black"/>
              </a:solidFill>
              <a:effectLst/>
              <a:uLnTx/>
              <a:uFillTx/>
              <a:latin typeface="Arial" charset="0"/>
              <a:ea typeface="+mn-ea"/>
              <a:cs typeface="Arial" charset="0"/>
            </a:endParaRPr>
          </a:p>
        </p:txBody>
      </p:sp>
      <p:sp>
        <p:nvSpPr>
          <p:cNvPr id="4" name="Line 11">
            <a:extLst>
              <a:ext uri="{FF2B5EF4-FFF2-40B4-BE49-F238E27FC236}">
                <a16:creationId xmlns:a16="http://schemas.microsoft.com/office/drawing/2014/main" id="{1FEB82CA-982A-DB46-8CD8-0B45905DC01D}"/>
              </a:ext>
            </a:extLst>
          </p:cNvPr>
          <p:cNvSpPr>
            <a:spLocks noChangeShapeType="1"/>
          </p:cNvSpPr>
          <p:nvPr/>
        </p:nvSpPr>
        <p:spPr bwMode="auto">
          <a:xfrm flipH="1">
            <a:off x="6135256" y="415653"/>
            <a:ext cx="53214" cy="5843530"/>
          </a:xfrm>
          <a:prstGeom prst="line">
            <a:avLst/>
          </a:prstGeom>
          <a:noFill/>
          <a:ln w="1270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29" name="Up Arrow 28">
            <a:extLst>
              <a:ext uri="{FF2B5EF4-FFF2-40B4-BE49-F238E27FC236}">
                <a16:creationId xmlns:a16="http://schemas.microsoft.com/office/drawing/2014/main" id="{BFEAF43B-C67A-2D40-B6BB-47A1554146C5}"/>
              </a:ext>
            </a:extLst>
          </p:cNvPr>
          <p:cNvSpPr/>
          <p:nvPr/>
        </p:nvSpPr>
        <p:spPr>
          <a:xfrm rot="7474895">
            <a:off x="7052810" y="-75907"/>
            <a:ext cx="298044" cy="428865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4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629958"/>
      </p:ext>
    </p:extLst>
  </p:cSld>
  <p:clrMapOvr>
    <a:masterClrMapping/>
  </p:clrMapOvr>
  <p:transition spd="med">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0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14:presetBounceEnd="50000">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14:bounceEnd="50000">
                                          <p:cBhvr additive="base">
                                            <p:cTn id="15"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14:presetBounceEnd="50000">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14:bounceEnd="50000">
                                          <p:cBhvr additive="base">
                                            <p:cTn id="23"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14:presetBounceEnd="50000">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14:bounceEnd="50000">
                                          <p:cBhvr additive="base">
                                            <p:cTn id="27" dur="500" fill="hold"/>
                                            <p:tgtEl>
                                              <p:spTgt spid="17"/>
                                            </p:tgtEl>
                                            <p:attrNameLst>
                                              <p:attrName>ppt_x</p:attrName>
                                            </p:attrNameLst>
                                          </p:cBhvr>
                                          <p:tavLst>
                                            <p:tav tm="0">
                                              <p:val>
                                                <p:strVal val="#ppt_x"/>
                                              </p:val>
                                            </p:tav>
                                            <p:tav tm="100000">
                                              <p:val>
                                                <p:strVal val="#ppt_x"/>
                                              </p:val>
                                            </p:tav>
                                          </p:tavLst>
                                        </p:anim>
                                        <p:anim calcmode="lin" valueType="num" p14:bounceEnd="50000">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14:presetBounceEnd="50000">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14:bounceEnd="50000">
                                          <p:cBhvr additive="base">
                                            <p:cTn id="31" dur="500" fill="hold"/>
                                            <p:tgtEl>
                                              <p:spTgt spid="18"/>
                                            </p:tgtEl>
                                            <p:attrNameLst>
                                              <p:attrName>ppt_x</p:attrName>
                                            </p:attrNameLst>
                                          </p:cBhvr>
                                          <p:tavLst>
                                            <p:tav tm="0">
                                              <p:val>
                                                <p:strVal val="#ppt_x"/>
                                              </p:val>
                                            </p:tav>
                                            <p:tav tm="100000">
                                              <p:val>
                                                <p:strVal val="#ppt_x"/>
                                              </p:val>
                                            </p:tav>
                                          </p:tavLst>
                                        </p:anim>
                                        <p:anim calcmode="lin" valueType="num" p14:bounceEnd="50000">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14:presetBounceEnd="50000">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14:bounceEnd="50000">
                                          <p:cBhvr additive="base">
                                            <p:cTn id="35" dur="5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14:presetBounceEnd="50000">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14:bounceEnd="50000">
                                          <p:cBhvr additive="base">
                                            <p:cTn id="39" dur="500" fill="hold"/>
                                            <p:tgtEl>
                                              <p:spTgt spid="20"/>
                                            </p:tgtEl>
                                            <p:attrNameLst>
                                              <p:attrName>ppt_x</p:attrName>
                                            </p:attrNameLst>
                                          </p:cBhvr>
                                          <p:tavLst>
                                            <p:tav tm="0">
                                              <p:val>
                                                <p:strVal val="#ppt_x"/>
                                              </p:val>
                                            </p:tav>
                                            <p:tav tm="100000">
                                              <p:val>
                                                <p:strVal val="#ppt_x"/>
                                              </p:val>
                                            </p:tav>
                                          </p:tavLst>
                                        </p:anim>
                                        <p:anim calcmode="lin" valueType="num" p14:bounceEnd="50000">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14:presetBounceEnd="50000">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14:bounceEnd="50000">
                                          <p:cBhvr additive="base">
                                            <p:cTn id="43" dur="500" fill="hold"/>
                                            <p:tgtEl>
                                              <p:spTgt spid="21"/>
                                            </p:tgtEl>
                                            <p:attrNameLst>
                                              <p:attrName>ppt_x</p:attrName>
                                            </p:attrNameLst>
                                          </p:cBhvr>
                                          <p:tavLst>
                                            <p:tav tm="0">
                                              <p:val>
                                                <p:strVal val="#ppt_x"/>
                                              </p:val>
                                            </p:tav>
                                            <p:tav tm="100000">
                                              <p:val>
                                                <p:strVal val="#ppt_x"/>
                                              </p:val>
                                            </p:tav>
                                          </p:tavLst>
                                        </p:anim>
                                        <p:anim calcmode="lin" valueType="num" p14:bounceEnd="50000">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14:presetBounceEnd="50000">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14:bounceEnd="50000">
                                          <p:cBhvr additive="base">
                                            <p:cTn id="47" dur="500" fill="hold"/>
                                            <p:tgtEl>
                                              <p:spTgt spid="22"/>
                                            </p:tgtEl>
                                            <p:attrNameLst>
                                              <p:attrName>ppt_x</p:attrName>
                                            </p:attrNameLst>
                                          </p:cBhvr>
                                          <p:tavLst>
                                            <p:tav tm="0">
                                              <p:val>
                                                <p:strVal val="#ppt_x"/>
                                              </p:val>
                                            </p:tav>
                                            <p:tav tm="100000">
                                              <p:val>
                                                <p:strVal val="#ppt_x"/>
                                              </p:val>
                                            </p:tav>
                                          </p:tavLst>
                                        </p:anim>
                                        <p:anim calcmode="lin" valueType="num" p14:bounceEnd="50000">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14:presetBounceEnd="50000">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14:bounceEnd="50000">
                                          <p:cBhvr additive="base">
                                            <p:cTn id="51" dur="500" fill="hold"/>
                                            <p:tgtEl>
                                              <p:spTgt spid="23"/>
                                            </p:tgtEl>
                                            <p:attrNameLst>
                                              <p:attrName>ppt_x</p:attrName>
                                            </p:attrNameLst>
                                          </p:cBhvr>
                                          <p:tavLst>
                                            <p:tav tm="0">
                                              <p:val>
                                                <p:strVal val="0-#ppt_w/2"/>
                                              </p:val>
                                            </p:tav>
                                            <p:tav tm="100000">
                                              <p:val>
                                                <p:strVal val="#ppt_x"/>
                                              </p:val>
                                            </p:tav>
                                          </p:tavLst>
                                        </p:anim>
                                        <p:anim calcmode="lin" valueType="num" p14:bounceEnd="50000">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14:presetBounceEnd="50000">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14:bounceEnd="50000">
                                          <p:cBhvr additive="base">
                                            <p:cTn id="55" dur="500" fill="hold"/>
                                            <p:tgtEl>
                                              <p:spTgt spid="24"/>
                                            </p:tgtEl>
                                            <p:attrNameLst>
                                              <p:attrName>ppt_x</p:attrName>
                                            </p:attrNameLst>
                                          </p:cBhvr>
                                          <p:tavLst>
                                            <p:tav tm="0">
                                              <p:val>
                                                <p:strVal val="#ppt_x"/>
                                              </p:val>
                                            </p:tav>
                                            <p:tav tm="100000">
                                              <p:val>
                                                <p:strVal val="#ppt_x"/>
                                              </p:val>
                                            </p:tav>
                                          </p:tavLst>
                                        </p:anim>
                                        <p:anim calcmode="lin" valueType="num" p14:bounceEnd="50000">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14:presetBounceEnd="50000">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14:bounceEnd="50000">
                                          <p:cBhvr additive="base">
                                            <p:cTn id="59" dur="500" fill="hold"/>
                                            <p:tgtEl>
                                              <p:spTgt spid="25"/>
                                            </p:tgtEl>
                                            <p:attrNameLst>
                                              <p:attrName>ppt_x</p:attrName>
                                            </p:attrNameLst>
                                          </p:cBhvr>
                                          <p:tavLst>
                                            <p:tav tm="0">
                                              <p:val>
                                                <p:strVal val="#ppt_x"/>
                                              </p:val>
                                            </p:tav>
                                            <p:tav tm="100000">
                                              <p:val>
                                                <p:strVal val="#ppt_x"/>
                                              </p:val>
                                            </p:tav>
                                          </p:tavLst>
                                        </p:anim>
                                        <p:anim calcmode="lin" valueType="num" p14:bounceEnd="50000">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14:presetBounceEnd="50000">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14:bounceEnd="50000">
                                          <p:cBhvr additive="base">
                                            <p:cTn id="63"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14:presetBounceEnd="50000">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14:bounceEnd="50000">
                                          <p:cBhvr additive="base">
                                            <p:cTn id="67" dur="500" fill="hold"/>
                                            <p:tgtEl>
                                              <p:spTgt spid="27"/>
                                            </p:tgtEl>
                                            <p:attrNameLst>
                                              <p:attrName>ppt_x</p:attrName>
                                            </p:attrNameLst>
                                          </p:cBhvr>
                                          <p:tavLst>
                                            <p:tav tm="0">
                                              <p:val>
                                                <p:strVal val="#ppt_x"/>
                                              </p:val>
                                            </p:tav>
                                            <p:tav tm="100000">
                                              <p:val>
                                                <p:strVal val="#ppt_x"/>
                                              </p:val>
                                            </p:tav>
                                          </p:tavLst>
                                        </p:anim>
                                        <p:anim calcmode="lin" valueType="num" p14:bounceEnd="50000">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14:presetBounceEnd="50000">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14:bounceEnd="50000">
                                          <p:cBhvr additive="base">
                                            <p:cTn id="71" dur="500" fill="hold"/>
                                            <p:tgtEl>
                                              <p:spTgt spid="28"/>
                                            </p:tgtEl>
                                            <p:attrNameLst>
                                              <p:attrName>ppt_x</p:attrName>
                                            </p:attrNameLst>
                                          </p:cBhvr>
                                          <p:tavLst>
                                            <p:tav tm="0">
                                              <p:val>
                                                <p:strVal val="#ppt_x"/>
                                              </p:val>
                                            </p:tav>
                                            <p:tav tm="100000">
                                              <p:val>
                                                <p:strVal val="#ppt_x"/>
                                              </p:val>
                                            </p:tav>
                                          </p:tavLst>
                                        </p:anim>
                                        <p:anim calcmode="lin" valueType="num" p14:bounceEnd="50000">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14:presetBounceEnd="50000">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14:bounceEnd="50000">
                                          <p:cBhvr additive="base">
                                            <p:cTn id="75" dur="500" fill="hold"/>
                                            <p:tgtEl>
                                              <p:spTgt spid="4"/>
                                            </p:tgtEl>
                                            <p:attrNameLst>
                                              <p:attrName>ppt_x</p:attrName>
                                            </p:attrNameLst>
                                          </p:cBhvr>
                                          <p:tavLst>
                                            <p:tav tm="0">
                                              <p:val>
                                                <p:strVal val="#ppt_x"/>
                                              </p:val>
                                            </p:tav>
                                            <p:tav tm="100000">
                                              <p:val>
                                                <p:strVal val="#ppt_x"/>
                                              </p:val>
                                            </p:tav>
                                          </p:tavLst>
                                        </p:anim>
                                        <p:anim calcmode="lin" valueType="num" p14:bounceEnd="50000">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14:presetBounceEnd="50000">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14:bounceEnd="50000">
                                          <p:cBhvr additive="base">
                                            <p:cTn id="81"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2"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14:presetBounceEnd="50000">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14:bounceEnd="50000">
                                          <p:cBhvr additive="base">
                                            <p:cTn id="87" dur="500" fill="hold"/>
                                            <p:tgtEl>
                                              <p:spTgt spid="16"/>
                                            </p:tgtEl>
                                            <p:attrNameLst>
                                              <p:attrName>ppt_x</p:attrName>
                                            </p:attrNameLst>
                                          </p:cBhvr>
                                          <p:tavLst>
                                            <p:tav tm="0">
                                              <p:val>
                                                <p:strVal val="#ppt_x"/>
                                              </p:val>
                                            </p:tav>
                                            <p:tav tm="100000">
                                              <p:val>
                                                <p:strVal val="#ppt_x"/>
                                              </p:val>
                                            </p:tav>
                                          </p:tavLst>
                                        </p:anim>
                                        <p:anim calcmode="lin" valueType="num" p14:bounceEnd="50000">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2"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14:presetBounceEnd="50000">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14:bounceEnd="50000">
                                          <p:cBhvr additive="base">
                                            <p:cTn id="93" dur="500" fill="hold"/>
                                            <p:tgtEl>
                                              <p:spTgt spid="14"/>
                                            </p:tgtEl>
                                            <p:attrNameLst>
                                              <p:attrName>ppt_x</p:attrName>
                                            </p:attrNameLst>
                                          </p:cBhvr>
                                          <p:tavLst>
                                            <p:tav tm="0">
                                              <p:val>
                                                <p:strVal val="#ppt_x"/>
                                              </p:val>
                                            </p:tav>
                                            <p:tav tm="100000">
                                              <p:val>
                                                <p:strVal val="#ppt_x"/>
                                              </p:val>
                                            </p:tav>
                                          </p:tavLst>
                                        </p:anim>
                                        <p:anim calcmode="lin" valueType="num" p14:bounceEnd="50000">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2"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14:presetBounceEnd="50000">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14:bounceEnd="50000">
                                          <p:cBhvr additive="base">
                                            <p:cTn id="99" dur="500" fill="hold"/>
                                            <p:tgtEl>
                                              <p:spTgt spid="15"/>
                                            </p:tgtEl>
                                            <p:attrNameLst>
                                              <p:attrName>ppt_x</p:attrName>
                                            </p:attrNameLst>
                                          </p:cBhvr>
                                          <p:tavLst>
                                            <p:tav tm="0">
                                              <p:val>
                                                <p:strVal val="#ppt_x"/>
                                              </p:val>
                                            </p:tav>
                                            <p:tav tm="100000">
                                              <p:val>
                                                <p:strVal val="#ppt_x"/>
                                              </p:val>
                                            </p:tav>
                                          </p:tavLst>
                                        </p:anim>
                                        <p:anim calcmode="lin" valueType="num" p14:bounceEnd="50000">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2"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ppt_x"/>
                                              </p:val>
                                            </p:tav>
                                            <p:tav tm="100000">
                                              <p:val>
                                                <p:strVal val="#ppt_x"/>
                                              </p:val>
                                            </p:tav>
                                          </p:tavLst>
                                        </p:anim>
                                        <p:anim calcmode="lin" valueType="num">
                                          <p:cBhvr additive="base">
                                            <p:cTn id="40" dur="500" fill="hold"/>
                                            <p:tgtEl>
                                              <p:spTgt spid="20"/>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ppt_x"/>
                                              </p:val>
                                            </p:tav>
                                            <p:tav tm="100000">
                                              <p:val>
                                                <p:strVal val="#ppt_x"/>
                                              </p:val>
                                            </p:tav>
                                          </p:tavLst>
                                        </p:anim>
                                        <p:anim calcmode="lin" valueType="num">
                                          <p:cBhvr additive="base">
                                            <p:cTn id="48" dur="500" fill="hold"/>
                                            <p:tgtEl>
                                              <p:spTgt spid="22"/>
                                            </p:tgtEl>
                                            <p:attrNameLst>
                                              <p:attrName>ppt_y</p:attrName>
                                            </p:attrNameLst>
                                          </p:cBhvr>
                                          <p:tavLst>
                                            <p:tav tm="0">
                                              <p:val>
                                                <p:strVal val="0-#ppt_h/2"/>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additive="base">
                                            <p:cTn id="51" dur="500" fill="hold"/>
                                            <p:tgtEl>
                                              <p:spTgt spid="23"/>
                                            </p:tgtEl>
                                            <p:attrNameLst>
                                              <p:attrName>ppt_x</p:attrName>
                                            </p:attrNameLst>
                                          </p:cBhvr>
                                          <p:tavLst>
                                            <p:tav tm="0">
                                              <p:val>
                                                <p:strVal val="0-#ppt_w/2"/>
                                              </p:val>
                                            </p:tav>
                                            <p:tav tm="100000">
                                              <p:val>
                                                <p:strVal val="#ppt_x"/>
                                              </p:val>
                                            </p:tav>
                                          </p:tavLst>
                                        </p:anim>
                                        <p:anim calcmode="lin" valueType="num">
                                          <p:cBhvr additive="base">
                                            <p:cTn id="52" dur="500" fill="hold"/>
                                            <p:tgtEl>
                                              <p:spTgt spid="23"/>
                                            </p:tgtEl>
                                            <p:attrNameLst>
                                              <p:attrName>ppt_y</p:attrName>
                                            </p:attrNameLst>
                                          </p:cBhvr>
                                          <p:tavLst>
                                            <p:tav tm="0">
                                              <p:val>
                                                <p:strVal val="#ppt_y"/>
                                              </p:val>
                                            </p:tav>
                                            <p:tav tm="100000">
                                              <p:val>
                                                <p:strVal val="#ppt_y"/>
                                              </p:val>
                                            </p:tav>
                                          </p:tavLst>
                                        </p:anim>
                                      </p:childTnLst>
                                    </p:cTn>
                                  </p:par>
                                  <p:par>
                                    <p:cTn id="53" presetID="2" presetClass="entr" presetSubtype="1"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0-#ppt_h/2"/>
                                              </p:val>
                                            </p:tav>
                                            <p:tav tm="100000">
                                              <p:val>
                                                <p:strVal val="#ppt_y"/>
                                              </p:val>
                                            </p:tav>
                                          </p:tavLst>
                                        </p:anim>
                                      </p:childTnLst>
                                    </p:cTn>
                                  </p:par>
                                  <p:par>
                                    <p:cTn id="57" presetID="2" presetClass="entr" presetSubtype="1"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0-#ppt_h/2"/>
                                              </p:val>
                                            </p:tav>
                                            <p:tav tm="100000">
                                              <p:val>
                                                <p:strVal val="#ppt_y"/>
                                              </p:val>
                                            </p:tav>
                                          </p:tavLst>
                                        </p:anim>
                                      </p:childTnLst>
                                    </p:cTn>
                                  </p:par>
                                  <p:par>
                                    <p:cTn id="61" presetID="2" presetClass="entr" presetSubtype="1"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additive="base">
                                            <p:cTn id="63" dur="500" fill="hold"/>
                                            <p:tgtEl>
                                              <p:spTgt spid="26"/>
                                            </p:tgtEl>
                                            <p:attrNameLst>
                                              <p:attrName>ppt_x</p:attrName>
                                            </p:attrNameLst>
                                          </p:cBhvr>
                                          <p:tavLst>
                                            <p:tav tm="0">
                                              <p:val>
                                                <p:strVal val="#ppt_x"/>
                                              </p:val>
                                            </p:tav>
                                            <p:tav tm="100000">
                                              <p:val>
                                                <p:strVal val="#ppt_x"/>
                                              </p:val>
                                            </p:tav>
                                          </p:tavLst>
                                        </p:anim>
                                        <p:anim calcmode="lin" valueType="num">
                                          <p:cBhvr additive="base">
                                            <p:cTn id="64" dur="500" fill="hold"/>
                                            <p:tgtEl>
                                              <p:spTgt spid="26"/>
                                            </p:tgtEl>
                                            <p:attrNameLst>
                                              <p:attrName>ppt_y</p:attrName>
                                            </p:attrNameLst>
                                          </p:cBhvr>
                                          <p:tavLst>
                                            <p:tav tm="0">
                                              <p:val>
                                                <p:strVal val="0-#ppt_h/2"/>
                                              </p:val>
                                            </p:tav>
                                            <p:tav tm="100000">
                                              <p:val>
                                                <p:strVal val="#ppt_y"/>
                                              </p:val>
                                            </p:tav>
                                          </p:tavLst>
                                        </p:anim>
                                      </p:childTnLst>
                                    </p:cTn>
                                  </p:par>
                                  <p:par>
                                    <p:cTn id="65" presetID="2" presetClass="entr" presetSubtype="1"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0-#ppt_h/2"/>
                                              </p:val>
                                            </p:tav>
                                            <p:tav tm="100000">
                                              <p:val>
                                                <p:strVal val="#ppt_y"/>
                                              </p:val>
                                            </p:tav>
                                          </p:tavLst>
                                        </p:anim>
                                      </p:childTnLst>
                                    </p:cTn>
                                  </p:par>
                                  <p:par>
                                    <p:cTn id="69" presetID="2" presetClass="entr" presetSubtype="1"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ppt_x"/>
                                              </p:val>
                                            </p:tav>
                                            <p:tav tm="100000">
                                              <p:val>
                                                <p:strVal val="#ppt_x"/>
                                              </p:val>
                                            </p:tav>
                                          </p:tavLst>
                                        </p:anim>
                                        <p:anim calcmode="lin" valueType="num">
                                          <p:cBhvr additive="base">
                                            <p:cTn id="72" dur="500" fill="hold"/>
                                            <p:tgtEl>
                                              <p:spTgt spid="28"/>
                                            </p:tgtEl>
                                            <p:attrNameLst>
                                              <p:attrName>ppt_y</p:attrName>
                                            </p:attrNameLst>
                                          </p:cBhvr>
                                          <p:tavLst>
                                            <p:tav tm="0">
                                              <p:val>
                                                <p:strVal val="0-#ppt_h/2"/>
                                              </p:val>
                                            </p:tav>
                                            <p:tav tm="100000">
                                              <p:val>
                                                <p:strVal val="#ppt_y"/>
                                              </p:val>
                                            </p:tav>
                                          </p:tavLst>
                                        </p:anim>
                                      </p:childTnLst>
                                    </p:cTn>
                                  </p:par>
                                  <p:par>
                                    <p:cTn id="73" presetID="2" presetClass="entr" presetSubtype="1" fill="hold" grpId="0" nodeType="withEffect">
                                      <p:stCondLst>
                                        <p:cond delay="0"/>
                                      </p:stCondLst>
                                      <p:childTnLst>
                                        <p:set>
                                          <p:cBhvr>
                                            <p:cTn id="74" dur="1" fill="hold">
                                              <p:stCondLst>
                                                <p:cond delay="0"/>
                                              </p:stCondLst>
                                            </p:cTn>
                                            <p:tgtEl>
                                              <p:spTgt spid="4"/>
                                            </p:tgtEl>
                                            <p:attrNameLst>
                                              <p:attrName>style.visibility</p:attrName>
                                            </p:attrNameLst>
                                          </p:cBhvr>
                                          <p:to>
                                            <p:strVal val="visible"/>
                                          </p:to>
                                        </p:set>
                                        <p:anim calcmode="lin" valueType="num">
                                          <p:cBhvr additive="base">
                                            <p:cTn id="75" dur="500" fill="hold"/>
                                            <p:tgtEl>
                                              <p:spTgt spid="4"/>
                                            </p:tgtEl>
                                            <p:attrNameLst>
                                              <p:attrName>ppt_x</p:attrName>
                                            </p:attrNameLst>
                                          </p:cBhvr>
                                          <p:tavLst>
                                            <p:tav tm="0">
                                              <p:val>
                                                <p:strVal val="#ppt_x"/>
                                              </p:val>
                                            </p:tav>
                                            <p:tav tm="100000">
                                              <p:val>
                                                <p:strVal val="#ppt_x"/>
                                              </p:val>
                                            </p:tav>
                                          </p:tavLst>
                                        </p:anim>
                                        <p:anim calcmode="lin" valueType="num">
                                          <p:cBhvr additive="base">
                                            <p:cTn id="7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1" fill="hold" grpId="0" nodeType="clickEffect">
                                      <p:stCondLst>
                                        <p:cond delay="0"/>
                                      </p:stCondLst>
                                      <p:childTnLst>
                                        <p:set>
                                          <p:cBhvr>
                                            <p:cTn id="80" dur="1" fill="hold">
                                              <p:stCondLst>
                                                <p:cond delay="0"/>
                                              </p:stCondLst>
                                            </p:cTn>
                                            <p:tgtEl>
                                              <p:spTgt spid="10"/>
                                            </p:tgtEl>
                                            <p:attrNameLst>
                                              <p:attrName>style.visibility</p:attrName>
                                            </p:attrNameLst>
                                          </p:cBhvr>
                                          <p:to>
                                            <p:strVal val="visible"/>
                                          </p:to>
                                        </p:set>
                                        <p:anim calcmode="lin" valueType="num">
                                          <p:cBhvr additive="base">
                                            <p:cTn id="81" dur="500" fill="hold"/>
                                            <p:tgtEl>
                                              <p:spTgt spid="10"/>
                                            </p:tgtEl>
                                            <p:attrNameLst>
                                              <p:attrName>ppt_x</p:attrName>
                                            </p:attrNameLst>
                                          </p:cBhvr>
                                          <p:tavLst>
                                            <p:tav tm="0">
                                              <p:val>
                                                <p:strVal val="#ppt_x"/>
                                              </p:val>
                                            </p:tav>
                                            <p:tav tm="100000">
                                              <p:val>
                                                <p:strVal val="#ppt_x"/>
                                              </p:val>
                                            </p:tav>
                                          </p:tavLst>
                                        </p:anim>
                                        <p:anim calcmode="lin" valueType="num">
                                          <p:cBhvr additive="base">
                                            <p:cTn id="82" dur="500" fill="hold"/>
                                            <p:tgtEl>
                                              <p:spTgt spid="1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2" presetClass="entr" presetSubtype="1"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anim calcmode="lin" valueType="num">
                                          <p:cBhvr additive="base">
                                            <p:cTn id="87" dur="500" fill="hold"/>
                                            <p:tgtEl>
                                              <p:spTgt spid="16"/>
                                            </p:tgtEl>
                                            <p:attrNameLst>
                                              <p:attrName>ppt_x</p:attrName>
                                            </p:attrNameLst>
                                          </p:cBhvr>
                                          <p:tavLst>
                                            <p:tav tm="0">
                                              <p:val>
                                                <p:strVal val="#ppt_x"/>
                                              </p:val>
                                            </p:tav>
                                            <p:tav tm="100000">
                                              <p:val>
                                                <p:strVal val="#ppt_x"/>
                                              </p:val>
                                            </p:tav>
                                          </p:tavLst>
                                        </p:anim>
                                        <p:anim calcmode="lin" valueType="num">
                                          <p:cBhvr additive="base">
                                            <p:cTn id="88" dur="500" fill="hold"/>
                                            <p:tgtEl>
                                              <p:spTgt spid="1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5"/>
                                                </p:cond>
                                              </p:stCondLst>
                                              <p:endCondLst>
                                                <p:cond evt="onStopAudio" delay="0">
                                                  <p:tgtEl>
                                                    <p:sldTgt/>
                                                  </p:tgtEl>
                                                </p:cond>
                                              </p:endCondLst>
                                            </p:cTn>
                                            <p:tgtEl>
                                              <p:sndTgt r:embed="rId3" name="click.wav"/>
                                            </p:tgtEl>
                                          </p:cMediaNode>
                                        </p:audio>
                                      </p:subTnLst>
                                    </p:cTn>
                                  </p:par>
                                </p:childTnLst>
                              </p:cTn>
                            </p:par>
                          </p:childTnLst>
                        </p:cTn>
                      </p:par>
                      <p:par>
                        <p:cTn id="89" fill="hold">
                          <p:stCondLst>
                            <p:cond delay="indefinite"/>
                          </p:stCondLst>
                          <p:childTnLst>
                            <p:par>
                              <p:cTn id="90" fill="hold">
                                <p:stCondLst>
                                  <p:cond delay="0"/>
                                </p:stCondLst>
                                <p:childTnLst>
                                  <p:par>
                                    <p:cTn id="91" presetID="2" presetClass="entr" presetSubtype="1" fill="hold" grpId="0" nodeType="clickEffect">
                                      <p:stCondLst>
                                        <p:cond delay="0"/>
                                      </p:stCondLst>
                                      <p:childTnLst>
                                        <p:set>
                                          <p:cBhvr>
                                            <p:cTn id="92" dur="1" fill="hold">
                                              <p:stCondLst>
                                                <p:cond delay="0"/>
                                              </p:stCondLst>
                                            </p:cTn>
                                            <p:tgtEl>
                                              <p:spTgt spid="14"/>
                                            </p:tgtEl>
                                            <p:attrNameLst>
                                              <p:attrName>style.visibility</p:attrName>
                                            </p:attrNameLst>
                                          </p:cBhvr>
                                          <p:to>
                                            <p:strVal val="visible"/>
                                          </p:to>
                                        </p:set>
                                        <p:anim calcmode="lin" valueType="num">
                                          <p:cBhvr additive="base">
                                            <p:cTn id="93" dur="500" fill="hold"/>
                                            <p:tgtEl>
                                              <p:spTgt spid="14"/>
                                            </p:tgtEl>
                                            <p:attrNameLst>
                                              <p:attrName>ppt_x</p:attrName>
                                            </p:attrNameLst>
                                          </p:cBhvr>
                                          <p:tavLst>
                                            <p:tav tm="0">
                                              <p:val>
                                                <p:strVal val="#ppt_x"/>
                                              </p:val>
                                            </p:tav>
                                            <p:tav tm="100000">
                                              <p:val>
                                                <p:strVal val="#ppt_x"/>
                                              </p:val>
                                            </p:tav>
                                          </p:tavLst>
                                        </p:anim>
                                        <p:anim calcmode="lin" valueType="num">
                                          <p:cBhvr additive="base">
                                            <p:cTn id="94"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1"/>
                                                </p:cond>
                                              </p:stCondLst>
                                              <p:endCondLst>
                                                <p:cond evt="onStopAudio" delay="0">
                                                  <p:tgtEl>
                                                    <p:sldTgt/>
                                                  </p:tgtEl>
                                                </p:cond>
                                              </p:endCondLst>
                                            </p:cTn>
                                            <p:tgtEl>
                                              <p:sndTgt r:embed="rId3" name="click.wav"/>
                                            </p:tgtEl>
                                          </p:cMediaNode>
                                        </p:audio>
                                      </p:subTnLst>
                                    </p:cTn>
                                  </p:par>
                                </p:childTnLst>
                              </p:cTn>
                            </p:par>
                          </p:childTnLst>
                        </p:cTn>
                      </p:par>
                      <p:par>
                        <p:cTn id="95" fill="hold">
                          <p:stCondLst>
                            <p:cond delay="indefinite"/>
                          </p:stCondLst>
                          <p:childTnLst>
                            <p:par>
                              <p:cTn id="96" fill="hold">
                                <p:stCondLst>
                                  <p:cond delay="0"/>
                                </p:stCondLst>
                                <p:childTnLst>
                                  <p:par>
                                    <p:cTn id="97" presetID="2" presetClass="entr" presetSubtype="1" fill="hold" grpId="0" nodeType="clickEffect">
                                      <p:stCondLst>
                                        <p:cond delay="0"/>
                                      </p:stCondLst>
                                      <p:childTnLst>
                                        <p:set>
                                          <p:cBhvr>
                                            <p:cTn id="98" dur="1" fill="hold">
                                              <p:stCondLst>
                                                <p:cond delay="0"/>
                                              </p:stCondLst>
                                            </p:cTn>
                                            <p:tgtEl>
                                              <p:spTgt spid="15"/>
                                            </p:tgtEl>
                                            <p:attrNameLst>
                                              <p:attrName>style.visibility</p:attrName>
                                            </p:attrNameLst>
                                          </p:cBhvr>
                                          <p:to>
                                            <p:strVal val="visible"/>
                                          </p:to>
                                        </p:set>
                                        <p:anim calcmode="lin" valueType="num">
                                          <p:cBhvr additive="base">
                                            <p:cTn id="99" dur="500" fill="hold"/>
                                            <p:tgtEl>
                                              <p:spTgt spid="15"/>
                                            </p:tgtEl>
                                            <p:attrNameLst>
                                              <p:attrName>ppt_x</p:attrName>
                                            </p:attrNameLst>
                                          </p:cBhvr>
                                          <p:tavLst>
                                            <p:tav tm="0">
                                              <p:val>
                                                <p:strVal val="#ppt_x"/>
                                              </p:val>
                                            </p:tav>
                                            <p:tav tm="100000">
                                              <p:val>
                                                <p:strVal val="#ppt_x"/>
                                              </p:val>
                                            </p:tav>
                                          </p:tavLst>
                                        </p:anim>
                                        <p:anim calcmode="lin" valueType="num">
                                          <p:cBhvr additive="base">
                                            <p:cTn id="100" dur="5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7"/>
                                                </p:cond>
                                              </p:stCondLst>
                                              <p:endCondLst>
                                                <p:cond evt="onStopAudio" delay="0">
                                                  <p:tgtEl>
                                                    <p:sldTgt/>
                                                  </p:tgtEl>
                                                </p:cond>
                                              </p:endCondLst>
                                            </p:cTn>
                                            <p:tgtEl>
                                              <p:sndTgt r:embed="rId3" name="click.wav"/>
                                            </p:tgtEl>
                                          </p:cMediaNode>
                                        </p:audio>
                                      </p:subTnLst>
                                    </p:cTn>
                                  </p:par>
                                </p:childTnLst>
                              </p:cTn>
                            </p:par>
                          </p:childTnLst>
                        </p:cTn>
                      </p:par>
                      <p:par>
                        <p:cTn id="101" fill="hold">
                          <p:stCondLst>
                            <p:cond delay="indefinite"/>
                          </p:stCondLst>
                          <p:childTnLst>
                            <p:par>
                              <p:cTn id="102" fill="hold">
                                <p:stCondLst>
                                  <p:cond delay="0"/>
                                </p:stCondLst>
                                <p:childTnLst>
                                  <p:par>
                                    <p:cTn id="103" presetID="22" presetClass="entr" presetSubtype="8" repeatCount="5000" fill="hold" grpId="0" nodeType="clickEffect">
                                      <p:stCondLst>
                                        <p:cond delay="0"/>
                                      </p:stCondLst>
                                      <p:childTnLst>
                                        <p:set>
                                          <p:cBhvr>
                                            <p:cTn id="104" dur="1" fill="hold">
                                              <p:stCondLst>
                                                <p:cond delay="0"/>
                                              </p:stCondLst>
                                            </p:cTn>
                                            <p:tgtEl>
                                              <p:spTgt spid="29"/>
                                            </p:tgtEl>
                                            <p:attrNameLst>
                                              <p:attrName>style.visibility</p:attrName>
                                            </p:attrNameLst>
                                          </p:cBhvr>
                                          <p:to>
                                            <p:strVal val="visible"/>
                                          </p:to>
                                        </p:set>
                                        <p:animEffect transition="in" filter="wipe(left)">
                                          <p:cBhvr>
                                            <p:cTn id="10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animBg="1"/>
          <p:bldP spid="25" grpId="0" animBg="1"/>
          <p:bldP spid="26" grpId="0" animBg="1"/>
          <p:bldP spid="27" grpId="0" animBg="1"/>
          <p:bldP spid="28" grpId="0" animBg="1"/>
          <p:bldP spid="4" grpId="0" animBg="1"/>
          <p:bldP spid="29" grpId="0" animBg="1"/>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Text Box 268">
            <a:extLst>
              <a:ext uri="{FF2B5EF4-FFF2-40B4-BE49-F238E27FC236}">
                <a16:creationId xmlns:a16="http://schemas.microsoft.com/office/drawing/2014/main" id="{FD3AC72E-D1D6-8C45-A648-50514CB5D2CF}"/>
              </a:ext>
            </a:extLst>
          </p:cNvPr>
          <p:cNvSpPr txBox="1">
            <a:spLocks noChangeArrowheads="1"/>
          </p:cNvSpPr>
          <p:nvPr/>
        </p:nvSpPr>
        <p:spPr bwMode="auto">
          <a:xfrm>
            <a:off x="1752600" y="130909"/>
            <a:ext cx="8945880" cy="64633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XUẤT KHẨU TƯ BẢN  CỦA TƯ SẢN ANH</a:t>
            </a:r>
          </a:p>
        </p:txBody>
      </p:sp>
      <p:pic>
        <p:nvPicPr>
          <p:cNvPr id="4" name="Picture 3">
            <a:extLst>
              <a:ext uri="{FF2B5EF4-FFF2-40B4-BE49-F238E27FC236}">
                <a16:creationId xmlns:a16="http://schemas.microsoft.com/office/drawing/2014/main" id="{B0914928-0419-0E40-B897-49EFDFC57DAE}"/>
              </a:ext>
            </a:extLst>
          </p:cNvPr>
          <p:cNvPicPr>
            <a:picLocks noChangeAspect="1"/>
          </p:cNvPicPr>
          <p:nvPr/>
        </p:nvPicPr>
        <p:blipFill>
          <a:blip r:embed="rId2"/>
          <a:stretch>
            <a:fillRect/>
          </a:stretch>
        </p:blipFill>
        <p:spPr>
          <a:xfrm>
            <a:off x="0" y="777240"/>
            <a:ext cx="12192000" cy="6080760"/>
          </a:xfrm>
          <a:prstGeom prst="rect">
            <a:avLst/>
          </a:prstGeom>
        </p:spPr>
      </p:pic>
      <p:sp>
        <p:nvSpPr>
          <p:cNvPr id="7" name="Rectangle 6">
            <a:extLst>
              <a:ext uri="{FF2B5EF4-FFF2-40B4-BE49-F238E27FC236}">
                <a16:creationId xmlns:a16="http://schemas.microsoft.com/office/drawing/2014/main" id="{6B8F0B69-C98D-8F4A-B591-9D17CE902A21}"/>
              </a:ext>
            </a:extLst>
          </p:cNvPr>
          <p:cNvSpPr/>
          <p:nvPr/>
        </p:nvSpPr>
        <p:spPr>
          <a:xfrm>
            <a:off x="4815840" y="5679440"/>
            <a:ext cx="2590800"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Thấp</a:t>
            </a: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
        <p:nvSpPr>
          <p:cNvPr id="8" name="Rectangle 7">
            <a:extLst>
              <a:ext uri="{FF2B5EF4-FFF2-40B4-BE49-F238E27FC236}">
                <a16:creationId xmlns:a16="http://schemas.microsoft.com/office/drawing/2014/main" id="{137346A6-623A-864A-B511-5A4A0EE08B0F}"/>
              </a:ext>
            </a:extLst>
          </p:cNvPr>
          <p:cNvSpPr/>
          <p:nvPr/>
        </p:nvSpPr>
        <p:spPr>
          <a:xfrm>
            <a:off x="8747273" y="5694680"/>
            <a:ext cx="2735263" cy="863600"/>
          </a:xfrm>
          <a:prstGeom prst="rect">
            <a:avLst/>
          </a:prstGeom>
          <a:solidFill>
            <a:schemeClr val="accent1"/>
          </a:solidFill>
          <a:ln w="25400" cap="flat" cmpd="sng" algn="ctr">
            <a:solidFill>
              <a:srgbClr val="4F81BD">
                <a:shade val="50000"/>
              </a:srgbClr>
            </a:solidFill>
            <a:prstDash val="soli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rPr>
              <a:t>Cao </a:t>
            </a:r>
            <a:r>
              <a:rPr kumimoji="0" lang="en-US" sz="4000" b="0" i="0" u="none" strike="noStrike" kern="0" cap="none" spc="0" normalizeH="0" baseline="0" noProof="0" dirty="0" err="1">
                <a:ln>
                  <a:noFill/>
                </a:ln>
                <a:solidFill>
                  <a:srgbClr val="002060"/>
                </a:solidFill>
                <a:effectLst/>
                <a:uLnTx/>
                <a:uFillTx/>
                <a:latin typeface="Times New Roman" pitchFamily="18" charset="0"/>
                <a:ea typeface="+mn-ea"/>
                <a:cs typeface="Times New Roman" pitchFamily="18" charset="0"/>
              </a:rPr>
              <a:t>hơn</a:t>
            </a:r>
            <a:endParaRPr kumimoji="0" lang="en-US" sz="4000" b="0" i="0" u="none" strike="noStrike" kern="0" cap="none" spc="0" normalizeH="0" baseline="0" noProof="0" dirty="0">
              <a:ln>
                <a:noFill/>
              </a:ln>
              <a:solidFill>
                <a:srgbClr val="00206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66998659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14:presetBounceEnd="5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5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4)">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4)">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D96B7A6E-78FF-AC49-8E9E-A0245FD10D34}"/>
              </a:ext>
            </a:extLst>
          </p:cNvPr>
          <p:cNvSpPr txBox="1"/>
          <p:nvPr/>
        </p:nvSpPr>
        <p:spPr>
          <a:xfrm>
            <a:off x="2836909" y="0"/>
            <a:ext cx="2322286" cy="646331"/>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lang="en-US" sz="3600" b="1">
                <a:solidFill>
                  <a:srgbClr val="002060"/>
                </a:solidFill>
                <a:latin typeface="Times New Roman" panose="02020603050405020304" pitchFamily="18" charset="0"/>
                <a:cs typeface="Times New Roman" panose="02020603050405020304" pitchFamily="18" charset="0"/>
              </a:rPr>
              <a:t>Đối nội</a:t>
            </a:r>
            <a:endParaRPr kumimoji="0" lang="en-VN" sz="36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910084" y="0"/>
            <a:ext cx="3192446" cy="3276600"/>
          </a:xfrm>
          <a:prstGeom prst="cloudCallout">
            <a:avLst>
              <a:gd name="adj1" fmla="val -21884"/>
              <a:gd name="adj2" fmla="val 5702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Em</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hãy</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biết</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sau</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cách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mạng</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tư</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sản</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nước</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theo</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thể</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chế</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trị</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4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gì</a:t>
            </a:r>
            <a:r>
              <a:rPr kumimoji="0" lang="en-US" altLang="vi-VN" sz="24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5" name="Rectangle 11">
            <a:extLst>
              <a:ext uri="{FF2B5EF4-FFF2-40B4-BE49-F238E27FC236}">
                <a16:creationId xmlns:a16="http://schemas.microsoft.com/office/drawing/2014/main" id="{689CCA47-0F1B-B246-BDB5-9D6456E27A68}"/>
              </a:ext>
            </a:extLst>
          </p:cNvPr>
          <p:cNvSpPr>
            <a:spLocks noChangeArrowheads="1"/>
          </p:cNvSpPr>
          <p:nvPr/>
        </p:nvSpPr>
        <p:spPr bwMode="auto">
          <a:xfrm>
            <a:off x="89470" y="531422"/>
            <a:ext cx="78171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Chế</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Quân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chủ</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lập</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hiến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Hai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tự</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do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Đảng</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thủ</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cầm</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altLang="vi-VN"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quyền</a:t>
            </a:r>
            <a:r>
              <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p>
        </p:txBody>
      </p:sp>
      <p:pic>
        <p:nvPicPr>
          <p:cNvPr id="3074" name="Picture 2" descr="Điều gì sẽ diễn ra khi Nữ hoàng Anh Elizabeth II băng hà">
            <a:extLst>
              <a:ext uri="{FF2B5EF4-FFF2-40B4-BE49-F238E27FC236}">
                <a16:creationId xmlns:a16="http://schemas.microsoft.com/office/drawing/2014/main" id="{90C0273A-4864-ED49-8A98-68C9585821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886" r="29633"/>
          <a:stretch/>
        </p:blipFill>
        <p:spPr bwMode="auto">
          <a:xfrm>
            <a:off x="136670" y="2445602"/>
            <a:ext cx="3810031" cy="39492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E18520D3-2245-E44B-BB7D-B88879D79303}"/>
              </a:ext>
            </a:extLst>
          </p:cNvPr>
          <p:cNvSpPr/>
          <p:nvPr/>
        </p:nvSpPr>
        <p:spPr>
          <a:xfrm>
            <a:off x="281234" y="6473482"/>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Nữ</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t>
            </a:r>
            <a:r>
              <a:rPr kumimoji="0" lang="en-US" sz="2000" b="1" i="0" u="none" strike="noStrike" kern="1200" cap="none" spc="0" normalizeH="0" baseline="0" noProof="0" dirty="0" err="1">
                <a:ln>
                  <a:noFill/>
                </a:ln>
                <a:solidFill>
                  <a:srgbClr val="191919"/>
                </a:solidFill>
                <a:effectLst/>
                <a:uLnTx/>
                <a:uFillTx/>
                <a:latin typeface="Merriweather" panose="020F0502020204030204" pitchFamily="34" charset="0"/>
                <a:ea typeface="+mn-ea"/>
                <a:cs typeface="+mn-cs"/>
              </a:rPr>
              <a:t>hoàng</a:t>
            </a:r>
            <a:r>
              <a:rPr kumimoji="0" lang="en-US"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 Anh Elizabeth II</a:t>
            </a:r>
          </a:p>
        </p:txBody>
      </p:sp>
      <p:pic>
        <p:nvPicPr>
          <p:cNvPr id="3076" name="Picture 4">
            <a:extLst>
              <a:ext uri="{FF2B5EF4-FFF2-40B4-BE49-F238E27FC236}">
                <a16:creationId xmlns:a16="http://schemas.microsoft.com/office/drawing/2014/main" id="{3602BEF8-487F-6B40-BB14-6FFF0D67AD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00" r="15202"/>
          <a:stretch/>
        </p:blipFill>
        <p:spPr bwMode="auto">
          <a:xfrm>
            <a:off x="4098998" y="2445602"/>
            <a:ext cx="3807636" cy="3949299"/>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3B31FC00-6E2D-AC4D-A6E1-AC532C0D31CB}"/>
              </a:ext>
            </a:extLst>
          </p:cNvPr>
          <p:cNvSpPr/>
          <p:nvPr/>
        </p:nvSpPr>
        <p:spPr>
          <a:xfrm>
            <a:off x="4411185" y="6464573"/>
            <a:ext cx="371681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191919"/>
                </a:solidFill>
                <a:effectLst/>
                <a:uLnTx/>
                <a:uFillTx/>
                <a:latin typeface="Merriweather" panose="020F0502020204030204" pitchFamily="34" charset="0"/>
                <a:ea typeface="+mn-ea"/>
                <a:cs typeface="+mn-cs"/>
              </a:rPr>
              <a:t>Thủ tướng  Boris Johnson</a:t>
            </a:r>
          </a:p>
        </p:txBody>
      </p:sp>
      <p:sp>
        <p:nvSpPr>
          <p:cNvPr id="2" name="Rectangle 11">
            <a:extLst>
              <a:ext uri="{FF2B5EF4-FFF2-40B4-BE49-F238E27FC236}">
                <a16:creationId xmlns:a16="http://schemas.microsoft.com/office/drawing/2014/main" id="{A087F10D-45D7-2A52-B87F-1A6F60ECE52E}"/>
              </a:ext>
            </a:extLst>
          </p:cNvPr>
          <p:cNvSpPr>
            <a:spLocks noChangeArrowheads="1"/>
          </p:cNvSpPr>
          <p:nvPr/>
        </p:nvSpPr>
        <p:spPr bwMode="auto">
          <a:xfrm>
            <a:off x="138815" y="1491495"/>
            <a:ext cx="781716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indent="296863" eaLnBrk="0" hangingPunct="0">
              <a:spcBef>
                <a:spcPct val="20000"/>
              </a:spcBef>
              <a:buFont typeface="Arial" panose="020B0604020202020204" pitchFamily="34" charset="0"/>
              <a:buChar char="•"/>
              <a:tabLst>
                <a:tab pos="3046413" algn="l"/>
              </a:tabLst>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tabLst>
                <a:tab pos="3046413" algn="l"/>
              </a:tabLst>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tabLst>
                <a:tab pos="3046413" algn="l"/>
              </a:tabLst>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tabLst>
                <a:tab pos="3046413"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3046413" algn="l"/>
              </a:tabLst>
              <a:defRPr sz="2000">
                <a:solidFill>
                  <a:schemeClr val="tx1"/>
                </a:solidFill>
                <a:latin typeface="Calibri" panose="020F0502020204030204" pitchFamily="34" charset="0"/>
              </a:defRPr>
            </a:lvl9pPr>
          </a:lstStyle>
          <a:p>
            <a:pPr marL="0" marR="0" lvl="0" indent="296863" algn="just" defTabSz="914400" rtl="0" eaLnBrk="1" fontAlgn="auto" latinLnBrk="0" hangingPunct="1">
              <a:lnSpc>
                <a:spcPct val="100000"/>
              </a:lnSpc>
              <a:spcBef>
                <a:spcPct val="0"/>
              </a:spcBef>
              <a:spcAft>
                <a:spcPts val="0"/>
              </a:spcAft>
              <a:buClrTx/>
              <a:buSzTx/>
              <a:buFontTx/>
              <a:buNone/>
              <a:tabLst>
                <a:tab pos="3046413" algn="l"/>
              </a:tabLst>
              <a:defRPr/>
            </a:pPr>
            <a:r>
              <a:rPr kumimoji="0" lang="en-US" alt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 </a:t>
            </a:r>
            <a:r>
              <a:rPr lang="en-US" altLang="vi-VN" sz="2800">
                <a:solidFill>
                  <a:prstClr val="black"/>
                </a:solidFill>
                <a:latin typeface="Times New Roman" panose="02020603050405020304" pitchFamily="18" charset="0"/>
              </a:rPr>
              <a:t>Đều bảo vệ quyền lợi giai cấp tư sản, đàn áp phong trào đấu tranh của công nhân.</a:t>
            </a:r>
            <a:endParaRPr kumimoji="0" lang="en-US" alt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4227083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5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14:presetBounceEnd="50000">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14:bounceEnd="50000">
                                          <p:cBhvr additive="base">
                                            <p:cTn id="21" dur="500" fill="hold"/>
                                            <p:tgtEl>
                                              <p:spTgt spid="25"/>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14:presetBounceEnd="50000">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14:bounceEnd="50000">
                                          <p:cBhvr additive="base">
                                            <p:cTn id="27"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wheel(2)">
                                          <p:cBhvr>
                                            <p:cTn id="33" dur="750"/>
                                            <p:tgtEl>
                                              <p:spTgt spid="3074"/>
                                            </p:tgtEl>
                                          </p:cBhvr>
                                        </p:animEffect>
                                      </p:childTnLst>
                                    </p:cTn>
                                  </p:par>
                                  <p:par>
                                    <p:cTn id="34" presetID="21" presetClass="entr" presetSubtype="2"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wheel(2)">
                                          <p:cBhvr>
                                            <p:cTn id="36" dur="750"/>
                                            <p:tgtEl>
                                              <p:spTgt spid="3076"/>
                                            </p:tgtEl>
                                          </p:cBhvr>
                                        </p:animEffect>
                                      </p:childTnLst>
                                    </p:cTn>
                                  </p:par>
                                </p:childTnLst>
                              </p:cTn>
                            </p:par>
                            <p:par>
                              <p:cTn id="37" fill="hold">
                                <p:stCondLst>
                                  <p:cond delay="750"/>
                                </p:stCondLst>
                                <p:childTnLst>
                                  <p:par>
                                    <p:cTn id="38" presetID="2" presetClass="entr" presetSubtype="8" fill="hold" grpId="0" nodeType="afterEffect" p14:presetBounceEnd="50000">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14:bounceEnd="50000">
                                          <p:cBhvr additive="base">
                                            <p:cTn id="40" dur="500" fill="hold"/>
                                            <p:tgtEl>
                                              <p:spTgt spid="30"/>
                                            </p:tgtEl>
                                            <p:attrNameLst>
                                              <p:attrName>ppt_x</p:attrName>
                                            </p:attrNameLst>
                                          </p:cBhvr>
                                          <p:tavLst>
                                            <p:tav tm="0">
                                              <p:val>
                                                <p:strVal val="0-#ppt_w/2"/>
                                              </p:val>
                                            </p:tav>
                                            <p:tav tm="100000">
                                              <p:val>
                                                <p:strVal val="#ppt_x"/>
                                              </p:val>
                                            </p:tav>
                                          </p:tavLst>
                                        </p:anim>
                                        <p:anim calcmode="lin" valueType="num" p14:bounceEnd="50000">
                                          <p:cBhvr additive="base">
                                            <p:cTn id="41" dur="500" fill="hold"/>
                                            <p:tgtEl>
                                              <p:spTgt spid="3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14:presetBounceEnd="50000">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14:bounceEnd="50000">
                                          <p:cBhvr additive="base">
                                            <p:cTn id="44" dur="5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p:bldP spid="11" grpId="0"/>
          <p:bldP spid="30"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 calcmode="lin" valueType="num">
                                          <p:cBhvr additive="base">
                                            <p:cTn id="21" dur="500" fill="hold"/>
                                            <p:tgtEl>
                                              <p:spTgt spid="25"/>
                                            </p:tgtEl>
                                            <p:attrNameLst>
                                              <p:attrName>ppt_x</p:attrName>
                                            </p:attrNameLst>
                                          </p:cBhvr>
                                          <p:tavLst>
                                            <p:tav tm="0">
                                              <p:val>
                                                <p:strVal val="1+#ppt_w/2"/>
                                              </p:val>
                                            </p:tav>
                                            <p:tav tm="100000">
                                              <p:val>
                                                <p:strVal val="#ppt_x"/>
                                              </p:val>
                                            </p:tav>
                                          </p:tavLst>
                                        </p:anim>
                                        <p:anim calcmode="lin" valueType="num">
                                          <p:cBhvr additive="base">
                                            <p:cTn id="2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additive="base">
                                            <p:cTn id="27" dur="500" fill="hold"/>
                                            <p:tgtEl>
                                              <p:spTgt spid="2"/>
                                            </p:tgtEl>
                                            <p:attrNameLst>
                                              <p:attrName>ppt_x</p:attrName>
                                            </p:attrNameLst>
                                          </p:cBhvr>
                                          <p:tavLst>
                                            <p:tav tm="0">
                                              <p:val>
                                                <p:strVal val="1+#ppt_w/2"/>
                                              </p:val>
                                            </p:tav>
                                            <p:tav tm="100000">
                                              <p:val>
                                                <p:strVal val="#ppt_x"/>
                                              </p:val>
                                            </p:tav>
                                          </p:tavLst>
                                        </p:anim>
                                        <p:anim calcmode="lin" valueType="num">
                                          <p:cBhvr additive="base">
                                            <p:cTn id="2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1" presetClass="entr" presetSubtype="2" fill="hold" nodeType="clickEffect">
                                      <p:stCondLst>
                                        <p:cond delay="0"/>
                                      </p:stCondLst>
                                      <p:childTnLst>
                                        <p:set>
                                          <p:cBhvr>
                                            <p:cTn id="32" dur="1" fill="hold">
                                              <p:stCondLst>
                                                <p:cond delay="0"/>
                                              </p:stCondLst>
                                            </p:cTn>
                                            <p:tgtEl>
                                              <p:spTgt spid="3074"/>
                                            </p:tgtEl>
                                            <p:attrNameLst>
                                              <p:attrName>style.visibility</p:attrName>
                                            </p:attrNameLst>
                                          </p:cBhvr>
                                          <p:to>
                                            <p:strVal val="visible"/>
                                          </p:to>
                                        </p:set>
                                        <p:animEffect transition="in" filter="wheel(2)">
                                          <p:cBhvr>
                                            <p:cTn id="33" dur="750"/>
                                            <p:tgtEl>
                                              <p:spTgt spid="3074"/>
                                            </p:tgtEl>
                                          </p:cBhvr>
                                        </p:animEffect>
                                      </p:childTnLst>
                                    </p:cTn>
                                  </p:par>
                                  <p:par>
                                    <p:cTn id="34" presetID="21" presetClass="entr" presetSubtype="2" fill="hold" nodeType="withEffect">
                                      <p:stCondLst>
                                        <p:cond delay="0"/>
                                      </p:stCondLst>
                                      <p:childTnLst>
                                        <p:set>
                                          <p:cBhvr>
                                            <p:cTn id="35" dur="1" fill="hold">
                                              <p:stCondLst>
                                                <p:cond delay="0"/>
                                              </p:stCondLst>
                                            </p:cTn>
                                            <p:tgtEl>
                                              <p:spTgt spid="3076"/>
                                            </p:tgtEl>
                                            <p:attrNameLst>
                                              <p:attrName>style.visibility</p:attrName>
                                            </p:attrNameLst>
                                          </p:cBhvr>
                                          <p:to>
                                            <p:strVal val="visible"/>
                                          </p:to>
                                        </p:set>
                                        <p:animEffect transition="in" filter="wheel(2)">
                                          <p:cBhvr>
                                            <p:cTn id="36" dur="750"/>
                                            <p:tgtEl>
                                              <p:spTgt spid="3076"/>
                                            </p:tgtEl>
                                          </p:cBhvr>
                                        </p:animEffect>
                                      </p:childTnLst>
                                    </p:cTn>
                                  </p:par>
                                </p:childTnLst>
                              </p:cTn>
                            </p:par>
                            <p:par>
                              <p:cTn id="37" fill="hold">
                                <p:stCondLst>
                                  <p:cond delay="750"/>
                                </p:stCondLst>
                                <p:childTnLst>
                                  <p:par>
                                    <p:cTn id="38" presetID="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 calcmode="lin" valueType="num">
                                          <p:cBhvr additive="base">
                                            <p:cTn id="40" dur="500" fill="hold"/>
                                            <p:tgtEl>
                                              <p:spTgt spid="30"/>
                                            </p:tgtEl>
                                            <p:attrNameLst>
                                              <p:attrName>ppt_x</p:attrName>
                                            </p:attrNameLst>
                                          </p:cBhvr>
                                          <p:tavLst>
                                            <p:tav tm="0">
                                              <p:val>
                                                <p:strVal val="0-#ppt_w/2"/>
                                              </p:val>
                                            </p:tav>
                                            <p:tav tm="100000">
                                              <p:val>
                                                <p:strVal val="#ppt_x"/>
                                              </p:val>
                                            </p:tav>
                                          </p:tavLst>
                                        </p:anim>
                                        <p:anim calcmode="lin" valueType="num">
                                          <p:cBhvr additive="base">
                                            <p:cTn id="41" dur="500" fill="hold"/>
                                            <p:tgtEl>
                                              <p:spTgt spid="30"/>
                                            </p:tgtEl>
                                            <p:attrNameLst>
                                              <p:attrName>ppt_y</p:attrName>
                                            </p:attrNameLst>
                                          </p:cBhvr>
                                          <p:tavLst>
                                            <p:tav tm="0">
                                              <p:val>
                                                <p:strVal val="#ppt_y"/>
                                              </p:val>
                                            </p:tav>
                                            <p:tav tm="100000">
                                              <p:val>
                                                <p:strVal val="#ppt_y"/>
                                              </p:val>
                                            </p:tav>
                                          </p:tavLst>
                                        </p:anim>
                                      </p:childTnLst>
                                    </p:cTn>
                                  </p:par>
                                  <p:par>
                                    <p:cTn id="42" presetID="2" presetClass="entr" presetSubtype="2"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 calcmode="lin" valueType="num">
                                          <p:cBhvr additive="base">
                                            <p:cTn id="44" dur="500" fill="hold"/>
                                            <p:tgtEl>
                                              <p:spTgt spid="11"/>
                                            </p:tgtEl>
                                            <p:attrNameLst>
                                              <p:attrName>ppt_x</p:attrName>
                                            </p:attrNameLst>
                                          </p:cBhvr>
                                          <p:tavLst>
                                            <p:tav tm="0">
                                              <p:val>
                                                <p:strVal val="1+#ppt_w/2"/>
                                              </p:val>
                                            </p:tav>
                                            <p:tav tm="100000">
                                              <p:val>
                                                <p:strVal val="#ppt_x"/>
                                              </p:val>
                                            </p:tav>
                                          </p:tavLst>
                                        </p:anim>
                                        <p:anim calcmode="lin" valueType="num">
                                          <p:cBhvr additive="base">
                                            <p:cTn id="45"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4" grpId="0" animBg="1"/>
          <p:bldP spid="25" grpId="0"/>
          <p:bldP spid="11" grpId="0"/>
          <p:bldP spid="30" grpId="0"/>
          <p:bldP spid="2"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4EDB0E-4750-A343-AFDA-3B60462724C4}"/>
              </a:ext>
            </a:extLst>
          </p:cNvPr>
          <p:cNvSpPr/>
          <p:nvPr/>
        </p:nvSpPr>
        <p:spPr>
          <a:xfrm>
            <a:off x="8149268" y="0"/>
            <a:ext cx="87084" cy="6858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155A4B30-0A74-0A41-8BE2-0E0A1B132B68}"/>
              </a:ext>
            </a:extLst>
          </p:cNvPr>
          <p:cNvSpPr/>
          <p:nvPr/>
        </p:nvSpPr>
        <p:spPr>
          <a:xfrm>
            <a:off x="2393883" y="-54850"/>
            <a:ext cx="3297698" cy="830997"/>
          </a:xfrm>
          <a:prstGeom prst="rect">
            <a:avLst/>
          </a:prstGeom>
        </p:spPr>
        <p:txBody>
          <a:bodyPr wrap="none">
            <a:spAutoFit/>
          </a:bodyPr>
          <a:lstStyle/>
          <a:p>
            <a:pPr marL="685800" marR="0" lvl="0" indent="-685800" algn="ctr" defTabSz="914400" rtl="0" eaLnBrk="1" fontAlgn="auto" latinLnBrk="0" hangingPunct="1">
              <a:lnSpc>
                <a:spcPct val="100000"/>
              </a:lnSpc>
              <a:spcBef>
                <a:spcPct val="0"/>
              </a:spcBef>
              <a:spcAft>
                <a:spcPts val="0"/>
              </a:spcAft>
              <a:buClrTx/>
              <a:buSzTx/>
              <a:buFont typeface="Wingdings" panose="05000000000000000000" pitchFamily="2" charset="2"/>
              <a:buChar char="v"/>
              <a:tabLst/>
              <a:defRPr/>
            </a:pPr>
            <a:r>
              <a:rPr kumimoji="0" lang="en-US" altLang="vi-VN" sz="4800" b="1" i="0" u="none" strike="noStrike" kern="1200" cap="none" spc="0" normalizeH="0" baseline="0" noProof="0">
                <a:ln>
                  <a:noFill/>
                </a:ln>
                <a:solidFill>
                  <a:srgbClr val="A01127"/>
                </a:solidFill>
                <a:effectLst/>
                <a:uLnTx/>
                <a:uFillTx/>
                <a:latin typeface="Snell Roundhand" panose="02000603080000090004" pitchFamily="2" charset="77"/>
                <a:ea typeface="+mn-ea"/>
                <a:cs typeface="+mn-cs"/>
              </a:rPr>
              <a:t>Đối</a:t>
            </a:r>
            <a:r>
              <a:rPr kumimoji="0" lang="en-US" altLang="vi-VN" sz="4800" b="1" i="0" u="none" strike="noStrike" kern="1200" cap="none" spc="0" normalizeH="0" noProof="0">
                <a:ln>
                  <a:noFill/>
                </a:ln>
                <a:solidFill>
                  <a:srgbClr val="A01127"/>
                </a:solidFill>
                <a:effectLst/>
                <a:uLnTx/>
                <a:uFillTx/>
                <a:latin typeface="Snell Roundhand" panose="02000603080000090004" pitchFamily="2" charset="77"/>
                <a:ea typeface="+mn-ea"/>
                <a:cs typeface="+mn-cs"/>
              </a:rPr>
              <a:t> ngoại</a:t>
            </a:r>
            <a:endParaRPr kumimoji="0" lang="en-US" altLang="vi-VN" sz="4800" b="1" i="0" u="none" strike="noStrike" kern="1200" cap="none" spc="0" normalizeH="0" baseline="0" noProof="0" dirty="0">
              <a:ln>
                <a:noFill/>
              </a:ln>
              <a:solidFill>
                <a:srgbClr val="A01127"/>
              </a:solidFill>
              <a:effectLst/>
              <a:uLnTx/>
              <a:uFillTx/>
              <a:latin typeface="Snell Roundhand" panose="02000603080000090004" pitchFamily="2" charset="77"/>
              <a:ea typeface="+mn-ea"/>
              <a:cs typeface="+mn-cs"/>
            </a:endParaRPr>
          </a:p>
        </p:txBody>
      </p:sp>
      <p:pic>
        <p:nvPicPr>
          <p:cNvPr id="10" name="Picture 9">
            <a:extLst>
              <a:ext uri="{FF2B5EF4-FFF2-40B4-BE49-F238E27FC236}">
                <a16:creationId xmlns:a16="http://schemas.microsoft.com/office/drawing/2014/main" id="{EDEB3F66-53CA-FD4B-B3D3-729C8A078A27}"/>
              </a:ext>
            </a:extLst>
          </p:cNvPr>
          <p:cNvPicPr>
            <a:picLocks noChangeAspect="1"/>
          </p:cNvPicPr>
          <p:nvPr/>
        </p:nvPicPr>
        <p:blipFill>
          <a:blip r:embed="rId2"/>
          <a:stretch>
            <a:fillRect/>
          </a:stretch>
        </p:blipFill>
        <p:spPr>
          <a:xfrm>
            <a:off x="7815816" y="3274828"/>
            <a:ext cx="2782228" cy="3583172"/>
          </a:xfrm>
          <a:prstGeom prst="rect">
            <a:avLst/>
          </a:prstGeom>
        </p:spPr>
      </p:pic>
      <p:sp>
        <p:nvSpPr>
          <p:cNvPr id="24" name="AutoShape 13">
            <a:extLst>
              <a:ext uri="{FF2B5EF4-FFF2-40B4-BE49-F238E27FC236}">
                <a16:creationId xmlns:a16="http://schemas.microsoft.com/office/drawing/2014/main" id="{8759B04F-C5C2-0445-85C9-90D830F8D4C4}"/>
              </a:ext>
            </a:extLst>
          </p:cNvPr>
          <p:cNvSpPr>
            <a:spLocks noChangeArrowheads="1"/>
          </p:cNvSpPr>
          <p:nvPr/>
        </p:nvSpPr>
        <p:spPr bwMode="auto">
          <a:xfrm>
            <a:off x="8236352" y="0"/>
            <a:ext cx="3866178" cy="3276600"/>
          </a:xfrm>
          <a:prstGeom prst="cloudCallout">
            <a:avLst>
              <a:gd name="adj1" fmla="val -13015"/>
              <a:gd name="adj2" fmla="val 52959"/>
            </a:avLst>
          </a:prstGeom>
          <a:gradFill rotWithShape="1">
            <a:gsLst>
              <a:gs pos="0">
                <a:srgbClr val="00FFFF"/>
              </a:gs>
              <a:gs pos="50000">
                <a:srgbClr val="F0FFFF"/>
              </a:gs>
              <a:gs pos="100000">
                <a:srgbClr val="00FFFF"/>
              </a:gs>
            </a:gsLst>
            <a:lin ang="5400000" scaled="1"/>
          </a:gradFill>
          <a:ln w="9525">
            <a:solidFill>
              <a:schemeClr val="tx1"/>
            </a:solidFill>
            <a:round/>
            <a:headEnd/>
            <a:tailEnd/>
          </a:ln>
        </p:spPr>
        <p:txBody>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Chính</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phủ</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Anh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đã</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err="1">
                <a:ln>
                  <a:noFill/>
                </a:ln>
                <a:solidFill>
                  <a:srgbClr val="FF6600"/>
                </a:solidFill>
                <a:effectLst/>
                <a:uLnTx/>
                <a:uFillTx/>
                <a:latin typeface="Times New Roman" panose="02020603050405020304" pitchFamily="18" charset="0"/>
                <a:ea typeface="+mn-ea"/>
                <a:cs typeface="+mn-cs"/>
              </a:rPr>
              <a:t>thi</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hành chính</a:t>
            </a:r>
            <a:r>
              <a:rPr kumimoji="0" lang="en-US" altLang="vi-VN" sz="2800" b="1" i="0" u="none" strike="noStrike" kern="1200" cap="none" spc="0" normalizeH="0" noProof="0">
                <a:ln>
                  <a:noFill/>
                </a:ln>
                <a:solidFill>
                  <a:srgbClr val="FF6600"/>
                </a:solidFill>
                <a:effectLst/>
                <a:uLnTx/>
                <a:uFillTx/>
                <a:latin typeface="Times New Roman" panose="02020603050405020304" pitchFamily="18" charset="0"/>
                <a:ea typeface="+mn-ea"/>
                <a:cs typeface="+mn-cs"/>
              </a:rPr>
              <a:t> sách </a:t>
            </a:r>
            <a:r>
              <a:rPr kumimoji="0" lang="en-US" altLang="vi-VN" sz="2800" b="1" i="0" u="none" strike="noStrike" kern="1200" cap="none" spc="0" normalizeH="0" baseline="0" noProof="0">
                <a:ln>
                  <a:noFill/>
                </a:ln>
                <a:solidFill>
                  <a:srgbClr val="FF6600"/>
                </a:solidFill>
                <a:effectLst/>
                <a:uLnTx/>
                <a:uFillTx/>
                <a:latin typeface="Times New Roman" panose="02020603050405020304" pitchFamily="18" charset="0"/>
                <a:ea typeface="+mn-ea"/>
                <a:cs typeface="+mn-cs"/>
              </a:rPr>
              <a:t> đối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ngoại</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như</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thế</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r>
              <a:rPr kumimoji="0" lang="en-US" altLang="vi-VN" sz="2800" b="1" i="0" u="none" strike="noStrike" kern="1200" cap="none" spc="0" normalizeH="0" baseline="0" noProof="0" dirty="0" err="1">
                <a:ln>
                  <a:noFill/>
                </a:ln>
                <a:solidFill>
                  <a:srgbClr val="FF6600"/>
                </a:solidFill>
                <a:effectLst/>
                <a:uLnTx/>
                <a:uFillTx/>
                <a:latin typeface="Times New Roman" panose="02020603050405020304" pitchFamily="18" charset="0"/>
                <a:ea typeface="+mn-ea"/>
                <a:cs typeface="+mn-cs"/>
              </a:rPr>
              <a:t>nào</a:t>
            </a:r>
            <a:r>
              <a:rPr kumimoji="0" lang="en-US" altLang="vi-VN" sz="2800" b="1" i="0" u="none" strike="noStrike" kern="1200" cap="none" spc="0" normalizeH="0" baseline="0" noProof="0" dirty="0">
                <a:ln>
                  <a:noFill/>
                </a:ln>
                <a:solidFill>
                  <a:srgbClr val="FF6600"/>
                </a:solidFill>
                <a:effectLst/>
                <a:uLnTx/>
                <a:uFillTx/>
                <a:latin typeface="Times New Roman" panose="02020603050405020304" pitchFamily="18" charset="0"/>
                <a:ea typeface="+mn-ea"/>
                <a:cs typeface="+mn-cs"/>
              </a:rPr>
              <a:t> ?</a:t>
            </a:r>
          </a:p>
        </p:txBody>
      </p:sp>
      <p:sp>
        <p:nvSpPr>
          <p:cNvPr id="2" name="Rectangle 1">
            <a:extLst>
              <a:ext uri="{FF2B5EF4-FFF2-40B4-BE49-F238E27FC236}">
                <a16:creationId xmlns:a16="http://schemas.microsoft.com/office/drawing/2014/main" id="{F91E3A4E-5A79-324E-A902-38BA8FD70B1D}"/>
              </a:ext>
            </a:extLst>
          </p:cNvPr>
          <p:cNvSpPr/>
          <p:nvPr/>
        </p:nvSpPr>
        <p:spPr>
          <a:xfrm>
            <a:off x="208533" y="800974"/>
            <a:ext cx="7642223" cy="1569660"/>
          </a:xfrm>
          <a:prstGeom prst="rect">
            <a:avLst/>
          </a:prstGeom>
        </p:spPr>
        <p:txBody>
          <a:bodyPr wrap="square">
            <a:spAutoFit/>
          </a:bodyPr>
          <a:lstStyle/>
          <a:p>
            <a:pPr lvl="0"/>
            <a:r>
              <a:rPr lang="en-US" altLang="vi-VN" sz="3200">
                <a:solidFill>
                  <a:prstClr val="black"/>
                </a:solidFill>
                <a:latin typeface="Times New Roman" panose="02020603050405020304" pitchFamily="18" charset="0"/>
                <a:cs typeface="Times New Roman" panose="02020603050405020304" pitchFamily="18" charset="0"/>
              </a:rPr>
              <a:t>- N</a:t>
            </a:r>
            <a:r>
              <a:rPr lang="vi-VN" altLang="vi-VN" sz="3200">
                <a:solidFill>
                  <a:prstClr val="black"/>
                </a:solidFill>
                <a:latin typeface="Times New Roman" panose="02020603050405020304" pitchFamily="18" charset="0"/>
                <a:cs typeface="Times New Roman" panose="02020603050405020304" pitchFamily="18" charset="0"/>
              </a:rPr>
              <a:t>ước Anh</a:t>
            </a:r>
            <a:r>
              <a:rPr lang="en-US" altLang="vi-VN" sz="3200">
                <a:solidFill>
                  <a:prstClr val="black"/>
                </a:solidFill>
                <a:latin typeface="Times New Roman" panose="02020603050405020304" pitchFamily="18" charset="0"/>
                <a:cs typeface="Times New Roman" panose="02020603050405020304" pitchFamily="18" charset="0"/>
              </a:rPr>
              <a:t> tiếp tục đẩy mạnh</a:t>
            </a:r>
            <a:r>
              <a:rPr lang="vi-VN" altLang="vi-VN" sz="3200">
                <a:solidFill>
                  <a:prstClr val="black"/>
                </a:solidFill>
                <a:latin typeface="Times New Roman" panose="02020603050405020304" pitchFamily="18" charset="0"/>
                <a:cs typeface="Times New Roman" panose="02020603050405020304" pitchFamily="18" charset="0"/>
              </a:rPr>
              <a:t> xâm chiếm thuộc địa</a:t>
            </a:r>
            <a:r>
              <a:rPr lang="en-US" altLang="vi-VN" sz="3200">
                <a:solidFill>
                  <a:prstClr val="black"/>
                </a:solidFill>
                <a:latin typeface="Times New Roman" panose="02020603050405020304" pitchFamily="18" charset="0"/>
                <a:cs typeface="Times New Roman" panose="02020603050405020304" pitchFamily="18" charset="0"/>
              </a:rPr>
              <a:t> và trở thành đế quốc có nhiều thuộc địa nhất thế giới.</a:t>
            </a:r>
            <a:endParaRPr kumimoji="0" lang="en-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94A1EC44-748F-734C-BB32-7EB296C012A4}"/>
              </a:ext>
            </a:extLst>
          </p:cNvPr>
          <p:cNvSpPr/>
          <p:nvPr/>
        </p:nvSpPr>
        <p:spPr>
          <a:xfrm>
            <a:off x="128527" y="2433345"/>
            <a:ext cx="7759488" cy="1077218"/>
          </a:xfrm>
          <a:prstGeom prst="rect">
            <a:avLst/>
          </a:prstGeom>
        </p:spPr>
        <p:txBody>
          <a:bodyPr wrap="square">
            <a:spAutoFit/>
          </a:bodyPr>
          <a:lstStyle/>
          <a:p>
            <a:pPr lvl="0"/>
            <a:r>
              <a:rPr lang="en-US" altLang="vi-VN" sz="3200">
                <a:solidFill>
                  <a:prstClr val="black"/>
                </a:solidFill>
                <a:latin typeface="Times New Roman" panose="02020603050405020304" pitchFamily="18" charset="0"/>
                <a:cs typeface="Times New Roman" panose="02020603050405020304" pitchFamily="18" charset="0"/>
              </a:rPr>
              <a:t>- </a:t>
            </a:r>
            <a:r>
              <a:rPr lang="vi-VN" altLang="vi-VN" sz="3200">
                <a:solidFill>
                  <a:prstClr val="black"/>
                </a:solidFill>
                <a:latin typeface="Times New Roman" panose="02020603050405020304" pitchFamily="18" charset="0"/>
                <a:cs typeface="Times New Roman" panose="02020603050405020304" pitchFamily="18" charset="0"/>
              </a:rPr>
              <a:t>Lên</a:t>
            </a:r>
            <a:r>
              <a:rPr lang="en-US" altLang="vi-VN" sz="3200">
                <a:solidFill>
                  <a:prstClr val="black"/>
                </a:solidFill>
                <a:latin typeface="Times New Roman" panose="02020603050405020304" pitchFamily="18" charset="0"/>
                <a:cs typeface="Times New Roman" panose="02020603050405020304" pitchFamily="18" charset="0"/>
              </a:rPr>
              <a:t>in</a:t>
            </a:r>
            <a:r>
              <a:rPr lang="vi-VN" altLang="vi-VN" sz="3200">
                <a:solidFill>
                  <a:prstClr val="black"/>
                </a:solidFill>
                <a:latin typeface="Times New Roman" panose="02020603050405020304" pitchFamily="18" charset="0"/>
                <a:cs typeface="Times New Roman" panose="02020603050405020304" pitchFamily="18" charset="0"/>
              </a:rPr>
              <a:t> gọi chủ nghĩa đế quốc Anh là </a:t>
            </a:r>
            <a:r>
              <a:rPr lang="vi-VN" altLang="vi-VN" sz="3200" b="1">
                <a:solidFill>
                  <a:srgbClr val="0070C0"/>
                </a:solidFill>
                <a:latin typeface="Times New Roman" panose="02020603050405020304" pitchFamily="18" charset="0"/>
                <a:cs typeface="Times New Roman" panose="02020603050405020304" pitchFamily="18" charset="0"/>
              </a:rPr>
              <a:t>"chủ nghĩa để quốc thực dân".</a:t>
            </a:r>
            <a:endParaRPr kumimoji="0" lang="en-VN" sz="3200" b="1" i="0" u="none" strike="noStrike" kern="120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ECC0A63A-C97D-A844-8750-290CF4FE7277}"/>
              </a:ext>
            </a:extLst>
          </p:cNvPr>
          <p:cNvPicPr>
            <a:picLocks noChangeAspect="1"/>
          </p:cNvPicPr>
          <p:nvPr/>
        </p:nvPicPr>
        <p:blipFill>
          <a:blip r:embed="rId3"/>
          <a:stretch>
            <a:fillRect/>
          </a:stretch>
        </p:blipFill>
        <p:spPr>
          <a:xfrm>
            <a:off x="2527473" y="3510563"/>
            <a:ext cx="6086251" cy="3347437"/>
          </a:xfrm>
          <a:prstGeom prst="rect">
            <a:avLst/>
          </a:prstGeom>
        </p:spPr>
      </p:pic>
      <p:pic>
        <p:nvPicPr>
          <p:cNvPr id="16" name="Picture 15">
            <a:extLst>
              <a:ext uri="{FF2B5EF4-FFF2-40B4-BE49-F238E27FC236}">
                <a16:creationId xmlns:a16="http://schemas.microsoft.com/office/drawing/2014/main" id="{8058C7D3-0139-5C4E-8751-BFCA552C461C}"/>
              </a:ext>
            </a:extLst>
          </p:cNvPr>
          <p:cNvPicPr>
            <a:picLocks noChangeAspect="1"/>
          </p:cNvPicPr>
          <p:nvPr/>
        </p:nvPicPr>
        <p:blipFill>
          <a:blip r:embed="rId4"/>
          <a:stretch>
            <a:fillRect/>
          </a:stretch>
        </p:blipFill>
        <p:spPr>
          <a:xfrm flipH="1">
            <a:off x="-579644" y="2714171"/>
            <a:ext cx="5199941" cy="5089089"/>
          </a:xfrm>
          <a:prstGeom prst="rect">
            <a:avLst/>
          </a:prstGeom>
        </p:spPr>
      </p:pic>
    </p:spTree>
    <p:extLst>
      <p:ext uri="{BB962C8B-B14F-4D97-AF65-F5344CB8AC3E}">
        <p14:creationId xmlns:p14="http://schemas.microsoft.com/office/powerpoint/2010/main" val="3257567620"/>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accel="50000" fill="hold" grpId="0" nodeType="clickEffect" p14:presetBounceEnd="50000">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14:bounceEnd="50000">
                                          <p:cBhvr additive="base">
                                            <p:cTn id="21"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accel="50000" fill="hold" grpId="0" nodeType="clickEffect" p14:presetBounceEnd="50000">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14:bounceEnd="50000">
                                          <p:cBhvr additive="base">
                                            <p:cTn id="27" dur="500" fill="hold"/>
                                            <p:tgtEl>
                                              <p:spTgt spid="4"/>
                                            </p:tgtEl>
                                            <p:attrNameLst>
                                              <p:attrName>ppt_x</p:attrName>
                                            </p:attrNameLst>
                                          </p:cBhvr>
                                          <p:tavLst>
                                            <p:tav tm="0">
                                              <p:val>
                                                <p:strVal val="1+#ppt_w/2"/>
                                              </p:val>
                                            </p:tav>
                                            <p:tav tm="100000">
                                              <p:val>
                                                <p:strVal val="#ppt_x"/>
                                              </p:val>
                                            </p:tav>
                                          </p:tavLst>
                                        </p:anim>
                                        <p:anim calcmode="lin" valueType="num" p14:bounceEnd="50000">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5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2" accel="5000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accel="5000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5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animBg="1"/>
          <p:bldP spid="2" grpId="0"/>
          <p:bldP spid="4"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graphicFrame>
        <p:nvGraphicFramePr>
          <p:cNvPr id="4" name="Group 2">
            <a:extLst>
              <a:ext uri="{FF2B5EF4-FFF2-40B4-BE49-F238E27FC236}">
                <a16:creationId xmlns:a16="http://schemas.microsoft.com/office/drawing/2014/main" id="{6EC7A11E-43F3-164B-A77B-99BB56356FCD}"/>
              </a:ext>
            </a:extLst>
          </p:cNvPr>
          <p:cNvGraphicFramePr>
            <a:graphicFrameLocks/>
          </p:cNvGraphicFramePr>
          <p:nvPr/>
        </p:nvGraphicFramePr>
        <p:xfrm>
          <a:off x="304800" y="1228725"/>
          <a:ext cx="11672888" cy="5629275"/>
        </p:xfrm>
        <a:graphic>
          <a:graphicData uri="http://schemas.openxmlformats.org/drawingml/2006/table">
            <a:tbl>
              <a:tblPr/>
              <a:tblGrid>
                <a:gridCol w="2377810">
                  <a:extLst>
                    <a:ext uri="{9D8B030D-6E8A-4147-A177-3AD203B41FA5}">
                      <a16:colId xmlns:a16="http://schemas.microsoft.com/office/drawing/2014/main" val="20000"/>
                    </a:ext>
                  </a:extLst>
                </a:gridCol>
                <a:gridCol w="4431374">
                  <a:extLst>
                    <a:ext uri="{9D8B030D-6E8A-4147-A177-3AD203B41FA5}">
                      <a16:colId xmlns:a16="http://schemas.microsoft.com/office/drawing/2014/main" val="20001"/>
                    </a:ext>
                  </a:extLst>
                </a:gridCol>
                <a:gridCol w="4863704">
                  <a:extLst>
                    <a:ext uri="{9D8B030D-6E8A-4147-A177-3AD203B41FA5}">
                      <a16:colId xmlns:a16="http://schemas.microsoft.com/office/drawing/2014/main" val="20002"/>
                    </a:ext>
                  </a:extLst>
                </a:gridCol>
              </a:tblGrid>
              <a:tr h="121371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NĂM</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DIỆN TÍCH</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Triệu</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 km</a:t>
                      </a:r>
                      <a:r>
                        <a:rPr kumimoji="0" lang="en-US" sz="2800" b="0" i="0" u="none" strike="noStrike" cap="none" normalizeH="0" baseline="30000" dirty="0">
                          <a:ln>
                            <a:noFill/>
                          </a:ln>
                          <a:solidFill>
                            <a:srgbClr val="0070C0"/>
                          </a:solidFill>
                          <a:effectLst>
                            <a:outerShdw blurRad="38100" dist="38100" dir="2700000" algn="tl">
                              <a:srgbClr val="000000"/>
                            </a:outerShdw>
                          </a:effectLst>
                          <a:latin typeface="Times New Roman" pitchFamily="18" charset="0"/>
                        </a:rPr>
                        <a:t>2</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DÂN SỐ</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Triệu</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 </a:t>
                      </a:r>
                      <a:r>
                        <a:rPr kumimoji="0" lang="en-US" sz="2800" b="0" i="0" u="none" strike="noStrike" cap="none" normalizeH="0" baseline="0" dirty="0" err="1">
                          <a:ln>
                            <a:noFill/>
                          </a:ln>
                          <a:solidFill>
                            <a:srgbClr val="0070C0"/>
                          </a:solidFill>
                          <a:effectLst>
                            <a:outerShdw blurRad="38100" dist="38100" dir="2700000" algn="tl">
                              <a:srgbClr val="000000"/>
                            </a:outerShdw>
                          </a:effectLst>
                          <a:latin typeface="Times New Roman" pitchFamily="18" charset="0"/>
                        </a:rPr>
                        <a:t>người</a:t>
                      </a:r>
                      <a:r>
                        <a:rPr kumimoji="0" lang="en-US" sz="2800" b="0" i="0" u="none" strike="noStrike" cap="none" normalizeH="0" baseline="0" dirty="0">
                          <a:ln>
                            <a:noFill/>
                          </a:ln>
                          <a:solidFill>
                            <a:srgbClr val="0070C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679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1860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2,5</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145,1</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66037">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1880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7,7</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267,9</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6790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1890</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9,3</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chemeClr val="tx1"/>
                          </a:solidFill>
                          <a:effectLst>
                            <a:outerShdw blurRad="38100" dist="38100" dir="2700000" algn="tl">
                              <a:srgbClr val="000000"/>
                            </a:outerShdw>
                          </a:effectLst>
                          <a:latin typeface="Times New Roman" pitchFamily="18" charset="0"/>
                        </a:rPr>
                        <a:t>309,0</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213711">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endPar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FF0000"/>
                          </a:solidFill>
                          <a:effectLst>
                            <a:outerShdw blurRad="38100" dist="38100" dir="2700000" algn="tl">
                              <a:srgbClr val="000000"/>
                            </a:outerShdw>
                          </a:effectLst>
                          <a:latin typeface="Times New Roman" pitchFamily="18" charset="0"/>
                        </a:rPr>
                        <a:t>1914</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rgbClr val="00B050"/>
                          </a:solidFill>
                          <a:effectLst>
                            <a:outerShdw blurRad="38100" dist="38100" dir="2700000" algn="tl">
                              <a:srgbClr val="000000"/>
                            </a:outerShdw>
                          </a:effectLst>
                          <a:latin typeface="Times New Roman" pitchFamily="18" charset="0"/>
                        </a:rPr>
                        <a:t>33 </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a:ln>
                            <a:noFill/>
                          </a:ln>
                          <a:solidFill>
                            <a:srgbClr val="00B050"/>
                          </a:solidFill>
                          <a:effectLst>
                            <a:outerShdw blurRad="38100" dist="38100" dir="2700000" algn="tl">
                              <a:srgbClr val="000000"/>
                            </a:outerShdw>
                          </a:effectLst>
                          <a:latin typeface="Times New Roman" pitchFamily="18" charset="0"/>
                        </a:rPr>
                        <a:t>(1/4 thế giới)</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400</a:t>
                      </a:r>
                    </a:p>
                    <a:p>
                      <a:pPr marL="0" marR="0" lvl="0" indent="0" algn="ctr" defTabSz="914400" rtl="0" eaLnBrk="1" fontAlgn="base" latinLnBrk="0" hangingPunct="1">
                        <a:lnSpc>
                          <a:spcPct val="100000"/>
                        </a:lnSpc>
                        <a:spcBef>
                          <a:spcPct val="20000"/>
                        </a:spcBef>
                        <a:spcAft>
                          <a:spcPct val="0"/>
                        </a:spcAft>
                        <a:buClr>
                          <a:schemeClr val="hlink"/>
                        </a:buClr>
                        <a:buSzPct val="80000"/>
                        <a:buFont typeface="Wingdings" pitchFamily="2" charset="2"/>
                        <a:buNone/>
                        <a:tabLst/>
                      </a:pP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(1/4 </a:t>
                      </a:r>
                      <a:r>
                        <a:rPr kumimoji="0" lang="en-US" sz="2800" b="0" i="0" u="none" strike="noStrike" cap="none" normalizeH="0" baseline="0" dirty="0" err="1">
                          <a:ln>
                            <a:noFill/>
                          </a:ln>
                          <a:solidFill>
                            <a:srgbClr val="00B050"/>
                          </a:solidFill>
                          <a:effectLst>
                            <a:outerShdw blurRad="38100" dist="38100" dir="2700000" algn="tl">
                              <a:srgbClr val="000000"/>
                            </a:outerShdw>
                          </a:effectLst>
                          <a:latin typeface="Times New Roman" pitchFamily="18" charset="0"/>
                        </a:rPr>
                        <a:t>thế</a:t>
                      </a: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 </a:t>
                      </a:r>
                      <a:r>
                        <a:rPr kumimoji="0" lang="en-US" sz="2800" b="0" i="0" u="none" strike="noStrike" cap="none" normalizeH="0" baseline="0" dirty="0" err="1">
                          <a:ln>
                            <a:noFill/>
                          </a:ln>
                          <a:solidFill>
                            <a:srgbClr val="00B050"/>
                          </a:solidFill>
                          <a:effectLst>
                            <a:outerShdw blurRad="38100" dist="38100" dir="2700000" algn="tl">
                              <a:srgbClr val="000000"/>
                            </a:outerShdw>
                          </a:effectLst>
                          <a:latin typeface="Times New Roman" pitchFamily="18" charset="0"/>
                        </a:rPr>
                        <a:t>giới</a:t>
                      </a:r>
                      <a:r>
                        <a:rPr kumimoji="0" lang="en-US" sz="2800" b="0" i="0" u="none" strike="noStrike" cap="none" normalizeH="0" baseline="0" dirty="0">
                          <a:ln>
                            <a:noFill/>
                          </a:ln>
                          <a:solidFill>
                            <a:srgbClr val="00B050"/>
                          </a:solidFill>
                          <a:effectLst>
                            <a:outerShdw blurRad="38100" dist="38100" dir="2700000" algn="tl">
                              <a:srgbClr val="000000"/>
                            </a:outerShdw>
                          </a:effectLst>
                          <a:latin typeface="Times New Roman" pitchFamily="18" charset="0"/>
                        </a:rPr>
                        <a:t>)</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 name="Text Box 28">
            <a:extLst>
              <a:ext uri="{FF2B5EF4-FFF2-40B4-BE49-F238E27FC236}">
                <a16:creationId xmlns:a16="http://schemas.microsoft.com/office/drawing/2014/main" id="{97B7A0A5-51E9-5E49-A59E-01792736D77A}"/>
              </a:ext>
            </a:extLst>
          </p:cNvPr>
          <p:cNvSpPr txBox="1">
            <a:spLocks noChangeArrowheads="1"/>
          </p:cNvSpPr>
          <p:nvPr/>
        </p:nvSpPr>
        <p:spPr bwMode="auto">
          <a:xfrm>
            <a:off x="2033587" y="371475"/>
            <a:ext cx="7315200" cy="58477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32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mn-cs"/>
              </a:rPr>
              <a:t>THUỘC ĐỊA CỦA ĐẾ QUỐC ANH</a:t>
            </a:r>
          </a:p>
        </p:txBody>
      </p:sp>
      <p:pic>
        <p:nvPicPr>
          <p:cNvPr id="5122" name="Picture 2">
            <a:extLst>
              <a:ext uri="{FF2B5EF4-FFF2-40B4-BE49-F238E27FC236}">
                <a16:creationId xmlns:a16="http://schemas.microsoft.com/office/drawing/2014/main" id="{1B550026-01DD-6E4C-A792-7EE36AF0D9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4112" y="54042"/>
            <a:ext cx="1228725" cy="12287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741F1E3-A2E8-2E45-B298-AEB7250E7E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05095"/>
            <a:ext cx="1228725" cy="1228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56535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14:presetBounceEnd="50000">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14:bounceEnd="50000">
                                          <p:cBhvr additive="base">
                                            <p:cTn id="12"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14:presetBounceEnd="50000">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14:bounceEnd="50000">
                                          <p:cBhvr additive="base">
                                            <p:cTn id="17" dur="500" fill="hold"/>
                                            <p:tgtEl>
                                              <p:spTgt spid="5122"/>
                                            </p:tgtEl>
                                            <p:attrNameLst>
                                              <p:attrName>ppt_x</p:attrName>
                                            </p:attrNameLst>
                                          </p:cBhvr>
                                          <p:tavLst>
                                            <p:tav tm="0">
                                              <p:val>
                                                <p:strVal val="1+#ppt_w/2"/>
                                              </p:val>
                                            </p:tav>
                                            <p:tav tm="100000">
                                              <p:val>
                                                <p:strVal val="#ppt_x"/>
                                              </p:val>
                                            </p:tav>
                                          </p:tavLst>
                                        </p:anim>
                                        <p:anim calcmode="lin" valueType="num" p14:bounceEnd="50000">
                                          <p:cBhvr additive="base">
                                            <p:cTn id="18" dur="500" fill="hold"/>
                                            <p:tgtEl>
                                              <p:spTgt spid="512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14:presetBounceEnd="50000">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14:bounceEnd="50000">
                                          <p:cBhvr additive="base">
                                            <p:cTn id="22"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9"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3" fill="hold" nodeType="afterEffect">
                                      <p:stCondLst>
                                        <p:cond delay="0"/>
                                      </p:stCondLst>
                                      <p:childTnLst>
                                        <p:set>
                                          <p:cBhvr>
                                            <p:cTn id="16" dur="1" fill="hold">
                                              <p:stCondLst>
                                                <p:cond delay="0"/>
                                              </p:stCondLst>
                                            </p:cTn>
                                            <p:tgtEl>
                                              <p:spTgt spid="5122"/>
                                            </p:tgtEl>
                                            <p:attrNameLst>
                                              <p:attrName>style.visibility</p:attrName>
                                            </p:attrNameLst>
                                          </p:cBhvr>
                                          <p:to>
                                            <p:strVal val="visible"/>
                                          </p:to>
                                        </p:set>
                                        <p:anim calcmode="lin" valueType="num">
                                          <p:cBhvr additive="base">
                                            <p:cTn id="17" dur="500" fill="hold"/>
                                            <p:tgtEl>
                                              <p:spTgt spid="5122"/>
                                            </p:tgtEl>
                                            <p:attrNameLst>
                                              <p:attrName>ppt_x</p:attrName>
                                            </p:attrNameLst>
                                          </p:cBhvr>
                                          <p:tavLst>
                                            <p:tav tm="0">
                                              <p:val>
                                                <p:strVal val="1+#ppt_w/2"/>
                                              </p:val>
                                            </p:tav>
                                            <p:tav tm="100000">
                                              <p:val>
                                                <p:strVal val="#ppt_x"/>
                                              </p:val>
                                            </p:tav>
                                          </p:tavLst>
                                        </p:anim>
                                        <p:anim calcmode="lin" valueType="num">
                                          <p:cBhvr additive="base">
                                            <p:cTn id="18" dur="500" fill="hold"/>
                                            <p:tgtEl>
                                              <p:spTgt spid="5122"/>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0-#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8EE1F6C6-D30F-2341-AA25-5622ADB17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B97B928-02D3-6847-8692-AEDEB149B343}"/>
              </a:ext>
            </a:extLst>
          </p:cNvPr>
          <p:cNvSpPr txBox="1"/>
          <p:nvPr/>
        </p:nvSpPr>
        <p:spPr>
          <a:xfrm>
            <a:off x="0" y="6190722"/>
            <a:ext cx="749808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B</a:t>
            </a:r>
            <a:r>
              <a:rPr kumimoji="0" lang="en-VN" sz="36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ản đồ thuộc địa của Anh năm 1914</a:t>
            </a:r>
          </a:p>
        </p:txBody>
      </p:sp>
      <p:pic>
        <p:nvPicPr>
          <p:cNvPr id="4" name="Graphic 3" descr="Marker">
            <a:extLst>
              <a:ext uri="{FF2B5EF4-FFF2-40B4-BE49-F238E27FC236}">
                <a16:creationId xmlns:a16="http://schemas.microsoft.com/office/drawing/2014/main" id="{20E32E4D-F9E4-994C-861B-5CD6745F9C9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8512" y="225707"/>
            <a:ext cx="1164336" cy="1164336"/>
          </a:xfrm>
          <a:prstGeom prst="rect">
            <a:avLst/>
          </a:prstGeom>
        </p:spPr>
      </p:pic>
      <p:pic>
        <p:nvPicPr>
          <p:cNvPr id="6" name="Graphic 5" descr="Marker">
            <a:extLst>
              <a:ext uri="{FF2B5EF4-FFF2-40B4-BE49-F238E27FC236}">
                <a16:creationId xmlns:a16="http://schemas.microsoft.com/office/drawing/2014/main" id="{A95C5786-B202-8444-A2B1-4040291BFE8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550408" y="2130592"/>
            <a:ext cx="1164336" cy="1164336"/>
          </a:xfrm>
          <a:prstGeom prst="rect">
            <a:avLst/>
          </a:prstGeom>
        </p:spPr>
      </p:pic>
      <p:pic>
        <p:nvPicPr>
          <p:cNvPr id="7" name="Graphic 6" descr="Marker">
            <a:extLst>
              <a:ext uri="{FF2B5EF4-FFF2-40B4-BE49-F238E27FC236}">
                <a16:creationId xmlns:a16="http://schemas.microsoft.com/office/drawing/2014/main" id="{4C62FC92-3322-6D42-B13E-5C78829637A3}"/>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7345680" y="1941499"/>
            <a:ext cx="1164336" cy="1164336"/>
          </a:xfrm>
          <a:prstGeom prst="rect">
            <a:avLst/>
          </a:prstGeom>
        </p:spPr>
      </p:pic>
      <p:pic>
        <p:nvPicPr>
          <p:cNvPr id="8" name="Graphic 7" descr="Marker">
            <a:extLst>
              <a:ext uri="{FF2B5EF4-FFF2-40B4-BE49-F238E27FC236}">
                <a16:creationId xmlns:a16="http://schemas.microsoft.com/office/drawing/2014/main" id="{3B7519A6-A88E-1C4A-B353-842B873F5F42}"/>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607552" y="2846832"/>
            <a:ext cx="1164336" cy="1164336"/>
          </a:xfrm>
          <a:prstGeom prst="rect">
            <a:avLst/>
          </a:prstGeom>
        </p:spPr>
      </p:pic>
      <p:pic>
        <p:nvPicPr>
          <p:cNvPr id="9" name="Graphic 8" descr="Marker">
            <a:extLst>
              <a:ext uri="{FF2B5EF4-FFF2-40B4-BE49-F238E27FC236}">
                <a16:creationId xmlns:a16="http://schemas.microsoft.com/office/drawing/2014/main" id="{C595A782-60AE-054B-9691-35B0A37F005E}"/>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235440" y="4270248"/>
            <a:ext cx="1164336" cy="1164336"/>
          </a:xfrm>
          <a:prstGeom prst="rect">
            <a:avLst/>
          </a:prstGeom>
        </p:spPr>
      </p:pic>
      <p:pic>
        <p:nvPicPr>
          <p:cNvPr id="10" name="Graphic 9" descr="Marker">
            <a:extLst>
              <a:ext uri="{FF2B5EF4-FFF2-40B4-BE49-F238E27FC236}">
                <a16:creationId xmlns:a16="http://schemas.microsoft.com/office/drawing/2014/main" id="{5516CAE0-F6F5-624A-875E-787953FCD814}"/>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5398008" y="4011168"/>
            <a:ext cx="1164336" cy="1164336"/>
          </a:xfrm>
          <a:prstGeom prst="rect">
            <a:avLst/>
          </a:prstGeom>
        </p:spPr>
      </p:pic>
      <p:pic>
        <p:nvPicPr>
          <p:cNvPr id="11" name="Graphic 10" descr="Marker">
            <a:extLst>
              <a:ext uri="{FF2B5EF4-FFF2-40B4-BE49-F238E27FC236}">
                <a16:creationId xmlns:a16="http://schemas.microsoft.com/office/drawing/2014/main" id="{CBF9082C-0B5D-214F-84C9-D642D93B87F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12848" y="2636520"/>
            <a:ext cx="1164336" cy="1164336"/>
          </a:xfrm>
          <a:prstGeom prst="rect">
            <a:avLst/>
          </a:prstGeom>
        </p:spPr>
      </p:pic>
      <p:pic>
        <p:nvPicPr>
          <p:cNvPr id="12" name="Graphic 11" descr="Marker">
            <a:extLst>
              <a:ext uri="{FF2B5EF4-FFF2-40B4-BE49-F238E27FC236}">
                <a16:creationId xmlns:a16="http://schemas.microsoft.com/office/drawing/2014/main" id="{0FBF194D-2993-A24B-9F34-3D465272AA5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4636008" y="2517726"/>
            <a:ext cx="1164336" cy="1164336"/>
          </a:xfrm>
          <a:prstGeom prst="rect">
            <a:avLst/>
          </a:prstGeom>
        </p:spPr>
      </p:pic>
      <p:pic>
        <p:nvPicPr>
          <p:cNvPr id="14" name="Picture 13">
            <a:extLst>
              <a:ext uri="{FF2B5EF4-FFF2-40B4-BE49-F238E27FC236}">
                <a16:creationId xmlns:a16="http://schemas.microsoft.com/office/drawing/2014/main" id="{1D2CB886-860A-CA47-BE27-47438F25233C}"/>
              </a:ext>
            </a:extLst>
          </p:cNvPr>
          <p:cNvPicPr>
            <a:picLocks noChangeAspect="1"/>
          </p:cNvPicPr>
          <p:nvPr/>
        </p:nvPicPr>
        <p:blipFill>
          <a:blip r:embed="rId6"/>
          <a:stretch>
            <a:fillRect/>
          </a:stretch>
        </p:blipFill>
        <p:spPr>
          <a:xfrm>
            <a:off x="5025490" y="300515"/>
            <a:ext cx="954686" cy="1307789"/>
          </a:xfrm>
          <a:prstGeom prst="rect">
            <a:avLst/>
          </a:prstGeom>
        </p:spPr>
      </p:pic>
      <p:pic>
        <p:nvPicPr>
          <p:cNvPr id="16" name="Graphic 15" descr="Marker">
            <a:extLst>
              <a:ext uri="{FF2B5EF4-FFF2-40B4-BE49-F238E27FC236}">
                <a16:creationId xmlns:a16="http://schemas.microsoft.com/office/drawing/2014/main" id="{557FFEE1-1DAE-734F-831C-389394870CA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6470904" y="2043879"/>
            <a:ext cx="1164336" cy="1164336"/>
          </a:xfrm>
          <a:prstGeom prst="rect">
            <a:avLst/>
          </a:prstGeom>
        </p:spPr>
      </p:pic>
      <p:sp>
        <p:nvSpPr>
          <p:cNvPr id="17" name="Text Box 5">
            <a:extLst>
              <a:ext uri="{FF2B5EF4-FFF2-40B4-BE49-F238E27FC236}">
                <a16:creationId xmlns:a16="http://schemas.microsoft.com/office/drawing/2014/main" id="{0E5192CF-6540-AC4D-A44A-7DC91D915B94}"/>
              </a:ext>
            </a:extLst>
          </p:cNvPr>
          <p:cNvSpPr txBox="1">
            <a:spLocks noChangeArrowheads="1"/>
          </p:cNvSpPr>
          <p:nvPr/>
        </p:nvSpPr>
        <p:spPr bwMode="auto">
          <a:xfrm>
            <a:off x="0" y="6001629"/>
            <a:ext cx="8001000" cy="830997"/>
          </a:xfrm>
          <a:prstGeom prst="rect">
            <a:avLst/>
          </a:prstGeom>
          <a:solidFill>
            <a:schemeClr val="bg1"/>
          </a:solidFill>
          <a:ln>
            <a:solidFill>
              <a:schemeClr val="tx1"/>
            </a:solidFill>
          </a:ln>
          <a:effec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năm</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1914,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33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triệu</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Km</a:t>
            </a:r>
            <a:r>
              <a:rPr kumimoji="0" lang="en-US" altLang="vi-VN" sz="2400" b="0" i="0" u="none" strike="noStrike" kern="1200" cap="none" spc="0" normalizeH="0" baseline="3000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với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400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triệu</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người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bằng</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¼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diện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tích</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và</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¼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dân</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số</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thế</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vi-VN" sz="24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giới</a:t>
            </a:r>
            <a:r>
              <a:rPr kumimoji="0" lang="en-US" alt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pic>
        <p:nvPicPr>
          <p:cNvPr id="15" name="Graphic 14" descr="Marker">
            <a:extLst>
              <a:ext uri="{FF2B5EF4-FFF2-40B4-BE49-F238E27FC236}">
                <a16:creationId xmlns:a16="http://schemas.microsoft.com/office/drawing/2014/main" id="{FD713244-C46A-5A46-9245-767C7A87D0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917542" y="2484927"/>
            <a:ext cx="1164336" cy="1164336"/>
          </a:xfrm>
          <a:prstGeom prst="rect">
            <a:avLst/>
          </a:prstGeom>
        </p:spPr>
      </p:pic>
      <p:pic>
        <p:nvPicPr>
          <p:cNvPr id="18" name="Graphic 17" descr="Marker">
            <a:extLst>
              <a:ext uri="{FF2B5EF4-FFF2-40B4-BE49-F238E27FC236}">
                <a16:creationId xmlns:a16="http://schemas.microsoft.com/office/drawing/2014/main" id="{A2D6DB65-0863-BC4A-89A0-A2EADE0DE52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897718" y="3208215"/>
            <a:ext cx="1164336" cy="1164336"/>
          </a:xfrm>
          <a:prstGeom prst="rect">
            <a:avLst/>
          </a:prstGeom>
        </p:spPr>
      </p:pic>
    </p:spTree>
    <p:extLst>
      <p:ext uri="{BB962C8B-B14F-4D97-AF65-F5344CB8AC3E}">
        <p14:creationId xmlns:p14="http://schemas.microsoft.com/office/powerpoint/2010/main" val="457467324"/>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0000">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2"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2"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2"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0"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edge">
                                          <p:cBhvr>
                                            <p:cTn id="11" dur="25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repeatCount="indefinite"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1000"/>
                                            <p:tgtEl>
                                              <p:spTgt spid="4"/>
                                            </p:tgtEl>
                                          </p:cBhvr>
                                        </p:animEffect>
                                      </p:childTnLst>
                                      <p:subTnLst>
                                        <p:audio>
                                          <p:cMediaNode>
                                            <p:cTn display="0" masterRel="sameClick">
                                              <p:stCondLst>
                                                <p:cond evt="begin" delay="0">
                                                  <p:tn val="14"/>
                                                </p:cond>
                                              </p:stCondLst>
                                              <p:endCondLst>
                                                <p:cond evt="onStopAudio" delay="0">
                                                  <p:tgtEl>
                                                    <p:sldTgt/>
                                                  </p:tgtEl>
                                                </p:cond>
                                              </p:endCondLst>
                                            </p:cTn>
                                            <p:tgtEl>
                                              <p:sndTgt r:embed="rId7" name="whoosh.wav"/>
                                            </p:tgtEl>
                                          </p:cMediaNode>
                                        </p:audio>
                                      </p:subTnLst>
                                    </p:cTn>
                                  </p:par>
                                </p:childTnLst>
                              </p:cTn>
                            </p:par>
                          </p:childTnLst>
                        </p:cTn>
                      </p:par>
                      <p:par>
                        <p:cTn id="17" fill="hold">
                          <p:stCondLst>
                            <p:cond delay="indefinite"/>
                          </p:stCondLst>
                          <p:childTnLst>
                            <p:par>
                              <p:cTn id="18" fill="hold">
                                <p:stCondLst>
                                  <p:cond delay="0"/>
                                </p:stCondLst>
                                <p:childTnLst>
                                  <p:par>
                                    <p:cTn id="19" presetID="22" presetClass="entr" presetSubtype="4" repeatCount="indefinite"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10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7" name="whoosh.wav"/>
                                            </p:tgtEl>
                                          </p:cMediaNode>
                                        </p:audio>
                                      </p:subTnLst>
                                    </p:cTn>
                                  </p:par>
                                </p:childTnLst>
                              </p:cTn>
                            </p:par>
                            <p:par>
                              <p:cTn id="22" fill="hold">
                                <p:stCondLst>
                                  <p:cond delay="1000"/>
                                </p:stCondLst>
                                <p:childTnLst>
                                  <p:par>
                                    <p:cTn id="23" presetID="22" presetClass="entr" presetSubtype="4" repeatCount="indefinite"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1000"/>
                                            <p:tgtEl>
                                              <p:spTgt spid="15"/>
                                            </p:tgtEl>
                                          </p:cBhvr>
                                        </p:animEffect>
                                      </p:childTnLst>
                                      <p:subTnLst>
                                        <p:audio>
                                          <p:cMediaNode>
                                            <p:cTn display="0" masterRel="sameClick">
                                              <p:stCondLst>
                                                <p:cond evt="begin" delay="0">
                                                  <p:tn val="23"/>
                                                </p:cond>
                                              </p:stCondLst>
                                              <p:endCondLst>
                                                <p:cond evt="onStopAudio" delay="0">
                                                  <p:tgtEl>
                                                    <p:sldTgt/>
                                                  </p:tgtEl>
                                                </p:cond>
                                              </p:endCondLst>
                                            </p:cTn>
                                            <p:tgtEl>
                                              <p:sndTgt r:embed="rId7" name="whoosh.wav"/>
                                            </p:tgtEl>
                                          </p:cMediaNode>
                                        </p:audio>
                                      </p:subTnLst>
                                    </p:cTn>
                                  </p:par>
                                </p:childTnLst>
                              </p:cTn>
                            </p:par>
                            <p:par>
                              <p:cTn id="26" fill="hold">
                                <p:stCondLst>
                                  <p:cond delay="2000"/>
                                </p:stCondLst>
                                <p:childTnLst>
                                  <p:par>
                                    <p:cTn id="27" presetID="22" presetClass="entr" presetSubtype="4" repeatCount="indefinite"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down)">
                                          <p:cBhvr>
                                            <p:cTn id="29" dur="1000"/>
                                            <p:tgtEl>
                                              <p:spTgt spid="12"/>
                                            </p:tgtEl>
                                          </p:cBhvr>
                                        </p:animEffect>
                                      </p:childTnLst>
                                      <p:subTnLst>
                                        <p:audio>
                                          <p:cMediaNode>
                                            <p:cTn display="0" masterRel="sameClick">
                                              <p:stCondLst>
                                                <p:cond evt="begin" delay="0">
                                                  <p:tn val="27"/>
                                                </p:cond>
                                              </p:stCondLst>
                                              <p:endCondLst>
                                                <p:cond evt="onStopAudio" delay="0">
                                                  <p:tgtEl>
                                                    <p:sldTgt/>
                                                  </p:tgtEl>
                                                </p:cond>
                                              </p:endCondLst>
                                            </p:cTn>
                                            <p:tgtEl>
                                              <p:sndTgt r:embed="rId7" name="whoosh.wav"/>
                                            </p:tgtEl>
                                          </p:cMediaNode>
                                        </p:audio>
                                      </p:subTnLst>
                                    </p:cTn>
                                  </p:par>
                                </p:childTnLst>
                              </p:cTn>
                            </p:par>
                            <p:par>
                              <p:cTn id="30" fill="hold">
                                <p:stCondLst>
                                  <p:cond delay="3000"/>
                                </p:stCondLst>
                                <p:childTnLst>
                                  <p:par>
                                    <p:cTn id="31" presetID="22" presetClass="entr" presetSubtype="4" repeatCount="indefinite"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1000"/>
                                            <p:tgtEl>
                                              <p:spTgt spid="6"/>
                                            </p:tgtEl>
                                          </p:cBhvr>
                                        </p:animEffect>
                                      </p:childTnLst>
                                      <p:subTnLst>
                                        <p:audio>
                                          <p:cMediaNode>
                                            <p:cTn display="0" masterRel="sameClick">
                                              <p:stCondLst>
                                                <p:cond evt="begin" delay="0">
                                                  <p:tn val="31"/>
                                                </p:cond>
                                              </p:stCondLst>
                                              <p:endCondLst>
                                                <p:cond evt="onStopAudio" delay="0">
                                                  <p:tgtEl>
                                                    <p:sldTgt/>
                                                  </p:tgtEl>
                                                </p:cond>
                                              </p:endCondLst>
                                            </p:cTn>
                                            <p:tgtEl>
                                              <p:sndTgt r:embed="rId7" name="whoosh.wav"/>
                                            </p:tgtEl>
                                          </p:cMediaNode>
                                        </p:audio>
                                      </p:subTnLst>
                                    </p:cTn>
                                  </p:par>
                                </p:childTnLst>
                              </p:cTn>
                            </p:par>
                            <p:par>
                              <p:cTn id="34" fill="hold">
                                <p:stCondLst>
                                  <p:cond delay="4000"/>
                                </p:stCondLst>
                                <p:childTnLst>
                                  <p:par>
                                    <p:cTn id="35" presetID="22" presetClass="entr" presetSubtype="4" repeatCount="indefinite"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1000"/>
                                            <p:tgtEl>
                                              <p:spTgt spid="16"/>
                                            </p:tgtEl>
                                          </p:cBhvr>
                                        </p:animEffect>
                                      </p:childTnLst>
                                      <p:subTnLst>
                                        <p:audio>
                                          <p:cMediaNode>
                                            <p:cTn display="0" masterRel="sameClick">
                                              <p:stCondLst>
                                                <p:cond evt="begin" delay="0">
                                                  <p:tn val="35"/>
                                                </p:cond>
                                              </p:stCondLst>
                                              <p:endCondLst>
                                                <p:cond evt="onStopAudio" delay="0">
                                                  <p:tgtEl>
                                                    <p:sldTgt/>
                                                  </p:tgtEl>
                                                </p:cond>
                                              </p:endCondLst>
                                            </p:cTn>
                                            <p:tgtEl>
                                              <p:sndTgt r:embed="rId7" name="whoosh.wav"/>
                                            </p:tgtEl>
                                          </p:cMediaNode>
                                        </p:audio>
                                      </p:subTnLst>
                                    </p:cTn>
                                  </p:par>
                                </p:childTnLst>
                              </p:cTn>
                            </p:par>
                            <p:par>
                              <p:cTn id="38" fill="hold">
                                <p:stCondLst>
                                  <p:cond delay="5000"/>
                                </p:stCondLst>
                                <p:childTnLst>
                                  <p:par>
                                    <p:cTn id="39" presetID="22" presetClass="entr" presetSubtype="4" repeatCount="indefinite"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1000"/>
                                            <p:tgtEl>
                                              <p:spTgt spid="10"/>
                                            </p:tgtEl>
                                          </p:cBhvr>
                                        </p:animEffect>
                                      </p:childTnLst>
                                      <p:subTnLst>
                                        <p:audio>
                                          <p:cMediaNode>
                                            <p:cTn display="0" masterRel="sameClick">
                                              <p:stCondLst>
                                                <p:cond evt="begin" delay="0">
                                                  <p:tn val="39"/>
                                                </p:cond>
                                              </p:stCondLst>
                                              <p:endCondLst>
                                                <p:cond evt="onStopAudio" delay="0">
                                                  <p:tgtEl>
                                                    <p:sldTgt/>
                                                  </p:tgtEl>
                                                </p:cond>
                                              </p:endCondLst>
                                            </p:cTn>
                                            <p:tgtEl>
                                              <p:sndTgt r:embed="rId7" name="whoosh.wav"/>
                                            </p:tgtEl>
                                          </p:cMediaNode>
                                        </p:audio>
                                      </p:subTnLst>
                                    </p:cTn>
                                  </p:par>
                                </p:childTnLst>
                              </p:cTn>
                            </p:par>
                            <p:par>
                              <p:cTn id="42" fill="hold">
                                <p:stCondLst>
                                  <p:cond delay="6000"/>
                                </p:stCondLst>
                                <p:childTnLst>
                                  <p:par>
                                    <p:cTn id="43" presetID="22" presetClass="entr" presetSubtype="4" repeatCount="indefinite" fill="hold"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down)">
                                          <p:cBhvr>
                                            <p:cTn id="45" dur="1000"/>
                                            <p:tgtEl>
                                              <p:spTgt spid="7"/>
                                            </p:tgtEl>
                                          </p:cBhvr>
                                        </p:animEffect>
                                      </p:childTnLst>
                                      <p:subTnLst>
                                        <p:audio>
                                          <p:cMediaNode>
                                            <p:cTn display="0" masterRel="sameClick">
                                              <p:stCondLst>
                                                <p:cond evt="begin" delay="0">
                                                  <p:tn val="43"/>
                                                </p:cond>
                                              </p:stCondLst>
                                              <p:endCondLst>
                                                <p:cond evt="onStopAudio" delay="0">
                                                  <p:tgtEl>
                                                    <p:sldTgt/>
                                                  </p:tgtEl>
                                                </p:cond>
                                              </p:endCondLst>
                                            </p:cTn>
                                            <p:tgtEl>
                                              <p:sndTgt r:embed="rId7" name="whoosh.wav"/>
                                            </p:tgtEl>
                                          </p:cMediaNode>
                                        </p:audio>
                                      </p:subTnLst>
                                    </p:cTn>
                                  </p:par>
                                </p:childTnLst>
                              </p:cTn>
                            </p:par>
                            <p:par>
                              <p:cTn id="46" fill="hold">
                                <p:stCondLst>
                                  <p:cond delay="7000"/>
                                </p:stCondLst>
                                <p:childTnLst>
                                  <p:par>
                                    <p:cTn id="47" presetID="22" presetClass="entr" presetSubtype="4" repeatCount="indefinite" fill="hold"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1000"/>
                                            <p:tgtEl>
                                              <p:spTgt spid="8"/>
                                            </p:tgtEl>
                                          </p:cBhvr>
                                        </p:animEffect>
                                      </p:childTnLst>
                                      <p:subTnLst>
                                        <p:audio>
                                          <p:cMediaNode>
                                            <p:cTn display="0" masterRel="sameClick">
                                              <p:stCondLst>
                                                <p:cond evt="begin" delay="0">
                                                  <p:tn val="47"/>
                                                </p:cond>
                                              </p:stCondLst>
                                              <p:endCondLst>
                                                <p:cond evt="onStopAudio" delay="0">
                                                  <p:tgtEl>
                                                    <p:sldTgt/>
                                                  </p:tgtEl>
                                                </p:cond>
                                              </p:endCondLst>
                                            </p:cTn>
                                            <p:tgtEl>
                                              <p:sndTgt r:embed="rId7" name="whoosh.wav"/>
                                            </p:tgtEl>
                                          </p:cMediaNode>
                                        </p:audio>
                                      </p:subTnLst>
                                    </p:cTn>
                                  </p:par>
                                </p:childTnLst>
                              </p:cTn>
                            </p:par>
                            <p:par>
                              <p:cTn id="50" fill="hold">
                                <p:stCondLst>
                                  <p:cond delay="8000"/>
                                </p:stCondLst>
                                <p:childTnLst>
                                  <p:par>
                                    <p:cTn id="51" presetID="22" presetClass="entr" presetSubtype="4" repeatCount="indefinite"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wipe(down)">
                                          <p:cBhvr>
                                            <p:cTn id="53" dur="10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7" name="whoosh.wav"/>
                                            </p:tgtEl>
                                          </p:cMediaNode>
                                        </p:audio>
                                      </p:subTnLst>
                                    </p:cTn>
                                  </p:par>
                                </p:childTnLst>
                              </p:cTn>
                            </p:par>
                            <p:par>
                              <p:cTn id="54" fill="hold">
                                <p:stCondLst>
                                  <p:cond delay="9000"/>
                                </p:stCondLst>
                                <p:childTnLst>
                                  <p:par>
                                    <p:cTn id="55" presetID="22" presetClass="entr" presetSubtype="4" repeatCount="indefinite" fill="hold" nodeType="after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down)">
                                          <p:cBhvr>
                                            <p:cTn id="57" dur="1000"/>
                                            <p:tgtEl>
                                              <p:spTgt spid="9"/>
                                            </p:tgtEl>
                                          </p:cBhvr>
                                        </p:animEffect>
                                      </p:childTnLst>
                                      <p:subTnLst>
                                        <p:audio>
                                          <p:cMediaNode>
                                            <p:cTn display="0" masterRel="sameClick">
                                              <p:stCondLst>
                                                <p:cond evt="begin" delay="0">
                                                  <p:tn val="55"/>
                                                </p:cond>
                                              </p:stCondLst>
                                              <p:endCondLst>
                                                <p:cond evt="onStopAudio" delay="0">
                                                  <p:tgtEl>
                                                    <p:sldTgt/>
                                                  </p:tgtEl>
                                                </p:cond>
                                              </p:endCondLst>
                                            </p:cTn>
                                            <p:tgtEl>
                                              <p:sndTgt r:embed="rId7" name="whoosh.wav"/>
                                            </p:tgtEl>
                                          </p:cMediaNode>
                                        </p:audio>
                                      </p:subTnLst>
                                    </p:cTn>
                                  </p:par>
                                </p:childTnLst>
                              </p:cTn>
                            </p:par>
                            <p:par>
                              <p:cTn id="58" fill="hold">
                                <p:stCondLst>
                                  <p:cond delay="10000"/>
                                </p:stCondLst>
                                <p:childTnLst>
                                  <p:par>
                                    <p:cTn id="59" presetID="41" presetClass="entr" presetSubtype="0" fill="hold" grpId="0" nodeType="afterEffect">
                                      <p:stCondLst>
                                        <p:cond delay="0"/>
                                      </p:stCondLst>
                                      <p:iterate type="lt">
                                        <p:tmPct val="10000"/>
                                      </p:iterate>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17"/>
                                            </p:tgtEl>
                                            <p:attrNameLst>
                                              <p:attrName>ppt_y</p:attrName>
                                            </p:attrNameLst>
                                          </p:cBhvr>
                                          <p:tavLst>
                                            <p:tav tm="0">
                                              <p:val>
                                                <p:strVal val="#ppt_y"/>
                                              </p:val>
                                            </p:tav>
                                            <p:tav tm="100000">
                                              <p:val>
                                                <p:strVal val="#ppt_y"/>
                                              </p:val>
                                            </p:tav>
                                          </p:tavLst>
                                        </p:anim>
                                        <p:anim calcmode="lin" valueType="num">
                                          <p:cBhvr>
                                            <p:cTn id="63"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289B4E-BCBA-5E4A-9C01-7E8EB9D03135}"/>
              </a:ext>
            </a:extLst>
          </p:cNvPr>
          <p:cNvSpPr/>
          <p:nvPr/>
        </p:nvSpPr>
        <p:spPr>
          <a:xfrm>
            <a:off x="2592533" y="6244196"/>
            <a:ext cx="7006934" cy="584775"/>
          </a:xfrm>
          <a:prstGeom prst="rect">
            <a:avLst/>
          </a:prstGeom>
          <a:solidFill>
            <a:schemeClr val="bg1"/>
          </a:solidFill>
          <a:ln>
            <a:solidFill>
              <a:schemeClr val="tx1"/>
            </a:solidFill>
          </a:ln>
        </p:spPr>
        <p:txBody>
          <a:bodyPr wrap="square">
            <a:spAutoFit/>
          </a:bodyPr>
          <a:lstStyle/>
          <a:p>
            <a:pPr lvl="0" algn="ct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en-US" sz="3200" i="1">
                <a:solidFill>
                  <a:srgbClr val="000000"/>
                </a:solidFill>
                <a:latin typeface="Times New Roman" panose="02020603050405020304" pitchFamily="18" charset="0"/>
                <a:cs typeface="Times New Roman" panose="02020603050405020304" pitchFamily="18" charset="0"/>
              </a:rPr>
              <a:t>xâm chiếm thuộc địa. </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id="{6DDE239E-2BFB-47E3-4E07-E2613928A247}"/>
              </a:ext>
            </a:extLst>
          </p:cNvPr>
          <p:cNvPicPr>
            <a:picLocks noChangeAspect="1"/>
          </p:cNvPicPr>
          <p:nvPr/>
        </p:nvPicPr>
        <p:blipFill>
          <a:blip r:embed="rId2"/>
          <a:stretch>
            <a:fillRect/>
          </a:stretch>
        </p:blipFill>
        <p:spPr>
          <a:xfrm>
            <a:off x="0" y="0"/>
            <a:ext cx="6096000" cy="6244196"/>
          </a:xfrm>
          <a:prstGeom prst="rect">
            <a:avLst/>
          </a:prstGeom>
        </p:spPr>
      </p:pic>
      <p:pic>
        <p:nvPicPr>
          <p:cNvPr id="5" name="Picture 4">
            <a:extLst>
              <a:ext uri="{FF2B5EF4-FFF2-40B4-BE49-F238E27FC236}">
                <a16:creationId xmlns:a16="http://schemas.microsoft.com/office/drawing/2014/main" id="{54F68221-0A6E-B08F-8BA3-9F5B7085CBAE}"/>
              </a:ext>
            </a:extLst>
          </p:cNvPr>
          <p:cNvPicPr>
            <a:picLocks noChangeAspect="1"/>
          </p:cNvPicPr>
          <p:nvPr/>
        </p:nvPicPr>
        <p:blipFill>
          <a:blip r:embed="rId3"/>
          <a:stretch>
            <a:fillRect/>
          </a:stretch>
        </p:blipFill>
        <p:spPr>
          <a:xfrm>
            <a:off x="6096000" y="29028"/>
            <a:ext cx="6112126" cy="6215168"/>
          </a:xfrm>
          <a:prstGeom prst="rect">
            <a:avLst/>
          </a:prstGeom>
        </p:spPr>
      </p:pic>
    </p:spTree>
    <p:extLst>
      <p:ext uri="{BB962C8B-B14F-4D97-AF65-F5344CB8AC3E}">
        <p14:creationId xmlns:p14="http://schemas.microsoft.com/office/powerpoint/2010/main" val="2025023046"/>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5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5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pic>
        <p:nvPicPr>
          <p:cNvPr id="28674" name="Picture 2" descr="chủ nghĩa đế quốc">
            <a:extLst>
              <a:ext uri="{FF2B5EF4-FFF2-40B4-BE49-F238E27FC236}">
                <a16:creationId xmlns:a16="http://schemas.microsoft.com/office/drawing/2014/main" id="{07629BD5-B5B7-9646-B0CF-D58C851237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1272" cy="66568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ý thuyết Sử 10: Bài 35. Các nước đế quốc Anh, Pháp, Đức, Mĩ và sự bành  trướng thuộc địa (ngắn nhất)">
            <a:extLst>
              <a:ext uri="{FF2B5EF4-FFF2-40B4-BE49-F238E27FC236}">
                <a16:creationId xmlns:a16="http://schemas.microsoft.com/office/drawing/2014/main" id="{EEE18BA1-2CB7-A44F-BFC3-84BB4F2701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6" t="1193" r="2430" b="-1193"/>
          <a:stretch/>
        </p:blipFill>
        <p:spPr bwMode="auto">
          <a:xfrm>
            <a:off x="5681272" y="51134"/>
            <a:ext cx="6510728" cy="6755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D289B4E-BCBA-5E4A-9C01-7E8EB9D03135}"/>
              </a:ext>
            </a:extLst>
          </p:cNvPr>
          <p:cNvSpPr/>
          <p:nvPr/>
        </p:nvSpPr>
        <p:spPr>
          <a:xfrm>
            <a:off x="3733637" y="0"/>
            <a:ext cx="3895269" cy="1077218"/>
          </a:xfrm>
          <a:prstGeom prst="rect">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Tranh</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biếm</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hoạ</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đế</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quốc</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Anh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ở</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3200" b="0" i="1"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châu</a:t>
            </a:r>
            <a:r>
              <a:rPr kumimoji="0" lang="en-US" sz="32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Phi</a:t>
            </a:r>
            <a:endParaRPr kumimoji="0" lang="en-VN"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1026" name="Picture 2" descr="Chủ nghĩa đế quốc Anh: Ảnh Tin tức">
            <a:extLst>
              <a:ext uri="{FF2B5EF4-FFF2-40B4-BE49-F238E27FC236}">
                <a16:creationId xmlns:a16="http://schemas.microsoft.com/office/drawing/2014/main" id="{18B1227D-8FD7-6B46-A307-A37899E4AA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60" y="-100584"/>
            <a:ext cx="12276060" cy="695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2915202"/>
      </p:ext>
    </p:extLst>
  </p:cSld>
  <p:clrMapOvr>
    <a:masterClrMapping/>
  </p:clrMapOvr>
  <p:transition spd="slow">
    <p:wheel spokes="1"/>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14:bounceEnd="50000">
                                          <p:cBhvr additive="base">
                                            <p:cTn id="7" dur="500" fill="hold"/>
                                            <p:tgtEl>
                                              <p:spTgt spid="2867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14:presetBounceEnd="5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50000">
                                          <p:cBhvr additive="base">
                                            <p:cTn id="11"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14:presetBounceEnd="50000">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14:bounceEnd="50000">
                                          <p:cBhvr additive="base">
                                            <p:cTn id="16" dur="500" fill="hold"/>
                                            <p:tgtEl>
                                              <p:spTgt spid="2"/>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additive="base">
                                            <p:cTn id="7" dur="500" fill="hold"/>
                                            <p:tgtEl>
                                              <p:spTgt spid="28674"/>
                                            </p:tgtEl>
                                            <p:attrNameLst>
                                              <p:attrName>ppt_x</p:attrName>
                                            </p:attrNameLst>
                                          </p:cBhvr>
                                          <p:tavLst>
                                            <p:tav tm="0">
                                              <p:val>
                                                <p:strVal val="#ppt_x"/>
                                              </p:val>
                                            </p:tav>
                                            <p:tav tm="100000">
                                              <p:val>
                                                <p:strVal val="#ppt_x"/>
                                              </p:val>
                                            </p:tav>
                                          </p:tavLst>
                                        </p:anim>
                                        <p:anim calcmode="lin" valueType="num">
                                          <p:cBhvr additive="base">
                                            <p:cTn id="8" dur="500" fill="hold"/>
                                            <p:tgtEl>
                                              <p:spTgt spid="28674"/>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0-#ppt_w/2"/>
                                              </p:val>
                                            </p:tav>
                                            <p:tav tm="100000">
                                              <p:val>
                                                <p:strVal val="#ppt_x"/>
                                              </p:val>
                                            </p:tav>
                                          </p:tavLst>
                                        </p:anim>
                                        <p:anim calcmode="lin" valueType="num">
                                          <p:cBhvr additive="base">
                                            <p:cTn id="17"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barn(outVertical)">
                                          <p:cBhvr>
                                            <p:cTn id="2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F77F7FE-3B52-FE4B-92EA-017367FFC5E1}"/>
              </a:ext>
            </a:extLst>
          </p:cNvPr>
          <p:cNvSpPr/>
          <p:nvPr/>
        </p:nvSpPr>
        <p:spPr>
          <a:xfrm>
            <a:off x="1401377" y="2002766"/>
            <a:ext cx="6527513" cy="1764457"/>
          </a:xfrm>
          <a:prstGeom prst="rect">
            <a:avLst/>
          </a:prstGeom>
          <a:noFill/>
        </p:spPr>
        <p:txBody>
          <a:bodyPr wrap="square" lIns="121920" tIns="60960" rIns="121920" bIns="6096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0666"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10666"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10666"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pic>
        <p:nvPicPr>
          <p:cNvPr id="19458" name="Picture 2">
            <a:extLst>
              <a:ext uri="{FF2B5EF4-FFF2-40B4-BE49-F238E27FC236}">
                <a16:creationId xmlns:a16="http://schemas.microsoft.com/office/drawing/2014/main" id="{B2A71684-CE09-8846-8A1C-1E7F2F2AD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4268" y="4656668"/>
            <a:ext cx="2861733" cy="2201333"/>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Ảnh động Powerpoint CTU">
            <a:extLst>
              <a:ext uri="{FF2B5EF4-FFF2-40B4-BE49-F238E27FC236}">
                <a16:creationId xmlns:a16="http://schemas.microsoft.com/office/drawing/2014/main" id="{009A2823-D4B1-124B-B1ED-35C00E469E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015067" y="959248"/>
            <a:ext cx="1422400" cy="8297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67183B4-D32F-C64F-8441-9385B9761F2D}"/>
              </a:ext>
            </a:extLst>
          </p:cNvPr>
          <p:cNvPicPr>
            <a:picLocks noChangeAspect="1"/>
          </p:cNvPicPr>
          <p:nvPr/>
        </p:nvPicPr>
        <p:blipFill>
          <a:blip r:embed="rId4"/>
          <a:stretch>
            <a:fillRect/>
          </a:stretch>
        </p:blipFill>
        <p:spPr>
          <a:xfrm>
            <a:off x="8190945" y="2222417"/>
            <a:ext cx="5115515" cy="5115515"/>
          </a:xfrm>
          <a:prstGeom prst="rect">
            <a:avLst/>
          </a:prstGeom>
        </p:spPr>
      </p:pic>
      <p:pic>
        <p:nvPicPr>
          <p:cNvPr id="5" name="Graphic 4" descr="Airplane">
            <a:extLst>
              <a:ext uri="{FF2B5EF4-FFF2-40B4-BE49-F238E27FC236}">
                <a16:creationId xmlns:a16="http://schemas.microsoft.com/office/drawing/2014/main" id="{64D656D9-7EB6-1244-A7FB-BD957189118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8346064">
            <a:off x="8738141" y="-234392"/>
            <a:ext cx="2764343" cy="2764343"/>
          </a:xfrm>
          <a:prstGeom prst="rect">
            <a:avLst/>
          </a:prstGeom>
        </p:spPr>
      </p:pic>
    </p:spTree>
    <p:extLst>
      <p:ext uri="{BB962C8B-B14F-4D97-AF65-F5344CB8AC3E}">
        <p14:creationId xmlns:p14="http://schemas.microsoft.com/office/powerpoint/2010/main" val="169276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nodeType="with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set>
                                      <p:cBhvr>
                                        <p:cTn id="7" dur="227" fill="hold">
                                          <p:stCondLst>
                                            <p:cond delay="0"/>
                                          </p:stCondLst>
                                        </p:cTn>
                                        <p:tgtEl>
                                          <p:spTgt spid="3">
                                            <p:txEl>
                                              <p:pRg st="0" end="0"/>
                                            </p:txEl>
                                          </p:spTgt>
                                        </p:tgtEl>
                                        <p:attrNameLst>
                                          <p:attrName>style.rotation</p:attrName>
                                        </p:attrNameLst>
                                      </p:cBhvr>
                                      <p:to>
                                        <p:strVal val="-45.0"/>
                                      </p:to>
                                    </p:set>
                                    <p:anim calcmode="lin" valueType="num">
                                      <p:cBhvr>
                                        <p:cTn id="8" dur="227" fill="hold">
                                          <p:stCondLst>
                                            <p:cond delay="227"/>
                                          </p:stCondLst>
                                        </p:cTn>
                                        <p:tgtEl>
                                          <p:spTgt spid="3">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3">
                                            <p:txEl>
                                              <p:pRg st="0" end="0"/>
                                            </p:txEl>
                                          </p:spTgt>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3">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3">
                                            <p:txEl>
                                              <p:pRg st="0" end="0"/>
                                            </p:txEl>
                                          </p:spTgt>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04291"/>
            <a:ext cx="2500009"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LUYỆN</a:t>
            </a:r>
            <a:r>
              <a:rPr kumimoji="0" lang="en-US" sz="5400" b="1" i="0" u="none" strike="noStrike" kern="0" cap="none" spc="0" normalizeH="0" noProof="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rPr>
              <a:t> TẬP</a:t>
            </a:r>
            <a:endParaRPr kumimoji="0" lang="en-US" sz="5400" b="1" i="0" u="none" strike="noStrike" kern="0" cap="none" spc="0" normalizeH="0" baseline="0" noProof="0" dirty="0">
              <a:ln w="0"/>
              <a:solidFill>
                <a:srgbClr val="FEF951"/>
              </a:solidFill>
              <a:effectLst>
                <a:reflection blurRad="6350" stA="53000" endA="300" endPos="35500" dir="5400000" sy="-90000" algn="bl" rotWithShape="0"/>
              </a:effectLst>
              <a:uLnTx/>
              <a:uFillTx/>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1142572"/>
            <a:ext cx="839495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Cuối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TK XIX,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công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nghiệp</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Anh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mấy</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alt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6303147" y="3074400"/>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A. 1</a:t>
            </a: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6303146" y="3969819"/>
            <a:ext cx="1862285"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B</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3</a:t>
            </a: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6312155" y="4865239"/>
            <a:ext cx="1853276"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lang="en-US" altLang="vi-VN" sz="4000" b="1" dirty="0">
                <a:solidFill>
                  <a:srgbClr val="0000FF"/>
                </a:solidFill>
                <a:latin typeface="Arial" panose="020B0604020202020204" pitchFamily="34" charset="0"/>
                <a:cs typeface="Arial" panose="020B0604020202020204" pitchFamily="34" charset="0"/>
              </a:rPr>
              <a:t>C</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a:t>
            </a:r>
            <a:r>
              <a:rPr lang="en-US" altLang="vi-VN" sz="4000" b="1" dirty="0">
                <a:solidFill>
                  <a:srgbClr val="0000FF"/>
                </a:solidFill>
                <a:latin typeface="Arial" panose="020B0604020202020204" pitchFamily="34" charset="0"/>
                <a:cs typeface="Arial" panose="020B0604020202020204" pitchFamily="34" charset="0"/>
              </a:rPr>
              <a:t>5</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6303147" y="5925426"/>
            <a:ext cx="1867004" cy="7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just" defTabSz="914400" rtl="0" eaLnBrk="1" fontAlgn="base" latinLnBrk="0" hangingPunct="1">
              <a:lnSpc>
                <a:spcPct val="100000"/>
              </a:lnSpc>
              <a:spcBef>
                <a:spcPct val="50000"/>
              </a:spcBef>
              <a:spcAft>
                <a:spcPct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D</a:t>
            </a:r>
            <a:r>
              <a:rPr kumimoji="0" lang="en-US" altLang="vi-VN" sz="4000" b="1" i="0" u="none" strike="noStrike" kern="1200" cap="none" spc="0" normalizeH="0" baseline="0" noProof="0">
                <a:ln>
                  <a:noFill/>
                </a:ln>
                <a:solidFill>
                  <a:srgbClr val="0000FF"/>
                </a:solidFill>
                <a:effectLst/>
                <a:uLnTx/>
                <a:uFillTx/>
                <a:latin typeface="Arial" panose="020B0604020202020204" pitchFamily="34" charset="0"/>
                <a:ea typeface="+mn-ea"/>
                <a:cs typeface="Arial" panose="020B0604020202020204" pitchFamily="34" charset="0"/>
              </a:rPr>
              <a:t>. 7</a:t>
            </a:r>
            <a:endParaRPr kumimoji="0" lang="en-US" altLang="vi-VN" sz="4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847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Giá xe Ford 2022 mới nhất đầy đủ các phiên bản">
            <a:extLst>
              <a:ext uri="{FF2B5EF4-FFF2-40B4-BE49-F238E27FC236}">
                <a16:creationId xmlns:a16="http://schemas.microsoft.com/office/drawing/2014/main" id="{4A3360A6-2F83-5A49-9D06-9904F1EA7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8" y="3428997"/>
            <a:ext cx="6173304" cy="34290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hững địa điểm du lịch nổi tiếng ở New York bạn không nên bỏ qua">
            <a:extLst>
              <a:ext uri="{FF2B5EF4-FFF2-40B4-BE49-F238E27FC236}">
                <a16:creationId xmlns:a16="http://schemas.microsoft.com/office/drawing/2014/main" id="{1FA3A595-6064-4349-8BF5-E2E0C3A39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78" y="1"/>
            <a:ext cx="6118078"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a:extLst>
              <a:ext uri="{FF2B5EF4-FFF2-40B4-BE49-F238E27FC236}">
                <a16:creationId xmlns:a16="http://schemas.microsoft.com/office/drawing/2014/main" id="{7A8D0616-7C0E-7441-9EF5-2459B8C96348}"/>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pic>
        <p:nvPicPr>
          <p:cNvPr id="3074" name="Picture 2" descr="12 bí mật hiếm người biết về Tượng Nữ thần Tự do nổi tiếng thế giới, có khả  năng đây không phải là một… quý cô!">
            <a:extLst>
              <a:ext uri="{FF2B5EF4-FFF2-40B4-BE49-F238E27FC236}">
                <a16:creationId xmlns:a16="http://schemas.microsoft.com/office/drawing/2014/main" id="{AAC85D82-4286-6B4A-BEA9-0BF273888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8077" y="0"/>
            <a:ext cx="607392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400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5"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checkerboard(down)">
                                      <p:cBhvr>
                                        <p:cTn id="7" dur="500"/>
                                        <p:tgtEl>
                                          <p:spTgt spid="3078"/>
                                        </p:tgtEl>
                                      </p:cBhvr>
                                    </p:animEffect>
                                  </p:childTnLst>
                                </p:cTn>
                              </p:par>
                              <p:par>
                                <p:cTn id="8" presetID="5" presetClass="entr" presetSubtype="5"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checkerboard(down)">
                                      <p:cBhvr>
                                        <p:cTn id="10" dur="500"/>
                                        <p:tgtEl>
                                          <p:spTgt spid="3076"/>
                                        </p:tgtEl>
                                      </p:cBhvr>
                                    </p:animEffect>
                                  </p:childTnLst>
                                </p:cTn>
                              </p:par>
                              <p:par>
                                <p:cTn id="11" presetID="5" presetClass="entr" presetSubtype="5"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down)">
                                      <p:cBhvr>
                                        <p:cTn id="13" dur="500"/>
                                        <p:tgtEl>
                                          <p:spTgt spid="3"/>
                                        </p:tgtEl>
                                      </p:cBhvr>
                                    </p:animEffect>
                                  </p:childTnLst>
                                </p:cTn>
                              </p:par>
                              <p:par>
                                <p:cTn id="14" presetID="5" presetClass="entr" presetSubtype="5"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heckerboard(down)">
                                      <p:cBhvr>
                                        <p:cTn id="16"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693E2900-B6AE-A347-9606-5B344721742F}"/>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4000" b="1">
                <a:solidFill>
                  <a:prstClr val="black"/>
                </a:solidFill>
                <a:latin typeface="Times New Roman" panose="02020603050405020304" pitchFamily="18" charset="0"/>
                <a:cs typeface="Times New Roman" panose="02020603050405020304" pitchFamily="18" charset="0"/>
              </a:rPr>
              <a:t>Câu 2: Nguyên nhân cơ bản nhất dẫn đến sự hình thành các công ti độc quyền là gì?</a:t>
            </a:r>
            <a:endParaRPr kumimoji="0" lang="en-US" altLang="vi-VN" sz="4000" b="1" i="0" u="none" strike="noStrike" kern="1200" cap="none" spc="0" normalizeH="0" baseline="0" noProof="0" dirty="0">
              <a:ln>
                <a:noFill/>
              </a:ln>
              <a:solidFill>
                <a:srgbClr val="FF9900"/>
              </a:solidFill>
              <a:effectLst/>
              <a:uLnTx/>
              <a:uFillTx/>
              <a:latin typeface="Times New Roman" panose="02020603050405020304" pitchFamily="18" charset="0"/>
              <a:ea typeface="+mn-ea"/>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en-US" altLang="vi-VN">
                <a:solidFill>
                  <a:srgbClr val="0000FF"/>
                </a:solidFill>
                <a:latin typeface="Times New Roman" panose="02020603050405020304" pitchFamily="18" charset="0"/>
                <a:cs typeface="Times New Roman" panose="02020603050405020304" pitchFamily="18" charset="0"/>
              </a:rPr>
              <a:t>Các ngành kinh tế chuyển từ tự do cạnh tranh sang tổ chức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tiến bộ của khoa học - kĩ thuật sản xuất công nghiệp các nước Âu – Mĩ tăng nhanh dẫn đến tích tụ tư bản.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Do sử dụng năng lượng mới trong sản xuất công nghiệp</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3104583" y="6159981"/>
            <a:ext cx="91271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en-US" altLang="vi-VN">
                <a:solidFill>
                  <a:srgbClr val="0000FF"/>
                </a:solidFill>
                <a:latin typeface="Times New Roman" panose="02020603050405020304" pitchFamily="18" charset="0"/>
                <a:cs typeface="Times New Roman" panose="02020603050405020304" pitchFamily="18" charset="0"/>
              </a:rPr>
              <a:t>Tất cả các nguyên nhân trên.</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1041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14:presetBounceEnd="50000">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14:bounceEnd="50000">
                                          <p:cBhvr additive="base">
                                            <p:cTn id="15"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14:presetBounceEnd="50000">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14:bounceEnd="50000">
                                          <p:cBhvr additive="base">
                                            <p:cTn id="20"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14:bounceEnd="50000">
                                          <p:cBhvr additive="base">
                                            <p:cTn id="24"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14:presetBounceEnd="50000">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14:bounceEnd="50000">
                                          <p:cBhvr additive="base">
                                            <p:cTn id="28"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50000">
                                          <p:cBhvr additive="base">
                                            <p:cTn id="32"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14:presetBounceEnd="5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50000">
                                          <p:cBhvr additive="base">
                                            <p:cTn id="36"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accel="5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1+#ppt_w/2"/>
                                              </p:val>
                                            </p:tav>
                                            <p:tav tm="100000">
                                              <p:val>
                                                <p:strVal val="#ppt_x"/>
                                              </p:val>
                                            </p:tav>
                                          </p:tavLst>
                                        </p:anim>
                                        <p:anim calcmode="lin" valueType="num">
                                          <p:cBhvr additive="base">
                                            <p:cTn id="21" dur="500" fill="hold"/>
                                            <p:tgtEl>
                                              <p:spTgt spid="15"/>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1+#ppt_w/2"/>
                                              </p:val>
                                            </p:tav>
                                            <p:tav tm="100000">
                                              <p:val>
                                                <p:strVal val="#ppt_x"/>
                                              </p:val>
                                            </p:tav>
                                          </p:tavLst>
                                        </p:anim>
                                        <p:anim calcmode="lin" valueType="num">
                                          <p:cBhvr additive="base">
                                            <p:cTn id="25" dur="500" fill="hold"/>
                                            <p:tgtEl>
                                              <p:spTgt spid="16"/>
                                            </p:tgtEl>
                                            <p:attrNameLst>
                                              <p:attrName>ppt_y</p:attrName>
                                            </p:attrNameLst>
                                          </p:cBhvr>
                                          <p:tavLst>
                                            <p:tav tm="0">
                                              <p:val>
                                                <p:strVal val="#ppt_y"/>
                                              </p:val>
                                            </p:tav>
                                            <p:tav tm="100000">
                                              <p:val>
                                                <p:strVal val="#ppt_y"/>
                                              </p:val>
                                            </p:tav>
                                          </p:tavLst>
                                        </p:anim>
                                      </p:childTnLst>
                                    </p:cTn>
                                  </p:par>
                                  <p:par>
                                    <p:cTn id="26" presetID="2" presetClass="entr" presetSubtype="2" fill="hold" grpId="1" nodeType="withEffect">
                                      <p:stCondLst>
                                        <p:cond delay="0"/>
                                      </p:stCondLst>
                                      <p:iterate type="lt">
                                        <p:tmPct val="0"/>
                                      </p:iterate>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1+#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2"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1+#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mph" presetSubtype="0" fill="hold" grpId="0" nodeType="clickEffect">
                                      <p:stCondLst>
                                        <p:cond delay="0"/>
                                      </p:stCondLst>
                                      <p:iterate type="lt">
                                        <p:tmPct val="4000"/>
                                      </p:iterate>
                                      <p:childTnLst>
                                        <p:set>
                                          <p:cBhvr override="childStyle">
                                            <p:cTn id="41" dur="500" fill="hold"/>
                                            <p:tgtEl>
                                              <p:spTgt spid="17"/>
                                            </p:tgtEl>
                                            <p:attrNameLst>
                                              <p:attrName>style.color</p:attrName>
                                            </p:attrNameLst>
                                          </p:cBhvr>
                                          <p:to>
                                            <p:clrVal>
                                              <a:srgbClr val="FF3300"/>
                                            </p:clrVal>
                                          </p:to>
                                        </p:set>
                                        <p:set>
                                          <p:cBhvr>
                                            <p:cTn id="42" dur="500" fill="hold"/>
                                            <p:tgtEl>
                                              <p:spTgt spid="17"/>
                                            </p:tgtEl>
                                            <p:attrNameLst>
                                              <p:attrName>fillcolor</p:attrName>
                                            </p:attrNameLst>
                                          </p:cBhvr>
                                          <p:to>
                                            <p:clrVal>
                                              <a:srgbClr val="FF3300"/>
                                            </p:clrVal>
                                          </p:to>
                                        </p:set>
                                        <p:set>
                                          <p:cBhvr>
                                            <p:cTn id="43" dur="500" fill="hold"/>
                                            <p:tgtEl>
                                              <p:spTgt spid="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p:bldP spid="17" grpId="0"/>
          <p:bldP spid="17" grpId="1"/>
          <p:bldP spid="18" grpId="0"/>
          <p:bldP spid="19" grpId="0"/>
          <p:bldP spid="9"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15" name="Rectangle 1">
            <a:extLst>
              <a:ext uri="{FF2B5EF4-FFF2-40B4-BE49-F238E27FC236}">
                <a16:creationId xmlns:a16="http://schemas.microsoft.com/office/drawing/2014/main" id="{9BF4837A-D879-3F4A-A45F-B313E019D557}"/>
              </a:ext>
            </a:extLst>
          </p:cNvPr>
          <p:cNvSpPr>
            <a:spLocks noChangeArrowheads="1"/>
          </p:cNvSpPr>
          <p:nvPr/>
        </p:nvSpPr>
        <p:spPr bwMode="auto">
          <a:xfrm>
            <a:off x="2865121" y="906397"/>
            <a:ext cx="936658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fontAlgn="base" hangingPunct="1">
              <a:spcBef>
                <a:spcPct val="50000"/>
              </a:spcBef>
              <a:spcAft>
                <a:spcPct val="0"/>
              </a:spcAft>
              <a:buNone/>
              <a:defRPr/>
            </a:pPr>
            <a:r>
              <a:rPr lang="vi-VN" altLang="vi-VN" sz="3600" b="1">
                <a:solidFill>
                  <a:prstClr val="black"/>
                </a:solidFill>
                <a:latin typeface="Times New Roman" panose="02020603050405020304" pitchFamily="18" charset="0"/>
                <a:cs typeface="Times New Roman" panose="02020603050405020304" pitchFamily="18" charset="0"/>
              </a:rPr>
              <a:t>Câu </a:t>
            </a:r>
            <a:r>
              <a:rPr lang="en-US" altLang="vi-VN" sz="3600" b="1">
                <a:solidFill>
                  <a:prstClr val="black"/>
                </a:solidFill>
                <a:latin typeface="Times New Roman" panose="02020603050405020304" pitchFamily="18" charset="0"/>
                <a:cs typeface="Times New Roman" panose="02020603050405020304" pitchFamily="18" charset="0"/>
              </a:rPr>
              <a:t>3</a:t>
            </a:r>
            <a:r>
              <a:rPr lang="vi-VN" altLang="vi-VN" sz="3600" b="1">
                <a:solidFill>
                  <a:prstClr val="black"/>
                </a:solidFill>
                <a:latin typeface="Times New Roman" panose="02020603050405020304" pitchFamily="18" charset="0"/>
                <a:cs typeface="Times New Roman" panose="02020603050405020304" pitchFamily="18" charset="0"/>
              </a:rPr>
              <a:t>: Sự ra đời của các tổ chức độc quyền đã đánh dấu bước chuyền biến như thế nào?</a:t>
            </a:r>
            <a:endParaRPr kumimoji="0" lang="en-US" altLang="vi-VN" sz="3600" b="1" i="0" u="none" strike="noStrike" kern="1200" cap="none" spc="0" normalizeH="0" baseline="0" noProof="0" dirty="0">
              <a:ln>
                <a:noFill/>
              </a:ln>
              <a:solidFill>
                <a:srgbClr val="FF9900"/>
              </a:solidFill>
              <a:effectLst/>
              <a:uLnTx/>
              <a:uFillTx/>
              <a:latin typeface="Times New Roman" panose="02020603050405020304" pitchFamily="18" charset="0"/>
              <a:cs typeface="Times New Roman" panose="02020603050405020304" pitchFamily="18" charset="0"/>
            </a:endParaRPr>
          </a:p>
        </p:txBody>
      </p:sp>
      <p:sp>
        <p:nvSpPr>
          <p:cNvPr id="16" name="Text Box 5">
            <a:extLst>
              <a:ext uri="{FF2B5EF4-FFF2-40B4-BE49-F238E27FC236}">
                <a16:creationId xmlns:a16="http://schemas.microsoft.com/office/drawing/2014/main" id="{8DBAD41E-FC17-3A46-B223-787E5F4A28BC}"/>
              </a:ext>
            </a:extLst>
          </p:cNvPr>
          <p:cNvSpPr txBox="1">
            <a:spLocks noChangeArrowheads="1"/>
          </p:cNvSpPr>
          <p:nvPr/>
        </p:nvSpPr>
        <p:spPr bwMode="auto">
          <a:xfrm>
            <a:off x="2976532" y="2209624"/>
            <a:ext cx="910405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A. </a:t>
            </a:r>
            <a:r>
              <a:rPr lang="vi-VN" altLang="vi-VN">
                <a:solidFill>
                  <a:srgbClr val="0000FF"/>
                </a:solidFill>
                <a:latin typeface="Times New Roman" panose="02020603050405020304" pitchFamily="18" charset="0"/>
                <a:cs typeface="Times New Roman" panose="02020603050405020304" pitchFamily="18" charset="0"/>
              </a:rPr>
              <a:t>Từ chủ nghĩa tư bản tự do cạnh tranh sang giai đoạn chủ nghĩa tư bản độc quyền.</a:t>
            </a:r>
            <a:endPar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7" name="Text Box 6">
            <a:extLst>
              <a:ext uri="{FF2B5EF4-FFF2-40B4-BE49-F238E27FC236}">
                <a16:creationId xmlns:a16="http://schemas.microsoft.com/office/drawing/2014/main" id="{6A1990F0-9D5C-E54B-ACBC-8E0E59F7AD30}"/>
              </a:ext>
            </a:extLst>
          </p:cNvPr>
          <p:cNvSpPr txBox="1">
            <a:spLocks noChangeArrowheads="1"/>
          </p:cNvSpPr>
          <p:nvPr/>
        </p:nvSpPr>
        <p:spPr bwMode="auto">
          <a:xfrm>
            <a:off x="3040428" y="4544318"/>
            <a:ext cx="878411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C</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giai đoạn để quốc chủ nghĩa.</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8" name="Text Box 7">
            <a:extLst>
              <a:ext uri="{FF2B5EF4-FFF2-40B4-BE49-F238E27FC236}">
                <a16:creationId xmlns:a16="http://schemas.microsoft.com/office/drawing/2014/main" id="{62EBB707-1BC3-AB40-A62F-4E27152BDFF5}"/>
              </a:ext>
            </a:extLst>
          </p:cNvPr>
          <p:cNvSpPr txBox="1">
            <a:spLocks noChangeArrowheads="1"/>
          </p:cNvSpPr>
          <p:nvPr/>
        </p:nvSpPr>
        <p:spPr bwMode="auto">
          <a:xfrm>
            <a:off x="3040428" y="3357921"/>
            <a:ext cx="9060015"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B</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nguyên thuỷ sang chủ nghĩa tư bản hiện đại</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19" name="Text Box 8">
            <a:extLst>
              <a:ext uri="{FF2B5EF4-FFF2-40B4-BE49-F238E27FC236}">
                <a16:creationId xmlns:a16="http://schemas.microsoft.com/office/drawing/2014/main" id="{5EF860FD-465D-2B40-8EE8-857DE2BD9E79}"/>
              </a:ext>
            </a:extLst>
          </p:cNvPr>
          <p:cNvSpPr txBox="1">
            <a:spLocks noChangeArrowheads="1"/>
          </p:cNvSpPr>
          <p:nvPr/>
        </p:nvSpPr>
        <p:spPr bwMode="auto">
          <a:xfrm>
            <a:off x="2973317" y="5730715"/>
            <a:ext cx="912712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just" eaLnBrk="1" fontAlgn="base" hangingPunct="1">
              <a:spcBef>
                <a:spcPct val="50000"/>
              </a:spcBef>
              <a:spcAft>
                <a:spcPct val="0"/>
              </a:spcAft>
              <a:buNone/>
              <a:defRPr/>
            </a:pPr>
            <a:r>
              <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D</a:t>
            </a:r>
            <a:r>
              <a:rPr kumimoji="0" lang="en-US" altLang="vi-VN"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 </a:t>
            </a:r>
            <a:r>
              <a:rPr lang="vi-VN" altLang="vi-VN">
                <a:solidFill>
                  <a:srgbClr val="0000FF"/>
                </a:solidFill>
                <a:latin typeface="Times New Roman" panose="02020603050405020304" pitchFamily="18" charset="0"/>
                <a:cs typeface="Times New Roman" panose="02020603050405020304" pitchFamily="18" charset="0"/>
              </a:rPr>
              <a:t>Từ chủ nghĩa tư bản sang chủ nghĩa tư bản lũng đoạn nhà nước.</a:t>
            </a:r>
            <a:endParaRPr kumimoji="0" lang="en-US" altLang="vi-VN"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65D0EED8-9A6A-D64B-A646-151E2C92C464}"/>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0" name="Picture 2">
            <a:extLst>
              <a:ext uri="{FF2B5EF4-FFF2-40B4-BE49-F238E27FC236}">
                <a16:creationId xmlns:a16="http://schemas.microsoft.com/office/drawing/2014/main" id="{775F3BA2-DDDA-7C43-87BE-26E93B6AB2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317CE9A5-536E-2398-12C8-F08FB9D6AE94}"/>
              </a:ext>
            </a:extLst>
          </p:cNvPr>
          <p:cNvSpPr/>
          <p:nvPr/>
        </p:nvSpPr>
        <p:spPr>
          <a:xfrm>
            <a:off x="0" y="1871070"/>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12237475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0000">
                                          <p:cBhvr additive="base">
                                            <p:cTn id="7" dur="50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14:bounceEnd="5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14:bounceEnd="50000">
                                          <p:cBhvr additive="base">
                                            <p:cTn id="16" dur="500" fill="hold"/>
                                            <p:tgtEl>
                                              <p:spTgt spid="1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14:bounceEnd="50000">
                                          <p:cBhvr additive="base">
                                            <p:cTn id="20" dur="500" fill="hold"/>
                                            <p:tgtEl>
                                              <p:spTgt spid="1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14:presetBounceEnd="50000">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14:bounceEnd="50000">
                                          <p:cBhvr additive="base">
                                            <p:cTn id="24" dur="500" fill="hold"/>
                                            <p:tgtEl>
                                              <p:spTgt spid="1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14:bounceEnd="50000">
                                          <p:cBhvr additive="base">
                                            <p:cTn id="28" dur="500" fill="hold"/>
                                            <p:tgtEl>
                                              <p:spTgt spid="1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14:presetBounceEnd="50000">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14:bounceEnd="50000">
                                          <p:cBhvr additive="base">
                                            <p:cTn id="32" dur="500" fill="hold"/>
                                            <p:tgtEl>
                                              <p:spTgt spid="1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1+#ppt_w/2"/>
                                              </p:val>
                                            </p:tav>
                                            <p:tav tm="100000">
                                              <p:val>
                                                <p:strVal val="#ppt_x"/>
                                              </p:val>
                                            </p:tav>
                                          </p:tavLst>
                                        </p:anim>
                                        <p:anim calcmode="lin" valueType="num">
                                          <p:cBhvr additive="base">
                                            <p:cTn id="17" dur="500" fill="hold"/>
                                            <p:tgtEl>
                                              <p:spTgt spid="1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1+#ppt_w/2"/>
                                              </p:val>
                                            </p:tav>
                                            <p:tav tm="100000">
                                              <p:val>
                                                <p:strVal val="#ppt_x"/>
                                              </p:val>
                                            </p:tav>
                                          </p:tavLst>
                                        </p:anim>
                                        <p:anim calcmode="lin" valueType="num">
                                          <p:cBhvr additive="base">
                                            <p:cTn id="21" dur="500" fill="hold"/>
                                            <p:tgtEl>
                                              <p:spTgt spid="16"/>
                                            </p:tgtEl>
                                            <p:attrNameLst>
                                              <p:attrName>ppt_y</p:attrName>
                                            </p:attrNameLst>
                                          </p:cBhvr>
                                          <p:tavLst>
                                            <p:tav tm="0">
                                              <p:val>
                                                <p:strVal val="#ppt_y"/>
                                              </p:val>
                                            </p:tav>
                                            <p:tav tm="100000">
                                              <p:val>
                                                <p:strVal val="#ppt_y"/>
                                              </p:val>
                                            </p:tav>
                                          </p:tavLst>
                                        </p:anim>
                                      </p:childTnLst>
                                    </p:cTn>
                                  </p:par>
                                  <p:par>
                                    <p:cTn id="22" presetID="2" presetClass="entr" presetSubtype="2" fill="hold" grpId="1" nodeType="withEffect">
                                      <p:stCondLst>
                                        <p:cond delay="0"/>
                                      </p:stCondLst>
                                      <p:iterate type="lt">
                                        <p:tmPct val="0"/>
                                      </p:iterate>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1+#ppt_w/2"/>
                                              </p:val>
                                            </p:tav>
                                            <p:tav tm="100000">
                                              <p:val>
                                                <p:strVal val="#ppt_x"/>
                                              </p:val>
                                            </p:tav>
                                          </p:tavLst>
                                        </p:anim>
                                        <p:anim calcmode="lin" valueType="num">
                                          <p:cBhvr additive="base">
                                            <p:cTn id="25" dur="500" fill="hold"/>
                                            <p:tgtEl>
                                              <p:spTgt spid="1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1+#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par>
                                    <p:cTn id="30" presetID="2" presetClass="entr" presetSubtype="2"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additive="base">
                                            <p:cTn id="32" dur="500" fill="hold"/>
                                            <p:tgtEl>
                                              <p:spTgt spid="19"/>
                                            </p:tgtEl>
                                            <p:attrNameLst>
                                              <p:attrName>ppt_x</p:attrName>
                                            </p:attrNameLst>
                                          </p:cBhvr>
                                          <p:tavLst>
                                            <p:tav tm="0">
                                              <p:val>
                                                <p:strVal val="1+#ppt_w/2"/>
                                              </p:val>
                                            </p:tav>
                                            <p:tav tm="100000">
                                              <p:val>
                                                <p:strVal val="#ppt_x"/>
                                              </p:val>
                                            </p:tav>
                                          </p:tavLst>
                                        </p:anim>
                                        <p:anim calcmode="lin" valueType="num">
                                          <p:cBhvr additive="base">
                                            <p:cTn id="33"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17"/>
                                            </p:tgtEl>
                                            <p:attrNameLst>
                                              <p:attrName>style.color</p:attrName>
                                            </p:attrNameLst>
                                          </p:cBhvr>
                                          <p:to>
                                            <p:clrVal>
                                              <a:srgbClr val="FF3300"/>
                                            </p:clrVal>
                                          </p:to>
                                        </p:set>
                                        <p:set>
                                          <p:cBhvr>
                                            <p:cTn id="38" dur="500" fill="hold"/>
                                            <p:tgtEl>
                                              <p:spTgt spid="17"/>
                                            </p:tgtEl>
                                            <p:attrNameLst>
                                              <p:attrName>fillcolor</p:attrName>
                                            </p:attrNameLst>
                                          </p:cBhvr>
                                          <p:to>
                                            <p:clrVal>
                                              <a:srgbClr val="FF3300"/>
                                            </p:clrVal>
                                          </p:to>
                                        </p:set>
                                        <p:set>
                                          <p:cBhvr>
                                            <p:cTn id="39" dur="500" fill="hold"/>
                                            <p:tgtEl>
                                              <p:spTgt spid="17"/>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7" grpId="1"/>
          <p:bldP spid="18" grpId="0"/>
          <p:bldP spid="19" grpId="0"/>
          <p:bldP spid="9" grpId="0"/>
          <p:bldP spid="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DE3"/>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E9A728-4049-5447-9B28-F4CDC47943DC}"/>
              </a:ext>
            </a:extLst>
          </p:cNvPr>
          <p:cNvSpPr/>
          <p:nvPr/>
        </p:nvSpPr>
        <p:spPr>
          <a:xfrm>
            <a:off x="0" y="0"/>
            <a:ext cx="2615184"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Rectangle 6">
            <a:extLst>
              <a:ext uri="{FF2B5EF4-FFF2-40B4-BE49-F238E27FC236}">
                <a16:creationId xmlns:a16="http://schemas.microsoft.com/office/drawing/2014/main" id="{CF78876F-811F-A948-8C6B-A47EBF7081D1}"/>
              </a:ext>
            </a:extLst>
          </p:cNvPr>
          <p:cNvSpPr>
            <a:spLocks noChangeArrowheads="1"/>
          </p:cNvSpPr>
          <p:nvPr/>
        </p:nvSpPr>
        <p:spPr bwMode="auto">
          <a:xfrm>
            <a:off x="2615184" y="1248685"/>
            <a:ext cx="941222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0" algn="ctr" eaLnBrk="1" hangingPunct="1">
              <a:spcBef>
                <a:spcPct val="0"/>
              </a:spcBef>
              <a:buNone/>
              <a:defRPr/>
            </a:pPr>
            <a:r>
              <a:rPr kumimoji="0" lang="en-US" altLang="vi-VN" sz="40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Câu</a:t>
            </a:r>
            <a:r>
              <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4</a:t>
            </a:r>
            <a:r>
              <a:rPr kumimoji="0" lang="en-US" altLang="vi-VN" sz="4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lang="vi-VN" altLang="vi-VN" sz="4000" b="1">
                <a:solidFill>
                  <a:srgbClr val="000000"/>
                </a:solidFill>
                <a:latin typeface="Times New Roman" panose="02020603050405020304" pitchFamily="18" charset="0"/>
                <a:cs typeface="Times New Roman" panose="02020603050405020304" pitchFamily="18" charset="0"/>
              </a:rPr>
              <a:t> Nước xuất khẩu tư bản đứng thứ hai thế giới là gì?</a:t>
            </a:r>
            <a:endParaRPr kumimoji="0" lang="en-US" altLang="vi-VN"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 Box 5">
            <a:extLst>
              <a:ext uri="{FF2B5EF4-FFF2-40B4-BE49-F238E27FC236}">
                <a16:creationId xmlns:a16="http://schemas.microsoft.com/office/drawing/2014/main" id="{7CEE5347-D321-3D4E-AC83-88B1CA9CC9C5}"/>
              </a:ext>
            </a:extLst>
          </p:cNvPr>
          <p:cNvSpPr txBox="1">
            <a:spLocks noChangeArrowheads="1"/>
          </p:cNvSpPr>
          <p:nvPr/>
        </p:nvSpPr>
        <p:spPr bwMode="auto">
          <a:xfrm>
            <a:off x="5864978" y="2721114"/>
            <a:ext cx="256292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A</a:t>
            </a:r>
            <a:r>
              <a:rPr kumimoji="0" lang="en-US" alt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Mỹ</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7" name="Text Box 5">
            <a:extLst>
              <a:ext uri="{FF2B5EF4-FFF2-40B4-BE49-F238E27FC236}">
                <a16:creationId xmlns:a16="http://schemas.microsoft.com/office/drawing/2014/main" id="{FB3D0F36-6338-1546-91EC-3B6B5C419C63}"/>
              </a:ext>
            </a:extLst>
          </p:cNvPr>
          <p:cNvSpPr txBox="1">
            <a:spLocks noChangeArrowheads="1"/>
          </p:cNvSpPr>
          <p:nvPr/>
        </p:nvSpPr>
        <p:spPr bwMode="auto">
          <a:xfrm>
            <a:off x="5864978" y="3632258"/>
            <a:ext cx="21433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B</a:t>
            </a:r>
            <a:r>
              <a:rPr kumimoji="0" lang="en-US" alt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lang="en-US" altLang="vi-VN" sz="4000" b="1">
                <a:solidFill>
                  <a:srgbClr val="0033CC"/>
                </a:solidFill>
                <a:latin typeface="Times New Roman" panose="02020603050405020304" pitchFamily="18" charset="0"/>
                <a:cs typeface="Times New Roman" panose="02020603050405020304" pitchFamily="18" charset="0"/>
              </a:rPr>
              <a:t>Đức</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8" name="Text Box 5">
            <a:extLst>
              <a:ext uri="{FF2B5EF4-FFF2-40B4-BE49-F238E27FC236}">
                <a16:creationId xmlns:a16="http://schemas.microsoft.com/office/drawing/2014/main" id="{2D33EB6A-802C-3C4C-9D1B-FEC7FC794B35}"/>
              </a:ext>
            </a:extLst>
          </p:cNvPr>
          <p:cNvSpPr txBox="1">
            <a:spLocks noChangeArrowheads="1"/>
          </p:cNvSpPr>
          <p:nvPr/>
        </p:nvSpPr>
        <p:spPr bwMode="auto">
          <a:xfrm>
            <a:off x="5864978" y="4593097"/>
            <a:ext cx="2143388"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C</a:t>
            </a:r>
            <a:r>
              <a:rPr kumimoji="0" lang="en-US" alt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vi-VN" sz="4000" b="1" i="0" u="none" strike="noStrike" kern="1200" cap="none" spc="0" normalizeH="0" baseline="0" noProof="0">
                <a:ln>
                  <a:noFill/>
                </a:ln>
                <a:solidFill>
                  <a:srgbClr val="0033CC"/>
                </a:solidFill>
                <a:effectLst/>
                <a:uLnTx/>
                <a:uFillTx/>
                <a:latin typeface="Times New Roman" panose="02020603050405020304" pitchFamily="18" charset="0"/>
                <a:ea typeface="+mn-ea"/>
                <a:cs typeface="Times New Roman" panose="02020603050405020304" pitchFamily="18" charset="0"/>
              </a:rPr>
              <a:t>Pháp</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9" name="Text Box 6">
            <a:extLst>
              <a:ext uri="{FF2B5EF4-FFF2-40B4-BE49-F238E27FC236}">
                <a16:creationId xmlns:a16="http://schemas.microsoft.com/office/drawing/2014/main" id="{A9E48978-736B-6D47-8768-62C9FECF9A87}"/>
              </a:ext>
            </a:extLst>
          </p:cNvPr>
          <p:cNvSpPr txBox="1">
            <a:spLocks noChangeArrowheads="1"/>
          </p:cNvSpPr>
          <p:nvPr/>
        </p:nvSpPr>
        <p:spPr bwMode="auto">
          <a:xfrm>
            <a:off x="5864978" y="5549849"/>
            <a:ext cx="32218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ct val="50000"/>
              </a:spcBef>
              <a:spcAft>
                <a:spcPts val="0"/>
              </a:spcAft>
              <a:buClrTx/>
              <a:buSzTx/>
              <a:buFontTx/>
              <a:buNone/>
              <a:tabLst/>
              <a:defRPr/>
            </a:pPr>
            <a:r>
              <a:rPr kumimoji="0" lang="en-US" altLang="vi-VN" sz="4000" b="1" i="0" u="none" strike="noStrike" kern="1200" cap="none" spc="0" normalizeH="0" baseline="0" noProof="0">
                <a:ln>
                  <a:noFill/>
                </a:ln>
                <a:solidFill>
                  <a:srgbClr val="0000FF"/>
                </a:solidFill>
                <a:effectLst/>
                <a:uLnTx/>
                <a:uFillTx/>
                <a:latin typeface="Times New Roman" panose="02020603050405020304" pitchFamily="18" charset="0"/>
                <a:ea typeface="+mn-ea"/>
                <a:cs typeface="Times New Roman" panose="02020603050405020304" pitchFamily="18" charset="0"/>
              </a:rPr>
              <a:t>D.</a:t>
            </a:r>
            <a:r>
              <a:rPr lang="en-US" altLang="vi-VN" sz="4000" b="1">
                <a:solidFill>
                  <a:srgbClr val="0033CC"/>
                </a:solidFill>
                <a:latin typeface="Times New Roman" panose="02020603050405020304" pitchFamily="18" charset="0"/>
                <a:cs typeface="Times New Roman" panose="02020603050405020304" pitchFamily="18" charset="0"/>
              </a:rPr>
              <a:t> Anh</a:t>
            </a:r>
            <a:endParaRPr kumimoji="0" lang="en-US" altLang="vi-VN" sz="4000" b="1" i="0" u="none" strike="noStrike" kern="1200" cap="none" spc="0" normalizeH="0" baseline="0" noProof="0" dirty="0">
              <a:ln>
                <a:noFill/>
              </a:ln>
              <a:solidFill>
                <a:srgbClr val="0033CC"/>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AAD3EA4C-D524-DC4E-BCCB-879BC2649DC6}"/>
              </a:ext>
            </a:extLst>
          </p:cNvPr>
          <p:cNvSpPr txBox="1"/>
          <p:nvPr/>
        </p:nvSpPr>
        <p:spPr>
          <a:xfrm>
            <a:off x="2865121" y="113244"/>
            <a:ext cx="932687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44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CHỌN ĐÁP ÁN ĐÚNG</a:t>
            </a:r>
          </a:p>
        </p:txBody>
      </p:sp>
      <p:pic>
        <p:nvPicPr>
          <p:cNvPr id="13314" name="Picture 2">
            <a:extLst>
              <a:ext uri="{FF2B5EF4-FFF2-40B4-BE49-F238E27FC236}">
                <a16:creationId xmlns:a16="http://schemas.microsoft.com/office/drawing/2014/main" id="{A6F5E020-1CD3-8141-A604-3160C36CD9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350" y="5338288"/>
            <a:ext cx="1625600" cy="17272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DB71A28-B91F-A81A-EA6F-6BDCE8AD4520}"/>
              </a:ext>
            </a:extLst>
          </p:cNvPr>
          <p:cNvSpPr/>
          <p:nvPr/>
        </p:nvSpPr>
        <p:spPr>
          <a:xfrm>
            <a:off x="115175" y="2488761"/>
            <a:ext cx="2500009" cy="1754326"/>
          </a:xfrm>
          <a:prstGeom prst="rect">
            <a:avLst/>
          </a:prstGeom>
        </p:spPr>
        <p:txBody>
          <a:bodyPr wrap="square">
            <a:spAutoFit/>
          </a:bodyPr>
          <a:lstStyle/>
          <a:p>
            <a:pPr lvl="0" algn="ctr">
              <a:buClr>
                <a:srgbClr val="000000"/>
              </a:buClr>
              <a:defRPr/>
            </a:pPr>
            <a:r>
              <a:rPr lang="en-US" sz="5400" b="1" kern="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LUYỆN TẬP</a:t>
            </a:r>
            <a:endParaRPr lang="en-US" sz="5400" b="1" kern="0" dirty="0">
              <a:ln w="0"/>
              <a:solidFill>
                <a:srgbClr val="FEF951"/>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4086692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50000">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14:bounceEnd="50000">
                                          <p:cBhvr additive="base">
                                            <p:cTn id="7" dur="500" fill="hold"/>
                                            <p:tgtEl>
                                              <p:spTgt spid="13314"/>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14:presetBounceEnd="50000">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500" fill="hold"/>
                                            <p:tgtEl>
                                              <p:spTgt spid="10"/>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14:presetBounceEnd="50000">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1+#ppt_w/2"/>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14:presetBounceEnd="50000">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1+#ppt_w/2"/>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5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14:presetBounceEnd="50000">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14:bounceEnd="50000">
                                          <p:cBhvr additive="base">
                                            <p:cTn id="32" dur="500" fill="hold"/>
                                            <p:tgtEl>
                                              <p:spTgt spid="9"/>
                                            </p:tgtEl>
                                            <p:attrNameLst>
                                              <p:attrName>ppt_x</p:attrName>
                                            </p:attrNameLst>
                                          </p:cBhvr>
                                          <p:tavLst>
                                            <p:tav tm="0">
                                              <p:val>
                                                <p:strVal val="1+#ppt_w/2"/>
                                              </p:val>
                                            </p:tav>
                                            <p:tav tm="100000">
                                              <p:val>
                                                <p:strVal val="#ppt_x"/>
                                              </p:val>
                                            </p:tav>
                                          </p:tavLst>
                                        </p:anim>
                                        <p:anim calcmode="lin" valueType="num" p14:bounceEnd="50000">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additive="base">
                                            <p:cTn id="7" dur="500" fill="hold"/>
                                            <p:tgtEl>
                                              <p:spTgt spid="13314"/>
                                            </p:tgtEl>
                                            <p:attrNameLst>
                                              <p:attrName>ppt_x</p:attrName>
                                            </p:attrNameLst>
                                          </p:cBhvr>
                                          <p:tavLst>
                                            <p:tav tm="0">
                                              <p:val>
                                                <p:strVal val="#ppt_x"/>
                                              </p:val>
                                            </p:tav>
                                            <p:tav tm="100000">
                                              <p:val>
                                                <p:strVal val="#ppt_x"/>
                                              </p:val>
                                            </p:tav>
                                          </p:tavLst>
                                        </p:anim>
                                        <p:anim calcmode="lin" valueType="num">
                                          <p:cBhvr additive="base">
                                            <p:cTn id="8" dur="500" fill="hold"/>
                                            <p:tgtEl>
                                              <p:spTgt spid="13314"/>
                                            </p:tgtEl>
                                            <p:attrNameLst>
                                              <p:attrName>ppt_y</p:attrName>
                                            </p:attrNameLst>
                                          </p:cBhvr>
                                          <p:tavLst>
                                            <p:tav tm="0">
                                              <p:val>
                                                <p:strVal val="0-#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1+#ppt_w/2"/>
                                              </p:val>
                                            </p:tav>
                                            <p:tav tm="100000">
                                              <p:val>
                                                <p:strVal val="#ppt_x"/>
                                              </p:val>
                                            </p:tav>
                                          </p:tavLst>
                                        </p:anim>
                                        <p:anim calcmode="lin" valueType="num">
                                          <p:cBhvr additive="base">
                                            <p:cTn id="29" dur="500" fill="hold"/>
                                            <p:tgtEl>
                                              <p:spTgt spid="8"/>
                                            </p:tgtEl>
                                            <p:attrNameLst>
                                              <p:attrName>ppt_y</p:attrName>
                                            </p:attrNameLst>
                                          </p:cBhvr>
                                          <p:tavLst>
                                            <p:tav tm="0">
                                              <p:val>
                                                <p:strVal val="#ppt_y"/>
                                              </p:val>
                                            </p:tav>
                                            <p:tav tm="100000">
                                              <p:val>
                                                <p:strVal val="#ppt_y"/>
                                              </p:val>
                                            </p:tav>
                                          </p:tavLst>
                                        </p:anim>
                                      </p:childTnLst>
                                    </p:cTn>
                                  </p:par>
                                  <p:par>
                                    <p:cTn id="30" presetID="2" presetClass="entr" presetSubtype="2" fill="hold" grpId="1" nodeType="withEffect">
                                      <p:stCondLst>
                                        <p:cond delay="0"/>
                                      </p:stCondLst>
                                      <p:iterate type="lt">
                                        <p:tmPct val="0"/>
                                      </p:iterate>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1+#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mph" presetSubtype="0" fill="hold" grpId="0" nodeType="clickEffect">
                                      <p:stCondLst>
                                        <p:cond delay="0"/>
                                      </p:stCondLst>
                                      <p:iterate type="lt">
                                        <p:tmPct val="4000"/>
                                      </p:iterate>
                                      <p:childTnLst>
                                        <p:set>
                                          <p:cBhvr override="childStyle">
                                            <p:cTn id="37" dur="500" fill="hold"/>
                                            <p:tgtEl>
                                              <p:spTgt spid="9"/>
                                            </p:tgtEl>
                                            <p:attrNameLst>
                                              <p:attrName>style.color</p:attrName>
                                            </p:attrNameLst>
                                          </p:cBhvr>
                                          <p:to>
                                            <p:clrVal>
                                              <a:srgbClr val="FF3300"/>
                                            </p:clrVal>
                                          </p:to>
                                        </p:set>
                                        <p:set>
                                          <p:cBhvr>
                                            <p:cTn id="38" dur="500" fill="hold"/>
                                            <p:tgtEl>
                                              <p:spTgt spid="9"/>
                                            </p:tgtEl>
                                            <p:attrNameLst>
                                              <p:attrName>fillcolor</p:attrName>
                                            </p:attrNameLst>
                                          </p:cBhvr>
                                          <p:to>
                                            <p:clrVal>
                                              <a:srgbClr val="FF3300"/>
                                            </p:clrVal>
                                          </p:to>
                                        </p:set>
                                        <p:set>
                                          <p:cBhvr>
                                            <p:cTn id="39" dur="500" fill="hold"/>
                                            <p:tgtEl>
                                              <p:spTgt spid="9"/>
                                            </p:tgtEl>
                                            <p:attrNameLst>
                                              <p:attrName>fill.type</p:attrName>
                                            </p:attrNameLst>
                                          </p:cBhvr>
                                          <p:to>
                                            <p:strVal val="solid"/>
                                          </p:to>
                                        </p:set>
                                      </p:childTnLst>
                                    </p:cTn>
                                  </p:par>
                                  <p:par>
                                    <p:cTn id="40" presetID="2" presetClass="entr" presetSubtype="1" accel="5000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fill="hold"/>
                                            <p:tgtEl>
                                              <p:spTgt spid="3"/>
                                            </p:tgtEl>
                                            <p:attrNameLst>
                                              <p:attrName>ppt_x</p:attrName>
                                            </p:attrNameLst>
                                          </p:cBhvr>
                                          <p:tavLst>
                                            <p:tav tm="0">
                                              <p:val>
                                                <p:strVal val="#ppt_x"/>
                                              </p:val>
                                            </p:tav>
                                            <p:tav tm="100000">
                                              <p:val>
                                                <p:strVal val="#ppt_x"/>
                                              </p:val>
                                            </p:tav>
                                          </p:tavLst>
                                        </p:anim>
                                        <p:anim calcmode="lin" valueType="num">
                                          <p:cBhvr additive="base">
                                            <p:cTn id="43"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9" grpId="1"/>
          <p:bldP spid="10" grpId="0"/>
          <p:bldP spid="3" grpId="0"/>
        </p:bld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nip Diagonal Corner Rectangle 39"/>
          <p:cNvSpPr/>
          <p:nvPr/>
        </p:nvSpPr>
        <p:spPr>
          <a:xfrm>
            <a:off x="759926" y="1938047"/>
            <a:ext cx="10919279" cy="2295978"/>
          </a:xfrm>
          <a:prstGeom prst="snip2DiagRect">
            <a:avLst/>
          </a:prstGeom>
          <a:solidFill>
            <a:schemeClr val="accent4">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srgbClr val="FF0000"/>
                </a:solidFill>
                <a:latin typeface="+mj-lt"/>
              </a:rPr>
              <a:t>Tìm hiểu thông tin từ sách, báo và internet, hãy kể tên một số công ti đa quốc gia có phạm vi ảnh hưởng lớn đối với nền kinh tế nhiều nước trên thế giới hiện nay.</a:t>
            </a:r>
            <a:endParaRPr kumimoji="0" lang="en-US" sz="3200" b="1" i="0" u="none" strike="noStrike" kern="1200" cap="none" spc="0" normalizeH="0" baseline="0" noProof="0" dirty="0">
              <a:ln>
                <a:noFill/>
              </a:ln>
              <a:solidFill>
                <a:srgbClr val="FF0000"/>
              </a:solidFill>
              <a:effectLst/>
              <a:uLnTx/>
              <a:uFillTx/>
              <a:latin typeface="+mj-lt"/>
            </a:endParaRPr>
          </a:p>
        </p:txBody>
      </p:sp>
      <p:sp>
        <p:nvSpPr>
          <p:cNvPr id="3" name="Rectangle 2">
            <a:extLst>
              <a:ext uri="{FF2B5EF4-FFF2-40B4-BE49-F238E27FC236}">
                <a16:creationId xmlns:a16="http://schemas.microsoft.com/office/drawing/2014/main" id="{8F90E053-7EAA-028F-86D9-27CE35C62C3E}"/>
              </a:ext>
            </a:extLst>
          </p:cNvPr>
          <p:cNvSpPr/>
          <p:nvPr/>
        </p:nvSpPr>
        <p:spPr>
          <a:xfrm>
            <a:off x="1889579" y="0"/>
            <a:ext cx="9315450" cy="1446550"/>
          </a:xfrm>
          <a:prstGeom prst="rect">
            <a:avLst/>
          </a:prstGeom>
        </p:spPr>
        <p:txBody>
          <a:bodyPr wrap="square">
            <a:spAutoFit/>
          </a:bodyPr>
          <a:lstStyle/>
          <a:p>
            <a:pPr algn="ctr">
              <a:buClr>
                <a:srgbClr val="000000"/>
              </a:buClr>
              <a:buFont typeface="Arial"/>
              <a:buNone/>
            </a:pPr>
            <a:r>
              <a:rPr lang="en-US" sz="8800" b="1" kern="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rPr>
              <a:t>VẬN DỤNG</a:t>
            </a:r>
            <a:endParaRPr lang="en-US" sz="8800" b="1" kern="0" dirty="0">
              <a:ln w="0"/>
              <a:solidFill>
                <a:srgbClr val="0070C0"/>
              </a:solidFill>
              <a:effectLst>
                <a:reflection blurRad="6350" stA="53000" endA="300" endPos="35500" dir="5400000" sy="-90000" algn="bl" rotWithShape="0"/>
              </a:effectLst>
              <a:latin typeface="Snell Roundhand" panose="02000603080000090004" pitchFamily="2" charset="77"/>
              <a:ea typeface="Brush Script MT" panose="03060802040406070304" pitchFamily="66" charset="-122"/>
              <a:cs typeface="Brush Script MT" panose="03060802040406070304" pitchFamily="66" charset="-122"/>
              <a:sym typeface="Arial"/>
            </a:endParaRPr>
          </a:p>
        </p:txBody>
      </p:sp>
    </p:spTree>
    <p:extLst>
      <p:ext uri="{BB962C8B-B14F-4D97-AF65-F5344CB8AC3E}">
        <p14:creationId xmlns:p14="http://schemas.microsoft.com/office/powerpoint/2010/main" val="3463130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11" presetID="2" presetClass="entr" presetSubtype="1" accel="5000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ưởng đơn giản nhưng hóa ra rất nhiều người không biết lá cờ nước Anh trông  như thế nào">
            <a:extLst>
              <a:ext uri="{FF2B5EF4-FFF2-40B4-BE49-F238E27FC236}">
                <a16:creationId xmlns:a16="http://schemas.microsoft.com/office/drawing/2014/main" id="{880560E3-F5FE-E046-A096-163D72477A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04" y="0"/>
            <a:ext cx="5994400" cy="3429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Tháp đồng hồ Big Ben - Big Ben | Yeudulich">
            <a:extLst>
              <a:ext uri="{FF2B5EF4-FFF2-40B4-BE49-F238E27FC236}">
                <a16:creationId xmlns:a16="http://schemas.microsoft.com/office/drawing/2014/main" id="{91C8D37D-7448-D04B-939F-6F56086C3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424" y="-13208"/>
            <a:ext cx="6132576"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nchester United F.C. – Wikipedia tiếng Việt">
            <a:extLst>
              <a:ext uri="{FF2B5EF4-FFF2-40B4-BE49-F238E27FC236}">
                <a16:creationId xmlns:a16="http://schemas.microsoft.com/office/drawing/2014/main" id="{6824224A-263F-4740-960A-74AFB52706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530600"/>
            <a:ext cx="5734304" cy="328574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ondon Map Poster | JUNIQE">
            <a:extLst>
              <a:ext uri="{FF2B5EF4-FFF2-40B4-BE49-F238E27FC236}">
                <a16:creationId xmlns:a16="http://schemas.microsoft.com/office/drawing/2014/main" id="{3A76C069-BE2C-454E-B938-6C0E2D5F33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5" t="7037" r="4972" b="7037"/>
          <a:stretch/>
        </p:blipFill>
        <p:spPr bwMode="auto">
          <a:xfrm>
            <a:off x="6177283" y="3444241"/>
            <a:ext cx="6014717" cy="3429000"/>
          </a:xfrm>
          <a:prstGeom prst="roundRect">
            <a:avLst>
              <a:gd name="adj" fmla="val 6000"/>
            </a:avLst>
          </a:prstGeom>
          <a:noFill/>
          <a:extLst>
            <a:ext uri="{909E8E84-426E-40DD-AFC4-6F175D3DCCD1}">
              <a14:hiddenFill xmlns:a14="http://schemas.microsoft.com/office/drawing/2010/main">
                <a:solidFill>
                  <a:srgbClr val="FFFFFF"/>
                </a:solidFill>
              </a14:hiddenFill>
            </a:ext>
          </a:extLst>
        </p:spPr>
      </p:pic>
      <p:sp>
        <p:nvSpPr>
          <p:cNvPr id="2" name="Rounded Rectangle 2">
            <a:extLst>
              <a:ext uri="{FF2B5EF4-FFF2-40B4-BE49-F238E27FC236}">
                <a16:creationId xmlns:a16="http://schemas.microsoft.com/office/drawing/2014/main" id="{B78F63CB-DC87-C437-9964-555A31F37296}"/>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47650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heckerboard(across)">
                                      <p:cBhvr>
                                        <p:cTn id="7" dur="500"/>
                                        <p:tgtEl>
                                          <p:spTgt spid="1026"/>
                                        </p:tgtEl>
                                      </p:cBhvr>
                                    </p:animEffect>
                                  </p:childTnLst>
                                </p:cTn>
                              </p:par>
                              <p:par>
                                <p:cTn id="8" presetID="5" presetClass="entr" presetSubtype="1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checkerboard(across)">
                                      <p:cBhvr>
                                        <p:cTn id="10" dur="500"/>
                                        <p:tgtEl>
                                          <p:spTgt spid="1028"/>
                                        </p:tgtEl>
                                      </p:cBhvr>
                                    </p:animEffect>
                                  </p:childTnLst>
                                </p:cTn>
                              </p:par>
                              <p:par>
                                <p:cTn id="11" presetID="5" presetClass="entr" presetSubtype="1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checkerboard(across)">
                                      <p:cBhvr>
                                        <p:cTn id="13" dur="500"/>
                                        <p:tgtEl>
                                          <p:spTgt spid="1030"/>
                                        </p:tgtEl>
                                      </p:cBhvr>
                                    </p:animEffect>
                                  </p:childTnLst>
                                </p:cTn>
                              </p:par>
                              <p:par>
                                <p:cTn id="14" presetID="5" presetClass="entr" presetSubtype="10" fill="hold" nodeType="withEffect">
                                  <p:stCondLst>
                                    <p:cond delay="0"/>
                                  </p:stCondLst>
                                  <p:childTnLst>
                                    <p:set>
                                      <p:cBhvr>
                                        <p:cTn id="15" dur="1" fill="hold">
                                          <p:stCondLst>
                                            <p:cond delay="0"/>
                                          </p:stCondLst>
                                        </p:cTn>
                                        <p:tgtEl>
                                          <p:spTgt spid="1032"/>
                                        </p:tgtEl>
                                        <p:attrNameLst>
                                          <p:attrName>style.visibility</p:attrName>
                                        </p:attrNameLst>
                                      </p:cBhvr>
                                      <p:to>
                                        <p:strVal val="visible"/>
                                      </p:to>
                                    </p:set>
                                    <p:animEffect transition="in" filter="checkerboard(across)">
                                      <p:cBhvr>
                                        <p:cTn id="16" dur="500"/>
                                        <p:tgtEl>
                                          <p:spTgt spid="1032"/>
                                        </p:tgtEl>
                                      </p:cBhvr>
                                    </p:animEffect>
                                  </p:childTnLst>
                                </p:cTn>
                              </p:par>
                              <p:par>
                                <p:cTn id="17" presetID="5" presetClass="entr" presetSubtype="5"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heckerboard(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3CD08D-7487-2346-93C5-9D19FB7AEA32}"/>
              </a:ext>
            </a:extLst>
          </p:cNvPr>
          <p:cNvPicPr>
            <a:picLocks noChangeAspect="1"/>
          </p:cNvPicPr>
          <p:nvPr/>
        </p:nvPicPr>
        <p:blipFill>
          <a:blip r:embed="rId2"/>
          <a:stretch>
            <a:fillRect/>
          </a:stretch>
        </p:blipFill>
        <p:spPr>
          <a:xfrm>
            <a:off x="0" y="0"/>
            <a:ext cx="6096000" cy="3359506"/>
          </a:xfrm>
          <a:prstGeom prst="rect">
            <a:avLst/>
          </a:prstGeom>
        </p:spPr>
      </p:pic>
      <p:pic>
        <p:nvPicPr>
          <p:cNvPr id="1028" name="Picture 4" descr="Tháp Eiffel (Pháp) có gì thú vị? Kinh nghiệm đi [2020] | Khám Phá Châu Âu">
            <a:extLst>
              <a:ext uri="{FF2B5EF4-FFF2-40B4-BE49-F238E27FC236}">
                <a16:creationId xmlns:a16="http://schemas.microsoft.com/office/drawing/2014/main" id="{1A3EF05B-4E12-F547-A453-C617017587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0"/>
            <a:ext cx="6096000" cy="33595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Ảnh: Chanel)">
            <a:extLst>
              <a:ext uri="{FF2B5EF4-FFF2-40B4-BE49-F238E27FC236}">
                <a16:creationId xmlns:a16="http://schemas.microsoft.com/office/drawing/2014/main" id="{C460C5D0-FAA3-1647-B032-662FA768F9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90900"/>
            <a:ext cx="6096000" cy="3467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ẩm thực pháp, món ăn pháp, đồ ăn pháp, văn hóa ẩm thực pháp, ẩm thực nước pháp, tinh hoa ẩm thực pháp, ẩm thực của pháp, ẩm thực pháp nổi tiếng, văn hóa ẩm thực nước pháp, món ăn đặc trưng của pháp, các món ăn pháp, món ăn của pháp, món ăn nước pháp, những món ăn của pháp, món ăn kiểu pháp, món ăn pháp nổi tiếng, những món ăn pháp, các món ăn pháp dễ làm, món ăn của người pháp, món ăn chính của người pháp, các món ăn pháp nổi tiếng, món ăn đặc sản của pháp, các món ăn đặc sản pháp, món ăn đặc trưng pháp">
            <a:extLst>
              <a:ext uri="{FF2B5EF4-FFF2-40B4-BE49-F238E27FC236}">
                <a16:creationId xmlns:a16="http://schemas.microsoft.com/office/drawing/2014/main" id="{9775136E-709D-C040-BC18-1D028E23C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3359507"/>
            <a:ext cx="6096000" cy="3498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A90C16-0350-7A45-AD7D-6729DB11FFAB}"/>
              </a:ext>
            </a:extLst>
          </p:cNvPr>
          <p:cNvSpPr/>
          <p:nvPr/>
        </p:nvSpPr>
        <p:spPr>
          <a:xfrm>
            <a:off x="10335402" y="3429000"/>
            <a:ext cx="185659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srgbClr val="FFFF00"/>
                </a:solidFill>
                <a:effectLst/>
                <a:uLnTx/>
                <a:uFillTx/>
                <a:latin typeface="Open Sans" panose="020B0606030504020204" pitchFamily="34" charset="0"/>
                <a:ea typeface="黑体"/>
                <a:cs typeface="+mn-cs"/>
              </a:rPr>
              <a:t>Bánh</a:t>
            </a:r>
            <a:r>
              <a:rPr kumimoji="0" lang="en-US" sz="2000" b="0" i="1" u="none" strike="noStrike" kern="1200" cap="none" spc="0" normalizeH="0" baseline="0" noProof="0" dirty="0">
                <a:ln>
                  <a:noFill/>
                </a:ln>
                <a:solidFill>
                  <a:srgbClr val="FFFF00"/>
                </a:solidFill>
                <a:effectLst/>
                <a:uLnTx/>
                <a:uFillTx/>
                <a:latin typeface="Open Sans" panose="020B0606030504020204" pitchFamily="34" charset="0"/>
                <a:ea typeface="黑体"/>
                <a:cs typeface="+mn-cs"/>
              </a:rPr>
              <a:t> Macaron</a:t>
            </a:r>
            <a:endParaRPr kumimoji="0" lang="en-VN" sz="2000" b="0" i="0" u="none" strike="noStrike" kern="1200" cap="none" spc="0" normalizeH="0" baseline="0" noProof="0" dirty="0">
              <a:ln>
                <a:noFill/>
              </a:ln>
              <a:solidFill>
                <a:srgbClr val="FFFF00"/>
              </a:solidFill>
              <a:effectLst/>
              <a:uLnTx/>
              <a:uFillTx/>
              <a:latin typeface="Arial Unicode MS"/>
              <a:ea typeface="黑体"/>
              <a:cs typeface="+mn-cs"/>
            </a:endParaRPr>
          </a:p>
        </p:txBody>
      </p:sp>
      <p:sp>
        <p:nvSpPr>
          <p:cNvPr id="2" name="Rounded Rectangle 2">
            <a:extLst>
              <a:ext uri="{FF2B5EF4-FFF2-40B4-BE49-F238E27FC236}">
                <a16:creationId xmlns:a16="http://schemas.microsoft.com/office/drawing/2014/main" id="{547F7643-7DF6-AAB4-C3CD-A98BB6C13A1C}"/>
              </a:ext>
            </a:extLst>
          </p:cNvPr>
          <p:cNvSpPr/>
          <p:nvPr/>
        </p:nvSpPr>
        <p:spPr>
          <a:xfrm>
            <a:off x="159026" y="3059667"/>
            <a:ext cx="5744817" cy="6575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Đây là đất nước nào </a:t>
            </a:r>
          </a:p>
        </p:txBody>
      </p:sp>
    </p:spTree>
    <p:extLst>
      <p:ext uri="{BB962C8B-B14F-4D97-AF65-F5344CB8AC3E}">
        <p14:creationId xmlns:p14="http://schemas.microsoft.com/office/powerpoint/2010/main" val="226301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6B85B3-9EDB-D0FC-E188-84FC9B3C1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78701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7000"/>
            <a:lum/>
          </a:blip>
          <a:srcRect/>
          <a:stretch>
            <a:fillRect b="-9000"/>
          </a:stretch>
        </a:blipFill>
        <a:effectLst/>
      </p:bgPr>
    </p:bg>
    <p:spTree>
      <p:nvGrpSpPr>
        <p:cNvPr id="1" name="Shape 1475"/>
        <p:cNvGrpSpPr/>
        <p:nvPr/>
      </p:nvGrpSpPr>
      <p:grpSpPr>
        <a:xfrm>
          <a:off x="0" y="0"/>
          <a:ext cx="0" cy="0"/>
          <a:chOff x="0" y="0"/>
          <a:chExt cx="0" cy="0"/>
        </a:xfrm>
      </p:grpSpPr>
      <p:sp>
        <p:nvSpPr>
          <p:cNvPr id="1477" name="Google Shape;1477;p48"/>
          <p:cNvSpPr txBox="1">
            <a:spLocks noGrp="1"/>
          </p:cNvSpPr>
          <p:nvPr>
            <p:ph type="title"/>
          </p:nvPr>
        </p:nvSpPr>
        <p:spPr>
          <a:xfrm>
            <a:off x="112405" y="1256700"/>
            <a:ext cx="11889096" cy="2513400"/>
          </a:xfrm>
          <a:prstGeom prst="rect">
            <a:avLst/>
          </a:prstGeom>
        </p:spPr>
        <p:txBody>
          <a:bodyPr spcFirstLastPara="1" wrap="square" lIns="121900" tIns="121900" rIns="121900" bIns="121900" anchor="ctr" anchorCtr="0">
            <a:noAutofit/>
          </a:bodyPr>
          <a:lstStyle/>
          <a:p>
            <a:pPr lvl="0" algn="ctr"/>
            <a:r>
              <a:rPr lang="en-US" sz="5867">
                <a:solidFill>
                  <a:srgbClr val="C00000"/>
                </a:solidFill>
              </a:rPr>
              <a:t>1. Những nét chính về quá trình hình thành chủ nghĩa đế quốc</a:t>
            </a:r>
            <a:endParaRPr lang="vi-VN" sz="5867" dirty="0">
              <a:solidFill>
                <a:srgbClr val="C00000"/>
              </a:solidFill>
            </a:endParaRPr>
          </a:p>
        </p:txBody>
      </p:sp>
      <p:pic>
        <p:nvPicPr>
          <p:cNvPr id="17416" name="Picture 8" descr="Tank Gif by Gray-Feathers on DeviantArt">
            <a:extLst>
              <a:ext uri="{FF2B5EF4-FFF2-40B4-BE49-F238E27FC236}">
                <a16:creationId xmlns:a16="http://schemas.microsoft.com/office/drawing/2014/main" id="{6C44B1B9-BE99-7C44-8B1B-C0499EB6A13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a:off x="112404"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Tank Gif by Gray-Feathers on DeviantArt">
            <a:extLst>
              <a:ext uri="{FF2B5EF4-FFF2-40B4-BE49-F238E27FC236}">
                <a16:creationId xmlns:a16="http://schemas.microsoft.com/office/drawing/2014/main" id="{C0298154-628A-8549-893C-A3DDC3BAD7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769" t="24363" r="10851" b="18549"/>
          <a:stretch/>
        </p:blipFill>
        <p:spPr bwMode="auto">
          <a:xfrm flipH="1">
            <a:off x="7053588" y="4344600"/>
            <a:ext cx="5176217" cy="25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98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14:bounceEnd="50000">
                                          <p:cBhvr additive="base">
                                            <p:cTn id="7" dur="500" fill="hold"/>
                                            <p:tgtEl>
                                              <p:spTgt spid="1741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14:presetBounceEnd="50000">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14:bounceEnd="50000">
                                          <p:cBhvr additive="base">
                                            <p:cTn id="11" dur="500" fill="hold"/>
                                            <p:tgtEl>
                                              <p:spTgt spid="37"/>
                                            </p:tgtEl>
                                            <p:attrNameLst>
                                              <p:attrName>ppt_x</p:attrName>
                                            </p:attrNameLst>
                                          </p:cBhvr>
                                          <p:tavLst>
                                            <p:tav tm="0">
                                              <p:val>
                                                <p:strVal val="1+#ppt_w/2"/>
                                              </p:val>
                                            </p:tav>
                                            <p:tav tm="100000">
                                              <p:val>
                                                <p:strVal val="#ppt_x"/>
                                              </p:val>
                                            </p:tav>
                                          </p:tavLst>
                                        </p:anim>
                                        <p:anim calcmode="lin" valueType="num" p14:bounceEnd="50000">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14:presetBounceEnd="50000">
                                      <p:stCondLst>
                                        <p:cond delay="0"/>
                                      </p:stCondLst>
                                      <p:iterate type="lt">
                                        <p:tmPct val="10000"/>
                                      </p:iterate>
                                      <p:childTnLst>
                                        <p:set>
                                          <p:cBhvr>
                                            <p:cTn id="15" dur="1" fill="hold">
                                              <p:stCondLst>
                                                <p:cond delay="0"/>
                                              </p:stCondLst>
                                            </p:cTn>
                                            <p:tgtEl>
                                              <p:spTgt spid="1477"/>
                                            </p:tgtEl>
                                            <p:attrNameLst>
                                              <p:attrName>style.visibility</p:attrName>
                                            </p:attrNameLst>
                                          </p:cBhvr>
                                          <p:to>
                                            <p:strVal val="visible"/>
                                          </p:to>
                                        </p:set>
                                        <p:anim calcmode="lin" valueType="num" p14:bounceEnd="50000">
                                          <p:cBhvr additive="base">
                                            <p:cTn id="16" dur="500" fill="hold"/>
                                            <p:tgtEl>
                                              <p:spTgt spid="1477"/>
                                            </p:tgtEl>
                                            <p:attrNameLst>
                                              <p:attrName>ppt_x</p:attrName>
                                            </p:attrNameLst>
                                          </p:cBhvr>
                                          <p:tavLst>
                                            <p:tav tm="0">
                                              <p:val>
                                                <p:strVal val="0-#ppt_w/2"/>
                                              </p:val>
                                            </p:tav>
                                            <p:tav tm="100000">
                                              <p:val>
                                                <p:strVal val="#ppt_x"/>
                                              </p:val>
                                            </p:tav>
                                          </p:tavLst>
                                        </p:anim>
                                        <p:anim calcmode="lin" valueType="num" p14:bounceEnd="50000">
                                          <p:cBhvr additive="base">
                                            <p:cTn id="17"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17416"/>
                                            </p:tgtEl>
                                            <p:attrNameLst>
                                              <p:attrName>style.visibility</p:attrName>
                                            </p:attrNameLst>
                                          </p:cBhvr>
                                          <p:to>
                                            <p:strVal val="visible"/>
                                          </p:to>
                                        </p:set>
                                        <p:anim calcmode="lin" valueType="num">
                                          <p:cBhvr additive="base">
                                            <p:cTn id="7" dur="500" fill="hold"/>
                                            <p:tgtEl>
                                              <p:spTgt spid="17416"/>
                                            </p:tgtEl>
                                            <p:attrNameLst>
                                              <p:attrName>ppt_x</p:attrName>
                                            </p:attrNameLst>
                                          </p:cBhvr>
                                          <p:tavLst>
                                            <p:tav tm="0">
                                              <p:val>
                                                <p:strVal val="0-#ppt_w/2"/>
                                              </p:val>
                                            </p:tav>
                                            <p:tav tm="100000">
                                              <p:val>
                                                <p:strVal val="#ppt_x"/>
                                              </p:val>
                                            </p:tav>
                                          </p:tavLst>
                                        </p:anim>
                                        <p:anim calcmode="lin" valueType="num">
                                          <p:cBhvr additive="base">
                                            <p:cTn id="8" dur="500" fill="hold"/>
                                            <p:tgtEl>
                                              <p:spTgt spid="17416"/>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1+#ppt_w/2"/>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childTnLst>
                              </p:cTn>
                            </p:par>
                            <p:par>
                              <p:cTn id="13" fill="hold">
                                <p:stCondLst>
                                  <p:cond delay="500"/>
                                </p:stCondLst>
                                <p:childTnLst>
                                  <p:par>
                                    <p:cTn id="14" presetID="2" presetClass="entr" presetSubtype="9" fill="hold" grpId="0" nodeType="afterEffect">
                                      <p:stCondLst>
                                        <p:cond delay="0"/>
                                      </p:stCondLst>
                                      <p:iterate type="lt">
                                        <p:tmPct val="10000"/>
                                      </p:iterate>
                                      <p:childTnLst>
                                        <p:set>
                                          <p:cBhvr>
                                            <p:cTn id="15" dur="1" fill="hold">
                                              <p:stCondLst>
                                                <p:cond delay="0"/>
                                              </p:stCondLst>
                                            </p:cTn>
                                            <p:tgtEl>
                                              <p:spTgt spid="1477"/>
                                            </p:tgtEl>
                                            <p:attrNameLst>
                                              <p:attrName>style.visibility</p:attrName>
                                            </p:attrNameLst>
                                          </p:cBhvr>
                                          <p:to>
                                            <p:strVal val="visible"/>
                                          </p:to>
                                        </p:set>
                                        <p:anim calcmode="lin" valueType="num">
                                          <p:cBhvr additive="base">
                                            <p:cTn id="16" dur="500" fill="hold"/>
                                            <p:tgtEl>
                                              <p:spTgt spid="1477"/>
                                            </p:tgtEl>
                                            <p:attrNameLst>
                                              <p:attrName>ppt_x</p:attrName>
                                            </p:attrNameLst>
                                          </p:cBhvr>
                                          <p:tavLst>
                                            <p:tav tm="0">
                                              <p:val>
                                                <p:strVal val="0-#ppt_w/2"/>
                                              </p:val>
                                            </p:tav>
                                            <p:tav tm="100000">
                                              <p:val>
                                                <p:strVal val="#ppt_x"/>
                                              </p:val>
                                            </p:tav>
                                          </p:tavLst>
                                        </p:anim>
                                        <p:anim calcmode="lin" valueType="num">
                                          <p:cBhvr additive="base">
                                            <p:cTn id="17" dur="500" fill="hold"/>
                                            <p:tgtEl>
                                              <p:spTgt spid="147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7"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2" name="Google Shape;1477;p48">
            <a:extLst>
              <a:ext uri="{FF2B5EF4-FFF2-40B4-BE49-F238E27FC236}">
                <a16:creationId xmlns:a16="http://schemas.microsoft.com/office/drawing/2014/main" id="{DD321050-2AC0-B8FE-734A-A2A4E779EE24}"/>
              </a:ext>
            </a:extLst>
          </p:cNvPr>
          <p:cNvSpPr txBox="1">
            <a:spLocks/>
          </p:cNvSpPr>
          <p:nvPr/>
        </p:nvSpPr>
        <p:spPr>
          <a:xfrm>
            <a:off x="0" y="868624"/>
            <a:ext cx="11988800" cy="678123"/>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3200" b="1" kern="0">
                <a:solidFill>
                  <a:srgbClr val="C00000"/>
                </a:solidFill>
                <a:latin typeface="Times New Roman" panose="02020603050405020304" pitchFamily="18" charset="0"/>
                <a:cs typeface="Times New Roman" panose="02020603050405020304" pitchFamily="18" charset="0"/>
              </a:rPr>
              <a:t>1. Những nét chính về quá trình hình thành chủ nghĩa đế quốc</a:t>
            </a:r>
            <a:endParaRPr lang="vi-VN" sz="3200" b="1" kern="0" dirty="0">
              <a:solidFill>
                <a:srgbClr val="C00000"/>
              </a:solidFill>
              <a:latin typeface="Times New Roman" panose="02020603050405020304" pitchFamily="18" charset="0"/>
              <a:cs typeface="Times New Roman" panose="02020603050405020304" pitchFamily="18" charset="0"/>
            </a:endParaRPr>
          </a:p>
        </p:txBody>
      </p:sp>
      <p:sp>
        <p:nvSpPr>
          <p:cNvPr id="4" name="Google Shape;1477;p48">
            <a:extLst>
              <a:ext uri="{FF2B5EF4-FFF2-40B4-BE49-F238E27FC236}">
                <a16:creationId xmlns:a16="http://schemas.microsoft.com/office/drawing/2014/main" id="{08743083-53B4-026B-8E4A-0FA265E6761E}"/>
              </a:ext>
            </a:extLst>
          </p:cNvPr>
          <p:cNvSpPr txBox="1">
            <a:spLocks/>
          </p:cNvSpPr>
          <p:nvPr/>
        </p:nvSpPr>
        <p:spPr>
          <a:xfrm>
            <a:off x="0" y="1"/>
            <a:ext cx="12192000" cy="85725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2800" b="1" kern="0">
                <a:solidFill>
                  <a:srgbClr val="C00000"/>
                </a:solidFill>
                <a:latin typeface="Times New Roman" panose="02020603050405020304" pitchFamily="18" charset="0"/>
                <a:cs typeface="Times New Roman" panose="02020603050405020304" pitchFamily="18" charset="0"/>
              </a:rPr>
              <a:t>BÀI 10: </a:t>
            </a:r>
            <a:r>
              <a:rPr lang="vi-VN" sz="2800" b="1" kern="0">
                <a:solidFill>
                  <a:srgbClr val="C00000"/>
                </a:solidFill>
                <a:latin typeface="Times New Roman" panose="02020603050405020304" pitchFamily="18" charset="0"/>
                <a:cs typeface="Times New Roman" panose="02020603050405020304" pitchFamily="18" charset="0"/>
              </a:rPr>
              <a:t>SỰ HÌNH THÀNH CHỦ NGHĨA ĐẾ QUỐC Ở CÁC NƯỚC ÂU-MỸ (CUỐI THẾ KỈ XIX ĐẦU THẾ KỈ XX)</a:t>
            </a:r>
            <a:r>
              <a:rPr lang="en-US" sz="2800" b="1" kern="0">
                <a:solidFill>
                  <a:srgbClr val="C00000"/>
                </a:solidFill>
                <a:latin typeface="Times New Roman" panose="02020603050405020304" pitchFamily="18" charset="0"/>
                <a:cs typeface="Times New Roman" panose="02020603050405020304" pitchFamily="18" charset="0"/>
              </a:rPr>
              <a:t> (t1)</a:t>
            </a:r>
            <a:r>
              <a:rPr lang="vi-VN" sz="2800" b="1" kern="0">
                <a:solidFill>
                  <a:srgbClr val="C00000"/>
                </a:solidFill>
                <a:latin typeface="Times New Roman" panose="02020603050405020304" pitchFamily="18" charset="0"/>
                <a:cs typeface="Times New Roman" panose="02020603050405020304" pitchFamily="18" charset="0"/>
              </a:rPr>
              <a:t> </a:t>
            </a:r>
            <a:endParaRPr lang="vi-VN" sz="2800" b="1" kern="0" dirty="0">
              <a:solidFill>
                <a:srgbClr val="C00000"/>
              </a:solidFill>
              <a:latin typeface="Times New Roman" panose="02020603050405020304" pitchFamily="18" charset="0"/>
              <a:cs typeface="Times New Roman" panose="02020603050405020304" pitchFamily="18" charset="0"/>
            </a:endParaRPr>
          </a:p>
        </p:txBody>
      </p:sp>
      <p:pic>
        <p:nvPicPr>
          <p:cNvPr id="5" name="Picture 4" descr="A picture containing text&#10;&#10;Description automatically generated">
            <a:extLst>
              <a:ext uri="{FF2B5EF4-FFF2-40B4-BE49-F238E27FC236}">
                <a16:creationId xmlns:a16="http://schemas.microsoft.com/office/drawing/2014/main" id="{68477BAA-FF9F-A99F-0830-10547AE727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36790590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6">
            <a:extLst>
              <a:ext uri="{FF2B5EF4-FFF2-40B4-BE49-F238E27FC236}">
                <a16:creationId xmlns:a16="http://schemas.microsoft.com/office/drawing/2014/main" id="{26800E0E-C697-B9AA-0AEF-63C1E9C311CC}"/>
              </a:ext>
            </a:extLst>
          </p:cNvPr>
          <p:cNvGrpSpPr/>
          <p:nvPr/>
        </p:nvGrpSpPr>
        <p:grpSpPr>
          <a:xfrm>
            <a:off x="3126567" y="529009"/>
            <a:ext cx="9065433" cy="1439801"/>
            <a:chOff x="1112720" y="3244694"/>
            <a:chExt cx="10380780" cy="914400"/>
          </a:xfrm>
          <a:noFill/>
        </p:grpSpPr>
        <p:sp>
          <p:nvSpPr>
            <p:cNvPr id="3" name="Arrow: Pentagon 7">
              <a:extLst>
                <a:ext uri="{FF2B5EF4-FFF2-40B4-BE49-F238E27FC236}">
                  <a16:creationId xmlns:a16="http://schemas.microsoft.com/office/drawing/2014/main" id="{C8BB4B08-4409-AE8F-627F-63CA41F1FF3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4" name="TextBox 11">
              <a:extLst>
                <a:ext uri="{FF2B5EF4-FFF2-40B4-BE49-F238E27FC236}">
                  <a16:creationId xmlns:a16="http://schemas.microsoft.com/office/drawing/2014/main" id="{F9DE31DE-8FB9-250C-920E-531B71E32F92}"/>
                </a:ext>
              </a:extLst>
            </p:cNvPr>
            <p:cNvSpPr txBox="1"/>
            <p:nvPr/>
          </p:nvSpPr>
          <p:spPr>
            <a:xfrm>
              <a:off x="1935103" y="3369995"/>
              <a:ext cx="834512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S</a:t>
              </a:r>
              <a:r>
                <a:rPr kumimoji="0" lang="en-US" sz="3200" b="1"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rPr>
                <a:t>ự xuất hiện của chủ nghĩa tư bản độc quyền như thế nào?</a:t>
              </a:r>
              <a:endParaRPr kumimoji="0" lang="vi-VN" sz="3200" b="1" i="0" u="none" strike="noStrike" kern="1200" cap="none" spc="0" normalizeH="0" baseline="0" noProof="0" dirty="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pic>
        <p:nvPicPr>
          <p:cNvPr id="5" name="Picture 2" descr="Mục Tiêu Đích Kỹ Thuật Số - Miễn Phí vector hình ảnh trên Pixabay">
            <a:extLst>
              <a:ext uri="{FF2B5EF4-FFF2-40B4-BE49-F238E27FC236}">
                <a16:creationId xmlns:a16="http://schemas.microsoft.com/office/drawing/2014/main" id="{6A2F515F-3916-F4FF-2F91-B4A15048EAB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4376" y="56371"/>
            <a:ext cx="1638805" cy="163880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ản đồ Vị Trí Vector, Vectơ, Định Vị., Bản đồ miễn phí tải tập tin  PNG PSDComment và Vector">
            <a:extLst>
              <a:ext uri="{FF2B5EF4-FFF2-40B4-BE49-F238E27FC236}">
                <a16:creationId xmlns:a16="http://schemas.microsoft.com/office/drawing/2014/main" id="{4B7DC62F-0D2D-CC75-BDC5-242F0853A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562" y="205345"/>
            <a:ext cx="1275961" cy="1275961"/>
          </a:xfrm>
          <a:prstGeom prst="ellipse">
            <a:avLst/>
          </a:prstGeom>
          <a:noFill/>
          <a:extLst>
            <a:ext uri="{909E8E84-426E-40DD-AFC4-6F175D3DCCD1}">
              <a14:hiddenFill xmlns:a14="http://schemas.microsoft.com/office/drawing/2010/main">
                <a:solidFill>
                  <a:srgbClr val="FFFFFF"/>
                </a:solidFill>
              </a14:hiddenFill>
            </a:ext>
          </a:extLst>
        </p:spPr>
      </p:pic>
      <p:grpSp>
        <p:nvGrpSpPr>
          <p:cNvPr id="33" name="Group 16">
            <a:extLst>
              <a:ext uri="{FF2B5EF4-FFF2-40B4-BE49-F238E27FC236}">
                <a16:creationId xmlns:a16="http://schemas.microsoft.com/office/drawing/2014/main" id="{4EC9BBA5-B142-3D15-A375-3E001209B9BD}"/>
              </a:ext>
            </a:extLst>
          </p:cNvPr>
          <p:cNvGrpSpPr/>
          <p:nvPr/>
        </p:nvGrpSpPr>
        <p:grpSpPr>
          <a:xfrm>
            <a:off x="3100559" y="2687346"/>
            <a:ext cx="9065433" cy="1439801"/>
            <a:chOff x="1112720" y="3244694"/>
            <a:chExt cx="10380780" cy="914400"/>
          </a:xfrm>
          <a:noFill/>
        </p:grpSpPr>
        <p:sp>
          <p:nvSpPr>
            <p:cNvPr id="34" name="Arrow: Pentagon 7">
              <a:extLst>
                <a:ext uri="{FF2B5EF4-FFF2-40B4-BE49-F238E27FC236}">
                  <a16:creationId xmlns:a16="http://schemas.microsoft.com/office/drawing/2014/main" id="{59E42968-3E0B-F6D2-63E1-745A09933F80}"/>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000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5" name="TextBox 11">
              <a:extLst>
                <a:ext uri="{FF2B5EF4-FFF2-40B4-BE49-F238E27FC236}">
                  <a16:creationId xmlns:a16="http://schemas.microsoft.com/office/drawing/2014/main" id="{16D85C79-AEB2-E056-9496-9C1D68AB869A}"/>
                </a:ext>
              </a:extLst>
            </p:cNvPr>
            <p:cNvSpPr txBox="1"/>
            <p:nvPr/>
          </p:nvSpPr>
          <p:spPr>
            <a:xfrm>
              <a:off x="1685800" y="3273482"/>
              <a:ext cx="9581377" cy="371383"/>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rPr>
                <a:t>Sự hình thành tư bản tài chính như thế nào?</a:t>
              </a:r>
              <a:endParaRPr lang="vi-VN" sz="3200" b="1">
                <a:solidFill>
                  <a:srgbClr val="FF0000"/>
                </a:solidFill>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grpSp>
      <p:grpSp>
        <p:nvGrpSpPr>
          <p:cNvPr id="36" name="Group 16">
            <a:extLst>
              <a:ext uri="{FF2B5EF4-FFF2-40B4-BE49-F238E27FC236}">
                <a16:creationId xmlns:a16="http://schemas.microsoft.com/office/drawing/2014/main" id="{4D8AA569-D050-74B7-CD8A-C1EDF8EA58BF}"/>
              </a:ext>
            </a:extLst>
          </p:cNvPr>
          <p:cNvGrpSpPr/>
          <p:nvPr/>
        </p:nvGrpSpPr>
        <p:grpSpPr>
          <a:xfrm>
            <a:off x="2452914" y="5047533"/>
            <a:ext cx="9713078" cy="1439801"/>
            <a:chOff x="1112720" y="3244694"/>
            <a:chExt cx="10380780" cy="914400"/>
          </a:xfrm>
          <a:noFill/>
        </p:grpSpPr>
        <p:sp>
          <p:nvSpPr>
            <p:cNvPr id="37" name="Arrow: Pentagon 7">
              <a:extLst>
                <a:ext uri="{FF2B5EF4-FFF2-40B4-BE49-F238E27FC236}">
                  <a16:creationId xmlns:a16="http://schemas.microsoft.com/office/drawing/2014/main" id="{E4923DFD-09F2-9FD6-9E4C-9F596432DED4}"/>
                </a:ext>
              </a:extLst>
            </p:cNvPr>
            <p:cNvSpPr/>
            <p:nvPr/>
          </p:nvSpPr>
          <p:spPr>
            <a:xfrm>
              <a:off x="1112720" y="3244694"/>
              <a:ext cx="10380780" cy="914400"/>
            </a:xfrm>
            <a:prstGeom prst="homePlate">
              <a:avLst/>
            </a:prstGeom>
            <a:grpFill/>
            <a:ln w="19050">
              <a:solidFill>
                <a:srgbClr val="FF33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70C0"/>
                </a:solidFill>
                <a:effectLst/>
                <a:uLnTx/>
                <a:uFillTx/>
                <a:latin typeface="#9Slide02 Noi dung rat dai" panose="02000000000000000000" pitchFamily="2" charset="0"/>
                <a:ea typeface="#9Slide02 Noi dung rat dai" panose="02000000000000000000" pitchFamily="2" charset="0"/>
                <a:cs typeface="Times New Roman" panose="02020603050405020304" pitchFamily="18" charset="0"/>
              </a:endParaRPr>
            </a:p>
          </p:txBody>
        </p:sp>
        <p:sp>
          <p:nvSpPr>
            <p:cNvPr id="38" name="TextBox 11">
              <a:extLst>
                <a:ext uri="{FF2B5EF4-FFF2-40B4-BE49-F238E27FC236}">
                  <a16:creationId xmlns:a16="http://schemas.microsoft.com/office/drawing/2014/main" id="{C8E9DBD3-843A-CCE3-BD10-6C3B7F9C3098}"/>
                </a:ext>
              </a:extLst>
            </p:cNvPr>
            <p:cNvSpPr txBox="1"/>
            <p:nvPr/>
          </p:nvSpPr>
          <p:spPr>
            <a:xfrm>
              <a:off x="1312159" y="3359830"/>
              <a:ext cx="9952770" cy="684128"/>
            </a:xfrm>
            <a:prstGeom prst="rect">
              <a:avLst/>
            </a:prstGeom>
            <a:grpFill/>
            <a:ln w="19050">
              <a:noFill/>
              <a:prstDash val="sys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a:solidFill>
                    <a:srgbClr val="0070C0"/>
                  </a:solidFill>
                  <a:latin typeface="#9Slide02 Noi dung rat dai" panose="02000000000000000000" pitchFamily="2" charset="0"/>
                  <a:ea typeface="#9Slide02 Noi dung rat dai" panose="02000000000000000000" pitchFamily="2" charset="0"/>
                  <a:cs typeface="Times New Roman" panose="02020603050405020304" pitchFamily="18" charset="0"/>
                </a:rPr>
                <a:t>Việc mở rộng thị trường và xâm chiếm thuộc địa cuối thế kỉ XIX Diễn ra như thế nào?</a:t>
              </a:r>
            </a:p>
          </p:txBody>
        </p:sp>
      </p:grpSp>
      <p:grpSp>
        <p:nvGrpSpPr>
          <p:cNvPr id="32" name="Group 31">
            <a:extLst>
              <a:ext uri="{FF2B5EF4-FFF2-40B4-BE49-F238E27FC236}">
                <a16:creationId xmlns:a16="http://schemas.microsoft.com/office/drawing/2014/main" id="{7952258A-5565-8480-5A38-B90EDE6951AE}"/>
              </a:ext>
            </a:extLst>
          </p:cNvPr>
          <p:cNvGrpSpPr/>
          <p:nvPr/>
        </p:nvGrpSpPr>
        <p:grpSpPr>
          <a:xfrm>
            <a:off x="-166458" y="1791252"/>
            <a:ext cx="3904344" cy="3446835"/>
            <a:chOff x="-1" y="2649165"/>
            <a:chExt cx="3904344" cy="3446835"/>
          </a:xfrm>
        </p:grpSpPr>
        <p:grpSp>
          <p:nvGrpSpPr>
            <p:cNvPr id="7" name="组合 96">
              <a:extLst>
                <a:ext uri="{FF2B5EF4-FFF2-40B4-BE49-F238E27FC236}">
                  <a16:creationId xmlns:a16="http://schemas.microsoft.com/office/drawing/2014/main" id="{C411A88C-DC6C-C0D6-E5B2-E920FB984D86}"/>
                </a:ext>
              </a:extLst>
            </p:cNvPr>
            <p:cNvGrpSpPr/>
            <p:nvPr/>
          </p:nvGrpSpPr>
          <p:grpSpPr>
            <a:xfrm>
              <a:off x="-1" y="2649165"/>
              <a:ext cx="3904344" cy="3446835"/>
              <a:chOff x="1797333" y="2656048"/>
              <a:chExt cx="2481730" cy="2112328"/>
            </a:xfrm>
            <a:effectLst>
              <a:outerShdw blurRad="342900" dist="203200" dir="5400000" algn="ctr" rotWithShape="0">
                <a:srgbClr val="000000">
                  <a:alpha val="43137"/>
                </a:srgbClr>
              </a:outerShdw>
            </a:effectLst>
          </p:grpSpPr>
          <p:grpSp>
            <p:nvGrpSpPr>
              <p:cNvPr id="8" name="组合 97">
                <a:extLst>
                  <a:ext uri="{FF2B5EF4-FFF2-40B4-BE49-F238E27FC236}">
                    <a16:creationId xmlns:a16="http://schemas.microsoft.com/office/drawing/2014/main" id="{900EFE6B-B518-0A07-BB91-BAA9FABE921A}"/>
                  </a:ext>
                </a:extLst>
              </p:cNvPr>
              <p:cNvGrpSpPr/>
              <p:nvPr/>
            </p:nvGrpSpPr>
            <p:grpSpPr>
              <a:xfrm>
                <a:off x="1797333" y="2656048"/>
                <a:ext cx="2481730" cy="2112328"/>
                <a:chOff x="1419330" y="2420246"/>
                <a:chExt cx="2719766" cy="2314934"/>
              </a:xfrm>
              <a:effectLst>
                <a:outerShdw blurRad="203200" dist="38100" dir="3780000" sx="103000" sy="103000" algn="t" rotWithShape="0">
                  <a:prstClr val="black">
                    <a:alpha val="25000"/>
                  </a:prstClr>
                </a:outerShdw>
              </a:effectLst>
            </p:grpSpPr>
            <p:sp>
              <p:nvSpPr>
                <p:cNvPr id="10" name="Freeform 6">
                  <a:extLst>
                    <a:ext uri="{FF2B5EF4-FFF2-40B4-BE49-F238E27FC236}">
                      <a16:creationId xmlns:a16="http://schemas.microsoft.com/office/drawing/2014/main" id="{5AD377C7-7B31-CF41-D1CB-AFED73E5E8B5}"/>
                    </a:ext>
                  </a:extLst>
                </p:cNvPr>
                <p:cNvSpPr/>
                <p:nvPr/>
              </p:nvSpPr>
              <p:spPr bwMode="auto">
                <a:xfrm>
                  <a:off x="1511944" y="2420246"/>
                  <a:ext cx="2627152" cy="2294453"/>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solidFill>
                  <a:schemeClr val="bg1"/>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sp>
              <p:nvSpPr>
                <p:cNvPr id="11" name="Freeform 6">
                  <a:extLst>
                    <a:ext uri="{FF2B5EF4-FFF2-40B4-BE49-F238E27FC236}">
                      <a16:creationId xmlns:a16="http://schemas.microsoft.com/office/drawing/2014/main" id="{9BBF3C45-A24E-2FAA-F5BD-E80260EF9A5D}"/>
                    </a:ext>
                  </a:extLst>
                </p:cNvPr>
                <p:cNvSpPr/>
                <p:nvPr/>
              </p:nvSpPr>
              <p:spPr bwMode="auto">
                <a:xfrm>
                  <a:off x="1419330" y="2463710"/>
                  <a:ext cx="2602832" cy="2271470"/>
                </a:xfrm>
                <a:custGeom>
                  <a:avLst/>
                  <a:gdLst>
                    <a:gd name="T0" fmla="*/ 4479 w 4516"/>
                    <a:gd name="T1" fmla="*/ 2074 h 3947"/>
                    <a:gd name="T2" fmla="*/ 3967 w 4516"/>
                    <a:gd name="T3" fmla="*/ 2960 h 3947"/>
                    <a:gd name="T4" fmla="*/ 3455 w 4516"/>
                    <a:gd name="T5" fmla="*/ 3847 h 3947"/>
                    <a:gd name="T6" fmla="*/ 3282 w 4516"/>
                    <a:gd name="T7" fmla="*/ 3947 h 3947"/>
                    <a:gd name="T8" fmla="*/ 2258 w 4516"/>
                    <a:gd name="T9" fmla="*/ 3947 h 3947"/>
                    <a:gd name="T10" fmla="*/ 1234 w 4516"/>
                    <a:gd name="T11" fmla="*/ 3947 h 3947"/>
                    <a:gd name="T12" fmla="*/ 1061 w 4516"/>
                    <a:gd name="T13" fmla="*/ 3847 h 3947"/>
                    <a:gd name="T14" fmla="*/ 549 w 4516"/>
                    <a:gd name="T15" fmla="*/ 2960 h 3947"/>
                    <a:gd name="T16" fmla="*/ 37 w 4516"/>
                    <a:gd name="T17" fmla="*/ 2074 h 3947"/>
                    <a:gd name="T18" fmla="*/ 37 w 4516"/>
                    <a:gd name="T19" fmla="*/ 1874 h 3947"/>
                    <a:gd name="T20" fmla="*/ 549 w 4516"/>
                    <a:gd name="T21" fmla="*/ 987 h 3947"/>
                    <a:gd name="T22" fmla="*/ 1061 w 4516"/>
                    <a:gd name="T23" fmla="*/ 100 h 3947"/>
                    <a:gd name="T24" fmla="*/ 1234 w 4516"/>
                    <a:gd name="T25" fmla="*/ 0 h 3947"/>
                    <a:gd name="T26" fmla="*/ 2258 w 4516"/>
                    <a:gd name="T27" fmla="*/ 0 h 3947"/>
                    <a:gd name="T28" fmla="*/ 3282 w 4516"/>
                    <a:gd name="T29" fmla="*/ 0 h 3947"/>
                    <a:gd name="T30" fmla="*/ 3455 w 4516"/>
                    <a:gd name="T31" fmla="*/ 100 h 3947"/>
                    <a:gd name="T32" fmla="*/ 3967 w 4516"/>
                    <a:gd name="T33" fmla="*/ 987 h 3947"/>
                    <a:gd name="T34" fmla="*/ 4479 w 4516"/>
                    <a:gd name="T35" fmla="*/ 1874 h 3947"/>
                    <a:gd name="T36" fmla="*/ 4479 w 4516"/>
                    <a:gd name="T37" fmla="*/ 2074 h 3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6" h="3947">
                      <a:moveTo>
                        <a:pt x="4479" y="2074"/>
                      </a:moveTo>
                      <a:lnTo>
                        <a:pt x="3967" y="2960"/>
                      </a:lnTo>
                      <a:lnTo>
                        <a:pt x="3455" y="3847"/>
                      </a:lnTo>
                      <a:cubicBezTo>
                        <a:pt x="3418" y="3911"/>
                        <a:pt x="3355" y="3947"/>
                        <a:pt x="3282" y="3947"/>
                      </a:cubicBezTo>
                      <a:lnTo>
                        <a:pt x="2258" y="3947"/>
                      </a:lnTo>
                      <a:lnTo>
                        <a:pt x="1234" y="3947"/>
                      </a:lnTo>
                      <a:cubicBezTo>
                        <a:pt x="1160" y="3947"/>
                        <a:pt x="1097" y="3911"/>
                        <a:pt x="1061" y="3847"/>
                      </a:cubicBezTo>
                      <a:lnTo>
                        <a:pt x="549" y="2960"/>
                      </a:lnTo>
                      <a:lnTo>
                        <a:pt x="37" y="2074"/>
                      </a:lnTo>
                      <a:cubicBezTo>
                        <a:pt x="0" y="2010"/>
                        <a:pt x="0" y="1937"/>
                        <a:pt x="37" y="1874"/>
                      </a:cubicBezTo>
                      <a:lnTo>
                        <a:pt x="549" y="987"/>
                      </a:lnTo>
                      <a:lnTo>
                        <a:pt x="1061" y="100"/>
                      </a:lnTo>
                      <a:cubicBezTo>
                        <a:pt x="1097" y="36"/>
                        <a:pt x="1160" y="0"/>
                        <a:pt x="1234" y="0"/>
                      </a:cubicBezTo>
                      <a:lnTo>
                        <a:pt x="2258" y="0"/>
                      </a:lnTo>
                      <a:lnTo>
                        <a:pt x="3282" y="0"/>
                      </a:lnTo>
                      <a:cubicBezTo>
                        <a:pt x="3355" y="0"/>
                        <a:pt x="3418" y="36"/>
                        <a:pt x="3455" y="100"/>
                      </a:cubicBezTo>
                      <a:lnTo>
                        <a:pt x="3967" y="987"/>
                      </a:lnTo>
                      <a:lnTo>
                        <a:pt x="4479" y="1874"/>
                      </a:lnTo>
                      <a:cubicBezTo>
                        <a:pt x="4516" y="1937"/>
                        <a:pt x="4516" y="2010"/>
                        <a:pt x="4479" y="2074"/>
                      </a:cubicBezTo>
                      <a:close/>
                    </a:path>
                  </a:pathLst>
                </a:custGeom>
                <a:gradFill>
                  <a:gsLst>
                    <a:gs pos="0">
                      <a:schemeClr val="bg1">
                        <a:lumMod val="82000"/>
                        <a:lumOff val="18000"/>
                      </a:schemeClr>
                    </a:gs>
                    <a:gs pos="47000">
                      <a:srgbClr val="F5F5F5"/>
                    </a:gs>
                    <a:gs pos="100000">
                      <a:schemeClr val="bg1">
                        <a:lumMod val="95000"/>
                        <a:lumOff val="5000"/>
                      </a:schemeClr>
                    </a:gs>
                  </a:gsLst>
                  <a:lin ang="18900000" scaled="0"/>
                </a:gra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sp>
            <p:nvSpPr>
              <p:cNvPr id="9" name="Freeform 7">
                <a:extLst>
                  <a:ext uri="{FF2B5EF4-FFF2-40B4-BE49-F238E27FC236}">
                    <a16:creationId xmlns:a16="http://schemas.microsoft.com/office/drawing/2014/main" id="{0857D2CB-3476-0118-36F5-105E5498C5B7}"/>
                  </a:ext>
                </a:extLst>
              </p:cNvPr>
              <p:cNvSpPr/>
              <p:nvPr/>
            </p:nvSpPr>
            <p:spPr bwMode="auto">
              <a:xfrm>
                <a:off x="2193523" y="2932555"/>
                <a:ext cx="1773860" cy="1540629"/>
              </a:xfrm>
              <a:custGeom>
                <a:avLst/>
                <a:gdLst>
                  <a:gd name="T0" fmla="*/ 3404 w 3431"/>
                  <a:gd name="T1" fmla="*/ 1576 h 2999"/>
                  <a:gd name="T2" fmla="*/ 3015 w 3431"/>
                  <a:gd name="T3" fmla="*/ 2249 h 2999"/>
                  <a:gd name="T4" fmla="*/ 2625 w 3431"/>
                  <a:gd name="T5" fmla="*/ 2923 h 2999"/>
                  <a:gd name="T6" fmla="*/ 2494 w 3431"/>
                  <a:gd name="T7" fmla="*/ 2999 h 2999"/>
                  <a:gd name="T8" fmla="*/ 1716 w 3431"/>
                  <a:gd name="T9" fmla="*/ 2999 h 2999"/>
                  <a:gd name="T10" fmla="*/ 938 w 3431"/>
                  <a:gd name="T11" fmla="*/ 2999 h 2999"/>
                  <a:gd name="T12" fmla="*/ 806 w 3431"/>
                  <a:gd name="T13" fmla="*/ 2923 h 2999"/>
                  <a:gd name="T14" fmla="*/ 417 w 3431"/>
                  <a:gd name="T15" fmla="*/ 2249 h 2999"/>
                  <a:gd name="T16" fmla="*/ 28 w 3431"/>
                  <a:gd name="T17" fmla="*/ 1576 h 2999"/>
                  <a:gd name="T18" fmla="*/ 28 w 3431"/>
                  <a:gd name="T19" fmla="*/ 1424 h 2999"/>
                  <a:gd name="T20" fmla="*/ 417 w 3431"/>
                  <a:gd name="T21" fmla="*/ 750 h 2999"/>
                  <a:gd name="T22" fmla="*/ 806 w 3431"/>
                  <a:gd name="T23" fmla="*/ 76 h 2999"/>
                  <a:gd name="T24" fmla="*/ 938 w 3431"/>
                  <a:gd name="T25" fmla="*/ 0 h 2999"/>
                  <a:gd name="T26" fmla="*/ 1716 w 3431"/>
                  <a:gd name="T27" fmla="*/ 0 h 2999"/>
                  <a:gd name="T28" fmla="*/ 2494 w 3431"/>
                  <a:gd name="T29" fmla="*/ 0 h 2999"/>
                  <a:gd name="T30" fmla="*/ 2625 w 3431"/>
                  <a:gd name="T31" fmla="*/ 76 h 2999"/>
                  <a:gd name="T32" fmla="*/ 3015 w 3431"/>
                  <a:gd name="T33" fmla="*/ 750 h 2999"/>
                  <a:gd name="T34" fmla="*/ 3404 w 3431"/>
                  <a:gd name="T35" fmla="*/ 1424 h 2999"/>
                  <a:gd name="T36" fmla="*/ 3404 w 3431"/>
                  <a:gd name="T37" fmla="*/ 1576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431" h="2999">
                    <a:moveTo>
                      <a:pt x="3404" y="1576"/>
                    </a:moveTo>
                    <a:lnTo>
                      <a:pt x="3015" y="2249"/>
                    </a:lnTo>
                    <a:lnTo>
                      <a:pt x="2625" y="2923"/>
                    </a:lnTo>
                    <a:cubicBezTo>
                      <a:pt x="2598" y="2972"/>
                      <a:pt x="2550" y="2999"/>
                      <a:pt x="2494" y="2999"/>
                    </a:cubicBezTo>
                    <a:lnTo>
                      <a:pt x="1716" y="2999"/>
                    </a:lnTo>
                    <a:lnTo>
                      <a:pt x="938" y="2999"/>
                    </a:lnTo>
                    <a:cubicBezTo>
                      <a:pt x="882" y="2999"/>
                      <a:pt x="834" y="2972"/>
                      <a:pt x="806" y="2923"/>
                    </a:cubicBezTo>
                    <a:lnTo>
                      <a:pt x="417" y="2249"/>
                    </a:lnTo>
                    <a:lnTo>
                      <a:pt x="28" y="1576"/>
                    </a:lnTo>
                    <a:cubicBezTo>
                      <a:pt x="0" y="1527"/>
                      <a:pt x="0" y="1472"/>
                      <a:pt x="28" y="1424"/>
                    </a:cubicBezTo>
                    <a:lnTo>
                      <a:pt x="417" y="750"/>
                    </a:lnTo>
                    <a:lnTo>
                      <a:pt x="806" y="76"/>
                    </a:lnTo>
                    <a:cubicBezTo>
                      <a:pt x="834" y="28"/>
                      <a:pt x="882" y="0"/>
                      <a:pt x="938" y="0"/>
                    </a:cubicBezTo>
                    <a:lnTo>
                      <a:pt x="1716" y="0"/>
                    </a:lnTo>
                    <a:lnTo>
                      <a:pt x="2494" y="0"/>
                    </a:lnTo>
                    <a:cubicBezTo>
                      <a:pt x="2550" y="0"/>
                      <a:pt x="2598" y="28"/>
                      <a:pt x="2625" y="76"/>
                    </a:cubicBezTo>
                    <a:lnTo>
                      <a:pt x="3015" y="750"/>
                    </a:lnTo>
                    <a:lnTo>
                      <a:pt x="3404" y="1424"/>
                    </a:lnTo>
                    <a:cubicBezTo>
                      <a:pt x="3431" y="1472"/>
                      <a:pt x="3431" y="1527"/>
                      <a:pt x="3404" y="1576"/>
                    </a:cubicBezTo>
                    <a:close/>
                  </a:path>
                </a:pathLst>
              </a:custGeom>
              <a:solidFill>
                <a:srgbClr val="EA6103"/>
              </a:solidFill>
              <a:ln w="7938" cap="flat">
                <a:noFill/>
                <a:prstDash val="solid"/>
                <a:miter lim="800000"/>
              </a:ln>
              <a:effectLst/>
            </p:spPr>
            <p:txBody>
              <a:bodyPr vert="horz" wrap="square" lIns="91419" tIns="45709" rIns="91419" bIns="45709" numCol="1"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600" b="0" i="0" u="none" strike="noStrike" kern="1200" cap="none" spc="0" normalizeH="0" baseline="0" noProof="0" dirty="0">
                  <a:ln>
                    <a:noFill/>
                  </a:ln>
                  <a:solidFill>
                    <a:prstClr val="black"/>
                  </a:solidFill>
                  <a:effectLst/>
                  <a:uLnTx/>
                  <a:uFillTx/>
                  <a:latin typeface="Source Han Sans CN Medium" panose="020B0500000000000000" pitchFamily="34" charset="-128"/>
                  <a:ea typeface="Source Han Sans CN Medium" panose="020B0500000000000000" pitchFamily="34" charset="-128"/>
                  <a:cs typeface="+mn-cs"/>
                </a:endParaRPr>
              </a:p>
            </p:txBody>
          </p:sp>
        </p:grpSp>
        <p:pic>
          <p:nvPicPr>
            <p:cNvPr id="31" name="Picture 30">
              <a:extLst>
                <a:ext uri="{FF2B5EF4-FFF2-40B4-BE49-F238E27FC236}">
                  <a16:creationId xmlns:a16="http://schemas.microsoft.com/office/drawing/2014/main" id="{30DF69A7-53BC-0159-A1D5-8DB6550EF8A9}"/>
                </a:ext>
              </a:extLst>
            </p:cNvPr>
            <p:cNvPicPr>
              <a:picLocks noChangeAspect="1"/>
            </p:cNvPicPr>
            <p:nvPr/>
          </p:nvPicPr>
          <p:blipFill rotWithShape="1">
            <a:blip r:embed="rId4">
              <a:extLst>
                <a:ext uri="{28A0092B-C50C-407E-A947-70E740481C1C}">
                  <a14:useLocalDpi xmlns:a14="http://schemas.microsoft.com/office/drawing/2010/main" val="0"/>
                </a:ext>
              </a:extLst>
            </a:blip>
            <a:srcRect l="29337" r="29393"/>
            <a:stretch/>
          </p:blipFill>
          <p:spPr>
            <a:xfrm>
              <a:off x="1267466" y="3129020"/>
              <a:ext cx="1538515" cy="2485294"/>
            </a:xfrm>
            <a:prstGeom prst="rect">
              <a:avLst/>
            </a:prstGeom>
          </p:spPr>
        </p:pic>
      </p:grpSp>
    </p:spTree>
    <p:extLst>
      <p:ext uri="{BB962C8B-B14F-4D97-AF65-F5344CB8AC3E}">
        <p14:creationId xmlns:p14="http://schemas.microsoft.com/office/powerpoint/2010/main" val="580096815"/>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wipe(left)">
                                      <p:cBhvr>
                                        <p:cTn id="11" dur="500"/>
                                        <p:tgtEl>
                                          <p:spTgt spid="33"/>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ección de Historia de España by Slidesgo">
  <a:themeElements>
    <a:clrScheme name="Simple Light">
      <a:dk1>
        <a:srgbClr val="000000"/>
      </a:dk1>
      <a:lt1>
        <a:srgbClr val="FFFFFF"/>
      </a:lt1>
      <a:dk2>
        <a:srgbClr val="A01127"/>
      </a:dk2>
      <a:lt2>
        <a:srgbClr val="EFDAA3"/>
      </a:lt2>
      <a:accent1>
        <a:srgbClr val="FEFCE3"/>
      </a:accent1>
      <a:accent2>
        <a:srgbClr val="FFD629"/>
      </a:accent2>
      <a:accent3>
        <a:srgbClr val="A01127"/>
      </a:accent3>
      <a:accent4>
        <a:srgbClr val="EFDAA3"/>
      </a:accent4>
      <a:accent5>
        <a:srgbClr val="FFD629"/>
      </a:accent5>
      <a:accent6>
        <a:srgbClr val="A01127"/>
      </a:accent6>
      <a:hlink>
        <a:srgbClr val="FFD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自定义 2">
      <a:dk1>
        <a:sysClr val="windowText" lastClr="000000"/>
      </a:dk1>
      <a:lt1>
        <a:sysClr val="window" lastClr="FFFFFF"/>
      </a:lt1>
      <a:dk2>
        <a:srgbClr val="FFFFFF"/>
      </a:dk2>
      <a:lt2>
        <a:srgbClr val="FFFFFF"/>
      </a:lt2>
      <a:accent1>
        <a:srgbClr val="0E647C"/>
      </a:accent1>
      <a:accent2>
        <a:srgbClr val="2DB2A4"/>
      </a:accent2>
      <a:accent3>
        <a:srgbClr val="74AF47"/>
      </a:accent3>
      <a:accent4>
        <a:srgbClr val="755DA1"/>
      </a:accent4>
      <a:accent5>
        <a:srgbClr val="4BACC6"/>
      </a:accent5>
      <a:accent6>
        <a:srgbClr val="F87A08"/>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lIns="0" tIns="0" rIns="0" bIns="0" rtlCol="0">
        <a:spAutoFit/>
      </a:bodyPr>
      <a:lstStyle>
        <a:defPPr>
          <a:defRPr sz="1600" b="1" dirty="0" smtClean="0">
            <a:solidFill>
              <a:schemeClr val="accent6"/>
            </a:solidFill>
            <a:latin typeface="Microsoft YaHei" panose="020B0503020204020204" pitchFamily="34" charset="-122"/>
            <a:ea typeface="Microsoft YaHei"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nug">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1328</Words>
  <Application>Microsoft Office PowerPoint</Application>
  <PresentationFormat>Widescreen</PresentationFormat>
  <Paragraphs>138</Paragraphs>
  <Slides>33</Slides>
  <Notes>2</Notes>
  <HiddenSlides>0</HiddenSlides>
  <MMClips>0</MMClips>
  <ScaleCrop>false</ScaleCrop>
  <HeadingPairs>
    <vt:vector size="6" baseType="variant">
      <vt:variant>
        <vt:lpstr>Fonts Used</vt:lpstr>
      </vt:variant>
      <vt:variant>
        <vt:i4>23</vt:i4>
      </vt:variant>
      <vt:variant>
        <vt:lpstr>Theme</vt:lpstr>
      </vt:variant>
      <vt:variant>
        <vt:i4>7</vt:i4>
      </vt:variant>
      <vt:variant>
        <vt:lpstr>Slide Titles</vt:lpstr>
      </vt:variant>
      <vt:variant>
        <vt:i4>33</vt:i4>
      </vt:variant>
    </vt:vector>
  </HeadingPairs>
  <TitlesOfParts>
    <vt:vector size="63" baseType="lpstr">
      <vt:lpstr>Microsoft YaHei</vt:lpstr>
      <vt:lpstr>Microsoft YaHei</vt:lpstr>
      <vt:lpstr>SimSun</vt:lpstr>
      <vt:lpstr>#9Slide02 Noi dung rat dai</vt:lpstr>
      <vt:lpstr>Arial</vt:lpstr>
      <vt:lpstr>Arial Unicode MS</vt:lpstr>
      <vt:lpstr>Brush Script MT</vt:lpstr>
      <vt:lpstr>Cabin</vt:lpstr>
      <vt:lpstr>Cabin Condensed</vt:lpstr>
      <vt:lpstr>Calibri</vt:lpstr>
      <vt:lpstr>Calibri Light</vt:lpstr>
      <vt:lpstr>Livvic</vt:lpstr>
      <vt:lpstr>Merriweather</vt:lpstr>
      <vt:lpstr>Open Sans</vt:lpstr>
      <vt:lpstr>Open Sans</vt:lpstr>
      <vt:lpstr>PT Serif</vt:lpstr>
      <vt:lpstr>Roboto Condensed Light</vt:lpstr>
      <vt:lpstr>黑体</vt:lpstr>
      <vt:lpstr>Snell Roundhand</vt:lpstr>
      <vt:lpstr>Snell Roundhand Black</vt:lpstr>
      <vt:lpstr>Source Han Sans CN Medium</vt:lpstr>
      <vt:lpstr>Times New Roman</vt:lpstr>
      <vt:lpstr>Wingdings</vt:lpstr>
      <vt:lpstr>Office Theme</vt:lpstr>
      <vt:lpstr>1_Office Theme</vt:lpstr>
      <vt:lpstr>Lección de Historia de España by Slidesgo</vt:lpstr>
      <vt:lpstr>Office 主题​​</vt:lpstr>
      <vt:lpstr>2_Office Theme</vt:lpstr>
      <vt:lpstr>Snug</vt:lpstr>
      <vt:lpstr>Office 主题</vt:lpstr>
      <vt:lpstr>PowerPoint Presentation</vt:lpstr>
      <vt:lpstr>PowerPoint Presentation</vt:lpstr>
      <vt:lpstr>PowerPoint Presentation</vt:lpstr>
      <vt:lpstr>PowerPoint Presentation</vt:lpstr>
      <vt:lpstr>PowerPoint Presentation</vt:lpstr>
      <vt:lpstr>PowerPoint Presentation</vt:lpstr>
      <vt:lpstr>1. Những nét chính về quá trình hình thành chủ nghĩa đế quốc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17</cp:revision>
  <dcterms:created xsi:type="dcterms:W3CDTF">2023-04-26T00:53:20Z</dcterms:created>
  <dcterms:modified xsi:type="dcterms:W3CDTF">2025-12-18T07:46:13Z</dcterms:modified>
</cp:coreProperties>
</file>