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6.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theme/theme8.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03" r:id="rId3"/>
    <p:sldMasterId id="2147483721" r:id="rId4"/>
    <p:sldMasterId id="2147483729" r:id="rId5"/>
    <p:sldMasterId id="2147483754" r:id="rId6"/>
    <p:sldMasterId id="2147483768" r:id="rId7"/>
    <p:sldMasterId id="2147483792" r:id="rId8"/>
    <p:sldMasterId id="2147483794" r:id="rId9"/>
    <p:sldMasterId id="2147483809" r:id="rId10"/>
  </p:sldMasterIdLst>
  <p:notesMasterIdLst>
    <p:notesMasterId r:id="rId46"/>
  </p:notesMasterIdLst>
  <p:sldIdLst>
    <p:sldId id="2007577412" r:id="rId11"/>
    <p:sldId id="11088516" r:id="rId12"/>
    <p:sldId id="11088703" r:id="rId13"/>
    <p:sldId id="11088704" r:id="rId14"/>
    <p:sldId id="258" r:id="rId15"/>
    <p:sldId id="259" r:id="rId16"/>
    <p:sldId id="260" r:id="rId17"/>
    <p:sldId id="283" r:id="rId18"/>
    <p:sldId id="2007577423" r:id="rId19"/>
    <p:sldId id="11088600" r:id="rId20"/>
    <p:sldId id="344" r:id="rId21"/>
    <p:sldId id="2007577430" r:id="rId22"/>
    <p:sldId id="11088681" r:id="rId23"/>
    <p:sldId id="266" r:id="rId24"/>
    <p:sldId id="2007577416" r:id="rId25"/>
    <p:sldId id="11088599" r:id="rId26"/>
    <p:sldId id="11088689" r:id="rId27"/>
    <p:sldId id="11088688" r:id="rId28"/>
    <p:sldId id="2007577431" r:id="rId29"/>
    <p:sldId id="11088692" r:id="rId30"/>
    <p:sldId id="11088701" r:id="rId31"/>
    <p:sldId id="11088695" r:id="rId32"/>
    <p:sldId id="11088696" r:id="rId33"/>
    <p:sldId id="11088705" r:id="rId34"/>
    <p:sldId id="290" r:id="rId35"/>
    <p:sldId id="314" r:id="rId36"/>
    <p:sldId id="11088698" r:id="rId37"/>
    <p:sldId id="11088694" r:id="rId38"/>
    <p:sldId id="11088707" r:id="rId39"/>
    <p:sldId id="11088697" r:id="rId40"/>
    <p:sldId id="11088690" r:id="rId41"/>
    <p:sldId id="11088594" r:id="rId42"/>
    <p:sldId id="2007577425" r:id="rId43"/>
    <p:sldId id="2007577426" r:id="rId44"/>
    <p:sldId id="200757742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63" d="100"/>
          <a:sy n="63" d="100"/>
        </p:scale>
        <p:origin x="138" y="966"/>
      </p:cViewPr>
      <p:guideLst>
        <p:guide orient="horz" pos="2160"/>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522A5C-12B8-4B6F-A41F-20D0DA3CA7A7}" type="datetimeFigureOut">
              <a:rPr lang="en-US" smtClean="0"/>
              <a:t>6/7/2023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3CFBD9-111E-4ACA-886F-C6B3B261F4BD}" type="slidenum">
              <a:rPr lang="en-US" smtClean="0"/>
              <a:t>‹#›</a:t>
            </a:fld>
            <a:endParaRPr lang="en-US"/>
          </a:p>
        </p:txBody>
      </p:sp>
    </p:spTree>
    <p:extLst>
      <p:ext uri="{BB962C8B-B14F-4D97-AF65-F5344CB8AC3E}">
        <p14:creationId xmlns:p14="http://schemas.microsoft.com/office/powerpoint/2010/main" val="2755600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105558147de_0_5: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8" name="Google Shape;628;g105558147d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8"/>
        <p:cNvGrpSpPr/>
        <p:nvPr/>
      </p:nvGrpSpPr>
      <p:grpSpPr>
        <a:xfrm>
          <a:off x="0" y="0"/>
          <a:ext cx="0" cy="0"/>
          <a:chOff x="0" y="0"/>
          <a:chExt cx="0" cy="0"/>
        </a:xfrm>
      </p:grpSpPr>
      <p:sp>
        <p:nvSpPr>
          <p:cNvPr id="1609" name="Google Shape;1609;gf64608ee65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0" name="Google Shape;1610;gf64608ee65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10403d9b2bc_0_9: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10403d9b2b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0548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0701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21">
            <a:extLst>
              <a:ext uri="{FF2B5EF4-FFF2-40B4-BE49-F238E27FC236}">
                <a16:creationId xmlns:a16="http://schemas.microsoft.com/office/drawing/2014/main" id="{639F2620-DE41-7347-A9FB-C822725C99A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449263" algn="l"/>
                <a:tab pos="898525" algn="l"/>
                <a:tab pos="1347788" algn="l"/>
                <a:tab pos="1797050" algn="l"/>
                <a:tab pos="2246313" algn="l"/>
                <a:tab pos="2695575" algn="l"/>
                <a:tab pos="3144838" algn="l"/>
                <a:tab pos="3594100" algn="l"/>
              </a:tabLst>
              <a:defRPr>
                <a:solidFill>
                  <a:schemeClr val="bg1"/>
                </a:solidFill>
                <a:latin typeface="Arial" panose="020B0604020202020204" pitchFamily="34" charset="0"/>
                <a:ea typeface="Microsoft YaHei" panose="020B0503020204020204" pitchFamily="34" charset="-122"/>
              </a:defRPr>
            </a:lvl1pPr>
            <a:lvl2pPr eaLnBrk="0" hangingPunct="0">
              <a:tabLst>
                <a:tab pos="449263" algn="l"/>
                <a:tab pos="898525" algn="l"/>
                <a:tab pos="1347788" algn="l"/>
                <a:tab pos="1797050" algn="l"/>
                <a:tab pos="2246313" algn="l"/>
                <a:tab pos="2695575" algn="l"/>
                <a:tab pos="3144838" algn="l"/>
                <a:tab pos="3594100" algn="l"/>
              </a:tabLst>
              <a:defRPr>
                <a:solidFill>
                  <a:schemeClr val="bg1"/>
                </a:solidFill>
                <a:latin typeface="Arial" panose="020B0604020202020204" pitchFamily="34" charset="0"/>
                <a:ea typeface="Microsoft YaHei" panose="020B0503020204020204" pitchFamily="34" charset="-122"/>
              </a:defRPr>
            </a:lvl2pPr>
            <a:lvl3pPr eaLnBrk="0" hangingPunct="0">
              <a:tabLst>
                <a:tab pos="449263" algn="l"/>
                <a:tab pos="898525" algn="l"/>
                <a:tab pos="1347788" algn="l"/>
                <a:tab pos="1797050" algn="l"/>
                <a:tab pos="2246313" algn="l"/>
                <a:tab pos="2695575" algn="l"/>
                <a:tab pos="3144838" algn="l"/>
                <a:tab pos="3594100" algn="l"/>
              </a:tabLst>
              <a:defRPr>
                <a:solidFill>
                  <a:schemeClr val="bg1"/>
                </a:solidFill>
                <a:latin typeface="Arial" panose="020B0604020202020204" pitchFamily="34" charset="0"/>
                <a:ea typeface="Microsoft YaHei" panose="020B0503020204020204" pitchFamily="34" charset="-122"/>
              </a:defRPr>
            </a:lvl3pPr>
            <a:lvl4pPr eaLnBrk="0" hangingPunct="0">
              <a:tabLst>
                <a:tab pos="449263" algn="l"/>
                <a:tab pos="898525" algn="l"/>
                <a:tab pos="1347788" algn="l"/>
                <a:tab pos="1797050" algn="l"/>
                <a:tab pos="2246313" algn="l"/>
                <a:tab pos="2695575" algn="l"/>
                <a:tab pos="3144838" algn="l"/>
                <a:tab pos="3594100" algn="l"/>
              </a:tabLst>
              <a:defRPr>
                <a:solidFill>
                  <a:schemeClr val="bg1"/>
                </a:solidFill>
                <a:latin typeface="Arial" panose="020B0604020202020204" pitchFamily="34" charset="0"/>
                <a:ea typeface="Microsoft YaHei" panose="020B0503020204020204" pitchFamily="34" charset="-122"/>
              </a:defRPr>
            </a:lvl4pPr>
            <a:lvl5pPr eaLnBrk="0" hangingPunct="0">
              <a:tabLst>
                <a:tab pos="449263" algn="l"/>
                <a:tab pos="898525" algn="l"/>
                <a:tab pos="1347788" algn="l"/>
                <a:tab pos="1797050" algn="l"/>
                <a:tab pos="2246313" algn="l"/>
                <a:tab pos="2695575" algn="l"/>
                <a:tab pos="3144838" algn="l"/>
                <a:tab pos="35941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 pos="3144838" algn="l"/>
                <a:tab pos="3594100"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449263" algn="l"/>
                <a:tab pos="898525" algn="l"/>
                <a:tab pos="1347788" algn="l"/>
                <a:tab pos="1797050" algn="l"/>
                <a:tab pos="2246313" algn="l"/>
                <a:tab pos="2695575" algn="l"/>
                <a:tab pos="3144838" algn="l"/>
                <a:tab pos="3594100" algn="l"/>
              </a:tabLst>
              <a:defRPr/>
            </a:pPr>
            <a:fld id="{18D9861E-3873-2341-8600-8611D25681E2}" type="slidenum">
              <a:rPr kumimoji="0" lang="en-US" altLang="en-VN" sz="1200" b="0" i="0" u="none" strike="noStrike" kern="1200" cap="none" spc="0" normalizeH="0" baseline="0" noProof="0" smtClean="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449263" algn="l"/>
                  <a:tab pos="898525" algn="l"/>
                  <a:tab pos="1347788" algn="l"/>
                  <a:tab pos="1797050" algn="l"/>
                  <a:tab pos="2246313" algn="l"/>
                  <a:tab pos="2695575" algn="l"/>
                  <a:tab pos="3144838" algn="l"/>
                  <a:tab pos="3594100" algn="l"/>
                </a:tabLst>
                <a:defRPr/>
              </a:pPr>
              <a:t>14</a:t>
            </a:fld>
            <a:endParaRPr kumimoji="0" lang="en-US" altLang="en-VN" sz="1200" b="0"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Segoe UI" panose="020B0502040204020203" pitchFamily="34" charset="0"/>
            </a:endParaRPr>
          </a:p>
        </p:txBody>
      </p:sp>
      <p:sp>
        <p:nvSpPr>
          <p:cNvPr id="57347" name="Rectangle 1">
            <a:extLst>
              <a:ext uri="{FF2B5EF4-FFF2-40B4-BE49-F238E27FC236}">
                <a16:creationId xmlns:a16="http://schemas.microsoft.com/office/drawing/2014/main" id="{B4E04BA1-9CF1-2B4B-B033-31CDC9D16C80}"/>
              </a:ext>
            </a:extLst>
          </p:cNvPr>
          <p:cNvSpPr>
            <a:spLocks noGrp="1" noRot="1" noChangeAspect="1" noChangeArrowheads="1" noTextEdit="1"/>
          </p:cNvSpPr>
          <p:nvPr>
            <p:ph type="sldImg"/>
          </p:nvPr>
        </p:nvSpPr>
        <p:spPr>
          <a:xfrm>
            <a:off x="381000" y="685800"/>
            <a:ext cx="6096000" cy="3429000"/>
          </a:xfrm>
          <a:ln/>
        </p:spPr>
      </p:sp>
      <p:sp>
        <p:nvSpPr>
          <p:cNvPr id="57348" name="Text Box 2">
            <a:extLst>
              <a:ext uri="{FF2B5EF4-FFF2-40B4-BE49-F238E27FC236}">
                <a16:creationId xmlns:a16="http://schemas.microsoft.com/office/drawing/2014/main" id="{7F19F55E-A41B-B748-AACE-916603BDA1C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VN" sz="1800" b="0" i="0" u="none" strike="noStrike" kern="1200" cap="none" spc="0" normalizeH="0" baseline="0" noProof="0">
              <a:ln>
                <a:noFill/>
              </a:ln>
              <a:solidFill>
                <a:srgbClr val="FFFFFF"/>
              </a:solidFill>
              <a:effectLst/>
              <a:uLnTx/>
              <a:uFillTx/>
              <a:latin typeface="Arial" panose="020B0604020202020204" pitchFamily="34" charset="0"/>
              <a:ea typeface="Microsoft YaHei" panose="020B0503020204020204" pitchFamily="3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ccf3902700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ccf3902700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741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ccf3902700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ccf3902700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1801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ccf3902700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ccf3902700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ccf3902700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ccf3902700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5724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896338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1"/>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384400"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9739021"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7424926" y="5650251"/>
            <a:ext cx="4961653"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8"/>
          <p:cNvSpPr txBox="1">
            <a:spLocks noGrp="1"/>
          </p:cNvSpPr>
          <p:nvPr>
            <p:ph type="title"/>
          </p:nvPr>
        </p:nvSpPr>
        <p:spPr>
          <a:xfrm>
            <a:off x="3674933"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8"/>
          <p:cNvGrpSpPr/>
          <p:nvPr/>
        </p:nvGrpSpPr>
        <p:grpSpPr>
          <a:xfrm rot="7199963">
            <a:off x="1287892" y="6044028"/>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 name="Google Shape;217;p8"/>
          <p:cNvGrpSpPr/>
          <p:nvPr/>
        </p:nvGrpSpPr>
        <p:grpSpPr>
          <a:xfrm rot="-9900000">
            <a:off x="1986687" y="247300"/>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8"/>
          <p:cNvGrpSpPr/>
          <p:nvPr/>
        </p:nvGrpSpPr>
        <p:grpSpPr>
          <a:xfrm rot="-9900030">
            <a:off x="10420846" y="703803"/>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8"/>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8"/>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937780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09D86C6-A8FA-0D42-BA3F-5375E3976F65}"/>
              </a:ext>
            </a:extLst>
          </p:cNvPr>
          <p:cNvSpPr>
            <a:spLocks noGrp="1" noChangeArrowheads="1"/>
          </p:cNvSpPr>
          <p:nvPr>
            <p:ph type="dt" idx="10"/>
          </p:nvPr>
        </p:nvSpPr>
        <p:spPr>
          <a:ln/>
        </p:spPr>
        <p:txBody>
          <a:bodyPr/>
          <a:lstStyle>
            <a:lvl1pPr>
              <a:defRPr/>
            </a:lvl1pPr>
          </a:lstStyle>
          <a:p>
            <a:pPr>
              <a:defRPr/>
            </a:pPr>
            <a:endParaRPr lang="vi-VN"/>
          </a:p>
        </p:txBody>
      </p:sp>
      <p:sp>
        <p:nvSpPr>
          <p:cNvPr id="3" name="Rectangle 4">
            <a:extLst>
              <a:ext uri="{FF2B5EF4-FFF2-40B4-BE49-F238E27FC236}">
                <a16:creationId xmlns:a16="http://schemas.microsoft.com/office/drawing/2014/main" id="{1740446E-8A30-784A-8088-B2364022A3D3}"/>
              </a:ext>
            </a:extLst>
          </p:cNvPr>
          <p:cNvSpPr>
            <a:spLocks noGrp="1" noChangeArrowheads="1"/>
          </p:cNvSpPr>
          <p:nvPr>
            <p:ph type="ftr" idx="11"/>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7389F751-CC0D-B14C-AC75-C802ADD4F56F}"/>
              </a:ext>
            </a:extLst>
          </p:cNvPr>
          <p:cNvSpPr>
            <a:spLocks noGrp="1" noChangeArrowheads="1"/>
          </p:cNvSpPr>
          <p:nvPr>
            <p:ph type="sldNum" idx="12"/>
          </p:nvPr>
        </p:nvSpPr>
        <p:spPr>
          <a:ln/>
        </p:spPr>
        <p:txBody>
          <a:bodyPr/>
          <a:lstStyle>
            <a:lvl1pPr>
              <a:defRPr/>
            </a:lvl1pPr>
          </a:lstStyle>
          <a:p>
            <a:fld id="{A260D7A1-6B4C-9C4C-B070-1E6EFECBD889}" type="slidenum">
              <a:rPr lang="vi-VN" altLang="en-VN"/>
              <a:pPr/>
              <a:t>‹#›</a:t>
            </a:fld>
            <a:endParaRPr lang="vi-VN" altLang="en-VN"/>
          </a:p>
        </p:txBody>
      </p:sp>
    </p:spTree>
    <p:extLst>
      <p:ext uri="{BB962C8B-B14F-4D97-AF65-F5344CB8AC3E}">
        <p14:creationId xmlns:p14="http://schemas.microsoft.com/office/powerpoint/2010/main" val="35576125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C5743D92-6D89-744F-BF67-1B9C87C5F745}"/>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F0842E9B-1472-B04F-B6CA-860FD1CEEF11}"/>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6D7EE316-0F89-084E-A124-AB162FC78DBB}"/>
              </a:ext>
            </a:extLst>
          </p:cNvPr>
          <p:cNvSpPr>
            <a:spLocks noGrp="1" noChangeArrowheads="1"/>
          </p:cNvSpPr>
          <p:nvPr>
            <p:ph type="sldNum" idx="12"/>
          </p:nvPr>
        </p:nvSpPr>
        <p:spPr>
          <a:ln/>
        </p:spPr>
        <p:txBody>
          <a:bodyPr/>
          <a:lstStyle>
            <a:lvl1pPr>
              <a:defRPr/>
            </a:lvl1pPr>
          </a:lstStyle>
          <a:p>
            <a:fld id="{471ED980-582A-D442-B9BC-24CE9EDB2FD3}" type="slidenum">
              <a:rPr lang="vi-VN" altLang="en-VN"/>
              <a:pPr/>
              <a:t>‹#›</a:t>
            </a:fld>
            <a:endParaRPr lang="vi-VN" altLang="en-VN"/>
          </a:p>
        </p:txBody>
      </p:sp>
    </p:spTree>
    <p:extLst>
      <p:ext uri="{BB962C8B-B14F-4D97-AF65-F5344CB8AC3E}">
        <p14:creationId xmlns:p14="http://schemas.microsoft.com/office/powerpoint/2010/main" val="38882624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F0B07A0C-2BDE-0E48-A69A-31783BD55467}"/>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D2EC015E-A45F-B847-A693-3DE239294DB0}"/>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6DCE0EBE-4C3A-1143-823E-0319933412C7}"/>
              </a:ext>
            </a:extLst>
          </p:cNvPr>
          <p:cNvSpPr>
            <a:spLocks noGrp="1" noChangeArrowheads="1"/>
          </p:cNvSpPr>
          <p:nvPr>
            <p:ph type="sldNum" idx="12"/>
          </p:nvPr>
        </p:nvSpPr>
        <p:spPr>
          <a:ln/>
        </p:spPr>
        <p:txBody>
          <a:bodyPr/>
          <a:lstStyle>
            <a:lvl1pPr>
              <a:defRPr/>
            </a:lvl1pPr>
          </a:lstStyle>
          <a:p>
            <a:fld id="{7A45AA91-2E06-4042-8BAC-4C6B3988FE7E}" type="slidenum">
              <a:rPr lang="vi-VN" altLang="en-VN"/>
              <a:pPr/>
              <a:t>‹#›</a:t>
            </a:fld>
            <a:endParaRPr lang="vi-VN" altLang="en-VN"/>
          </a:p>
        </p:txBody>
      </p:sp>
    </p:spTree>
    <p:extLst>
      <p:ext uri="{BB962C8B-B14F-4D97-AF65-F5344CB8AC3E}">
        <p14:creationId xmlns:p14="http://schemas.microsoft.com/office/powerpoint/2010/main" val="309610386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DC9B025-8CD3-094E-A015-EAF73452A4DF}"/>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C7D84F2F-4CB0-2140-A948-7E2E986A54FF}"/>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4F66A2E5-E72C-8947-9B12-EE4E65E58F8B}"/>
              </a:ext>
            </a:extLst>
          </p:cNvPr>
          <p:cNvSpPr>
            <a:spLocks noGrp="1" noChangeArrowheads="1"/>
          </p:cNvSpPr>
          <p:nvPr>
            <p:ph type="sldNum" idx="12"/>
          </p:nvPr>
        </p:nvSpPr>
        <p:spPr>
          <a:ln/>
        </p:spPr>
        <p:txBody>
          <a:bodyPr/>
          <a:lstStyle>
            <a:lvl1pPr>
              <a:defRPr/>
            </a:lvl1pPr>
          </a:lstStyle>
          <a:p>
            <a:fld id="{50083CAE-94DE-9046-8F2C-7F3F4F358945}" type="slidenum">
              <a:rPr lang="vi-VN" altLang="en-VN"/>
              <a:pPr/>
              <a:t>‹#›</a:t>
            </a:fld>
            <a:endParaRPr lang="vi-VN" altLang="en-VN"/>
          </a:p>
        </p:txBody>
      </p:sp>
    </p:spTree>
    <p:extLst>
      <p:ext uri="{BB962C8B-B14F-4D97-AF65-F5344CB8AC3E}">
        <p14:creationId xmlns:p14="http://schemas.microsoft.com/office/powerpoint/2010/main" val="30056768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22267" y="128588"/>
            <a:ext cx="2736851" cy="607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28588"/>
            <a:ext cx="8009467" cy="607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27C6744E-139A-4F4D-B172-373A81C16C2E}"/>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05FF0874-B174-4C42-B56A-FDD8B143ACB5}"/>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8C930380-644D-ED41-9AE1-94D1095372AC}"/>
              </a:ext>
            </a:extLst>
          </p:cNvPr>
          <p:cNvSpPr>
            <a:spLocks noGrp="1" noChangeArrowheads="1"/>
          </p:cNvSpPr>
          <p:nvPr>
            <p:ph type="sldNum" idx="12"/>
          </p:nvPr>
        </p:nvSpPr>
        <p:spPr>
          <a:ln/>
        </p:spPr>
        <p:txBody>
          <a:bodyPr/>
          <a:lstStyle>
            <a:lvl1pPr>
              <a:defRPr/>
            </a:lvl1pPr>
          </a:lstStyle>
          <a:p>
            <a:fld id="{63E577E4-90E3-AC46-B9F0-8FCC8736E980}" type="slidenum">
              <a:rPr lang="vi-VN" altLang="en-VN"/>
              <a:pPr/>
              <a:t>‹#›</a:t>
            </a:fld>
            <a:endParaRPr lang="vi-VN" altLang="en-VN"/>
          </a:p>
        </p:txBody>
      </p:sp>
    </p:spTree>
    <p:extLst>
      <p:ext uri="{BB962C8B-B14F-4D97-AF65-F5344CB8AC3E}">
        <p14:creationId xmlns:p14="http://schemas.microsoft.com/office/powerpoint/2010/main" val="42384176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C5F0CB2-BE3F-3447-BA3E-E1B31204E2AD}"/>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88C5594-F019-F347-B7E6-69D43CB630E7}"/>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E487670-5915-9D49-A936-F44CBAECBE3E}"/>
              </a:ext>
            </a:extLst>
          </p:cNvPr>
          <p:cNvSpPr>
            <a:spLocks noGrp="1" noChangeArrowheads="1"/>
          </p:cNvSpPr>
          <p:nvPr>
            <p:ph type="sldNum" sz="quarter" idx="12"/>
          </p:nvPr>
        </p:nvSpPr>
        <p:spPr/>
        <p:txBody>
          <a:bodyPr/>
          <a:lstStyle>
            <a:lvl1pPr>
              <a:defRPr/>
            </a:lvl1pPr>
          </a:lstStyle>
          <a:p>
            <a:fld id="{8B66D9A3-3940-7D40-912F-AF1C596F5CAE}" type="slidenum">
              <a:rPr lang="en-US" altLang="en-VN"/>
              <a:pPr/>
              <a:t>‹#›</a:t>
            </a:fld>
            <a:endParaRPr lang="en-US" altLang="en-VN"/>
          </a:p>
        </p:txBody>
      </p:sp>
    </p:spTree>
    <p:extLst>
      <p:ext uri="{BB962C8B-B14F-4D97-AF65-F5344CB8AC3E}">
        <p14:creationId xmlns:p14="http://schemas.microsoft.com/office/powerpoint/2010/main" val="14744633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6360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38589"/>
            <a:ext cx="10972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67544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07712"/>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6/7/2023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0359621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6/7/2023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144605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9905847" y="2113432"/>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53816" y="5316462"/>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2400">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6"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9"/>
          <p:cNvGrpSpPr/>
          <p:nvPr/>
        </p:nvGrpSpPr>
        <p:grpSpPr>
          <a:xfrm rot="-5936682">
            <a:off x="11508319" y="514959"/>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9"/>
          <p:cNvSpPr/>
          <p:nvPr/>
        </p:nvSpPr>
        <p:spPr>
          <a:xfrm rot="-597351">
            <a:off x="9023210"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9"/>
          <p:cNvGrpSpPr/>
          <p:nvPr/>
        </p:nvGrpSpPr>
        <p:grpSpPr>
          <a:xfrm rot="-4966591">
            <a:off x="1620752" y="571606"/>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9"/>
          <p:cNvSpPr/>
          <p:nvPr/>
        </p:nvSpPr>
        <p:spPr>
          <a:xfrm rot="1865663" flipH="1">
            <a:off x="-132286" y="4558907"/>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9"/>
          <p:cNvSpPr/>
          <p:nvPr/>
        </p:nvSpPr>
        <p:spPr>
          <a:xfrm rot="-3264252">
            <a:off x="341142" y="1076625"/>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817536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6/7/2023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08541637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6/7/2023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9500156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6/7/2023</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6923884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6/7/2023</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3158644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6/7/2023</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9850879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9686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6/7/2023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4650910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6/7/2023</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1964434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6/7/2023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7369018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6/7/2023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88327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095567" y="4943967"/>
            <a:ext cx="3841600" cy="9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7703398" y="-1264641"/>
            <a:ext cx="5483636" cy="3741264"/>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4712233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933251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Tree>
    <p:extLst>
      <p:ext uri="{BB962C8B-B14F-4D97-AF65-F5344CB8AC3E}">
        <p14:creationId xmlns:p14="http://schemas.microsoft.com/office/powerpoint/2010/main" val="126622418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215334" y="365100"/>
            <a:ext cx="11611433" cy="6148800"/>
            <a:chOff x="161500" y="273825"/>
            <a:chExt cx="8708575" cy="4611600"/>
          </a:xfrm>
        </p:grpSpPr>
        <p:sp>
          <p:nvSpPr>
            <p:cNvPr id="10" name="Google Shape;10;p2"/>
            <p:cNvSpPr/>
            <p:nvPr/>
          </p:nvSpPr>
          <p:spPr>
            <a:xfrm>
              <a:off x="341975" y="273825"/>
              <a:ext cx="8528100" cy="4611600"/>
            </a:xfrm>
            <a:prstGeom prst="roundRect">
              <a:avLst>
                <a:gd name="adj" fmla="val 4554"/>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35991" y="7858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35991" y="12662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435991" y="17466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435991" y="22474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35991" y="270751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35991" y="318794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35991" y="3668369"/>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35991" y="4169194"/>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 name="Google Shape;27;p2"/>
          <p:cNvGrpSpPr/>
          <p:nvPr/>
        </p:nvGrpSpPr>
        <p:grpSpPr>
          <a:xfrm>
            <a:off x="1657355" y="1261467"/>
            <a:ext cx="9171147" cy="4356400"/>
            <a:chOff x="1243016" y="946100"/>
            <a:chExt cx="6878360" cy="3267300"/>
          </a:xfrm>
        </p:grpSpPr>
        <p:sp>
          <p:nvSpPr>
            <p:cNvPr id="28" name="Google Shape;28;p2"/>
            <p:cNvSpPr/>
            <p:nvPr/>
          </p:nvSpPr>
          <p:spPr>
            <a:xfrm>
              <a:off x="1282876" y="946100"/>
              <a:ext cx="6838500" cy="3267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 name="Google Shape;29;p2"/>
            <p:cNvGrpSpPr/>
            <p:nvPr/>
          </p:nvGrpSpPr>
          <p:grpSpPr>
            <a:xfrm>
              <a:off x="1243016" y="1124944"/>
              <a:ext cx="155400" cy="2878072"/>
              <a:chOff x="1243016" y="1124944"/>
              <a:chExt cx="155400" cy="2878072"/>
            </a:xfrm>
          </p:grpSpPr>
          <p:sp>
            <p:nvSpPr>
              <p:cNvPr id="30" name="Google Shape;30;p2"/>
              <p:cNvSpPr/>
              <p:nvPr/>
            </p:nvSpPr>
            <p:spPr>
              <a:xfrm>
                <a:off x="1243016" y="1124944"/>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243016" y="1513897"/>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243016" y="1902850"/>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243016" y="229180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243016" y="268075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243016" y="3069709"/>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243016" y="3458663"/>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243016" y="3847616"/>
                <a:ext cx="155400" cy="155400"/>
              </a:xfrm>
              <a:prstGeom prst="ellipse">
                <a:avLst/>
              </a:prstGeom>
              <a:solidFill>
                <a:srgbClr val="DBBC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 name="Google Shape;38;p2"/>
          <p:cNvSpPr txBox="1">
            <a:spLocks noGrp="1"/>
          </p:cNvSpPr>
          <p:nvPr>
            <p:ph type="ctrTitle"/>
          </p:nvPr>
        </p:nvSpPr>
        <p:spPr>
          <a:xfrm>
            <a:off x="2493261" y="1919433"/>
            <a:ext cx="7564400" cy="222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8000">
                <a:latin typeface="Londrina Solid"/>
                <a:ea typeface="Londrina Solid"/>
                <a:cs typeface="Londrina Solid"/>
                <a:sym typeface="Londrina Solid"/>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9" name="Google Shape;39;p2"/>
          <p:cNvSpPr txBox="1">
            <a:spLocks noGrp="1"/>
          </p:cNvSpPr>
          <p:nvPr>
            <p:ph type="subTitle" idx="1"/>
          </p:nvPr>
        </p:nvSpPr>
        <p:spPr>
          <a:xfrm>
            <a:off x="3359877" y="4473100"/>
            <a:ext cx="5821600" cy="5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5456092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3"/>
        </a:solidFill>
        <a:effectLst/>
      </p:bgPr>
    </p:bg>
    <p:spTree>
      <p:nvGrpSpPr>
        <p:cNvPr id="1" name="Shape 75"/>
        <p:cNvGrpSpPr/>
        <p:nvPr/>
      </p:nvGrpSpPr>
      <p:grpSpPr>
        <a:xfrm>
          <a:off x="0" y="0"/>
          <a:ext cx="0" cy="0"/>
          <a:chOff x="0" y="0"/>
          <a:chExt cx="0" cy="0"/>
        </a:xfrm>
      </p:grpSpPr>
      <p:grpSp>
        <p:nvGrpSpPr>
          <p:cNvPr id="76" name="Google Shape;76;p4"/>
          <p:cNvGrpSpPr/>
          <p:nvPr/>
        </p:nvGrpSpPr>
        <p:grpSpPr>
          <a:xfrm>
            <a:off x="-1135833" y="365100"/>
            <a:ext cx="12962600" cy="6148800"/>
            <a:chOff x="-851875" y="273825"/>
            <a:chExt cx="9721950" cy="4611600"/>
          </a:xfrm>
        </p:grpSpPr>
        <p:sp>
          <p:nvSpPr>
            <p:cNvPr id="77" name="Google Shape;77;p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 name="Google Shape;79;p4"/>
            <p:cNvGrpSpPr/>
            <p:nvPr/>
          </p:nvGrpSpPr>
          <p:grpSpPr>
            <a:xfrm>
              <a:off x="81691" y="785819"/>
              <a:ext cx="155400" cy="3538775"/>
              <a:chOff x="435991" y="785819"/>
              <a:chExt cx="155400" cy="3538775"/>
            </a:xfrm>
          </p:grpSpPr>
          <p:sp>
            <p:nvSpPr>
              <p:cNvPr id="80" name="Google Shape;80;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4"/>
            <p:cNvGrpSpPr/>
            <p:nvPr/>
          </p:nvGrpSpPr>
          <p:grpSpPr>
            <a:xfrm>
              <a:off x="435991" y="785819"/>
              <a:ext cx="155400" cy="3538775"/>
              <a:chOff x="435991" y="785819"/>
              <a:chExt cx="155400" cy="3538775"/>
            </a:xfrm>
          </p:grpSpPr>
          <p:sp>
            <p:nvSpPr>
              <p:cNvPr id="89" name="Google Shape;89;p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4"/>
            <p:cNvGrpSpPr/>
            <p:nvPr/>
          </p:nvGrpSpPr>
          <p:grpSpPr>
            <a:xfrm>
              <a:off x="161500" y="826619"/>
              <a:ext cx="352200" cy="3457175"/>
              <a:chOff x="161500" y="826619"/>
              <a:chExt cx="352200" cy="3457175"/>
            </a:xfrm>
          </p:grpSpPr>
          <p:sp>
            <p:nvSpPr>
              <p:cNvPr id="98" name="Google Shape;98;p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6" name="Google Shape;106;p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7" name="Google Shape;107;p4"/>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08" name="Google Shape;108;p4"/>
          <p:cNvSpPr txBox="1">
            <a:spLocks noGrp="1"/>
          </p:cNvSpPr>
          <p:nvPr>
            <p:ph type="body" idx="1"/>
          </p:nvPr>
        </p:nvSpPr>
        <p:spPr>
          <a:xfrm>
            <a:off x="1299200" y="1575767"/>
            <a:ext cx="99420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Clr>
                <a:schemeClr val="accent3"/>
              </a:buClr>
              <a:buSzPts val="1400"/>
              <a:buFont typeface="Montserrat"/>
              <a:buAutoNum type="arabicPeriod"/>
              <a:defRPr sz="1600"/>
            </a:lvl1pPr>
            <a:lvl2pPr marL="1219170" lvl="1" indent="-423323">
              <a:spcBef>
                <a:spcPts val="0"/>
              </a:spcBef>
              <a:spcAft>
                <a:spcPts val="0"/>
              </a:spcAft>
              <a:buSzPts val="1400"/>
              <a:buFont typeface="Montserrat Medium"/>
              <a:buAutoNum type="alphaLcPeriod"/>
              <a:defRPr/>
            </a:lvl2pPr>
            <a:lvl3pPr marL="1828754" lvl="2" indent="-423323">
              <a:spcBef>
                <a:spcPts val="0"/>
              </a:spcBef>
              <a:spcAft>
                <a:spcPts val="0"/>
              </a:spcAft>
              <a:buSzPts val="1400"/>
              <a:buFont typeface="Montserrat Medium"/>
              <a:buAutoNum type="romanLcPeriod"/>
              <a:defRPr/>
            </a:lvl3pPr>
            <a:lvl4pPr marL="2438339" lvl="3" indent="-423323">
              <a:spcBef>
                <a:spcPts val="0"/>
              </a:spcBef>
              <a:spcAft>
                <a:spcPts val="0"/>
              </a:spcAft>
              <a:buSzPts val="1400"/>
              <a:buFont typeface="Montserrat Medium"/>
              <a:buAutoNum type="arabicPeriod"/>
              <a:defRPr/>
            </a:lvl4pPr>
            <a:lvl5pPr marL="3047924" lvl="4" indent="-423323">
              <a:spcBef>
                <a:spcPts val="0"/>
              </a:spcBef>
              <a:spcAft>
                <a:spcPts val="0"/>
              </a:spcAft>
              <a:buSzPts val="1400"/>
              <a:buFont typeface="Montserrat Medium"/>
              <a:buAutoNum type="alphaLcPeriod"/>
              <a:defRPr/>
            </a:lvl5pPr>
            <a:lvl6pPr marL="3657509" lvl="5" indent="-423323">
              <a:spcBef>
                <a:spcPts val="0"/>
              </a:spcBef>
              <a:spcAft>
                <a:spcPts val="0"/>
              </a:spcAft>
              <a:buSzPts val="1400"/>
              <a:buFont typeface="Montserrat Medium"/>
              <a:buAutoNum type="romanLcPeriod"/>
              <a:defRPr/>
            </a:lvl6pPr>
            <a:lvl7pPr marL="4267093" lvl="6" indent="-423323">
              <a:spcBef>
                <a:spcPts val="0"/>
              </a:spcBef>
              <a:spcAft>
                <a:spcPts val="0"/>
              </a:spcAft>
              <a:buSzPts val="1400"/>
              <a:buFont typeface="Montserrat Medium"/>
              <a:buAutoNum type="arabicPeriod"/>
              <a:defRPr/>
            </a:lvl7pPr>
            <a:lvl8pPr marL="4876678" lvl="7" indent="-423323">
              <a:spcBef>
                <a:spcPts val="0"/>
              </a:spcBef>
              <a:spcAft>
                <a:spcPts val="0"/>
              </a:spcAft>
              <a:buSzPts val="1400"/>
              <a:buFont typeface="Montserrat Medium"/>
              <a:buAutoNum type="alphaLcPeriod"/>
              <a:defRPr/>
            </a:lvl8pPr>
            <a:lvl9pPr marL="5486263" lvl="8" indent="-423323">
              <a:spcBef>
                <a:spcPts val="0"/>
              </a:spcBef>
              <a:spcAft>
                <a:spcPts val="0"/>
              </a:spcAft>
              <a:buSzPts val="1400"/>
              <a:buFont typeface="Montserrat Medium"/>
              <a:buAutoNum type="romanLcPeriod"/>
              <a:defRPr/>
            </a:lvl9pPr>
          </a:lstStyle>
          <a:p>
            <a:endParaRPr/>
          </a:p>
        </p:txBody>
      </p:sp>
      <p:grpSp>
        <p:nvGrpSpPr>
          <p:cNvPr id="109" name="Google Shape;109;p4"/>
          <p:cNvGrpSpPr/>
          <p:nvPr/>
        </p:nvGrpSpPr>
        <p:grpSpPr>
          <a:xfrm>
            <a:off x="10880064" y="5923777"/>
            <a:ext cx="207200" cy="207200"/>
            <a:chOff x="1666623" y="2623621"/>
            <a:chExt cx="155400" cy="155400"/>
          </a:xfrm>
        </p:grpSpPr>
        <p:sp>
          <p:nvSpPr>
            <p:cNvPr id="110" name="Google Shape;110;p4"/>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11" name="Google Shape;111;p4"/>
            <p:cNvSpPr/>
            <p:nvPr/>
          </p:nvSpPr>
          <p:spPr>
            <a:xfrm>
              <a:off x="1666623" y="2623621"/>
              <a:ext cx="155400" cy="155400"/>
            </a:xfrm>
            <a:prstGeom prst="star4">
              <a:avLst>
                <a:gd name="adj" fmla="val 23855"/>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23869772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112"/>
        <p:cNvGrpSpPr/>
        <p:nvPr/>
      </p:nvGrpSpPr>
      <p:grpSpPr>
        <a:xfrm>
          <a:off x="0" y="0"/>
          <a:ext cx="0" cy="0"/>
          <a:chOff x="0" y="0"/>
          <a:chExt cx="0" cy="0"/>
        </a:xfrm>
      </p:grpSpPr>
      <p:grpSp>
        <p:nvGrpSpPr>
          <p:cNvPr id="113" name="Google Shape;113;p5"/>
          <p:cNvGrpSpPr/>
          <p:nvPr/>
        </p:nvGrpSpPr>
        <p:grpSpPr>
          <a:xfrm>
            <a:off x="-1135833" y="365100"/>
            <a:ext cx="12962600" cy="6148800"/>
            <a:chOff x="-851875" y="273825"/>
            <a:chExt cx="9721950" cy="4611600"/>
          </a:xfrm>
        </p:grpSpPr>
        <p:sp>
          <p:nvSpPr>
            <p:cNvPr id="114" name="Google Shape;114;p5"/>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81691" y="785819"/>
              <a:ext cx="155400" cy="3538775"/>
              <a:chOff x="435991" y="785819"/>
              <a:chExt cx="155400" cy="3538775"/>
            </a:xfrm>
          </p:grpSpPr>
          <p:sp>
            <p:nvSpPr>
              <p:cNvPr id="117" name="Google Shape;117;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5"/>
            <p:cNvGrpSpPr/>
            <p:nvPr/>
          </p:nvGrpSpPr>
          <p:grpSpPr>
            <a:xfrm>
              <a:off x="435991" y="785819"/>
              <a:ext cx="155400" cy="3538775"/>
              <a:chOff x="435991" y="785819"/>
              <a:chExt cx="155400" cy="3538775"/>
            </a:xfrm>
          </p:grpSpPr>
          <p:sp>
            <p:nvSpPr>
              <p:cNvPr id="126" name="Google Shape;126;p5"/>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5"/>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 name="Google Shape;134;p5"/>
            <p:cNvGrpSpPr/>
            <p:nvPr/>
          </p:nvGrpSpPr>
          <p:grpSpPr>
            <a:xfrm>
              <a:off x="161500" y="826619"/>
              <a:ext cx="352200" cy="3457175"/>
              <a:chOff x="161500" y="826619"/>
              <a:chExt cx="352200" cy="3457175"/>
            </a:xfrm>
          </p:grpSpPr>
          <p:sp>
            <p:nvSpPr>
              <p:cNvPr id="135" name="Google Shape;135;p5"/>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43" name="Google Shape;143;p5"/>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44" name="Google Shape;144;p5"/>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200"/>
              <a:buNone/>
              <a:defRPr>
                <a:solidFill>
                  <a:schemeClr val="accent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45" name="Google Shape;145;p5"/>
          <p:cNvSpPr txBox="1">
            <a:spLocks noGrp="1"/>
          </p:cNvSpPr>
          <p:nvPr>
            <p:ph type="title" idx="2"/>
          </p:nvPr>
        </p:nvSpPr>
        <p:spPr>
          <a:xfrm>
            <a:off x="2384967"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6" name="Google Shape;146;p5"/>
          <p:cNvSpPr txBox="1">
            <a:spLocks noGrp="1"/>
          </p:cNvSpPr>
          <p:nvPr>
            <p:ph type="subTitle" idx="1"/>
          </p:nvPr>
        </p:nvSpPr>
        <p:spPr>
          <a:xfrm>
            <a:off x="2384967"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7" name="Google Shape;147;p5"/>
          <p:cNvSpPr txBox="1">
            <a:spLocks noGrp="1"/>
          </p:cNvSpPr>
          <p:nvPr>
            <p:ph type="title" idx="3"/>
          </p:nvPr>
        </p:nvSpPr>
        <p:spPr>
          <a:xfrm>
            <a:off x="6648900" y="3459499"/>
            <a:ext cx="34360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148" name="Google Shape;148;p5"/>
          <p:cNvSpPr txBox="1">
            <a:spLocks noGrp="1"/>
          </p:cNvSpPr>
          <p:nvPr>
            <p:ph type="subTitle" idx="4"/>
          </p:nvPr>
        </p:nvSpPr>
        <p:spPr>
          <a:xfrm>
            <a:off x="6648900" y="3988951"/>
            <a:ext cx="3436000" cy="131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49" name="Google Shape;149;p5"/>
          <p:cNvGrpSpPr/>
          <p:nvPr/>
        </p:nvGrpSpPr>
        <p:grpSpPr>
          <a:xfrm>
            <a:off x="1801197" y="5953811"/>
            <a:ext cx="207200" cy="207200"/>
            <a:chOff x="1666623" y="2623621"/>
            <a:chExt cx="155400" cy="155400"/>
          </a:xfrm>
        </p:grpSpPr>
        <p:sp>
          <p:nvSpPr>
            <p:cNvPr id="150" name="Google Shape;150;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1" name="Google Shape;151;p5"/>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2" name="Google Shape;152;p5"/>
          <p:cNvGrpSpPr/>
          <p:nvPr/>
        </p:nvGrpSpPr>
        <p:grpSpPr>
          <a:xfrm>
            <a:off x="10702897" y="785077"/>
            <a:ext cx="207200" cy="207200"/>
            <a:chOff x="1666623" y="2623621"/>
            <a:chExt cx="155400" cy="155400"/>
          </a:xfrm>
        </p:grpSpPr>
        <p:sp>
          <p:nvSpPr>
            <p:cNvPr id="153" name="Google Shape;153;p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54" name="Google Shape;154;p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55" name="Google Shape;155;p5"/>
          <p:cNvGrpSpPr/>
          <p:nvPr/>
        </p:nvGrpSpPr>
        <p:grpSpPr>
          <a:xfrm flipH="1">
            <a:off x="1200375" y="5414815"/>
            <a:ext cx="600812" cy="658788"/>
            <a:chOff x="1584644" y="2497374"/>
            <a:chExt cx="450609" cy="494091"/>
          </a:xfrm>
        </p:grpSpPr>
        <p:sp>
          <p:nvSpPr>
            <p:cNvPr id="156" name="Google Shape;156;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8" name="Google Shape;158;p5"/>
          <p:cNvGrpSpPr/>
          <p:nvPr/>
        </p:nvGrpSpPr>
        <p:grpSpPr>
          <a:xfrm flipH="1">
            <a:off x="10791509" y="912982"/>
            <a:ext cx="600812" cy="658788"/>
            <a:chOff x="1584644" y="2497374"/>
            <a:chExt cx="450609" cy="494091"/>
          </a:xfrm>
        </p:grpSpPr>
        <p:sp>
          <p:nvSpPr>
            <p:cNvPr id="159" name="Google Shape;159;p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32417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3"/>
        </a:solidFill>
        <a:effectLst/>
      </p:bgPr>
    </p:bg>
    <p:spTree>
      <p:nvGrpSpPr>
        <p:cNvPr id="1" name="Shape 211"/>
        <p:cNvGrpSpPr/>
        <p:nvPr/>
      </p:nvGrpSpPr>
      <p:grpSpPr>
        <a:xfrm>
          <a:off x="0" y="0"/>
          <a:ext cx="0" cy="0"/>
          <a:chOff x="0" y="0"/>
          <a:chExt cx="0" cy="0"/>
        </a:xfrm>
      </p:grpSpPr>
      <p:grpSp>
        <p:nvGrpSpPr>
          <p:cNvPr id="212" name="Google Shape;212;p7"/>
          <p:cNvGrpSpPr/>
          <p:nvPr/>
        </p:nvGrpSpPr>
        <p:grpSpPr>
          <a:xfrm>
            <a:off x="-1135833" y="365100"/>
            <a:ext cx="12962600" cy="6148800"/>
            <a:chOff x="-851875" y="273825"/>
            <a:chExt cx="9721950" cy="4611600"/>
          </a:xfrm>
        </p:grpSpPr>
        <p:sp>
          <p:nvSpPr>
            <p:cNvPr id="213" name="Google Shape;213;p7"/>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7"/>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5" name="Google Shape;215;p7"/>
            <p:cNvGrpSpPr/>
            <p:nvPr/>
          </p:nvGrpSpPr>
          <p:grpSpPr>
            <a:xfrm>
              <a:off x="81691" y="785819"/>
              <a:ext cx="155400" cy="3538775"/>
              <a:chOff x="435991" y="785819"/>
              <a:chExt cx="155400" cy="3538775"/>
            </a:xfrm>
          </p:grpSpPr>
          <p:sp>
            <p:nvSpPr>
              <p:cNvPr id="216" name="Google Shape;216;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 name="Google Shape;224;p7"/>
            <p:cNvGrpSpPr/>
            <p:nvPr/>
          </p:nvGrpSpPr>
          <p:grpSpPr>
            <a:xfrm>
              <a:off x="435991" y="785819"/>
              <a:ext cx="155400" cy="3538775"/>
              <a:chOff x="435991" y="785819"/>
              <a:chExt cx="155400" cy="3538775"/>
            </a:xfrm>
          </p:grpSpPr>
          <p:sp>
            <p:nvSpPr>
              <p:cNvPr id="225" name="Google Shape;225;p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3" name="Google Shape;233;p7"/>
            <p:cNvGrpSpPr/>
            <p:nvPr/>
          </p:nvGrpSpPr>
          <p:grpSpPr>
            <a:xfrm>
              <a:off x="161500" y="826619"/>
              <a:ext cx="352200" cy="3457175"/>
              <a:chOff x="161500" y="826619"/>
              <a:chExt cx="352200" cy="3457175"/>
            </a:xfrm>
          </p:grpSpPr>
          <p:sp>
            <p:nvSpPr>
              <p:cNvPr id="234" name="Google Shape;234;p7"/>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7"/>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7"/>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7"/>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7"/>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7"/>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7"/>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7"/>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242" name="Google Shape;242;p7"/>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243" name="Google Shape;243;p7"/>
          <p:cNvSpPr txBox="1">
            <a:spLocks noGrp="1"/>
          </p:cNvSpPr>
          <p:nvPr>
            <p:ph type="title"/>
          </p:nvPr>
        </p:nvSpPr>
        <p:spPr>
          <a:xfrm>
            <a:off x="1299467" y="2077564"/>
            <a:ext cx="5748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4" name="Google Shape;244;p7"/>
          <p:cNvSpPr txBox="1">
            <a:spLocks noGrp="1"/>
          </p:cNvSpPr>
          <p:nvPr>
            <p:ph type="subTitle" idx="1"/>
          </p:nvPr>
        </p:nvSpPr>
        <p:spPr>
          <a:xfrm>
            <a:off x="1299467" y="2745997"/>
            <a:ext cx="5748400" cy="2592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6"/>
              </a:buClr>
              <a:buSzPts val="10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783177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399"/>
        <p:cNvGrpSpPr/>
        <p:nvPr/>
      </p:nvGrpSpPr>
      <p:grpSpPr>
        <a:xfrm>
          <a:off x="0" y="0"/>
          <a:ext cx="0" cy="0"/>
          <a:chOff x="0" y="0"/>
          <a:chExt cx="0" cy="0"/>
        </a:xfrm>
      </p:grpSpPr>
      <p:grpSp>
        <p:nvGrpSpPr>
          <p:cNvPr id="400" name="Google Shape;400;p13"/>
          <p:cNvGrpSpPr/>
          <p:nvPr/>
        </p:nvGrpSpPr>
        <p:grpSpPr>
          <a:xfrm>
            <a:off x="-1135833" y="365100"/>
            <a:ext cx="12962600" cy="6148800"/>
            <a:chOff x="-851875" y="273825"/>
            <a:chExt cx="9721950" cy="4611600"/>
          </a:xfrm>
        </p:grpSpPr>
        <p:sp>
          <p:nvSpPr>
            <p:cNvPr id="401" name="Google Shape;401;p1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 name="Google Shape;403;p13"/>
            <p:cNvGrpSpPr/>
            <p:nvPr/>
          </p:nvGrpSpPr>
          <p:grpSpPr>
            <a:xfrm>
              <a:off x="81691" y="785819"/>
              <a:ext cx="155400" cy="3538775"/>
              <a:chOff x="435991" y="785819"/>
              <a:chExt cx="155400" cy="3538775"/>
            </a:xfrm>
          </p:grpSpPr>
          <p:sp>
            <p:nvSpPr>
              <p:cNvPr id="404" name="Google Shape;404;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2" name="Google Shape;412;p13"/>
            <p:cNvGrpSpPr/>
            <p:nvPr/>
          </p:nvGrpSpPr>
          <p:grpSpPr>
            <a:xfrm>
              <a:off x="435991" y="785819"/>
              <a:ext cx="155400" cy="3538775"/>
              <a:chOff x="435991" y="785819"/>
              <a:chExt cx="155400" cy="3538775"/>
            </a:xfrm>
          </p:grpSpPr>
          <p:sp>
            <p:nvSpPr>
              <p:cNvPr id="413" name="Google Shape;413;p1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13"/>
            <p:cNvGrpSpPr/>
            <p:nvPr/>
          </p:nvGrpSpPr>
          <p:grpSpPr>
            <a:xfrm>
              <a:off x="161500" y="826619"/>
              <a:ext cx="352200" cy="3457175"/>
              <a:chOff x="161500" y="826619"/>
              <a:chExt cx="352200" cy="3457175"/>
            </a:xfrm>
          </p:grpSpPr>
          <p:sp>
            <p:nvSpPr>
              <p:cNvPr id="422" name="Google Shape;422;p1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430" name="Google Shape;430;p1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431" name="Google Shape;431;p13"/>
          <p:cNvSpPr txBox="1">
            <a:spLocks noGrp="1"/>
          </p:cNvSpPr>
          <p:nvPr>
            <p:ph type="title"/>
          </p:nvPr>
        </p:nvSpPr>
        <p:spPr>
          <a:xfrm>
            <a:off x="1053733" y="716000"/>
            <a:ext cx="10187600" cy="48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32" name="Google Shape;432;p13"/>
          <p:cNvSpPr txBox="1">
            <a:spLocks noGrp="1"/>
          </p:cNvSpPr>
          <p:nvPr>
            <p:ph type="title" idx="2"/>
          </p:nvPr>
        </p:nvSpPr>
        <p:spPr>
          <a:xfrm>
            <a:off x="3087413"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3" name="Google Shape;433;p13"/>
          <p:cNvSpPr txBox="1">
            <a:spLocks noGrp="1"/>
          </p:cNvSpPr>
          <p:nvPr>
            <p:ph type="subTitle" idx="1"/>
          </p:nvPr>
        </p:nvSpPr>
        <p:spPr>
          <a:xfrm>
            <a:off x="3087417"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 name="Google Shape;434;p13"/>
          <p:cNvSpPr txBox="1">
            <a:spLocks noGrp="1"/>
          </p:cNvSpPr>
          <p:nvPr>
            <p:ph type="title" idx="3" hasCustomPrompt="1"/>
          </p:nvPr>
        </p:nvSpPr>
        <p:spPr>
          <a:xfrm>
            <a:off x="3874000"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5" name="Google Shape;435;p13"/>
          <p:cNvSpPr txBox="1">
            <a:spLocks noGrp="1"/>
          </p:cNvSpPr>
          <p:nvPr>
            <p:ph type="title" idx="4"/>
          </p:nvPr>
        </p:nvSpPr>
        <p:spPr>
          <a:xfrm>
            <a:off x="6546248" y="266187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6" name="Google Shape;436;p13"/>
          <p:cNvSpPr txBox="1">
            <a:spLocks noGrp="1"/>
          </p:cNvSpPr>
          <p:nvPr>
            <p:ph type="subTitle" idx="5"/>
          </p:nvPr>
        </p:nvSpPr>
        <p:spPr>
          <a:xfrm>
            <a:off x="6546248" y="3186665"/>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13"/>
          <p:cNvSpPr txBox="1">
            <a:spLocks noGrp="1"/>
          </p:cNvSpPr>
          <p:nvPr>
            <p:ph type="title" idx="6" hasCustomPrompt="1"/>
          </p:nvPr>
        </p:nvSpPr>
        <p:spPr>
          <a:xfrm>
            <a:off x="7332833" y="2102165"/>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38" name="Google Shape;438;p13"/>
          <p:cNvSpPr txBox="1">
            <a:spLocks noGrp="1"/>
          </p:cNvSpPr>
          <p:nvPr>
            <p:ph type="title" idx="7"/>
          </p:nvPr>
        </p:nvSpPr>
        <p:spPr>
          <a:xfrm>
            <a:off x="3087413"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39" name="Google Shape;439;p13"/>
          <p:cNvSpPr txBox="1">
            <a:spLocks noGrp="1"/>
          </p:cNvSpPr>
          <p:nvPr>
            <p:ph type="subTitle" idx="8"/>
          </p:nvPr>
        </p:nvSpPr>
        <p:spPr>
          <a:xfrm>
            <a:off x="3087413"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 name="Google Shape;440;p13"/>
          <p:cNvSpPr txBox="1">
            <a:spLocks noGrp="1"/>
          </p:cNvSpPr>
          <p:nvPr>
            <p:ph type="title" idx="9" hasCustomPrompt="1"/>
          </p:nvPr>
        </p:nvSpPr>
        <p:spPr>
          <a:xfrm>
            <a:off x="3874000"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441" name="Google Shape;441;p13"/>
          <p:cNvSpPr txBox="1">
            <a:spLocks noGrp="1"/>
          </p:cNvSpPr>
          <p:nvPr>
            <p:ph type="title" idx="13"/>
          </p:nvPr>
        </p:nvSpPr>
        <p:spPr>
          <a:xfrm>
            <a:off x="6546248" y="4650956"/>
            <a:ext cx="28468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933"/>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42" name="Google Shape;442;p13"/>
          <p:cNvSpPr txBox="1">
            <a:spLocks noGrp="1"/>
          </p:cNvSpPr>
          <p:nvPr>
            <p:ph type="subTitle" idx="14"/>
          </p:nvPr>
        </p:nvSpPr>
        <p:spPr>
          <a:xfrm>
            <a:off x="6546248" y="5175759"/>
            <a:ext cx="2846800" cy="61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3" name="Google Shape;443;p13"/>
          <p:cNvSpPr txBox="1">
            <a:spLocks noGrp="1"/>
          </p:cNvSpPr>
          <p:nvPr>
            <p:ph type="title" idx="15" hasCustomPrompt="1"/>
          </p:nvPr>
        </p:nvSpPr>
        <p:spPr>
          <a:xfrm>
            <a:off x="7332833" y="4082167"/>
            <a:ext cx="1273600" cy="5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grpSp>
        <p:nvGrpSpPr>
          <p:cNvPr id="444" name="Google Shape;444;p13"/>
          <p:cNvGrpSpPr/>
          <p:nvPr/>
        </p:nvGrpSpPr>
        <p:grpSpPr>
          <a:xfrm>
            <a:off x="10403031" y="1234911"/>
            <a:ext cx="207200" cy="207200"/>
            <a:chOff x="1666623" y="2623621"/>
            <a:chExt cx="155400" cy="155400"/>
          </a:xfrm>
        </p:grpSpPr>
        <p:sp>
          <p:nvSpPr>
            <p:cNvPr id="445" name="Google Shape;445;p13"/>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446" name="Google Shape;446;p13"/>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447" name="Google Shape;447;p13"/>
          <p:cNvGrpSpPr/>
          <p:nvPr/>
        </p:nvGrpSpPr>
        <p:grpSpPr>
          <a:xfrm flipH="1">
            <a:off x="10491642" y="1362815"/>
            <a:ext cx="600812" cy="658788"/>
            <a:chOff x="1584644" y="2497374"/>
            <a:chExt cx="450609" cy="494091"/>
          </a:xfrm>
        </p:grpSpPr>
        <p:sp>
          <p:nvSpPr>
            <p:cNvPr id="448" name="Google Shape;448;p13"/>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3"/>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078432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3"/>
        </a:solidFill>
        <a:effectLst/>
      </p:bgPr>
    </p:bg>
    <p:spTree>
      <p:nvGrpSpPr>
        <p:cNvPr id="1" name="Shape 862"/>
        <p:cNvGrpSpPr/>
        <p:nvPr/>
      </p:nvGrpSpPr>
      <p:grpSpPr>
        <a:xfrm>
          <a:off x="0" y="0"/>
          <a:ext cx="0" cy="0"/>
          <a:chOff x="0" y="0"/>
          <a:chExt cx="0" cy="0"/>
        </a:xfrm>
      </p:grpSpPr>
      <p:grpSp>
        <p:nvGrpSpPr>
          <p:cNvPr id="863" name="Google Shape;863;p24"/>
          <p:cNvGrpSpPr/>
          <p:nvPr/>
        </p:nvGrpSpPr>
        <p:grpSpPr>
          <a:xfrm>
            <a:off x="-1135833" y="365100"/>
            <a:ext cx="12962600" cy="6148800"/>
            <a:chOff x="-851875" y="273825"/>
            <a:chExt cx="9721950" cy="4611600"/>
          </a:xfrm>
        </p:grpSpPr>
        <p:sp>
          <p:nvSpPr>
            <p:cNvPr id="864" name="Google Shape;864;p24"/>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4"/>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66" name="Google Shape;866;p24"/>
            <p:cNvGrpSpPr/>
            <p:nvPr/>
          </p:nvGrpSpPr>
          <p:grpSpPr>
            <a:xfrm>
              <a:off x="81691" y="785819"/>
              <a:ext cx="155400" cy="3538775"/>
              <a:chOff x="435991" y="785819"/>
              <a:chExt cx="155400" cy="3538775"/>
            </a:xfrm>
          </p:grpSpPr>
          <p:sp>
            <p:nvSpPr>
              <p:cNvPr id="867" name="Google Shape;867;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5" name="Google Shape;875;p24"/>
            <p:cNvGrpSpPr/>
            <p:nvPr/>
          </p:nvGrpSpPr>
          <p:grpSpPr>
            <a:xfrm>
              <a:off x="435991" y="785819"/>
              <a:ext cx="155400" cy="3538775"/>
              <a:chOff x="435991" y="785819"/>
              <a:chExt cx="155400" cy="3538775"/>
            </a:xfrm>
          </p:grpSpPr>
          <p:sp>
            <p:nvSpPr>
              <p:cNvPr id="876" name="Google Shape;876;p24"/>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4"/>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4"/>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4"/>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4"/>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4"/>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4"/>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4"/>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4" name="Google Shape;884;p24"/>
            <p:cNvGrpSpPr/>
            <p:nvPr/>
          </p:nvGrpSpPr>
          <p:grpSpPr>
            <a:xfrm>
              <a:off x="161500" y="826619"/>
              <a:ext cx="352200" cy="3457175"/>
              <a:chOff x="161500" y="826619"/>
              <a:chExt cx="352200" cy="3457175"/>
            </a:xfrm>
          </p:grpSpPr>
          <p:sp>
            <p:nvSpPr>
              <p:cNvPr id="885" name="Google Shape;885;p24"/>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24"/>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24"/>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24"/>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24"/>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24"/>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24"/>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24"/>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893" name="Google Shape;893;p24"/>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894" name="Google Shape;894;p24"/>
          <p:cNvSpPr txBox="1">
            <a:spLocks noGrp="1"/>
          </p:cNvSpPr>
          <p:nvPr>
            <p:ph type="title"/>
          </p:nvPr>
        </p:nvSpPr>
        <p:spPr>
          <a:xfrm>
            <a:off x="1332867" y="2648617"/>
            <a:ext cx="4303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95" name="Google Shape;895;p24"/>
          <p:cNvSpPr txBox="1">
            <a:spLocks noGrp="1"/>
          </p:cNvSpPr>
          <p:nvPr>
            <p:ph type="subTitle" idx="1"/>
          </p:nvPr>
        </p:nvSpPr>
        <p:spPr>
          <a:xfrm>
            <a:off x="1332867" y="3355351"/>
            <a:ext cx="4303600" cy="101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48321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3"/>
        </a:solidFill>
        <a:effectLst/>
      </p:bgPr>
    </p:bg>
    <p:spTree>
      <p:nvGrpSpPr>
        <p:cNvPr id="1" name="Shape 996"/>
        <p:cNvGrpSpPr/>
        <p:nvPr/>
      </p:nvGrpSpPr>
      <p:grpSpPr>
        <a:xfrm>
          <a:off x="0" y="0"/>
          <a:ext cx="0" cy="0"/>
          <a:chOff x="0" y="0"/>
          <a:chExt cx="0" cy="0"/>
        </a:xfrm>
      </p:grpSpPr>
      <p:grpSp>
        <p:nvGrpSpPr>
          <p:cNvPr id="997" name="Google Shape;997;p27"/>
          <p:cNvGrpSpPr/>
          <p:nvPr/>
        </p:nvGrpSpPr>
        <p:grpSpPr>
          <a:xfrm>
            <a:off x="-1135833" y="365100"/>
            <a:ext cx="12962600" cy="6148800"/>
            <a:chOff x="-851875" y="273825"/>
            <a:chExt cx="9721950" cy="4611600"/>
          </a:xfrm>
        </p:grpSpPr>
        <p:sp>
          <p:nvSpPr>
            <p:cNvPr id="998" name="Google Shape;998;p27"/>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27"/>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0" name="Google Shape;1000;p27"/>
            <p:cNvGrpSpPr/>
            <p:nvPr/>
          </p:nvGrpSpPr>
          <p:grpSpPr>
            <a:xfrm>
              <a:off x="81691" y="785819"/>
              <a:ext cx="155400" cy="3538775"/>
              <a:chOff x="435991" y="785819"/>
              <a:chExt cx="155400" cy="3538775"/>
            </a:xfrm>
          </p:grpSpPr>
          <p:sp>
            <p:nvSpPr>
              <p:cNvPr id="1001" name="Google Shape;1001;p2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2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2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2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2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2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2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2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9" name="Google Shape;1009;p27"/>
            <p:cNvGrpSpPr/>
            <p:nvPr/>
          </p:nvGrpSpPr>
          <p:grpSpPr>
            <a:xfrm>
              <a:off x="435991" y="785819"/>
              <a:ext cx="155400" cy="3538775"/>
              <a:chOff x="435991" y="785819"/>
              <a:chExt cx="155400" cy="3538775"/>
            </a:xfrm>
          </p:grpSpPr>
          <p:sp>
            <p:nvSpPr>
              <p:cNvPr id="1010" name="Google Shape;1010;p27"/>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27"/>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27"/>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27"/>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27"/>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27"/>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27"/>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27"/>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8" name="Google Shape;1018;p27"/>
            <p:cNvGrpSpPr/>
            <p:nvPr/>
          </p:nvGrpSpPr>
          <p:grpSpPr>
            <a:xfrm>
              <a:off x="161500" y="826619"/>
              <a:ext cx="352200" cy="3457175"/>
              <a:chOff x="161500" y="826619"/>
              <a:chExt cx="352200" cy="3457175"/>
            </a:xfrm>
          </p:grpSpPr>
          <p:sp>
            <p:nvSpPr>
              <p:cNvPr id="1019" name="Google Shape;1019;p27"/>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27"/>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27"/>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27"/>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27"/>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27"/>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27"/>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27"/>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027" name="Google Shape;1027;p27"/>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sp>
        <p:nvSpPr>
          <p:cNvPr id="1028" name="Google Shape;1028;p27"/>
          <p:cNvSpPr txBox="1">
            <a:spLocks noGrp="1"/>
          </p:cNvSpPr>
          <p:nvPr>
            <p:ph type="title"/>
          </p:nvPr>
        </p:nvSpPr>
        <p:spPr>
          <a:xfrm>
            <a:off x="6150800" y="2340967"/>
            <a:ext cx="5090800" cy="139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accent1"/>
                </a:solidFill>
              </a:defRPr>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sp>
        <p:nvSpPr>
          <p:cNvPr id="1029" name="Google Shape;1029;p27"/>
          <p:cNvSpPr txBox="1">
            <a:spLocks noGrp="1"/>
          </p:cNvSpPr>
          <p:nvPr>
            <p:ph type="subTitle" idx="1"/>
          </p:nvPr>
        </p:nvSpPr>
        <p:spPr>
          <a:xfrm>
            <a:off x="6150500" y="3818100"/>
            <a:ext cx="5090800" cy="105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562871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3"/>
        </a:solidFill>
        <a:effectLst/>
      </p:bgPr>
    </p:bg>
    <p:spTree>
      <p:nvGrpSpPr>
        <p:cNvPr id="1" name="Shape 1181"/>
        <p:cNvGrpSpPr/>
        <p:nvPr/>
      </p:nvGrpSpPr>
      <p:grpSpPr>
        <a:xfrm>
          <a:off x="0" y="0"/>
          <a:ext cx="0" cy="0"/>
          <a:chOff x="0" y="0"/>
          <a:chExt cx="0" cy="0"/>
        </a:xfrm>
      </p:grpSpPr>
      <p:grpSp>
        <p:nvGrpSpPr>
          <p:cNvPr id="1182" name="Google Shape;1182;p32"/>
          <p:cNvGrpSpPr/>
          <p:nvPr/>
        </p:nvGrpSpPr>
        <p:grpSpPr>
          <a:xfrm>
            <a:off x="-1135833" y="365100"/>
            <a:ext cx="12962600" cy="6148800"/>
            <a:chOff x="-851875" y="273825"/>
            <a:chExt cx="9721950" cy="4611600"/>
          </a:xfrm>
        </p:grpSpPr>
        <p:sp>
          <p:nvSpPr>
            <p:cNvPr id="1183" name="Google Shape;1183;p32"/>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2"/>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85" name="Google Shape;1185;p32"/>
            <p:cNvGrpSpPr/>
            <p:nvPr/>
          </p:nvGrpSpPr>
          <p:grpSpPr>
            <a:xfrm>
              <a:off x="81691" y="785819"/>
              <a:ext cx="155400" cy="3538775"/>
              <a:chOff x="435991" y="785819"/>
              <a:chExt cx="155400" cy="3538775"/>
            </a:xfrm>
          </p:grpSpPr>
          <p:sp>
            <p:nvSpPr>
              <p:cNvPr id="1186" name="Google Shape;1186;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32"/>
            <p:cNvGrpSpPr/>
            <p:nvPr/>
          </p:nvGrpSpPr>
          <p:grpSpPr>
            <a:xfrm>
              <a:off x="435991" y="785819"/>
              <a:ext cx="155400" cy="3538775"/>
              <a:chOff x="435991" y="785819"/>
              <a:chExt cx="155400" cy="3538775"/>
            </a:xfrm>
          </p:grpSpPr>
          <p:sp>
            <p:nvSpPr>
              <p:cNvPr id="1195" name="Google Shape;1195;p32"/>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2"/>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2"/>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2"/>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3" name="Google Shape;1203;p32"/>
            <p:cNvGrpSpPr/>
            <p:nvPr/>
          </p:nvGrpSpPr>
          <p:grpSpPr>
            <a:xfrm>
              <a:off x="161500" y="826619"/>
              <a:ext cx="352200" cy="3457175"/>
              <a:chOff x="161500" y="826619"/>
              <a:chExt cx="352200" cy="3457175"/>
            </a:xfrm>
          </p:grpSpPr>
          <p:sp>
            <p:nvSpPr>
              <p:cNvPr id="1204" name="Google Shape;1204;p32"/>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2"/>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2"/>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2"/>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2"/>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2"/>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2"/>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2"/>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12" name="Google Shape;1212;p32"/>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13" name="Google Shape;1213;p32"/>
          <p:cNvGrpSpPr/>
          <p:nvPr/>
        </p:nvGrpSpPr>
        <p:grpSpPr>
          <a:xfrm>
            <a:off x="1519033" y="954828"/>
            <a:ext cx="9517200" cy="4966433"/>
            <a:chOff x="1139275" y="754825"/>
            <a:chExt cx="7137900" cy="3724825"/>
          </a:xfrm>
        </p:grpSpPr>
        <p:sp>
          <p:nvSpPr>
            <p:cNvPr id="1214" name="Google Shape;1214;p32"/>
            <p:cNvSpPr/>
            <p:nvPr/>
          </p:nvSpPr>
          <p:spPr>
            <a:xfrm rot="10800000">
              <a:off x="1139275" y="754825"/>
              <a:ext cx="7137900" cy="36801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2"/>
            <p:cNvSpPr/>
            <p:nvPr/>
          </p:nvSpPr>
          <p:spPr>
            <a:xfrm>
              <a:off x="27753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2"/>
            <p:cNvSpPr/>
            <p:nvPr/>
          </p:nvSpPr>
          <p:spPr>
            <a:xfrm>
              <a:off x="31871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2"/>
            <p:cNvSpPr/>
            <p:nvPr/>
          </p:nvSpPr>
          <p:spPr>
            <a:xfrm>
              <a:off x="35990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2"/>
            <p:cNvSpPr/>
            <p:nvPr/>
          </p:nvSpPr>
          <p:spPr>
            <a:xfrm>
              <a:off x="40108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2"/>
            <p:cNvSpPr/>
            <p:nvPr/>
          </p:nvSpPr>
          <p:spPr>
            <a:xfrm>
              <a:off x="44226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2"/>
            <p:cNvSpPr/>
            <p:nvPr/>
          </p:nvSpPr>
          <p:spPr>
            <a:xfrm>
              <a:off x="48344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2"/>
            <p:cNvSpPr/>
            <p:nvPr/>
          </p:nvSpPr>
          <p:spPr>
            <a:xfrm>
              <a:off x="52463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2"/>
            <p:cNvSpPr/>
            <p:nvPr/>
          </p:nvSpPr>
          <p:spPr>
            <a:xfrm>
              <a:off x="56581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2"/>
            <p:cNvSpPr/>
            <p:nvPr/>
          </p:nvSpPr>
          <p:spPr>
            <a:xfrm>
              <a:off x="60699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2"/>
            <p:cNvSpPr/>
            <p:nvPr/>
          </p:nvSpPr>
          <p:spPr>
            <a:xfrm>
              <a:off x="64817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2"/>
            <p:cNvSpPr/>
            <p:nvPr/>
          </p:nvSpPr>
          <p:spPr>
            <a:xfrm>
              <a:off x="68936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2"/>
            <p:cNvSpPr/>
            <p:nvPr/>
          </p:nvSpPr>
          <p:spPr>
            <a:xfrm>
              <a:off x="23635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2"/>
            <p:cNvSpPr/>
            <p:nvPr/>
          </p:nvSpPr>
          <p:spPr>
            <a:xfrm>
              <a:off x="730544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2"/>
            <p:cNvSpPr/>
            <p:nvPr/>
          </p:nvSpPr>
          <p:spPr>
            <a:xfrm>
              <a:off x="195172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2"/>
            <p:cNvSpPr/>
            <p:nvPr/>
          </p:nvSpPr>
          <p:spPr>
            <a:xfrm>
              <a:off x="7717272"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2"/>
            <p:cNvSpPr/>
            <p:nvPr/>
          </p:nvSpPr>
          <p:spPr>
            <a:xfrm>
              <a:off x="1539897" y="4324250"/>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1" name="Google Shape;1231;p32"/>
          <p:cNvGrpSpPr/>
          <p:nvPr/>
        </p:nvGrpSpPr>
        <p:grpSpPr>
          <a:xfrm>
            <a:off x="10870564" y="612405"/>
            <a:ext cx="207200" cy="207200"/>
            <a:chOff x="1666623" y="2623621"/>
            <a:chExt cx="155400" cy="155400"/>
          </a:xfrm>
        </p:grpSpPr>
        <p:sp>
          <p:nvSpPr>
            <p:cNvPr id="1232" name="Google Shape;1232;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3" name="Google Shape;1233;p32"/>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34" name="Google Shape;1234;p32"/>
          <p:cNvGrpSpPr/>
          <p:nvPr/>
        </p:nvGrpSpPr>
        <p:grpSpPr>
          <a:xfrm rot="433939">
            <a:off x="1144210" y="5676092"/>
            <a:ext cx="600847" cy="658825"/>
            <a:chOff x="1584644" y="2497374"/>
            <a:chExt cx="450609" cy="494091"/>
          </a:xfrm>
        </p:grpSpPr>
        <p:sp>
          <p:nvSpPr>
            <p:cNvPr id="1235" name="Google Shape;1235;p32"/>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2"/>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7" name="Google Shape;1237;p32"/>
          <p:cNvGrpSpPr/>
          <p:nvPr/>
        </p:nvGrpSpPr>
        <p:grpSpPr>
          <a:xfrm>
            <a:off x="10817531" y="1153621"/>
            <a:ext cx="207200" cy="207200"/>
            <a:chOff x="1666623" y="2623621"/>
            <a:chExt cx="155400" cy="155400"/>
          </a:xfrm>
        </p:grpSpPr>
        <p:sp>
          <p:nvSpPr>
            <p:cNvPr id="1238" name="Google Shape;1238;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39" name="Google Shape;1239;p32"/>
            <p:cNvSpPr/>
            <p:nvPr/>
          </p:nvSpPr>
          <p:spPr>
            <a:xfrm>
              <a:off x="1666623" y="2623621"/>
              <a:ext cx="155400" cy="155400"/>
            </a:xfrm>
            <a:prstGeom prst="star4">
              <a:avLst>
                <a:gd name="adj" fmla="val 23855"/>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grpSp>
        <p:nvGrpSpPr>
          <p:cNvPr id="1240" name="Google Shape;1240;p32"/>
          <p:cNvGrpSpPr/>
          <p:nvPr/>
        </p:nvGrpSpPr>
        <p:grpSpPr>
          <a:xfrm>
            <a:off x="11371097" y="946439"/>
            <a:ext cx="207200" cy="207200"/>
            <a:chOff x="1666623" y="2623621"/>
            <a:chExt cx="155400" cy="155400"/>
          </a:xfrm>
        </p:grpSpPr>
        <p:sp>
          <p:nvSpPr>
            <p:cNvPr id="1241" name="Google Shape;1241;p32"/>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sp>
          <p:nvSpPr>
            <p:cNvPr id="1242" name="Google Shape;1242;p32"/>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2400"/>
            </a:p>
          </p:txBody>
        </p:sp>
      </p:grpSp>
    </p:spTree>
    <p:extLst>
      <p:ext uri="{BB962C8B-B14F-4D97-AF65-F5344CB8AC3E}">
        <p14:creationId xmlns:p14="http://schemas.microsoft.com/office/powerpoint/2010/main" val="1063775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11"/>
          <p:cNvSpPr/>
          <p:nvPr/>
        </p:nvSpPr>
        <p:spPr>
          <a:xfrm rot="10800000">
            <a:off x="-210471" y="5519621"/>
            <a:ext cx="3564955" cy="1747847"/>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1"/>
          <p:cNvSpPr/>
          <p:nvPr/>
        </p:nvSpPr>
        <p:spPr>
          <a:xfrm rot="10800000">
            <a:off x="-912684" y="-609162"/>
            <a:ext cx="3047413" cy="555377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1"/>
          <p:cNvSpPr/>
          <p:nvPr/>
        </p:nvSpPr>
        <p:spPr>
          <a:xfrm rot="10800000">
            <a:off x="9055986" y="-1271413"/>
            <a:ext cx="3453749" cy="265557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1"/>
          <p:cNvSpPr/>
          <p:nvPr/>
        </p:nvSpPr>
        <p:spPr>
          <a:xfrm rot="10800000">
            <a:off x="9850797" y="2125567"/>
            <a:ext cx="2644055" cy="5141899"/>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1"/>
          <p:cNvSpPr txBox="1">
            <a:spLocks noGrp="1"/>
          </p:cNvSpPr>
          <p:nvPr>
            <p:ph type="title" hasCustomPrompt="1"/>
          </p:nvPr>
        </p:nvSpPr>
        <p:spPr>
          <a:xfrm>
            <a:off x="4261467" y="1474833"/>
            <a:ext cx="3669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3" name="Google Shape;263;p11"/>
          <p:cNvSpPr txBox="1">
            <a:spLocks noGrp="1"/>
          </p:cNvSpPr>
          <p:nvPr>
            <p:ph type="title" idx="2"/>
          </p:nvPr>
        </p:nvSpPr>
        <p:spPr>
          <a:xfrm>
            <a:off x="3780133" y="4711600"/>
            <a:ext cx="4632000" cy="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64" name="Google Shape;264;p11"/>
          <p:cNvGrpSpPr/>
          <p:nvPr/>
        </p:nvGrpSpPr>
        <p:grpSpPr>
          <a:xfrm rot="4499945">
            <a:off x="318368" y="6007365"/>
            <a:ext cx="287912" cy="260807"/>
            <a:chOff x="1640475" y="1197075"/>
            <a:chExt cx="55475" cy="50250"/>
          </a:xfrm>
        </p:grpSpPr>
        <p:sp>
          <p:nvSpPr>
            <p:cNvPr id="265" name="Google Shape;26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11"/>
          <p:cNvGrpSpPr/>
          <p:nvPr/>
        </p:nvGrpSpPr>
        <p:grpSpPr>
          <a:xfrm rot="5627155">
            <a:off x="744761" y="1396539"/>
            <a:ext cx="356343" cy="322780"/>
            <a:chOff x="1640475" y="1197075"/>
            <a:chExt cx="55475" cy="50250"/>
          </a:xfrm>
        </p:grpSpPr>
        <p:sp>
          <p:nvSpPr>
            <p:cNvPr id="269" name="Google Shape;269;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1"/>
          <p:cNvSpPr/>
          <p:nvPr/>
        </p:nvSpPr>
        <p:spPr>
          <a:xfrm rot="9000107" flipH="1">
            <a:off x="2394475" y="428972"/>
            <a:ext cx="820323" cy="1921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1"/>
          <p:cNvSpPr/>
          <p:nvPr/>
        </p:nvSpPr>
        <p:spPr>
          <a:xfrm rot="5400117" flipH="1">
            <a:off x="11084579" y="59205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4" name="Google Shape;274;p11"/>
          <p:cNvGrpSpPr/>
          <p:nvPr/>
        </p:nvGrpSpPr>
        <p:grpSpPr>
          <a:xfrm rot="6300044">
            <a:off x="10098769" y="5974496"/>
            <a:ext cx="304804" cy="276115"/>
            <a:chOff x="1640475" y="1197075"/>
            <a:chExt cx="55475" cy="50250"/>
          </a:xfrm>
        </p:grpSpPr>
        <p:sp>
          <p:nvSpPr>
            <p:cNvPr id="275" name="Google Shape;27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1"/>
          <p:cNvSpPr/>
          <p:nvPr/>
        </p:nvSpPr>
        <p:spPr>
          <a:xfrm rot="-1919016">
            <a:off x="11462362" y="61792"/>
            <a:ext cx="1079361" cy="169123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670357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3"/>
        </a:solidFill>
        <a:effectLst/>
      </p:bgPr>
    </p:bg>
    <p:spTree>
      <p:nvGrpSpPr>
        <p:cNvPr id="1" name="Shape 1243"/>
        <p:cNvGrpSpPr/>
        <p:nvPr/>
      </p:nvGrpSpPr>
      <p:grpSpPr>
        <a:xfrm>
          <a:off x="0" y="0"/>
          <a:ext cx="0" cy="0"/>
          <a:chOff x="0" y="0"/>
          <a:chExt cx="0" cy="0"/>
        </a:xfrm>
      </p:grpSpPr>
      <p:grpSp>
        <p:nvGrpSpPr>
          <p:cNvPr id="1244" name="Google Shape;1244;p33"/>
          <p:cNvGrpSpPr/>
          <p:nvPr/>
        </p:nvGrpSpPr>
        <p:grpSpPr>
          <a:xfrm>
            <a:off x="-1135833" y="365100"/>
            <a:ext cx="12962600" cy="6148800"/>
            <a:chOff x="-851875" y="273825"/>
            <a:chExt cx="9721950" cy="4611600"/>
          </a:xfrm>
        </p:grpSpPr>
        <p:sp>
          <p:nvSpPr>
            <p:cNvPr id="1245" name="Google Shape;1245;p33"/>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3"/>
            <p:cNvSpPr/>
            <p:nvPr/>
          </p:nvSpPr>
          <p:spPr>
            <a:xfrm>
              <a:off x="-851875" y="273825"/>
              <a:ext cx="1153200" cy="4611600"/>
            </a:xfrm>
            <a:prstGeom prst="roundRect">
              <a:avLst>
                <a:gd name="adj" fmla="val 2275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7" name="Google Shape;1247;p33"/>
            <p:cNvGrpSpPr/>
            <p:nvPr/>
          </p:nvGrpSpPr>
          <p:grpSpPr>
            <a:xfrm>
              <a:off x="81691" y="785819"/>
              <a:ext cx="155400" cy="3538775"/>
              <a:chOff x="435991" y="785819"/>
              <a:chExt cx="155400" cy="3538775"/>
            </a:xfrm>
          </p:grpSpPr>
          <p:sp>
            <p:nvSpPr>
              <p:cNvPr id="1248" name="Google Shape;1248;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6" name="Google Shape;1256;p33"/>
            <p:cNvGrpSpPr/>
            <p:nvPr/>
          </p:nvGrpSpPr>
          <p:grpSpPr>
            <a:xfrm>
              <a:off x="435991" y="785819"/>
              <a:ext cx="155400" cy="3538775"/>
              <a:chOff x="435991" y="785819"/>
              <a:chExt cx="155400" cy="3538775"/>
            </a:xfrm>
          </p:grpSpPr>
          <p:sp>
            <p:nvSpPr>
              <p:cNvPr id="1257" name="Google Shape;1257;p33"/>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3"/>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3"/>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3"/>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3"/>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3"/>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3"/>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3"/>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5" name="Google Shape;1265;p33"/>
            <p:cNvGrpSpPr/>
            <p:nvPr/>
          </p:nvGrpSpPr>
          <p:grpSpPr>
            <a:xfrm>
              <a:off x="161500" y="826619"/>
              <a:ext cx="352200" cy="3457175"/>
              <a:chOff x="161500" y="826619"/>
              <a:chExt cx="352200" cy="3457175"/>
            </a:xfrm>
          </p:grpSpPr>
          <p:sp>
            <p:nvSpPr>
              <p:cNvPr id="1266" name="Google Shape;1266;p33"/>
              <p:cNvSpPr/>
              <p:nvPr/>
            </p:nvSpPr>
            <p:spPr>
              <a:xfrm>
                <a:off x="161500" y="22882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3"/>
              <p:cNvSpPr/>
              <p:nvPr/>
            </p:nvSpPr>
            <p:spPr>
              <a:xfrm>
                <a:off x="161500" y="27483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3"/>
              <p:cNvSpPr/>
              <p:nvPr/>
            </p:nvSpPr>
            <p:spPr>
              <a:xfrm>
                <a:off x="161500" y="32287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3"/>
              <p:cNvSpPr/>
              <p:nvPr/>
            </p:nvSpPr>
            <p:spPr>
              <a:xfrm>
                <a:off x="161500" y="37091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3"/>
              <p:cNvSpPr/>
              <p:nvPr/>
            </p:nvSpPr>
            <p:spPr>
              <a:xfrm>
                <a:off x="161500" y="420999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3"/>
              <p:cNvSpPr/>
              <p:nvPr/>
            </p:nvSpPr>
            <p:spPr>
              <a:xfrm>
                <a:off x="161500" y="178746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3"/>
              <p:cNvSpPr/>
              <p:nvPr/>
            </p:nvSpPr>
            <p:spPr>
              <a:xfrm>
                <a:off x="161500" y="1307044"/>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3"/>
              <p:cNvSpPr/>
              <p:nvPr/>
            </p:nvSpPr>
            <p:spPr>
              <a:xfrm>
                <a:off x="161500" y="826619"/>
                <a:ext cx="352200" cy="73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274" name="Google Shape;1274;p33"/>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grpSp>
      <p:grpSp>
        <p:nvGrpSpPr>
          <p:cNvPr id="1275" name="Google Shape;1275;p33"/>
          <p:cNvGrpSpPr/>
          <p:nvPr/>
        </p:nvGrpSpPr>
        <p:grpSpPr>
          <a:xfrm flipH="1">
            <a:off x="7778347" y="5870262"/>
            <a:ext cx="3462855" cy="423701"/>
            <a:chOff x="856150" y="4516775"/>
            <a:chExt cx="1427393" cy="174650"/>
          </a:xfrm>
        </p:grpSpPr>
        <p:sp>
          <p:nvSpPr>
            <p:cNvPr id="1276" name="Google Shape;1276;p33"/>
            <p:cNvSpPr/>
            <p:nvPr/>
          </p:nvSpPr>
          <p:spPr>
            <a:xfrm>
              <a:off x="856150" y="4516775"/>
              <a:ext cx="1427393" cy="174650"/>
            </a:xfrm>
            <a:custGeom>
              <a:avLst/>
              <a:gdLst/>
              <a:ahLst/>
              <a:cxnLst/>
              <a:rect l="l" t="t" r="r" b="b"/>
              <a:pathLst>
                <a:path w="29742" h="6986" extrusionOk="0">
                  <a:moveTo>
                    <a:pt x="0" y="0"/>
                  </a:moveTo>
                  <a:lnTo>
                    <a:pt x="1450" y="2899"/>
                  </a:lnTo>
                  <a:lnTo>
                    <a:pt x="1591" y="3902"/>
                  </a:lnTo>
                  <a:lnTo>
                    <a:pt x="131" y="6986"/>
                  </a:lnTo>
                  <a:lnTo>
                    <a:pt x="29741" y="6986"/>
                  </a:lnTo>
                  <a:lnTo>
                    <a:pt x="29196" y="4261"/>
                  </a:lnTo>
                  <a:lnTo>
                    <a:pt x="27605" y="2082"/>
                  </a:lnTo>
                  <a:lnTo>
                    <a:pt x="2779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3"/>
            <p:cNvSpPr/>
            <p:nvPr/>
          </p:nvSpPr>
          <p:spPr>
            <a:xfrm>
              <a:off x="1009462"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3"/>
            <p:cNvSpPr/>
            <p:nvPr/>
          </p:nvSpPr>
          <p:spPr>
            <a:xfrm>
              <a:off x="957137"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3"/>
            <p:cNvSpPr/>
            <p:nvPr/>
          </p:nvSpPr>
          <p:spPr>
            <a:xfrm>
              <a:off x="1200437"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3"/>
            <p:cNvSpPr/>
            <p:nvPr/>
          </p:nvSpPr>
          <p:spPr>
            <a:xfrm>
              <a:off x="1147862"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3"/>
            <p:cNvSpPr/>
            <p:nvPr/>
          </p:nvSpPr>
          <p:spPr>
            <a:xfrm>
              <a:off x="1400687"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3"/>
            <p:cNvSpPr/>
            <p:nvPr/>
          </p:nvSpPr>
          <p:spPr>
            <a:xfrm>
              <a:off x="1348162"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3"/>
            <p:cNvSpPr/>
            <p:nvPr/>
          </p:nvSpPr>
          <p:spPr>
            <a:xfrm>
              <a:off x="1604543" y="4551125"/>
              <a:ext cx="130250" cy="103250"/>
            </a:xfrm>
            <a:custGeom>
              <a:avLst/>
              <a:gdLst/>
              <a:ahLst/>
              <a:cxnLst/>
              <a:rect l="l" t="t" r="r" b="b"/>
              <a:pathLst>
                <a:path w="5210" h="4130" extrusionOk="0">
                  <a:moveTo>
                    <a:pt x="2435" y="0"/>
                  </a:moveTo>
                  <a:cubicBezTo>
                    <a:pt x="2339" y="0"/>
                    <a:pt x="2232" y="27"/>
                    <a:pt x="2114" y="87"/>
                  </a:cubicBezTo>
                  <a:cubicBezTo>
                    <a:pt x="1373" y="479"/>
                    <a:pt x="2430" y="1819"/>
                    <a:pt x="2114" y="1841"/>
                  </a:cubicBezTo>
                  <a:cubicBezTo>
                    <a:pt x="2111" y="1842"/>
                    <a:pt x="2107" y="1842"/>
                    <a:pt x="2103" y="1842"/>
                  </a:cubicBezTo>
                  <a:cubicBezTo>
                    <a:pt x="1862" y="1842"/>
                    <a:pt x="1388" y="1106"/>
                    <a:pt x="948" y="1106"/>
                  </a:cubicBezTo>
                  <a:cubicBezTo>
                    <a:pt x="799" y="1106"/>
                    <a:pt x="654" y="1190"/>
                    <a:pt x="523" y="1416"/>
                  </a:cubicBezTo>
                  <a:cubicBezTo>
                    <a:pt x="0" y="2332"/>
                    <a:pt x="1820" y="2234"/>
                    <a:pt x="1766" y="2484"/>
                  </a:cubicBezTo>
                  <a:cubicBezTo>
                    <a:pt x="1700" y="2735"/>
                    <a:pt x="262" y="3214"/>
                    <a:pt x="915" y="3890"/>
                  </a:cubicBezTo>
                  <a:cubicBezTo>
                    <a:pt x="1079" y="4061"/>
                    <a:pt x="1241" y="4130"/>
                    <a:pt x="1393" y="4130"/>
                  </a:cubicBezTo>
                  <a:cubicBezTo>
                    <a:pt x="1850" y="4130"/>
                    <a:pt x="2212" y="3514"/>
                    <a:pt x="2212" y="3236"/>
                  </a:cubicBezTo>
                  <a:cubicBezTo>
                    <a:pt x="2212" y="2960"/>
                    <a:pt x="2322" y="2683"/>
                    <a:pt x="2445" y="2683"/>
                  </a:cubicBezTo>
                  <a:cubicBezTo>
                    <a:pt x="2487" y="2683"/>
                    <a:pt x="2531" y="2715"/>
                    <a:pt x="2572" y="2789"/>
                  </a:cubicBezTo>
                  <a:cubicBezTo>
                    <a:pt x="2708" y="3034"/>
                    <a:pt x="2911" y="3992"/>
                    <a:pt x="3419" y="3992"/>
                  </a:cubicBezTo>
                  <a:cubicBezTo>
                    <a:pt x="3523" y="3992"/>
                    <a:pt x="3640" y="3952"/>
                    <a:pt x="3771" y="3857"/>
                  </a:cubicBezTo>
                  <a:cubicBezTo>
                    <a:pt x="4555" y="3312"/>
                    <a:pt x="3422" y="2691"/>
                    <a:pt x="3357" y="2484"/>
                  </a:cubicBezTo>
                  <a:cubicBezTo>
                    <a:pt x="3302" y="2277"/>
                    <a:pt x="3520" y="2364"/>
                    <a:pt x="3902" y="2201"/>
                  </a:cubicBezTo>
                  <a:cubicBezTo>
                    <a:pt x="4294" y="2037"/>
                    <a:pt x="5209" y="1809"/>
                    <a:pt x="4752" y="1067"/>
                  </a:cubicBezTo>
                  <a:cubicBezTo>
                    <a:pt x="4609" y="833"/>
                    <a:pt x="4445" y="745"/>
                    <a:pt x="4280" y="745"/>
                  </a:cubicBezTo>
                  <a:cubicBezTo>
                    <a:pt x="3916" y="745"/>
                    <a:pt x="3547" y="1176"/>
                    <a:pt x="3389" y="1416"/>
                  </a:cubicBezTo>
                  <a:cubicBezTo>
                    <a:pt x="3269" y="1606"/>
                    <a:pt x="3112" y="1750"/>
                    <a:pt x="3019" y="1750"/>
                  </a:cubicBezTo>
                  <a:cubicBezTo>
                    <a:pt x="2936" y="1750"/>
                    <a:pt x="2904" y="1633"/>
                    <a:pt x="2997" y="1329"/>
                  </a:cubicBezTo>
                  <a:cubicBezTo>
                    <a:pt x="3163" y="777"/>
                    <a:pt x="2956" y="0"/>
                    <a:pt x="2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3"/>
            <p:cNvSpPr/>
            <p:nvPr/>
          </p:nvSpPr>
          <p:spPr>
            <a:xfrm>
              <a:off x="1552218" y="4577775"/>
              <a:ext cx="46575" cy="38525"/>
            </a:xfrm>
            <a:custGeom>
              <a:avLst/>
              <a:gdLst/>
              <a:ahLst/>
              <a:cxnLst/>
              <a:rect l="l" t="t" r="r" b="b"/>
              <a:pathLst>
                <a:path w="1863" h="1541" extrusionOk="0">
                  <a:moveTo>
                    <a:pt x="102" y="1"/>
                  </a:moveTo>
                  <a:cubicBezTo>
                    <a:pt x="83" y="1"/>
                    <a:pt x="64" y="1"/>
                    <a:pt x="44" y="1"/>
                  </a:cubicBezTo>
                  <a:cubicBezTo>
                    <a:pt x="44" y="1"/>
                    <a:pt x="0" y="1540"/>
                    <a:pt x="1291" y="1540"/>
                  </a:cubicBezTo>
                  <a:cubicBezTo>
                    <a:pt x="1442" y="1540"/>
                    <a:pt x="1610" y="1519"/>
                    <a:pt x="1799" y="1473"/>
                  </a:cubicBezTo>
                  <a:cubicBezTo>
                    <a:pt x="179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3"/>
            <p:cNvSpPr/>
            <p:nvPr/>
          </p:nvSpPr>
          <p:spPr>
            <a:xfrm>
              <a:off x="1795518" y="4551125"/>
              <a:ext cx="130000" cy="103250"/>
            </a:xfrm>
            <a:custGeom>
              <a:avLst/>
              <a:gdLst/>
              <a:ahLst/>
              <a:cxnLst/>
              <a:rect l="l" t="t" r="r" b="b"/>
              <a:pathLst>
                <a:path w="5200" h="4130" extrusionOk="0">
                  <a:moveTo>
                    <a:pt x="2425" y="0"/>
                  </a:moveTo>
                  <a:cubicBezTo>
                    <a:pt x="2329" y="0"/>
                    <a:pt x="2221" y="27"/>
                    <a:pt x="2104" y="87"/>
                  </a:cubicBezTo>
                  <a:cubicBezTo>
                    <a:pt x="1363" y="479"/>
                    <a:pt x="2420" y="1819"/>
                    <a:pt x="2104" y="1841"/>
                  </a:cubicBezTo>
                  <a:cubicBezTo>
                    <a:pt x="2100" y="1842"/>
                    <a:pt x="2096" y="1842"/>
                    <a:pt x="2093" y="1842"/>
                  </a:cubicBezTo>
                  <a:cubicBezTo>
                    <a:pt x="1852" y="1842"/>
                    <a:pt x="1378" y="1106"/>
                    <a:pt x="938" y="1106"/>
                  </a:cubicBezTo>
                  <a:cubicBezTo>
                    <a:pt x="789" y="1106"/>
                    <a:pt x="644" y="1190"/>
                    <a:pt x="513" y="1416"/>
                  </a:cubicBezTo>
                  <a:cubicBezTo>
                    <a:pt x="1" y="2332"/>
                    <a:pt x="1821" y="2234"/>
                    <a:pt x="1755" y="2484"/>
                  </a:cubicBezTo>
                  <a:cubicBezTo>
                    <a:pt x="1690" y="2735"/>
                    <a:pt x="251" y="3214"/>
                    <a:pt x="905" y="3890"/>
                  </a:cubicBezTo>
                  <a:cubicBezTo>
                    <a:pt x="1068" y="4061"/>
                    <a:pt x="1231" y="4130"/>
                    <a:pt x="1383" y="4130"/>
                  </a:cubicBezTo>
                  <a:cubicBezTo>
                    <a:pt x="1840" y="4130"/>
                    <a:pt x="2202" y="3514"/>
                    <a:pt x="2202" y="3236"/>
                  </a:cubicBezTo>
                  <a:cubicBezTo>
                    <a:pt x="2202" y="2960"/>
                    <a:pt x="2311" y="2683"/>
                    <a:pt x="2435" y="2683"/>
                  </a:cubicBezTo>
                  <a:cubicBezTo>
                    <a:pt x="2477" y="2683"/>
                    <a:pt x="2520" y="2715"/>
                    <a:pt x="2562" y="2789"/>
                  </a:cubicBezTo>
                  <a:cubicBezTo>
                    <a:pt x="2697" y="3034"/>
                    <a:pt x="2901" y="3992"/>
                    <a:pt x="3415" y="3992"/>
                  </a:cubicBezTo>
                  <a:cubicBezTo>
                    <a:pt x="3520" y="3992"/>
                    <a:pt x="3638" y="3952"/>
                    <a:pt x="3771" y="3857"/>
                  </a:cubicBezTo>
                  <a:cubicBezTo>
                    <a:pt x="4545" y="3312"/>
                    <a:pt x="3412" y="2691"/>
                    <a:pt x="3346" y="2484"/>
                  </a:cubicBezTo>
                  <a:cubicBezTo>
                    <a:pt x="3292" y="2277"/>
                    <a:pt x="3510" y="2364"/>
                    <a:pt x="3902" y="2201"/>
                  </a:cubicBezTo>
                  <a:cubicBezTo>
                    <a:pt x="4284" y="2037"/>
                    <a:pt x="5199" y="1809"/>
                    <a:pt x="4741" y="1067"/>
                  </a:cubicBezTo>
                  <a:cubicBezTo>
                    <a:pt x="4599" y="833"/>
                    <a:pt x="4435" y="745"/>
                    <a:pt x="4270" y="745"/>
                  </a:cubicBezTo>
                  <a:cubicBezTo>
                    <a:pt x="3906" y="745"/>
                    <a:pt x="3537" y="1176"/>
                    <a:pt x="3379" y="1416"/>
                  </a:cubicBezTo>
                  <a:cubicBezTo>
                    <a:pt x="3259" y="1606"/>
                    <a:pt x="3102" y="1750"/>
                    <a:pt x="3009" y="1750"/>
                  </a:cubicBezTo>
                  <a:cubicBezTo>
                    <a:pt x="2926" y="1750"/>
                    <a:pt x="2894" y="1633"/>
                    <a:pt x="2987" y="1329"/>
                  </a:cubicBezTo>
                  <a:cubicBezTo>
                    <a:pt x="3152" y="777"/>
                    <a:pt x="2945" y="0"/>
                    <a:pt x="24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3"/>
            <p:cNvSpPr/>
            <p:nvPr/>
          </p:nvSpPr>
          <p:spPr>
            <a:xfrm>
              <a:off x="1742943" y="4577775"/>
              <a:ext cx="46575" cy="38525"/>
            </a:xfrm>
            <a:custGeom>
              <a:avLst/>
              <a:gdLst/>
              <a:ahLst/>
              <a:cxnLst/>
              <a:rect l="l" t="t" r="r" b="b"/>
              <a:pathLst>
                <a:path w="1863" h="1541" extrusionOk="0">
                  <a:moveTo>
                    <a:pt x="102" y="1"/>
                  </a:moveTo>
                  <a:cubicBezTo>
                    <a:pt x="83" y="1"/>
                    <a:pt x="63" y="1"/>
                    <a:pt x="44" y="1"/>
                  </a:cubicBezTo>
                  <a:cubicBezTo>
                    <a:pt x="44" y="1"/>
                    <a:pt x="0" y="1540"/>
                    <a:pt x="1299" y="1540"/>
                  </a:cubicBezTo>
                  <a:cubicBezTo>
                    <a:pt x="1450" y="1540"/>
                    <a:pt x="1620" y="1519"/>
                    <a:pt x="1809" y="1473"/>
                  </a:cubicBezTo>
                  <a:cubicBezTo>
                    <a:pt x="1809" y="1473"/>
                    <a:pt x="1863" y="1"/>
                    <a:pt x="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3"/>
            <p:cNvSpPr/>
            <p:nvPr/>
          </p:nvSpPr>
          <p:spPr>
            <a:xfrm>
              <a:off x="1995768" y="4551125"/>
              <a:ext cx="130000" cy="103250"/>
            </a:xfrm>
            <a:custGeom>
              <a:avLst/>
              <a:gdLst/>
              <a:ahLst/>
              <a:cxnLst/>
              <a:rect l="l" t="t" r="r" b="b"/>
              <a:pathLst>
                <a:path w="5200" h="4130" extrusionOk="0">
                  <a:moveTo>
                    <a:pt x="2432" y="0"/>
                  </a:moveTo>
                  <a:cubicBezTo>
                    <a:pt x="2336" y="0"/>
                    <a:pt x="2231" y="27"/>
                    <a:pt x="2115" y="87"/>
                  </a:cubicBezTo>
                  <a:cubicBezTo>
                    <a:pt x="1363" y="479"/>
                    <a:pt x="2420" y="1819"/>
                    <a:pt x="2115" y="1841"/>
                  </a:cubicBezTo>
                  <a:cubicBezTo>
                    <a:pt x="2111" y="1842"/>
                    <a:pt x="2107" y="1842"/>
                    <a:pt x="2103" y="1842"/>
                  </a:cubicBezTo>
                  <a:cubicBezTo>
                    <a:pt x="1854" y="1842"/>
                    <a:pt x="1379" y="1106"/>
                    <a:pt x="943" y="1106"/>
                  </a:cubicBezTo>
                  <a:cubicBezTo>
                    <a:pt x="795" y="1106"/>
                    <a:pt x="652" y="1190"/>
                    <a:pt x="524" y="1416"/>
                  </a:cubicBezTo>
                  <a:cubicBezTo>
                    <a:pt x="1" y="2332"/>
                    <a:pt x="1821" y="2234"/>
                    <a:pt x="1755" y="2484"/>
                  </a:cubicBezTo>
                  <a:cubicBezTo>
                    <a:pt x="1690" y="2735"/>
                    <a:pt x="262" y="3214"/>
                    <a:pt x="905" y="3890"/>
                  </a:cubicBezTo>
                  <a:cubicBezTo>
                    <a:pt x="1069" y="4061"/>
                    <a:pt x="1232" y="4130"/>
                    <a:pt x="1385" y="4130"/>
                  </a:cubicBezTo>
                  <a:cubicBezTo>
                    <a:pt x="1845" y="4130"/>
                    <a:pt x="2213" y="3514"/>
                    <a:pt x="2213" y="3236"/>
                  </a:cubicBezTo>
                  <a:cubicBezTo>
                    <a:pt x="2213" y="2960"/>
                    <a:pt x="2322" y="2683"/>
                    <a:pt x="2446" y="2683"/>
                  </a:cubicBezTo>
                  <a:cubicBezTo>
                    <a:pt x="2488" y="2683"/>
                    <a:pt x="2531" y="2715"/>
                    <a:pt x="2573" y="2789"/>
                  </a:cubicBezTo>
                  <a:cubicBezTo>
                    <a:pt x="2699" y="3034"/>
                    <a:pt x="2901" y="3992"/>
                    <a:pt x="3415" y="3992"/>
                  </a:cubicBezTo>
                  <a:cubicBezTo>
                    <a:pt x="3520" y="3992"/>
                    <a:pt x="3638" y="3952"/>
                    <a:pt x="3772" y="3857"/>
                  </a:cubicBezTo>
                  <a:cubicBezTo>
                    <a:pt x="4556" y="3312"/>
                    <a:pt x="3412" y="2691"/>
                    <a:pt x="3357" y="2484"/>
                  </a:cubicBezTo>
                  <a:cubicBezTo>
                    <a:pt x="3292" y="2277"/>
                    <a:pt x="3510" y="2364"/>
                    <a:pt x="3902" y="2201"/>
                  </a:cubicBezTo>
                  <a:cubicBezTo>
                    <a:pt x="4295" y="2037"/>
                    <a:pt x="5199" y="1809"/>
                    <a:pt x="4742" y="1067"/>
                  </a:cubicBezTo>
                  <a:cubicBezTo>
                    <a:pt x="4602" y="833"/>
                    <a:pt x="4440" y="745"/>
                    <a:pt x="4275" y="745"/>
                  </a:cubicBezTo>
                  <a:cubicBezTo>
                    <a:pt x="3911" y="745"/>
                    <a:pt x="3537" y="1176"/>
                    <a:pt x="3379" y="1416"/>
                  </a:cubicBezTo>
                  <a:cubicBezTo>
                    <a:pt x="3259" y="1606"/>
                    <a:pt x="3102" y="1750"/>
                    <a:pt x="3009" y="1750"/>
                  </a:cubicBezTo>
                  <a:cubicBezTo>
                    <a:pt x="2926" y="1750"/>
                    <a:pt x="2894" y="1633"/>
                    <a:pt x="2987" y="1329"/>
                  </a:cubicBezTo>
                  <a:cubicBezTo>
                    <a:pt x="3152" y="777"/>
                    <a:pt x="2946" y="0"/>
                    <a:pt x="24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3"/>
            <p:cNvSpPr/>
            <p:nvPr/>
          </p:nvSpPr>
          <p:spPr>
            <a:xfrm>
              <a:off x="1943243"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3"/>
            <p:cNvSpPr/>
            <p:nvPr/>
          </p:nvSpPr>
          <p:spPr>
            <a:xfrm>
              <a:off x="2143768" y="4577775"/>
              <a:ext cx="46800" cy="38525"/>
            </a:xfrm>
            <a:custGeom>
              <a:avLst/>
              <a:gdLst/>
              <a:ahLst/>
              <a:cxnLst/>
              <a:rect l="l" t="t" r="r" b="b"/>
              <a:pathLst>
                <a:path w="1872" h="1541" extrusionOk="0">
                  <a:moveTo>
                    <a:pt x="111" y="1"/>
                  </a:moveTo>
                  <a:cubicBezTo>
                    <a:pt x="92" y="1"/>
                    <a:pt x="73" y="1"/>
                    <a:pt x="53" y="1"/>
                  </a:cubicBezTo>
                  <a:cubicBezTo>
                    <a:pt x="53" y="1"/>
                    <a:pt x="1" y="1540"/>
                    <a:pt x="1297" y="1540"/>
                  </a:cubicBezTo>
                  <a:cubicBezTo>
                    <a:pt x="1448" y="1540"/>
                    <a:pt x="1618" y="1519"/>
                    <a:pt x="1808" y="1473"/>
                  </a:cubicBezTo>
                  <a:cubicBezTo>
                    <a:pt x="1808" y="1473"/>
                    <a:pt x="1872" y="1"/>
                    <a:pt x="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0" name="Google Shape;1290;p33"/>
          <p:cNvGrpSpPr/>
          <p:nvPr/>
        </p:nvGrpSpPr>
        <p:grpSpPr>
          <a:xfrm flipH="1">
            <a:off x="1481495" y="904700"/>
            <a:ext cx="9590413" cy="4739200"/>
            <a:chOff x="1140150" y="754725"/>
            <a:chExt cx="7192810" cy="3554400"/>
          </a:xfrm>
        </p:grpSpPr>
        <p:sp>
          <p:nvSpPr>
            <p:cNvPr id="1291" name="Google Shape;1291;p33"/>
            <p:cNvSpPr/>
            <p:nvPr/>
          </p:nvSpPr>
          <p:spPr>
            <a:xfrm rot="10800000">
              <a:off x="1140150" y="754725"/>
              <a:ext cx="7137900" cy="3554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3"/>
            <p:cNvSpPr/>
            <p:nvPr/>
          </p:nvSpPr>
          <p:spPr>
            <a:xfrm rot="5400000">
              <a:off x="8177560" y="10128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33"/>
            <p:cNvSpPr/>
            <p:nvPr/>
          </p:nvSpPr>
          <p:spPr>
            <a:xfrm rot="5400000">
              <a:off x="8177560" y="14246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33"/>
            <p:cNvSpPr/>
            <p:nvPr/>
          </p:nvSpPr>
          <p:spPr>
            <a:xfrm rot="5400000">
              <a:off x="8177560" y="18364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33"/>
            <p:cNvSpPr/>
            <p:nvPr/>
          </p:nvSpPr>
          <p:spPr>
            <a:xfrm rot="5400000">
              <a:off x="8177560" y="22483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3"/>
            <p:cNvSpPr/>
            <p:nvPr/>
          </p:nvSpPr>
          <p:spPr>
            <a:xfrm rot="5400000">
              <a:off x="8177560" y="266013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3"/>
            <p:cNvSpPr/>
            <p:nvPr/>
          </p:nvSpPr>
          <p:spPr>
            <a:xfrm rot="5400000">
              <a:off x="8177560" y="307195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3"/>
            <p:cNvSpPr/>
            <p:nvPr/>
          </p:nvSpPr>
          <p:spPr>
            <a:xfrm rot="5400000">
              <a:off x="8177560" y="3483783"/>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33"/>
            <p:cNvSpPr/>
            <p:nvPr/>
          </p:nvSpPr>
          <p:spPr>
            <a:xfrm rot="5400000">
              <a:off x="8177560" y="3895608"/>
              <a:ext cx="155400" cy="1554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29114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2396567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298" name="Google Shape;298;p13"/>
          <p:cNvGrpSpPr/>
          <p:nvPr/>
        </p:nvGrpSpPr>
        <p:grpSpPr>
          <a:xfrm rot="-900055">
            <a:off x="1556145" y="6138371"/>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3"/>
          <p:cNvGrpSpPr/>
          <p:nvPr/>
        </p:nvGrpSpPr>
        <p:grpSpPr>
          <a:xfrm rot="-8100037">
            <a:off x="503990" y="1320645"/>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13"/>
          <p:cNvSpPr/>
          <p:nvPr/>
        </p:nvSpPr>
        <p:spPr>
          <a:xfrm rot="9000131" flipH="1">
            <a:off x="521430" y="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3"/>
          <p:cNvSpPr/>
          <p:nvPr/>
        </p:nvSpPr>
        <p:spPr>
          <a:xfrm rot="-9899901" flipH="1">
            <a:off x="6663948"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3"/>
          <p:cNvGrpSpPr/>
          <p:nvPr/>
        </p:nvGrpSpPr>
        <p:grpSpPr>
          <a:xfrm rot="-5399917">
            <a:off x="8763792" y="6301660"/>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143173" flipH="1">
            <a:off x="3697141"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13"/>
          <p:cNvGrpSpPr/>
          <p:nvPr/>
        </p:nvGrpSpPr>
        <p:grpSpPr>
          <a:xfrm rot="-8100136">
            <a:off x="11360185"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16761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14"/>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4"/>
          <p:cNvGrpSpPr/>
          <p:nvPr/>
        </p:nvGrpSpPr>
        <p:grpSpPr>
          <a:xfrm>
            <a:off x="1489108" y="1320186"/>
            <a:ext cx="9212825" cy="4290205"/>
            <a:chOff x="3689050" y="919857"/>
            <a:chExt cx="1419425" cy="685950"/>
          </a:xfrm>
        </p:grpSpPr>
        <p:sp>
          <p:nvSpPr>
            <p:cNvPr id="324" name="Google Shape;324;p14"/>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4"/>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4"/>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4"/>
          <p:cNvSpPr txBox="1">
            <a:spLocks noGrp="1"/>
          </p:cNvSpPr>
          <p:nvPr>
            <p:ph type="ctrTitle"/>
          </p:nvPr>
        </p:nvSpPr>
        <p:spPr>
          <a:xfrm flipH="1">
            <a:off x="4067033" y="4201133"/>
            <a:ext cx="40580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Raleway"/>
              <a:buNone/>
              <a:defRPr sz="24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35" name="Google Shape;335;p14"/>
          <p:cNvSpPr txBox="1">
            <a:spLocks noGrp="1"/>
          </p:cNvSpPr>
          <p:nvPr>
            <p:ph type="subTitle" idx="1"/>
          </p:nvPr>
        </p:nvSpPr>
        <p:spPr>
          <a:xfrm flipH="1">
            <a:off x="2264400" y="2394667"/>
            <a:ext cx="7663200" cy="1806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9600"/>
              <a:buFont typeface="Gloria Hallelujah"/>
              <a:buNone/>
              <a:defRPr sz="30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grpSp>
        <p:nvGrpSpPr>
          <p:cNvPr id="336" name="Google Shape;336;p14"/>
          <p:cNvGrpSpPr/>
          <p:nvPr/>
        </p:nvGrpSpPr>
        <p:grpSpPr>
          <a:xfrm rot="899936">
            <a:off x="1529311" y="6161286"/>
            <a:ext cx="302068" cy="273612"/>
            <a:chOff x="1640475" y="1197075"/>
            <a:chExt cx="55475" cy="50250"/>
          </a:xfrm>
        </p:grpSpPr>
        <p:sp>
          <p:nvSpPr>
            <p:cNvPr id="337" name="Google Shape;337;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 name="Google Shape;340;p14"/>
          <p:cNvSpPr/>
          <p:nvPr/>
        </p:nvSpPr>
        <p:spPr>
          <a:xfrm rot="-1799742" flipH="1">
            <a:off x="486106" y="521746"/>
            <a:ext cx="579161" cy="1356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4"/>
          <p:cNvSpPr/>
          <p:nvPr/>
        </p:nvSpPr>
        <p:spPr>
          <a:xfrm rot="-9899901" flipH="1">
            <a:off x="6716981" y="64030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 name="Google Shape;342;p14"/>
          <p:cNvGrpSpPr/>
          <p:nvPr/>
        </p:nvGrpSpPr>
        <p:grpSpPr>
          <a:xfrm rot="-7199893">
            <a:off x="8662425" y="6325420"/>
            <a:ext cx="304804" cy="276117"/>
            <a:chOff x="1640475" y="1197075"/>
            <a:chExt cx="55475" cy="50250"/>
          </a:xfrm>
        </p:grpSpPr>
        <p:sp>
          <p:nvSpPr>
            <p:cNvPr id="343" name="Google Shape;343;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4"/>
          <p:cNvSpPr/>
          <p:nvPr/>
        </p:nvSpPr>
        <p:spPr>
          <a:xfrm rot="-143173" flipH="1">
            <a:off x="3699608" y="3532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7" name="Google Shape;347;p14"/>
          <p:cNvGrpSpPr/>
          <p:nvPr/>
        </p:nvGrpSpPr>
        <p:grpSpPr>
          <a:xfrm rot="-5400176">
            <a:off x="11283228" y="673021"/>
            <a:ext cx="432209" cy="391508"/>
            <a:chOff x="1640475" y="1197075"/>
            <a:chExt cx="55475" cy="50250"/>
          </a:xfrm>
        </p:grpSpPr>
        <p:sp>
          <p:nvSpPr>
            <p:cNvPr id="348" name="Google Shape;348;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14"/>
          <p:cNvGrpSpPr/>
          <p:nvPr/>
        </p:nvGrpSpPr>
        <p:grpSpPr>
          <a:xfrm rot="-9900030">
            <a:off x="890046" y="6167670"/>
            <a:ext cx="287909" cy="260807"/>
            <a:chOff x="1640475" y="1197075"/>
            <a:chExt cx="55475" cy="50250"/>
          </a:xfrm>
        </p:grpSpPr>
        <p:sp>
          <p:nvSpPr>
            <p:cNvPr id="352" name="Google Shape;352;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14"/>
          <p:cNvGrpSpPr/>
          <p:nvPr/>
        </p:nvGrpSpPr>
        <p:grpSpPr>
          <a:xfrm rot="-7200118">
            <a:off x="554045" y="1333889"/>
            <a:ext cx="443300" cy="401559"/>
            <a:chOff x="1640475" y="1197075"/>
            <a:chExt cx="55475" cy="50250"/>
          </a:xfrm>
        </p:grpSpPr>
        <p:sp>
          <p:nvSpPr>
            <p:cNvPr id="356" name="Google Shape;356;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9" name="Google Shape;359;p1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920372">
            <a:off x="-47464" y="5286102"/>
            <a:ext cx="1318499" cy="120108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40905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5"/>
          <p:cNvSpPr/>
          <p:nvPr/>
        </p:nvSpPr>
        <p:spPr>
          <a:xfrm rot="10800000">
            <a:off x="7119924" y="5286355"/>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rId2" action="ppaction://hlinksldjump"/>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2pPr>
            <a:lvl3pPr lvl="2"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3pPr>
            <a:lvl4pPr lvl="3"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4pPr>
            <a:lvl5pPr lvl="4"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5pPr>
            <a:lvl6pPr lvl="5"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6pPr>
            <a:lvl7pPr lvl="6"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7pPr>
            <a:lvl8pPr lvl="7"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8pPr>
            <a:lvl9pPr lvl="8"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5"/>
          <p:cNvSpPr/>
          <p:nvPr/>
        </p:nvSpPr>
        <p:spPr>
          <a:xfrm rot="9000131" flipH="1">
            <a:off x="11125563" y="6320734"/>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5"/>
          <p:cNvSpPr/>
          <p:nvPr/>
        </p:nvSpPr>
        <p:spPr>
          <a:xfrm rot="-9899901" flipH="1">
            <a:off x="4736581" y="2692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15"/>
          <p:cNvGrpSpPr/>
          <p:nvPr/>
        </p:nvGrpSpPr>
        <p:grpSpPr>
          <a:xfrm rot="900044">
            <a:off x="3096707" y="263744"/>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9" name="Google Shape;379;p15"/>
          <p:cNvSpPr/>
          <p:nvPr/>
        </p:nvSpPr>
        <p:spPr>
          <a:xfrm rot="1133433">
            <a:off x="7092175" y="6251729"/>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0" name="Google Shape;380;p15"/>
          <p:cNvGrpSpPr/>
          <p:nvPr/>
        </p:nvGrpSpPr>
        <p:grpSpPr>
          <a:xfrm rot="-425803">
            <a:off x="361803" y="5916759"/>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 name="Google Shape;385;p15"/>
          <p:cNvGrpSpPr/>
          <p:nvPr/>
        </p:nvGrpSpPr>
        <p:grpSpPr>
          <a:xfrm rot="8627988">
            <a:off x="10371566"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5"/>
          <p:cNvSpPr/>
          <p:nvPr/>
        </p:nvSpPr>
        <p:spPr>
          <a:xfrm>
            <a:off x="0" y="390513"/>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4138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1"/>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7176609" y="5545889"/>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16"/>
          <p:cNvGrpSpPr/>
          <p:nvPr/>
        </p:nvGrpSpPr>
        <p:grpSpPr>
          <a:xfrm>
            <a:off x="2053206" y="1149689"/>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3" y="5164488"/>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grpSp>
        <p:nvGrpSpPr>
          <p:cNvPr id="401" name="Google Shape;401;p16"/>
          <p:cNvGrpSpPr/>
          <p:nvPr/>
        </p:nvGrpSpPr>
        <p:grpSpPr>
          <a:xfrm>
            <a:off x="10705275" y="5683971"/>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6"/>
          <p:cNvGrpSpPr/>
          <p:nvPr/>
        </p:nvGrpSpPr>
        <p:grpSpPr>
          <a:xfrm rot="-8100037">
            <a:off x="503990" y="1320645"/>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6"/>
          <p:cNvSpPr/>
          <p:nvPr/>
        </p:nvSpPr>
        <p:spPr>
          <a:xfrm rot="9000131" flipH="1">
            <a:off x="6780997" y="6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16"/>
          <p:cNvGrpSpPr/>
          <p:nvPr/>
        </p:nvGrpSpPr>
        <p:grpSpPr>
          <a:xfrm rot="-5399917">
            <a:off x="11318892" y="5249560"/>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6"/>
          <p:cNvGrpSpPr/>
          <p:nvPr/>
        </p:nvGrpSpPr>
        <p:grpSpPr>
          <a:xfrm rot="-3093441">
            <a:off x="1444172" y="6119629"/>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16"/>
          <p:cNvSpPr/>
          <p:nvPr/>
        </p:nvSpPr>
        <p:spPr>
          <a:xfrm rot="5622773">
            <a:off x="10766418"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9039069" flipH="1">
            <a:off x="491762" y="288403"/>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16"/>
          <p:cNvGrpSpPr/>
          <p:nvPr/>
        </p:nvGrpSpPr>
        <p:grpSpPr>
          <a:xfrm rot="9899945">
            <a:off x="10388501" y="712615"/>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16"/>
          <p:cNvSpPr/>
          <p:nvPr/>
        </p:nvSpPr>
        <p:spPr>
          <a:xfrm rot="-9899901" flipH="1">
            <a:off x="4798448" y="5433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4" name="Google Shape;424;p16"/>
          <p:cNvGrpSpPr/>
          <p:nvPr/>
        </p:nvGrpSpPr>
        <p:grpSpPr>
          <a:xfrm rot="9253860">
            <a:off x="2130758" y="319081"/>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6" y="472455"/>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69007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1"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rot="10800000" flipH="1">
            <a:off x="-1100834" y="-526454"/>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rot="10800000" flipH="1">
            <a:off x="-283159"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3"/>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7"/>
          <p:cNvGrpSpPr/>
          <p:nvPr/>
        </p:nvGrpSpPr>
        <p:grpSpPr>
          <a:xfrm rot="10034023">
            <a:off x="272474" y="4223711"/>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17"/>
          <p:cNvSpPr/>
          <p:nvPr/>
        </p:nvSpPr>
        <p:spPr>
          <a:xfrm rot="9113192" flipH="1">
            <a:off x="6462101"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799883" flipH="1">
            <a:off x="422113" y="62199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7"/>
          <p:cNvSpPr/>
          <p:nvPr/>
        </p:nvSpPr>
        <p:spPr>
          <a:xfrm rot="10800000">
            <a:off x="8902367"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4" name="Google Shape;454;p17"/>
          <p:cNvGrpSpPr/>
          <p:nvPr/>
        </p:nvGrpSpPr>
        <p:grpSpPr>
          <a:xfrm rot="10034065">
            <a:off x="11454692" y="2787845"/>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39962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752436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4"/>
        <p:cNvGrpSpPr/>
        <p:nvPr/>
      </p:nvGrpSpPr>
      <p:grpSpPr>
        <a:xfrm>
          <a:off x="0" y="0"/>
          <a:ext cx="0" cy="0"/>
          <a:chOff x="0" y="0"/>
          <a:chExt cx="0" cy="0"/>
        </a:xfrm>
      </p:grpSpPr>
      <p:sp>
        <p:nvSpPr>
          <p:cNvPr id="485" name="Google Shape;485;p19"/>
          <p:cNvSpPr/>
          <p:nvPr/>
        </p:nvSpPr>
        <p:spPr>
          <a:xfrm rot="5087716" flipH="1">
            <a:off x="-336542" y="-858019"/>
            <a:ext cx="3488595" cy="3635649"/>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9"/>
          <p:cNvSpPr/>
          <p:nvPr/>
        </p:nvSpPr>
        <p:spPr>
          <a:xfrm rot="-5265980" flipH="1">
            <a:off x="9358547" y="658901"/>
            <a:ext cx="4369421" cy="180140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9"/>
          <p:cNvSpPr/>
          <p:nvPr/>
        </p:nvSpPr>
        <p:spPr>
          <a:xfrm rot="10800000">
            <a:off x="-80601" y="5442088"/>
            <a:ext cx="5768573"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9"/>
          <p:cNvSpPr/>
          <p:nvPr/>
        </p:nvSpPr>
        <p:spPr>
          <a:xfrm rot="-163619" flipH="1">
            <a:off x="8400599" y="4532019"/>
            <a:ext cx="4386403"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9"/>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1879" y="1126937"/>
            <a:ext cx="287909"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9"/>
          <p:cNvGrpSpPr/>
          <p:nvPr/>
        </p:nvGrpSpPr>
        <p:grpSpPr>
          <a:xfrm rot="6524430">
            <a:off x="466505" y="3171502"/>
            <a:ext cx="372824" cy="337725"/>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19"/>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19"/>
          <p:cNvSpPr/>
          <p:nvPr/>
        </p:nvSpPr>
        <p:spPr>
          <a:xfrm rot="-10799883" flipH="1">
            <a:off x="1717479" y="5490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0" name="Google Shape;500;p19"/>
          <p:cNvGrpSpPr/>
          <p:nvPr/>
        </p:nvGrpSpPr>
        <p:grpSpPr>
          <a:xfrm rot="6300012">
            <a:off x="11436127" y="5233933"/>
            <a:ext cx="387720" cy="351216"/>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9"/>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19"/>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00167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9"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0"/>
          <p:cNvSpPr/>
          <p:nvPr/>
        </p:nvSpPr>
        <p:spPr>
          <a:xfrm>
            <a:off x="-712930" y="-424399"/>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0"/>
          <p:cNvSpPr/>
          <p:nvPr/>
        </p:nvSpPr>
        <p:spPr>
          <a:xfrm>
            <a:off x="9857037"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0"/>
          <p:cNvSpPr/>
          <p:nvPr/>
        </p:nvSpPr>
        <p:spPr>
          <a:xfrm>
            <a:off x="7189949" y="5631912"/>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2" y="1271614"/>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20"/>
          <p:cNvGrpSpPr/>
          <p:nvPr/>
        </p:nvGrpSpPr>
        <p:grpSpPr>
          <a:xfrm rot="-3600037">
            <a:off x="11155789"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20"/>
          <p:cNvSpPr/>
          <p:nvPr/>
        </p:nvSpPr>
        <p:spPr>
          <a:xfrm rot="-8431516">
            <a:off x="1321869" y="400041"/>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 name="Google Shape;521;p20"/>
          <p:cNvGrpSpPr/>
          <p:nvPr/>
        </p:nvGrpSpPr>
        <p:grpSpPr>
          <a:xfrm rot="900000">
            <a:off x="10282021" y="6127427"/>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20"/>
          <p:cNvGrpSpPr/>
          <p:nvPr/>
        </p:nvGrpSpPr>
        <p:grpSpPr>
          <a:xfrm rot="899970">
            <a:off x="2022839" y="5829401"/>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20"/>
          <p:cNvSpPr/>
          <p:nvPr/>
        </p:nvSpPr>
        <p:spPr>
          <a:xfrm rot="2510220">
            <a:off x="99982" y="3245402"/>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0"/>
          <p:cNvSpPr/>
          <p:nvPr/>
        </p:nvSpPr>
        <p:spPr>
          <a:xfrm rot="10799880">
            <a:off x="9289627" y="5911238"/>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43059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392787" y="-106839"/>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5" y="5429217"/>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21"/>
          <p:cNvSpPr/>
          <p:nvPr/>
        </p:nvSpPr>
        <p:spPr>
          <a:xfrm rot="8678282" flipH="1">
            <a:off x="1894637" y="623779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1"/>
          <p:cNvSpPr/>
          <p:nvPr/>
        </p:nvSpPr>
        <p:spPr>
          <a:xfrm rot="117" flipH="1">
            <a:off x="11047241" y="249903"/>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1"/>
          <p:cNvSpPr/>
          <p:nvPr/>
        </p:nvSpPr>
        <p:spPr>
          <a:xfrm>
            <a:off x="2736158"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1"/>
          <p:cNvSpPr/>
          <p:nvPr/>
        </p:nvSpPr>
        <p:spPr>
          <a:xfrm rot="368157">
            <a:off x="11441165" y="5886744"/>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37585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3"/>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2"/>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2"/>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2"/>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73" name="Google Shape;573;p22"/>
          <p:cNvGrpSpPr/>
          <p:nvPr/>
        </p:nvGrpSpPr>
        <p:grpSpPr>
          <a:xfrm rot="9300375">
            <a:off x="1502709" y="5869517"/>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22"/>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2"/>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22"/>
          <p:cNvGrpSpPr/>
          <p:nvPr/>
        </p:nvGrpSpPr>
        <p:grpSpPr>
          <a:xfrm rot="2217042">
            <a:off x="9668924" y="6197330"/>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2"/>
          <p:cNvGrpSpPr/>
          <p:nvPr/>
        </p:nvGrpSpPr>
        <p:grpSpPr>
          <a:xfrm rot="-7117196">
            <a:off x="10310776" y="469866"/>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22"/>
          <p:cNvGrpSpPr/>
          <p:nvPr/>
        </p:nvGrpSpPr>
        <p:grpSpPr>
          <a:xfrm rot="-7256213">
            <a:off x="573406" y="1302602"/>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22"/>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21975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8"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10800000">
            <a:off x="9461333" y="5734068"/>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3"/>
          <p:cNvSpPr/>
          <p:nvPr/>
        </p:nvSpPr>
        <p:spPr>
          <a:xfrm rot="10800000">
            <a:off x="-675627" y="5233526"/>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3"/>
          <p:cNvSpPr/>
          <p:nvPr/>
        </p:nvSpPr>
        <p:spPr>
          <a:xfrm rot="10800000">
            <a:off x="9687299" y="-516098"/>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606" name="Google Shape;606;p23"/>
          <p:cNvGrpSpPr/>
          <p:nvPr/>
        </p:nvGrpSpPr>
        <p:grpSpPr>
          <a:xfrm rot="6299945">
            <a:off x="10388811"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0" name="Google Shape;610;p23"/>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3"/>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23"/>
          <p:cNvGrpSpPr/>
          <p:nvPr/>
        </p:nvGrpSpPr>
        <p:grpSpPr>
          <a:xfrm rot="10799841">
            <a:off x="2147570" y="6013993"/>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0" name="Google Shape;620;p23"/>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3"/>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2" name="Google Shape;622;p23"/>
          <p:cNvGrpSpPr/>
          <p:nvPr/>
        </p:nvGrpSpPr>
        <p:grpSpPr>
          <a:xfrm rot="-10374925">
            <a:off x="439203" y="650948"/>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16851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5"/>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4"/>
          <p:cNvSpPr/>
          <p:nvPr/>
        </p:nvSpPr>
        <p:spPr>
          <a:xfrm>
            <a:off x="-667933" y="-450815"/>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4"/>
          <p:cNvSpPr/>
          <p:nvPr/>
        </p:nvSpPr>
        <p:spPr>
          <a:xfrm>
            <a:off x="7302406" y="5657189"/>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7" y="5254553"/>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24"/>
          <p:cNvGrpSpPr/>
          <p:nvPr/>
        </p:nvGrpSpPr>
        <p:grpSpPr>
          <a:xfrm rot="7199963">
            <a:off x="1287892"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24"/>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8" name="Google Shape;648;p24"/>
          <p:cNvGrpSpPr/>
          <p:nvPr/>
        </p:nvGrpSpPr>
        <p:grpSpPr>
          <a:xfrm rot="-9900000">
            <a:off x="1986687" y="247300"/>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24"/>
          <p:cNvGrpSpPr/>
          <p:nvPr/>
        </p:nvGrpSpPr>
        <p:grpSpPr>
          <a:xfrm rot="-9900030">
            <a:off x="10420846" y="703803"/>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24"/>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4"/>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20800463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5"/>
          <p:cNvSpPr/>
          <p:nvPr/>
        </p:nvSpPr>
        <p:spPr>
          <a:xfrm rot="10800000">
            <a:off x="6998790" y="5570438"/>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5">
            <a:hlinkClick r:id="" action="ppaction://noaction"/>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79" y="1126937"/>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25"/>
          <p:cNvGrpSpPr/>
          <p:nvPr/>
        </p:nvGrpSpPr>
        <p:grpSpPr>
          <a:xfrm rot="6524430">
            <a:off x="466505" y="3171502"/>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25"/>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9952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3"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26"/>
          <p:cNvSpPr/>
          <p:nvPr/>
        </p:nvSpPr>
        <p:spPr>
          <a:xfrm rot="10800000">
            <a:off x="9426598" y="5665774"/>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26"/>
          <p:cNvSpPr/>
          <p:nvPr/>
        </p:nvSpPr>
        <p:spPr>
          <a:xfrm rot="10800000">
            <a:off x="-500768" y="5175562"/>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26"/>
          <p:cNvSpPr/>
          <p:nvPr/>
        </p:nvSpPr>
        <p:spPr>
          <a:xfrm rot="10800000">
            <a:off x="9647886"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1"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3" name="Google Shape;703;p26"/>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799841">
            <a:off x="2147570" y="6013993"/>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26"/>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26"/>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5" name="Google Shape;715;p26"/>
          <p:cNvGrpSpPr/>
          <p:nvPr/>
        </p:nvGrpSpPr>
        <p:grpSpPr>
          <a:xfrm rot="-10374925">
            <a:off x="439203" y="650948"/>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2378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1" y="5475218"/>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9520278"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9617965" y="4068396"/>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726" name="Google Shape;726;p27"/>
          <p:cNvGrpSpPr/>
          <p:nvPr/>
        </p:nvGrpSpPr>
        <p:grpSpPr>
          <a:xfrm rot="899945">
            <a:off x="10368798" y="355490"/>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27"/>
          <p:cNvSpPr/>
          <p:nvPr/>
        </p:nvSpPr>
        <p:spPr>
          <a:xfrm rot="997180" flipH="1">
            <a:off x="294028" y="458290"/>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10262709">
            <a:off x="9152207" y="6270998"/>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3600132">
            <a:off x="2121067" y="536921"/>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27"/>
          <p:cNvGrpSpPr/>
          <p:nvPr/>
        </p:nvGrpSpPr>
        <p:grpSpPr>
          <a:xfrm rot="10799765">
            <a:off x="10885300" y="5705134"/>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7"/>
          <p:cNvSpPr/>
          <p:nvPr/>
        </p:nvSpPr>
        <p:spPr>
          <a:xfrm flipH="1">
            <a:off x="11189182" y="540835"/>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176870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4"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8"/>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8"/>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8"/>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1867">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dk2"/>
                </a:solidFill>
                <a:latin typeface="Raleway"/>
                <a:ea typeface="Raleway"/>
                <a:cs typeface="Raleway"/>
                <a:sym typeface="Raleway"/>
              </a:rPr>
              <a:t>CREDITS: This presentation template was created by </a:t>
            </a:r>
            <a:r>
              <a:rPr lang="en" sz="1333" b="1">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333">
                <a:solidFill>
                  <a:schemeClr val="dk2"/>
                </a:solidFill>
                <a:latin typeface="Raleway"/>
                <a:ea typeface="Raleway"/>
                <a:cs typeface="Raleway"/>
                <a:sym typeface="Raleway"/>
              </a:rPr>
              <a:t>, including icons by </a:t>
            </a:r>
            <a:r>
              <a:rPr lang="en" sz="1333" b="1">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333">
                <a:solidFill>
                  <a:schemeClr val="dk2"/>
                </a:solidFill>
                <a:latin typeface="Raleway"/>
                <a:ea typeface="Raleway"/>
                <a:cs typeface="Raleway"/>
                <a:sym typeface="Raleway"/>
              </a:rPr>
              <a:t>, and infographics &amp; images by </a:t>
            </a:r>
            <a:r>
              <a:rPr lang="en" sz="1333" b="1">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 sz="1333">
                <a:solidFill>
                  <a:schemeClr val="dk2"/>
                </a:solidFill>
                <a:latin typeface="Raleway"/>
                <a:ea typeface="Raleway"/>
                <a:cs typeface="Raleway"/>
                <a:sym typeface="Raleway"/>
              </a:rPr>
              <a:t>.</a:t>
            </a:r>
            <a:endParaRPr sz="1333"/>
          </a:p>
        </p:txBody>
      </p:sp>
      <p:grpSp>
        <p:nvGrpSpPr>
          <p:cNvPr id="754" name="Google Shape;754;p28"/>
          <p:cNvGrpSpPr/>
          <p:nvPr/>
        </p:nvGrpSpPr>
        <p:grpSpPr>
          <a:xfrm rot="9300375">
            <a:off x="1502709" y="5869517"/>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8" name="Google Shape;758;p28"/>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8"/>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8"/>
          <p:cNvGrpSpPr/>
          <p:nvPr/>
        </p:nvGrpSpPr>
        <p:grpSpPr>
          <a:xfrm rot="2217042">
            <a:off x="9668924" y="6197330"/>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8"/>
          <p:cNvGrpSpPr/>
          <p:nvPr/>
        </p:nvGrpSpPr>
        <p:grpSpPr>
          <a:xfrm rot="-7117196">
            <a:off x="10310776" y="469866"/>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8" name="Google Shape;768;p28"/>
          <p:cNvGrpSpPr/>
          <p:nvPr/>
        </p:nvGrpSpPr>
        <p:grpSpPr>
          <a:xfrm rot="-7256213">
            <a:off x="573406" y="1302602"/>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8"/>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7178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4066246049"/>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9"/>
          <p:cNvSpPr/>
          <p:nvPr/>
        </p:nvSpPr>
        <p:spPr>
          <a:xfrm flipH="1">
            <a:off x="8413543" y="4453999"/>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29"/>
          <p:cNvGrpSpPr/>
          <p:nvPr/>
        </p:nvGrpSpPr>
        <p:grpSpPr>
          <a:xfrm rot="899994">
            <a:off x="1355296" y="269176"/>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2" name="Google Shape;782;p29"/>
          <p:cNvGrpSpPr/>
          <p:nvPr/>
        </p:nvGrpSpPr>
        <p:grpSpPr>
          <a:xfrm rot="-765977">
            <a:off x="11002652" y="2028966"/>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29"/>
          <p:cNvSpPr/>
          <p:nvPr/>
        </p:nvSpPr>
        <p:spPr>
          <a:xfrm rot="117" flipH="1">
            <a:off x="10498933" y="200179"/>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8" name="Google Shape;788;p29"/>
          <p:cNvGrpSpPr/>
          <p:nvPr/>
        </p:nvGrpSpPr>
        <p:grpSpPr>
          <a:xfrm rot="-4475517">
            <a:off x="9910323"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9"/>
          <p:cNvSpPr/>
          <p:nvPr/>
        </p:nvSpPr>
        <p:spPr>
          <a:xfrm rot="368157">
            <a:off x="11025491" y="566018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9"/>
          <p:cNvGrpSpPr/>
          <p:nvPr/>
        </p:nvGrpSpPr>
        <p:grpSpPr>
          <a:xfrm rot="-765935">
            <a:off x="366172" y="4065178"/>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704225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9650347" y="4042864"/>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rot="10800000">
            <a:off x="10097977"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rot="10800000">
            <a:off x="9788710" y="4726639"/>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rot="10800000">
            <a:off x="9363810" y="2853906"/>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rot="9893225">
            <a:off x="2369448" y="495825"/>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7" name="Google Shape;807;p30"/>
          <p:cNvGrpSpPr/>
          <p:nvPr/>
        </p:nvGrpSpPr>
        <p:grpSpPr>
          <a:xfrm rot="5400000">
            <a:off x="371780" y="6049007"/>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30"/>
          <p:cNvGrpSpPr/>
          <p:nvPr/>
        </p:nvGrpSpPr>
        <p:grpSpPr>
          <a:xfrm rot="4654902">
            <a:off x="9684739" y="544391"/>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30"/>
          <p:cNvGrpSpPr/>
          <p:nvPr/>
        </p:nvGrpSpPr>
        <p:grpSpPr>
          <a:xfrm rot="5400000">
            <a:off x="761623" y="1413196"/>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0"/>
          <p:cNvSpPr/>
          <p:nvPr/>
        </p:nvSpPr>
        <p:spPr>
          <a:xfrm rot="6477717">
            <a:off x="11064199" y="6015703"/>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 name="Google Shape;821;p30"/>
          <p:cNvGrpSpPr/>
          <p:nvPr/>
        </p:nvGrpSpPr>
        <p:grpSpPr>
          <a:xfrm rot="5400000">
            <a:off x="10066781" y="5978563"/>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861472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5" y="3731314"/>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31"/>
          <p:cNvSpPr/>
          <p:nvPr/>
        </p:nvSpPr>
        <p:spPr>
          <a:xfrm flipH="1">
            <a:off x="-724966"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2593767"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2905234" y="2252567"/>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2359967" y="3416334"/>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31"/>
          <p:cNvSpPr/>
          <p:nvPr/>
        </p:nvSpPr>
        <p:spPr>
          <a:xfrm rot="-906775">
            <a:off x="9449117" y="394933"/>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9" name="Google Shape;839;p31"/>
          <p:cNvGrpSpPr/>
          <p:nvPr/>
        </p:nvGrpSpPr>
        <p:grpSpPr>
          <a:xfrm rot="-6145098">
            <a:off x="502116" y="640483"/>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1"/>
          <p:cNvGrpSpPr/>
          <p:nvPr/>
        </p:nvGrpSpPr>
        <p:grpSpPr>
          <a:xfrm rot="-5400000">
            <a:off x="2344590" y="6285813"/>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1"/>
          <p:cNvSpPr/>
          <p:nvPr/>
        </p:nvSpPr>
        <p:spPr>
          <a:xfrm rot="-308323">
            <a:off x="1579857"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8" name="Google Shape;848;p31"/>
          <p:cNvGrpSpPr/>
          <p:nvPr/>
        </p:nvGrpSpPr>
        <p:grpSpPr>
          <a:xfrm rot="-5400000">
            <a:off x="10921965" y="6155063"/>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91364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36387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7300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75094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840964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901788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524397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86417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009" y="-134838"/>
            <a:ext cx="3066089"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415467" y="4196092"/>
            <a:ext cx="5551069"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848955" y="4325035"/>
            <a:ext cx="2758568"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261499" y="-461966"/>
            <a:ext cx="516995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1426200" y="1650633"/>
            <a:ext cx="9339600"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33">
                <a:latin typeface="Gloria Hallelujah"/>
                <a:ea typeface="Gloria Hallelujah"/>
                <a:cs typeface="Gloria Hallelujah"/>
                <a:sym typeface="Gloria Hallelujah"/>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endParaRPr/>
          </a:p>
        </p:txBody>
      </p:sp>
      <p:sp>
        <p:nvSpPr>
          <p:cNvPr id="17" name="Google Shape;17;p2"/>
          <p:cNvSpPr txBox="1">
            <a:spLocks noGrp="1"/>
          </p:cNvSpPr>
          <p:nvPr>
            <p:ph type="subTitle" idx="1"/>
          </p:nvPr>
        </p:nvSpPr>
        <p:spPr>
          <a:xfrm>
            <a:off x="4436415" y="5016400"/>
            <a:ext cx="3319200"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400">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2pPr>
            <a:lvl3pPr lvl="2"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3pPr>
            <a:lvl4pPr lvl="3"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4pPr>
            <a:lvl5pPr lvl="4"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5pPr>
            <a:lvl6pPr lvl="5"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6pPr>
            <a:lvl7pPr lvl="6"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7pPr>
            <a:lvl8pPr lvl="7"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8pPr>
            <a:lvl9pPr lvl="8"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28262" y="5489903"/>
            <a:ext cx="812836"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4" name="Google Shape;24;p2"/>
          <p:cNvGrpSpPr/>
          <p:nvPr/>
        </p:nvGrpSpPr>
        <p:grpSpPr>
          <a:xfrm>
            <a:off x="10412198" y="601815"/>
            <a:ext cx="716879"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30" name="Google Shape;30;p2"/>
          <p:cNvGrpSpPr/>
          <p:nvPr/>
        </p:nvGrpSpPr>
        <p:grpSpPr>
          <a:xfrm rot="-1922792">
            <a:off x="524983" y="5026056"/>
            <a:ext cx="1487999"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
        <p:nvSpPr>
          <p:cNvPr id="44" name="Google Shape;44;p2"/>
          <p:cNvSpPr/>
          <p:nvPr/>
        </p:nvSpPr>
        <p:spPr>
          <a:xfrm>
            <a:off x="511829" y="1008964"/>
            <a:ext cx="878281"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45" name="Google Shape;45;p2"/>
          <p:cNvSpPr/>
          <p:nvPr/>
        </p:nvSpPr>
        <p:spPr>
          <a:xfrm rot="-906757">
            <a:off x="4797309" y="6305459"/>
            <a:ext cx="1006913"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2"/>
          <p:cNvGrpSpPr/>
          <p:nvPr/>
        </p:nvGrpSpPr>
        <p:grpSpPr>
          <a:xfrm>
            <a:off x="11590065" y="2318030"/>
            <a:ext cx="295696"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2"/>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rot="-6249525">
            <a:off x="1827813" y="5763807"/>
            <a:ext cx="1723575" cy="157008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2"/>
          <p:cNvGrpSpPr/>
          <p:nvPr/>
        </p:nvGrpSpPr>
        <p:grpSpPr>
          <a:xfrm>
            <a:off x="1717589" y="1017152"/>
            <a:ext cx="578191"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rot="-5400000">
            <a:off x="10361240" y="6130546"/>
            <a:ext cx="326429" cy="295697"/>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rot="581768">
            <a:off x="11084085" y="488031"/>
            <a:ext cx="623799"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2"/>
          <p:cNvGrpSpPr/>
          <p:nvPr/>
        </p:nvGrpSpPr>
        <p:grpSpPr>
          <a:xfrm>
            <a:off x="432499" y="3759130"/>
            <a:ext cx="295696"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10506750" y="5389822"/>
            <a:ext cx="527764"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1328898" y="436541"/>
            <a:ext cx="489925"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25668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316182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529338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87739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011762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80161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695471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292956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659647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804719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5"/>
        <p:cNvGrpSpPr/>
        <p:nvPr/>
      </p:nvGrpSpPr>
      <p:grpSpPr>
        <a:xfrm>
          <a:off x="0" y="0"/>
          <a:ext cx="0" cy="0"/>
          <a:chOff x="0" y="0"/>
          <a:chExt cx="0" cy="0"/>
        </a:xfrm>
      </p:grpSpPr>
      <p:sp>
        <p:nvSpPr>
          <p:cNvPr id="66" name="Google Shape;66;p4"/>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67" name="Google Shape;67;p4"/>
          <p:cNvSpPr txBox="1">
            <a:spLocks noGrp="1"/>
          </p:cNvSpPr>
          <p:nvPr>
            <p:ph type="body" idx="1"/>
          </p:nvPr>
        </p:nvSpPr>
        <p:spPr>
          <a:xfrm>
            <a:off x="583156" y="1536698"/>
            <a:ext cx="9903265" cy="4395024"/>
          </a:xfrm>
          <a:prstGeom prst="rect">
            <a:avLst/>
          </a:prstGeom>
        </p:spPr>
        <p:txBody>
          <a:bodyPr spcFirstLastPara="1" wrap="square" lIns="116050" tIns="116050" rIns="116050" bIns="116050" anchor="t" anchorCtr="0">
            <a:noAutofit/>
          </a:bodyPr>
          <a:lstStyle>
            <a:lvl1pPr marL="414772" lvl="0" indent="-299557">
              <a:lnSpc>
                <a:spcPct val="100000"/>
              </a:lnSpc>
              <a:spcBef>
                <a:spcPts val="0"/>
              </a:spcBef>
              <a:spcAft>
                <a:spcPts val="0"/>
              </a:spcAft>
              <a:buClr>
                <a:srgbClr val="020202"/>
              </a:buClr>
              <a:buSzPts val="1600"/>
              <a:buAutoNum type="arabicPeriod"/>
              <a:defRPr/>
            </a:lvl1pPr>
            <a:lvl2pPr marL="829544" lvl="1" indent="-276515">
              <a:spcBef>
                <a:spcPts val="0"/>
              </a:spcBef>
              <a:spcAft>
                <a:spcPts val="0"/>
              </a:spcAft>
              <a:buClr>
                <a:srgbClr val="020202"/>
              </a:buClr>
              <a:buSzPts val="1200"/>
              <a:buFont typeface="Abel"/>
              <a:buAutoNum type="alphaLcPeriod"/>
              <a:defRPr/>
            </a:lvl2pPr>
            <a:lvl3pPr marL="1244316" lvl="2" indent="-276515">
              <a:spcBef>
                <a:spcPts val="0"/>
              </a:spcBef>
              <a:spcAft>
                <a:spcPts val="0"/>
              </a:spcAft>
              <a:buClr>
                <a:srgbClr val="020202"/>
              </a:buClr>
              <a:buSzPts val="1200"/>
              <a:buFont typeface="Abel"/>
              <a:buAutoNum type="romanLcPeriod"/>
              <a:defRPr/>
            </a:lvl3pPr>
            <a:lvl4pPr marL="1659087" lvl="3" indent="-276515">
              <a:spcBef>
                <a:spcPts val="0"/>
              </a:spcBef>
              <a:spcAft>
                <a:spcPts val="0"/>
              </a:spcAft>
              <a:buClr>
                <a:srgbClr val="020202"/>
              </a:buClr>
              <a:buSzPts val="1200"/>
              <a:buFont typeface="Abel"/>
              <a:buAutoNum type="arabicPeriod"/>
              <a:defRPr/>
            </a:lvl4pPr>
            <a:lvl5pPr marL="2073859" lvl="4" indent="-276515">
              <a:spcBef>
                <a:spcPts val="0"/>
              </a:spcBef>
              <a:spcAft>
                <a:spcPts val="0"/>
              </a:spcAft>
              <a:buClr>
                <a:srgbClr val="020202"/>
              </a:buClr>
              <a:buSzPts val="1200"/>
              <a:buFont typeface="Abel"/>
              <a:buAutoNum type="alphaLcPeriod"/>
              <a:defRPr/>
            </a:lvl5pPr>
            <a:lvl6pPr marL="2488631" lvl="5" indent="-276515">
              <a:spcBef>
                <a:spcPts val="0"/>
              </a:spcBef>
              <a:spcAft>
                <a:spcPts val="0"/>
              </a:spcAft>
              <a:buClr>
                <a:srgbClr val="020202"/>
              </a:buClr>
              <a:buSzPts val="1200"/>
              <a:buFont typeface="Abel"/>
              <a:buAutoNum type="romanLcPeriod"/>
              <a:defRPr/>
            </a:lvl6pPr>
            <a:lvl7pPr marL="2903403" lvl="6" indent="-276515">
              <a:spcBef>
                <a:spcPts val="0"/>
              </a:spcBef>
              <a:spcAft>
                <a:spcPts val="0"/>
              </a:spcAft>
              <a:buClr>
                <a:srgbClr val="020202"/>
              </a:buClr>
              <a:buSzPts val="1200"/>
              <a:buFont typeface="Abel"/>
              <a:buAutoNum type="arabicPeriod"/>
              <a:defRPr/>
            </a:lvl7pPr>
            <a:lvl8pPr marL="3318175" lvl="7" indent="-276515">
              <a:spcBef>
                <a:spcPts val="0"/>
              </a:spcBef>
              <a:spcAft>
                <a:spcPts val="0"/>
              </a:spcAft>
              <a:buClr>
                <a:srgbClr val="020202"/>
              </a:buClr>
              <a:buSzPts val="1200"/>
              <a:buFont typeface="Abel"/>
              <a:buAutoNum type="alphaLcPeriod"/>
              <a:defRPr/>
            </a:lvl8pPr>
            <a:lvl9pPr marL="3732947" lvl="8" indent="-276515">
              <a:spcBef>
                <a:spcPts val="0"/>
              </a:spcBef>
              <a:spcAft>
                <a:spcPts val="0"/>
              </a:spcAft>
              <a:buClr>
                <a:srgbClr val="020202"/>
              </a:buClr>
              <a:buSzPts val="1200"/>
              <a:buFont typeface="Abel"/>
              <a:buAutoNum type="romanLcPeriod"/>
              <a:defRPr/>
            </a:lvl9pPr>
          </a:lstStyle>
          <a:p>
            <a:endParaRPr/>
          </a:p>
        </p:txBody>
      </p:sp>
      <p:grpSp>
        <p:nvGrpSpPr>
          <p:cNvPr id="68" name="Google Shape;68;p4"/>
          <p:cNvGrpSpPr/>
          <p:nvPr/>
        </p:nvGrpSpPr>
        <p:grpSpPr>
          <a:xfrm>
            <a:off x="170151" y="141962"/>
            <a:ext cx="11851912" cy="6574370"/>
            <a:chOff x="160282" y="157600"/>
            <a:chExt cx="10393572" cy="7247026"/>
          </a:xfrm>
        </p:grpSpPr>
        <p:sp>
          <p:nvSpPr>
            <p:cNvPr id="69" name="Google Shape;69;p4"/>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0" name="Google Shape;70;p4"/>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1" name="Google Shape;71;p4"/>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2" name="Google Shape;72;p4"/>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3" name="Google Shape;73;p4"/>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4" name="Google Shape;74;p4"/>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5" name="Google Shape;75;p4"/>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6" name="Google Shape;76;p4"/>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7" name="Google Shape;77;p4"/>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8" name="Google Shape;78;p4"/>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79" name="Google Shape;79;p4"/>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0" name="Google Shape;80;p4"/>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1" name="Google Shape;81;p4"/>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2" name="Google Shape;82;p4"/>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3" name="Google Shape;83;p4"/>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4" name="Google Shape;84;p4"/>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5" name="Google Shape;85;p4"/>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6" name="Google Shape;86;p4"/>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7" name="Google Shape;87;p4"/>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8" name="Google Shape;88;p4"/>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89" name="Google Shape;89;p4"/>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90" name="Google Shape;90;p4"/>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91" name="Google Shape;91;p4"/>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92" name="Google Shape;92;p4"/>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Tree>
    <p:extLst>
      <p:ext uri="{BB962C8B-B14F-4D97-AF65-F5344CB8AC3E}">
        <p14:creationId xmlns:p14="http://schemas.microsoft.com/office/powerpoint/2010/main" val="2232675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9877671" y="1941058"/>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79099"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action="ppaction://noaction"/>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0"/>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rot="-5400000">
            <a:off x="11089990" y="5193380"/>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rot="-4322283">
            <a:off x="340290"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 name="Google Shape;95;p3"/>
          <p:cNvGrpSpPr/>
          <p:nvPr/>
        </p:nvGrpSpPr>
        <p:grpSpPr>
          <a:xfrm rot="-5400000">
            <a:off x="1815565" y="655863"/>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29787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2123200" y="-543800"/>
            <a:ext cx="7945600" cy="7945600"/>
          </a:xfrm>
          <a:prstGeom prst="ellipse">
            <a:avLst/>
          </a:prstGeom>
          <a:solidFill>
            <a:srgbClr val="000000">
              <a:alpha val="265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 name="Google Shape;11;p2"/>
          <p:cNvGrpSpPr/>
          <p:nvPr/>
        </p:nvGrpSpPr>
        <p:grpSpPr>
          <a:xfrm>
            <a:off x="668281" y="234498"/>
            <a:ext cx="3268468" cy="3268468"/>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 name="Google Shape;15;p2"/>
          <p:cNvGrpSpPr/>
          <p:nvPr/>
        </p:nvGrpSpPr>
        <p:grpSpPr>
          <a:xfrm>
            <a:off x="8570225" y="3336844"/>
            <a:ext cx="3099600" cy="30996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txBox="1">
            <a:spLocks noGrp="1"/>
          </p:cNvSpPr>
          <p:nvPr>
            <p:ph type="ctrTitle"/>
          </p:nvPr>
        </p:nvSpPr>
        <p:spPr>
          <a:xfrm>
            <a:off x="2948800" y="2655800"/>
            <a:ext cx="6294400" cy="15464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6933">
                <a:solidFill>
                  <a:srgbClr val="FFFFFF"/>
                </a:solidFill>
              </a:defRPr>
            </a:lvl1pPr>
            <a:lvl2pPr lvl="1" algn="ctr">
              <a:spcBef>
                <a:spcPts val="0"/>
              </a:spcBef>
              <a:spcAft>
                <a:spcPts val="0"/>
              </a:spcAft>
              <a:buClr>
                <a:srgbClr val="FFFFFF"/>
              </a:buClr>
              <a:buSzPts val="5200"/>
              <a:buNone/>
              <a:defRPr sz="6933">
                <a:solidFill>
                  <a:srgbClr val="FFFFFF"/>
                </a:solidFill>
              </a:defRPr>
            </a:lvl2pPr>
            <a:lvl3pPr lvl="2" algn="ctr">
              <a:spcBef>
                <a:spcPts val="0"/>
              </a:spcBef>
              <a:spcAft>
                <a:spcPts val="0"/>
              </a:spcAft>
              <a:buClr>
                <a:srgbClr val="FFFFFF"/>
              </a:buClr>
              <a:buSzPts val="5200"/>
              <a:buNone/>
              <a:defRPr sz="6933">
                <a:solidFill>
                  <a:srgbClr val="FFFFFF"/>
                </a:solidFill>
              </a:defRPr>
            </a:lvl3pPr>
            <a:lvl4pPr lvl="3" algn="ctr">
              <a:spcBef>
                <a:spcPts val="0"/>
              </a:spcBef>
              <a:spcAft>
                <a:spcPts val="0"/>
              </a:spcAft>
              <a:buClr>
                <a:srgbClr val="FFFFFF"/>
              </a:buClr>
              <a:buSzPts val="5200"/>
              <a:buNone/>
              <a:defRPr sz="6933">
                <a:solidFill>
                  <a:srgbClr val="FFFFFF"/>
                </a:solidFill>
              </a:defRPr>
            </a:lvl4pPr>
            <a:lvl5pPr lvl="4" algn="ctr">
              <a:spcBef>
                <a:spcPts val="0"/>
              </a:spcBef>
              <a:spcAft>
                <a:spcPts val="0"/>
              </a:spcAft>
              <a:buClr>
                <a:srgbClr val="FFFFFF"/>
              </a:buClr>
              <a:buSzPts val="5200"/>
              <a:buNone/>
              <a:defRPr sz="6933">
                <a:solidFill>
                  <a:srgbClr val="FFFFFF"/>
                </a:solidFill>
              </a:defRPr>
            </a:lvl5pPr>
            <a:lvl6pPr lvl="5" algn="ctr">
              <a:spcBef>
                <a:spcPts val="0"/>
              </a:spcBef>
              <a:spcAft>
                <a:spcPts val="0"/>
              </a:spcAft>
              <a:buClr>
                <a:srgbClr val="FFFFFF"/>
              </a:buClr>
              <a:buSzPts val="5200"/>
              <a:buNone/>
              <a:defRPr sz="6933">
                <a:solidFill>
                  <a:srgbClr val="FFFFFF"/>
                </a:solidFill>
              </a:defRPr>
            </a:lvl6pPr>
            <a:lvl7pPr lvl="6" algn="ctr">
              <a:spcBef>
                <a:spcPts val="0"/>
              </a:spcBef>
              <a:spcAft>
                <a:spcPts val="0"/>
              </a:spcAft>
              <a:buClr>
                <a:srgbClr val="FFFFFF"/>
              </a:buClr>
              <a:buSzPts val="5200"/>
              <a:buNone/>
              <a:defRPr sz="6933">
                <a:solidFill>
                  <a:srgbClr val="FFFFFF"/>
                </a:solidFill>
              </a:defRPr>
            </a:lvl7pPr>
            <a:lvl8pPr lvl="7" algn="ctr">
              <a:spcBef>
                <a:spcPts val="0"/>
              </a:spcBef>
              <a:spcAft>
                <a:spcPts val="0"/>
              </a:spcAft>
              <a:buClr>
                <a:srgbClr val="FFFFFF"/>
              </a:buClr>
              <a:buSzPts val="5200"/>
              <a:buNone/>
              <a:defRPr sz="6933">
                <a:solidFill>
                  <a:srgbClr val="FFFFFF"/>
                </a:solidFill>
              </a:defRPr>
            </a:lvl8pPr>
            <a:lvl9pPr lvl="8" algn="ctr">
              <a:spcBef>
                <a:spcPts val="0"/>
              </a:spcBef>
              <a:spcAft>
                <a:spcPts val="0"/>
              </a:spcAft>
              <a:buClr>
                <a:srgbClr val="FFFFFF"/>
              </a:buClr>
              <a:buSzPts val="5200"/>
              <a:buNone/>
              <a:defRPr sz="6933">
                <a:solidFill>
                  <a:srgbClr val="FFFFFF"/>
                </a:solidFill>
              </a:defRPr>
            </a:lvl9pPr>
          </a:lstStyle>
          <a:p>
            <a:endParaRPr/>
          </a:p>
        </p:txBody>
      </p:sp>
    </p:spTree>
    <p:extLst>
      <p:ext uri="{BB962C8B-B14F-4D97-AF65-F5344CB8AC3E}">
        <p14:creationId xmlns:p14="http://schemas.microsoft.com/office/powerpoint/2010/main" val="14504434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2123200" y="-543800"/>
            <a:ext cx="7945600" cy="7945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a:off x="8570225" y="3336844"/>
            <a:ext cx="3099600" cy="30996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 name="Google Shape;28;p3"/>
          <p:cNvSpPr txBox="1">
            <a:spLocks noGrp="1"/>
          </p:cNvSpPr>
          <p:nvPr>
            <p:ph type="ctrTitle"/>
          </p:nvPr>
        </p:nvSpPr>
        <p:spPr>
          <a:xfrm>
            <a:off x="3426400" y="2982400"/>
            <a:ext cx="5339200" cy="1275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6933">
                <a:solidFill>
                  <a:srgbClr val="000000"/>
                </a:solidFill>
              </a:defRPr>
            </a:lvl1pPr>
            <a:lvl2pPr lvl="1" algn="ctr" rtl="0">
              <a:spcBef>
                <a:spcPts val="0"/>
              </a:spcBef>
              <a:spcAft>
                <a:spcPts val="0"/>
              </a:spcAft>
              <a:buClr>
                <a:srgbClr val="000000"/>
              </a:buClr>
              <a:buSzPts val="5200"/>
              <a:buNone/>
              <a:defRPr sz="6933">
                <a:solidFill>
                  <a:srgbClr val="000000"/>
                </a:solidFill>
              </a:defRPr>
            </a:lvl2pPr>
            <a:lvl3pPr lvl="2" algn="ctr" rtl="0">
              <a:spcBef>
                <a:spcPts val="0"/>
              </a:spcBef>
              <a:spcAft>
                <a:spcPts val="0"/>
              </a:spcAft>
              <a:buClr>
                <a:srgbClr val="000000"/>
              </a:buClr>
              <a:buSzPts val="5200"/>
              <a:buNone/>
              <a:defRPr sz="6933">
                <a:solidFill>
                  <a:srgbClr val="000000"/>
                </a:solidFill>
              </a:defRPr>
            </a:lvl3pPr>
            <a:lvl4pPr lvl="3" algn="ctr" rtl="0">
              <a:spcBef>
                <a:spcPts val="0"/>
              </a:spcBef>
              <a:spcAft>
                <a:spcPts val="0"/>
              </a:spcAft>
              <a:buClr>
                <a:srgbClr val="000000"/>
              </a:buClr>
              <a:buSzPts val="5200"/>
              <a:buNone/>
              <a:defRPr sz="6933">
                <a:solidFill>
                  <a:srgbClr val="000000"/>
                </a:solidFill>
              </a:defRPr>
            </a:lvl4pPr>
            <a:lvl5pPr lvl="4" algn="ctr" rtl="0">
              <a:spcBef>
                <a:spcPts val="0"/>
              </a:spcBef>
              <a:spcAft>
                <a:spcPts val="0"/>
              </a:spcAft>
              <a:buClr>
                <a:srgbClr val="000000"/>
              </a:buClr>
              <a:buSzPts val="5200"/>
              <a:buNone/>
              <a:defRPr sz="6933">
                <a:solidFill>
                  <a:srgbClr val="000000"/>
                </a:solidFill>
              </a:defRPr>
            </a:lvl5pPr>
            <a:lvl6pPr lvl="5" algn="ctr" rtl="0">
              <a:spcBef>
                <a:spcPts val="0"/>
              </a:spcBef>
              <a:spcAft>
                <a:spcPts val="0"/>
              </a:spcAft>
              <a:buClr>
                <a:srgbClr val="000000"/>
              </a:buClr>
              <a:buSzPts val="5200"/>
              <a:buNone/>
              <a:defRPr sz="6933">
                <a:solidFill>
                  <a:srgbClr val="000000"/>
                </a:solidFill>
              </a:defRPr>
            </a:lvl6pPr>
            <a:lvl7pPr lvl="6" algn="ctr" rtl="0">
              <a:spcBef>
                <a:spcPts val="0"/>
              </a:spcBef>
              <a:spcAft>
                <a:spcPts val="0"/>
              </a:spcAft>
              <a:buClr>
                <a:srgbClr val="000000"/>
              </a:buClr>
              <a:buSzPts val="5200"/>
              <a:buNone/>
              <a:defRPr sz="6933">
                <a:solidFill>
                  <a:srgbClr val="000000"/>
                </a:solidFill>
              </a:defRPr>
            </a:lvl7pPr>
            <a:lvl8pPr lvl="7" algn="ctr" rtl="0">
              <a:spcBef>
                <a:spcPts val="0"/>
              </a:spcBef>
              <a:spcAft>
                <a:spcPts val="0"/>
              </a:spcAft>
              <a:buClr>
                <a:srgbClr val="000000"/>
              </a:buClr>
              <a:buSzPts val="5200"/>
              <a:buNone/>
              <a:defRPr sz="6933">
                <a:solidFill>
                  <a:srgbClr val="000000"/>
                </a:solidFill>
              </a:defRPr>
            </a:lvl8pPr>
            <a:lvl9pPr lvl="8" algn="ctr" rtl="0">
              <a:spcBef>
                <a:spcPts val="0"/>
              </a:spcBef>
              <a:spcAft>
                <a:spcPts val="0"/>
              </a:spcAft>
              <a:buClr>
                <a:srgbClr val="000000"/>
              </a:buClr>
              <a:buSzPts val="5200"/>
              <a:buNone/>
              <a:defRPr sz="6933">
                <a:solidFill>
                  <a:srgbClr val="000000"/>
                </a:solidFill>
              </a:defRPr>
            </a:lvl9pPr>
          </a:lstStyle>
          <a:p>
            <a:endParaRPr/>
          </a:p>
        </p:txBody>
      </p:sp>
      <p:sp>
        <p:nvSpPr>
          <p:cNvPr id="29" name="Google Shape;29;p3"/>
          <p:cNvSpPr txBox="1">
            <a:spLocks noGrp="1"/>
          </p:cNvSpPr>
          <p:nvPr>
            <p:ph type="subTitle" idx="1"/>
          </p:nvPr>
        </p:nvSpPr>
        <p:spPr>
          <a:xfrm>
            <a:off x="3426400" y="4251601"/>
            <a:ext cx="53392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867">
                <a:solidFill>
                  <a:srgbClr val="000000"/>
                </a:solidFill>
              </a:defRPr>
            </a:lvl1pPr>
            <a:lvl2pPr lvl="1" algn="ctr" rtl="0">
              <a:spcBef>
                <a:spcPts val="0"/>
              </a:spcBef>
              <a:spcAft>
                <a:spcPts val="0"/>
              </a:spcAft>
              <a:buClr>
                <a:srgbClr val="000000"/>
              </a:buClr>
              <a:buSzPts val="1400"/>
              <a:buNone/>
              <a:defRPr sz="1867">
                <a:solidFill>
                  <a:srgbClr val="000000"/>
                </a:solidFill>
              </a:defRPr>
            </a:lvl2pPr>
            <a:lvl3pPr lvl="2" algn="ctr" rtl="0">
              <a:spcBef>
                <a:spcPts val="0"/>
              </a:spcBef>
              <a:spcAft>
                <a:spcPts val="0"/>
              </a:spcAft>
              <a:buClr>
                <a:srgbClr val="000000"/>
              </a:buClr>
              <a:buSzPts val="1400"/>
              <a:buNone/>
              <a:defRPr sz="1867">
                <a:solidFill>
                  <a:srgbClr val="000000"/>
                </a:solidFill>
              </a:defRPr>
            </a:lvl3pPr>
            <a:lvl4pPr lvl="3" algn="ctr" rtl="0">
              <a:spcBef>
                <a:spcPts val="0"/>
              </a:spcBef>
              <a:spcAft>
                <a:spcPts val="0"/>
              </a:spcAft>
              <a:buClr>
                <a:srgbClr val="000000"/>
              </a:buClr>
              <a:buSzPts val="1400"/>
              <a:buNone/>
              <a:defRPr sz="1867">
                <a:solidFill>
                  <a:srgbClr val="000000"/>
                </a:solidFill>
              </a:defRPr>
            </a:lvl4pPr>
            <a:lvl5pPr lvl="4" algn="ctr" rtl="0">
              <a:spcBef>
                <a:spcPts val="0"/>
              </a:spcBef>
              <a:spcAft>
                <a:spcPts val="0"/>
              </a:spcAft>
              <a:buClr>
                <a:srgbClr val="000000"/>
              </a:buClr>
              <a:buSzPts val="1400"/>
              <a:buNone/>
              <a:defRPr sz="1867">
                <a:solidFill>
                  <a:srgbClr val="000000"/>
                </a:solidFill>
              </a:defRPr>
            </a:lvl5pPr>
            <a:lvl6pPr lvl="5" algn="ctr" rtl="0">
              <a:spcBef>
                <a:spcPts val="0"/>
              </a:spcBef>
              <a:spcAft>
                <a:spcPts val="0"/>
              </a:spcAft>
              <a:buClr>
                <a:srgbClr val="000000"/>
              </a:buClr>
              <a:buSzPts val="1400"/>
              <a:buNone/>
              <a:defRPr sz="1867">
                <a:solidFill>
                  <a:srgbClr val="000000"/>
                </a:solidFill>
              </a:defRPr>
            </a:lvl6pPr>
            <a:lvl7pPr lvl="6" algn="ctr" rtl="0">
              <a:spcBef>
                <a:spcPts val="0"/>
              </a:spcBef>
              <a:spcAft>
                <a:spcPts val="0"/>
              </a:spcAft>
              <a:buClr>
                <a:srgbClr val="000000"/>
              </a:buClr>
              <a:buSzPts val="1400"/>
              <a:buNone/>
              <a:defRPr sz="1867">
                <a:solidFill>
                  <a:srgbClr val="000000"/>
                </a:solidFill>
              </a:defRPr>
            </a:lvl7pPr>
            <a:lvl8pPr lvl="7" algn="ctr" rtl="0">
              <a:spcBef>
                <a:spcPts val="0"/>
              </a:spcBef>
              <a:spcAft>
                <a:spcPts val="0"/>
              </a:spcAft>
              <a:buClr>
                <a:srgbClr val="000000"/>
              </a:buClr>
              <a:buSzPts val="1400"/>
              <a:buNone/>
              <a:defRPr sz="1867">
                <a:solidFill>
                  <a:srgbClr val="000000"/>
                </a:solidFill>
              </a:defRPr>
            </a:lvl8pPr>
            <a:lvl9pPr lvl="8" algn="ctr" rtl="0">
              <a:spcBef>
                <a:spcPts val="0"/>
              </a:spcBef>
              <a:spcAft>
                <a:spcPts val="0"/>
              </a:spcAft>
              <a:buClr>
                <a:srgbClr val="000000"/>
              </a:buClr>
              <a:buSzPts val="1400"/>
              <a:buNone/>
              <a:defRPr sz="1867">
                <a:solidFill>
                  <a:srgbClr val="000000"/>
                </a:solidFill>
              </a:defRPr>
            </a:lvl9pPr>
          </a:lstStyle>
          <a:p>
            <a:endParaRPr/>
          </a:p>
        </p:txBody>
      </p:sp>
      <p:grpSp>
        <p:nvGrpSpPr>
          <p:cNvPr id="30" name="Google Shape;30;p3"/>
          <p:cNvGrpSpPr/>
          <p:nvPr/>
        </p:nvGrpSpPr>
        <p:grpSpPr>
          <a:xfrm>
            <a:off x="1019767" y="585833"/>
            <a:ext cx="2566000" cy="25660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7475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5"/>
        <p:cNvGrpSpPr/>
        <p:nvPr/>
      </p:nvGrpSpPr>
      <p:grpSpPr>
        <a:xfrm>
          <a:off x="0" y="0"/>
          <a:ext cx="0" cy="0"/>
          <a:chOff x="0" y="0"/>
          <a:chExt cx="0" cy="0"/>
        </a:xfrm>
      </p:grpSpPr>
      <p:sp>
        <p:nvSpPr>
          <p:cNvPr id="46" name="Google Shape;46;p5"/>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 name="Google Shape;47;p5"/>
          <p:cNvGrpSpPr/>
          <p:nvPr/>
        </p:nvGrpSpPr>
        <p:grpSpPr>
          <a:xfrm>
            <a:off x="-590308" y="449712"/>
            <a:ext cx="3099600" cy="30996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5"/>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54" name="Google Shape;54;p5"/>
          <p:cNvSpPr txBox="1">
            <a:spLocks noGrp="1"/>
          </p:cNvSpPr>
          <p:nvPr>
            <p:ph type="body" idx="1"/>
          </p:nvPr>
        </p:nvSpPr>
        <p:spPr>
          <a:xfrm>
            <a:off x="1426167" y="2610733"/>
            <a:ext cx="6144000" cy="3491200"/>
          </a:xfrm>
          <a:prstGeom prst="rect">
            <a:avLst/>
          </a:prstGeom>
        </p:spPr>
        <p:txBody>
          <a:bodyPr spcFirstLastPara="1" wrap="square" lIns="91425" tIns="91425" rIns="91425" bIns="91425" anchor="t" anchorCtr="0">
            <a:noAutofit/>
          </a:bodyPr>
          <a:lstStyle>
            <a:lvl1pPr marL="609585" lvl="0" indent="-440256">
              <a:spcBef>
                <a:spcPts val="800"/>
              </a:spcBef>
              <a:spcAft>
                <a:spcPts val="0"/>
              </a:spcAft>
              <a:buSzPts val="1600"/>
              <a:buChar char="￮"/>
              <a:defRPr/>
            </a:lvl1pPr>
            <a:lvl2pPr marL="1219170" lvl="1" indent="-440256">
              <a:spcBef>
                <a:spcPts val="0"/>
              </a:spcBef>
              <a:spcAft>
                <a:spcPts val="0"/>
              </a:spcAft>
              <a:buSzPts val="1600"/>
              <a:buChar char="￮"/>
              <a:defRPr/>
            </a:lvl2pPr>
            <a:lvl3pPr marL="1828754" lvl="2" indent="-440256">
              <a:spcBef>
                <a:spcPts val="0"/>
              </a:spcBef>
              <a:spcAft>
                <a:spcPts val="0"/>
              </a:spcAft>
              <a:buSzPts val="1600"/>
              <a:buChar char="￮"/>
              <a:defRPr/>
            </a:lvl3pPr>
            <a:lvl4pPr marL="2438339" lvl="3" indent="-440256">
              <a:spcBef>
                <a:spcPts val="0"/>
              </a:spcBef>
              <a:spcAft>
                <a:spcPts val="0"/>
              </a:spcAft>
              <a:buSzPts val="1600"/>
              <a:buChar char="●"/>
              <a:defRPr/>
            </a:lvl4pPr>
            <a:lvl5pPr marL="3047924" lvl="4" indent="-440256">
              <a:spcBef>
                <a:spcPts val="0"/>
              </a:spcBef>
              <a:spcAft>
                <a:spcPts val="0"/>
              </a:spcAft>
              <a:buSzPts val="1600"/>
              <a:buChar char="○"/>
              <a:defRPr/>
            </a:lvl5pPr>
            <a:lvl6pPr marL="3657509" lvl="5" indent="-440256">
              <a:spcBef>
                <a:spcPts val="0"/>
              </a:spcBef>
              <a:spcAft>
                <a:spcPts val="0"/>
              </a:spcAft>
              <a:buSzPts val="1600"/>
              <a:buChar char="■"/>
              <a:defRPr/>
            </a:lvl6pPr>
            <a:lvl7pPr marL="4267093" lvl="6" indent="-440256">
              <a:spcBef>
                <a:spcPts val="0"/>
              </a:spcBef>
              <a:spcAft>
                <a:spcPts val="0"/>
              </a:spcAft>
              <a:buSzPts val="1600"/>
              <a:buChar char="●"/>
              <a:defRPr/>
            </a:lvl7pPr>
            <a:lvl8pPr marL="4876678" lvl="7" indent="-440256">
              <a:spcBef>
                <a:spcPts val="0"/>
              </a:spcBef>
              <a:spcAft>
                <a:spcPts val="0"/>
              </a:spcAft>
              <a:buSzPts val="1600"/>
              <a:buChar char="○"/>
              <a:defRPr/>
            </a:lvl8pPr>
            <a:lvl9pPr marL="5486263" lvl="8" indent="-440256">
              <a:spcBef>
                <a:spcPts val="0"/>
              </a:spcBef>
              <a:spcAft>
                <a:spcPts val="0"/>
              </a:spcAft>
              <a:buSzPts val="1600"/>
              <a:buChar char="■"/>
              <a:defRPr/>
            </a:lvl9pPr>
          </a:lstStyle>
          <a:p>
            <a:endParaRPr/>
          </a:p>
        </p:txBody>
      </p:sp>
      <p:sp>
        <p:nvSpPr>
          <p:cNvPr id="55" name="Google Shape;55;p5"/>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56" name="Google Shape;56;p5"/>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89303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9"/>
        <p:cNvGrpSpPr/>
        <p:nvPr/>
      </p:nvGrpSpPr>
      <p:grpSpPr>
        <a:xfrm>
          <a:off x="0" y="0"/>
          <a:ext cx="0" cy="0"/>
          <a:chOff x="0" y="0"/>
          <a:chExt cx="0" cy="0"/>
        </a:xfrm>
      </p:grpSpPr>
      <p:grpSp>
        <p:nvGrpSpPr>
          <p:cNvPr id="70" name="Google Shape;70;p7"/>
          <p:cNvGrpSpPr/>
          <p:nvPr/>
        </p:nvGrpSpPr>
        <p:grpSpPr>
          <a:xfrm>
            <a:off x="-590308" y="449712"/>
            <a:ext cx="3099600" cy="3099600"/>
            <a:chOff x="-474900" y="321200"/>
            <a:chExt cx="2324700" cy="2324700"/>
          </a:xfrm>
        </p:grpSpPr>
        <p:sp>
          <p:nvSpPr>
            <p:cNvPr id="71" name="Google Shape;71;p7"/>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7"/>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77" name="Google Shape;77;p7"/>
          <p:cNvSpPr txBox="1">
            <a:spLocks noGrp="1"/>
          </p:cNvSpPr>
          <p:nvPr>
            <p:ph type="body" idx="1"/>
          </p:nvPr>
        </p:nvSpPr>
        <p:spPr>
          <a:xfrm>
            <a:off x="1426167"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8" name="Google Shape;78;p7"/>
          <p:cNvSpPr txBox="1">
            <a:spLocks noGrp="1"/>
          </p:cNvSpPr>
          <p:nvPr>
            <p:ph type="body" idx="2"/>
          </p:nvPr>
        </p:nvSpPr>
        <p:spPr>
          <a:xfrm>
            <a:off x="4587809" y="2610733"/>
            <a:ext cx="2982400" cy="3491200"/>
          </a:xfrm>
          <a:prstGeom prst="rect">
            <a:avLst/>
          </a:prstGeom>
        </p:spPr>
        <p:txBody>
          <a:bodyPr spcFirstLastPara="1" wrap="square" lIns="91425" tIns="91425" rIns="91425" bIns="91425" anchor="t" anchorCtr="0">
            <a:noAutofit/>
          </a:bodyPr>
          <a:lstStyle>
            <a:lvl1pPr marL="609585" lvl="0" indent="-423323">
              <a:spcBef>
                <a:spcPts val="800"/>
              </a:spcBef>
              <a:spcAft>
                <a:spcPts val="0"/>
              </a:spcAft>
              <a:buSzPts val="1400"/>
              <a:buChar char="￮"/>
              <a:defRPr sz="1867"/>
            </a:lvl1pPr>
            <a:lvl2pPr marL="1219170" lvl="1" indent="-423323">
              <a:spcBef>
                <a:spcPts val="0"/>
              </a:spcBef>
              <a:spcAft>
                <a:spcPts val="0"/>
              </a:spcAft>
              <a:buSzPts val="1400"/>
              <a:buChar char="￮"/>
              <a:defRPr sz="1867"/>
            </a:lvl2pPr>
            <a:lvl3pPr marL="1828754" lvl="2" indent="-423323">
              <a:spcBef>
                <a:spcPts val="0"/>
              </a:spcBef>
              <a:spcAft>
                <a:spcPts val="0"/>
              </a:spcAft>
              <a:buSzPts val="1400"/>
              <a:buChar char="￮"/>
              <a:defRPr sz="1867"/>
            </a:lvl3pPr>
            <a:lvl4pPr marL="2438339" lvl="3" indent="-423323">
              <a:spcBef>
                <a:spcPts val="0"/>
              </a:spcBef>
              <a:spcAft>
                <a:spcPts val="0"/>
              </a:spcAft>
              <a:buSzPts val="1400"/>
              <a:buChar char="●"/>
              <a:defRPr sz="1867"/>
            </a:lvl4pPr>
            <a:lvl5pPr marL="3047924" lvl="4" indent="-423323">
              <a:spcBef>
                <a:spcPts val="0"/>
              </a:spcBef>
              <a:spcAft>
                <a:spcPts val="0"/>
              </a:spcAft>
              <a:buSzPts val="1400"/>
              <a:buChar char="○"/>
              <a:defRPr sz="1867"/>
            </a:lvl5pPr>
            <a:lvl6pPr marL="3657509" lvl="5" indent="-423323">
              <a:spcBef>
                <a:spcPts val="0"/>
              </a:spcBef>
              <a:spcAft>
                <a:spcPts val="0"/>
              </a:spcAft>
              <a:buSzPts val="1400"/>
              <a:buChar char="■"/>
              <a:defRPr sz="1867"/>
            </a:lvl6pPr>
            <a:lvl7pPr marL="4267093" lvl="6" indent="-423323">
              <a:spcBef>
                <a:spcPts val="0"/>
              </a:spcBef>
              <a:spcAft>
                <a:spcPts val="0"/>
              </a:spcAft>
              <a:buSzPts val="1400"/>
              <a:buChar char="●"/>
              <a:defRPr sz="1867"/>
            </a:lvl7pPr>
            <a:lvl8pPr marL="4876678" lvl="7" indent="-423323">
              <a:spcBef>
                <a:spcPts val="0"/>
              </a:spcBef>
              <a:spcAft>
                <a:spcPts val="0"/>
              </a:spcAft>
              <a:buSzPts val="1400"/>
              <a:buChar char="○"/>
              <a:defRPr sz="1867"/>
            </a:lvl8pPr>
            <a:lvl9pPr marL="5486263" lvl="8" indent="-423323">
              <a:spcBef>
                <a:spcPts val="0"/>
              </a:spcBef>
              <a:spcAft>
                <a:spcPts val="0"/>
              </a:spcAft>
              <a:buSzPts val="1400"/>
              <a:buChar char="■"/>
              <a:defRPr sz="1867"/>
            </a:lvl9pPr>
          </a:lstStyle>
          <a:p>
            <a:endParaRPr/>
          </a:p>
        </p:txBody>
      </p:sp>
      <p:sp>
        <p:nvSpPr>
          <p:cNvPr id="79" name="Google Shape;79;p7"/>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80" name="Google Shape;80;p7"/>
          <p:cNvSpPr/>
          <p:nvPr/>
        </p:nvSpPr>
        <p:spPr>
          <a:xfrm>
            <a:off x="8108933" y="1018667"/>
            <a:ext cx="4820800" cy="4820800"/>
          </a:xfrm>
          <a:prstGeom prst="ellipse">
            <a:avLst/>
          </a:prstGeom>
          <a:noFill/>
          <a:ln w="9525" cap="flat" cmpd="sng">
            <a:solidFill>
              <a:srgbClr val="E8E8E8"/>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a:off x="8363867" y="1273600"/>
            <a:ext cx="4310800" cy="4310800"/>
          </a:xfrm>
          <a:prstGeom prst="ellipse">
            <a:avLst/>
          </a:prstGeom>
          <a:solidFill>
            <a:srgbClr val="000000">
              <a:alpha val="65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62679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6"/>
        <p:cNvGrpSpPr/>
        <p:nvPr/>
      </p:nvGrpSpPr>
      <p:grpSpPr>
        <a:xfrm>
          <a:off x="0" y="0"/>
          <a:ext cx="0" cy="0"/>
          <a:chOff x="0" y="0"/>
          <a:chExt cx="0" cy="0"/>
        </a:xfrm>
      </p:grpSpPr>
      <p:grpSp>
        <p:nvGrpSpPr>
          <p:cNvPr id="97" name="Google Shape;97;p9"/>
          <p:cNvGrpSpPr/>
          <p:nvPr/>
        </p:nvGrpSpPr>
        <p:grpSpPr>
          <a:xfrm>
            <a:off x="-590308" y="449712"/>
            <a:ext cx="3099600" cy="30996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 name="Google Shape;102;p9"/>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txBox="1">
            <a:spLocks noGrp="1"/>
          </p:cNvSpPr>
          <p:nvPr>
            <p:ph type="title"/>
          </p:nvPr>
        </p:nvSpPr>
        <p:spPr>
          <a:xfrm>
            <a:off x="609600" y="1554833"/>
            <a:ext cx="6960400" cy="910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04" name="Google Shape;104;p9"/>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30306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5"/>
        <p:cNvGrpSpPr/>
        <p:nvPr/>
      </p:nvGrpSpPr>
      <p:grpSpPr>
        <a:xfrm>
          <a:off x="0" y="0"/>
          <a:ext cx="0" cy="0"/>
          <a:chOff x="0" y="0"/>
          <a:chExt cx="0" cy="0"/>
        </a:xfrm>
      </p:grpSpPr>
      <p:grpSp>
        <p:nvGrpSpPr>
          <p:cNvPr id="106" name="Google Shape;106;p10"/>
          <p:cNvGrpSpPr/>
          <p:nvPr/>
        </p:nvGrpSpPr>
        <p:grpSpPr>
          <a:xfrm>
            <a:off x="411172" y="5082661"/>
            <a:ext cx="2458913" cy="2458913"/>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10"/>
          <p:cNvSpPr/>
          <p:nvPr/>
        </p:nvSpPr>
        <p:spPr>
          <a:xfrm>
            <a:off x="11408000" y="6101933"/>
            <a:ext cx="580800" cy="580800"/>
          </a:xfrm>
          <a:prstGeom prst="ellipse">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10"/>
          <p:cNvSpPr txBox="1">
            <a:spLocks noGrp="1"/>
          </p:cNvSpPr>
          <p:nvPr>
            <p:ph type="body" idx="1"/>
          </p:nvPr>
        </p:nvSpPr>
        <p:spPr>
          <a:xfrm>
            <a:off x="1426167" y="5875067"/>
            <a:ext cx="6144000" cy="692800"/>
          </a:xfrm>
          <a:prstGeom prst="rect">
            <a:avLst/>
          </a:prstGeom>
        </p:spPr>
        <p:txBody>
          <a:bodyPr spcFirstLastPara="1" wrap="square" lIns="91425" tIns="91425" rIns="91425" bIns="91425" anchor="b" anchorCtr="0">
            <a:noAutofit/>
          </a:bodyPr>
          <a:lstStyle>
            <a:lvl1pPr marL="609585" lvl="0" indent="-304792">
              <a:spcBef>
                <a:spcPts val="480"/>
              </a:spcBef>
              <a:spcAft>
                <a:spcPts val="0"/>
              </a:spcAft>
              <a:buSzPts val="1400"/>
              <a:buNone/>
              <a:defRPr sz="1867"/>
            </a:lvl1pPr>
          </a:lstStyle>
          <a:p>
            <a:endParaRPr/>
          </a:p>
        </p:txBody>
      </p:sp>
      <p:sp>
        <p:nvSpPr>
          <p:cNvPr id="113" name="Google Shape;113;p10"/>
          <p:cNvSpPr txBox="1">
            <a:spLocks noGrp="1"/>
          </p:cNvSpPr>
          <p:nvPr>
            <p:ph type="sldNum" idx="12"/>
          </p:nvPr>
        </p:nvSpPr>
        <p:spPr>
          <a:xfrm>
            <a:off x="11407833" y="6101933"/>
            <a:ext cx="580800" cy="580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68662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392"/>
        <p:cNvGrpSpPr/>
        <p:nvPr/>
      </p:nvGrpSpPr>
      <p:grpSpPr>
        <a:xfrm>
          <a:off x="0" y="0"/>
          <a:ext cx="0" cy="0"/>
          <a:chOff x="0" y="0"/>
          <a:chExt cx="0" cy="0"/>
        </a:xfrm>
      </p:grpSpPr>
      <p:sp>
        <p:nvSpPr>
          <p:cNvPr id="393" name="Google Shape;393;p45"/>
          <p:cNvSpPr/>
          <p:nvPr/>
        </p:nvSpPr>
        <p:spPr>
          <a:xfrm rot="10800000" flipH="1">
            <a:off x="2697895" y="1812311"/>
            <a:ext cx="5498767" cy="5334000"/>
          </a:xfrm>
          <a:custGeom>
            <a:avLst/>
            <a:gdLst/>
            <a:ahLst/>
            <a:cxnLst/>
            <a:rect l="l" t="t" r="r" b="b"/>
            <a:pathLst>
              <a:path w="164963" h="160020" extrusionOk="0">
                <a:moveTo>
                  <a:pt x="0" y="0"/>
                </a:moveTo>
                <a:lnTo>
                  <a:pt x="164963" y="0"/>
                </a:lnTo>
                <a:lnTo>
                  <a:pt x="119243" y="160020"/>
                </a:lnTo>
                <a:close/>
              </a:path>
            </a:pathLst>
          </a:custGeom>
          <a:solidFill>
            <a:srgbClr val="9EDDEF">
              <a:alpha val="29460"/>
            </a:srgbClr>
          </a:solidFill>
          <a:ln>
            <a:noFill/>
          </a:ln>
        </p:spPr>
      </p:sp>
      <p:sp>
        <p:nvSpPr>
          <p:cNvPr id="394" name="Google Shape;394;p45"/>
          <p:cNvSpPr/>
          <p:nvPr/>
        </p:nvSpPr>
        <p:spPr>
          <a:xfrm>
            <a:off x="5275434" y="-175442"/>
            <a:ext cx="7037233" cy="2133467"/>
          </a:xfrm>
          <a:custGeom>
            <a:avLst/>
            <a:gdLst/>
            <a:ahLst/>
            <a:cxnLst/>
            <a:rect l="l" t="t" r="r" b="b"/>
            <a:pathLst>
              <a:path w="211117" h="64004" extrusionOk="0">
                <a:moveTo>
                  <a:pt x="211117" y="4067"/>
                </a:moveTo>
                <a:lnTo>
                  <a:pt x="211117" y="0"/>
                </a:lnTo>
                <a:lnTo>
                  <a:pt x="36953" y="0"/>
                </a:lnTo>
                <a:lnTo>
                  <a:pt x="0" y="64004"/>
                </a:lnTo>
                <a:lnTo>
                  <a:pt x="177146" y="33493"/>
                </a:lnTo>
                <a:close/>
              </a:path>
            </a:pathLst>
          </a:custGeom>
          <a:solidFill>
            <a:srgbClr val="F7E5B7">
              <a:alpha val="52679"/>
            </a:srgbClr>
          </a:solidFill>
          <a:ln>
            <a:noFill/>
          </a:ln>
        </p:spPr>
      </p:sp>
      <p:sp>
        <p:nvSpPr>
          <p:cNvPr id="395" name="Google Shape;395;p45"/>
          <p:cNvSpPr/>
          <p:nvPr/>
        </p:nvSpPr>
        <p:spPr>
          <a:xfrm>
            <a:off x="-102967" y="1853501"/>
            <a:ext cx="6796200" cy="5444033"/>
          </a:xfrm>
          <a:custGeom>
            <a:avLst/>
            <a:gdLst/>
            <a:ahLst/>
            <a:cxnLst/>
            <a:rect l="l" t="t" r="r" b="b"/>
            <a:pathLst>
              <a:path w="203886" h="163321" extrusionOk="0">
                <a:moveTo>
                  <a:pt x="0" y="161256"/>
                </a:moveTo>
                <a:lnTo>
                  <a:pt x="0" y="61784"/>
                </a:lnTo>
                <a:lnTo>
                  <a:pt x="203886" y="0"/>
                </a:lnTo>
                <a:lnTo>
                  <a:pt x="80633" y="163321"/>
                </a:lnTo>
                <a:close/>
              </a:path>
            </a:pathLst>
          </a:custGeom>
          <a:solidFill>
            <a:srgbClr val="96B3C1">
              <a:alpha val="38840"/>
            </a:srgbClr>
          </a:solidFill>
          <a:ln>
            <a:noFill/>
          </a:ln>
        </p:spPr>
      </p:sp>
      <p:sp>
        <p:nvSpPr>
          <p:cNvPr id="396" name="Google Shape;396;p45"/>
          <p:cNvSpPr/>
          <p:nvPr/>
        </p:nvSpPr>
        <p:spPr>
          <a:xfrm rot="10800000" flipH="1">
            <a:off x="-82372" y="-123561"/>
            <a:ext cx="6569667" cy="4036533"/>
          </a:xfrm>
          <a:custGeom>
            <a:avLst/>
            <a:gdLst/>
            <a:ahLst/>
            <a:cxnLst/>
            <a:rect l="l" t="t" r="r" b="b"/>
            <a:pathLst>
              <a:path w="197090" h="121096" extrusionOk="0">
                <a:moveTo>
                  <a:pt x="0" y="0"/>
                </a:moveTo>
                <a:lnTo>
                  <a:pt x="0" y="121096"/>
                </a:lnTo>
                <a:lnTo>
                  <a:pt x="197090" y="121096"/>
                </a:lnTo>
                <a:lnTo>
                  <a:pt x="154459" y="48191"/>
                </a:lnTo>
                <a:close/>
              </a:path>
            </a:pathLst>
          </a:custGeom>
          <a:solidFill>
            <a:srgbClr val="9EDDEF">
              <a:alpha val="29460"/>
            </a:srgbClr>
          </a:solidFill>
          <a:ln>
            <a:noFill/>
          </a:ln>
        </p:spPr>
      </p:sp>
      <p:sp>
        <p:nvSpPr>
          <p:cNvPr id="397" name="Google Shape;397;p45"/>
          <p:cNvSpPr/>
          <p:nvPr/>
        </p:nvSpPr>
        <p:spPr>
          <a:xfrm rot="10800000" flipH="1">
            <a:off x="7311067" y="-41195"/>
            <a:ext cx="5004500" cy="7187533"/>
          </a:xfrm>
          <a:custGeom>
            <a:avLst/>
            <a:gdLst/>
            <a:ahLst/>
            <a:cxnLst/>
            <a:rect l="l" t="t" r="r" b="b"/>
            <a:pathLst>
              <a:path w="150135" h="215626" extrusionOk="0">
                <a:moveTo>
                  <a:pt x="26567" y="0"/>
                </a:moveTo>
                <a:lnTo>
                  <a:pt x="150135" y="0"/>
                </a:lnTo>
                <a:lnTo>
                  <a:pt x="150135" y="215626"/>
                </a:lnTo>
                <a:lnTo>
                  <a:pt x="0" y="92676"/>
                </a:lnTo>
                <a:close/>
              </a:path>
            </a:pathLst>
          </a:custGeom>
          <a:solidFill>
            <a:srgbClr val="EEEEEE">
              <a:alpha val="71880"/>
            </a:srgbClr>
          </a:solidFill>
          <a:ln>
            <a:noFill/>
          </a:ln>
        </p:spPr>
      </p:sp>
      <p:sp>
        <p:nvSpPr>
          <p:cNvPr id="398" name="Google Shape;398;p45"/>
          <p:cNvSpPr/>
          <p:nvPr/>
        </p:nvSpPr>
        <p:spPr>
          <a:xfrm>
            <a:off x="-32000" y="547400"/>
            <a:ext cx="12256000" cy="57632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9" name="Google Shape;399;p45"/>
          <p:cNvSpPr txBox="1">
            <a:spLocks noGrp="1"/>
          </p:cNvSpPr>
          <p:nvPr>
            <p:ph type="title"/>
          </p:nvPr>
        </p:nvSpPr>
        <p:spPr>
          <a:xfrm>
            <a:off x="2632400" y="910833"/>
            <a:ext cx="6927200" cy="70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700"/>
              <a:buNone/>
              <a:defRPr sz="3600"/>
            </a:lvl1pPr>
            <a:lvl2pPr lvl="1" rtl="0">
              <a:spcBef>
                <a:spcPts val="0"/>
              </a:spcBef>
              <a:spcAft>
                <a:spcPts val="0"/>
              </a:spcAft>
              <a:buSzPts val="2700"/>
              <a:buNone/>
              <a:defRPr sz="3600"/>
            </a:lvl2pPr>
            <a:lvl3pPr lvl="2" rtl="0">
              <a:spcBef>
                <a:spcPts val="0"/>
              </a:spcBef>
              <a:spcAft>
                <a:spcPts val="0"/>
              </a:spcAft>
              <a:buSzPts val="2700"/>
              <a:buNone/>
              <a:defRPr sz="3600"/>
            </a:lvl3pPr>
            <a:lvl4pPr lvl="3" rtl="0">
              <a:spcBef>
                <a:spcPts val="0"/>
              </a:spcBef>
              <a:spcAft>
                <a:spcPts val="0"/>
              </a:spcAft>
              <a:buSzPts val="2700"/>
              <a:buNone/>
              <a:defRPr sz="3600"/>
            </a:lvl4pPr>
            <a:lvl5pPr lvl="4" rtl="0">
              <a:spcBef>
                <a:spcPts val="0"/>
              </a:spcBef>
              <a:spcAft>
                <a:spcPts val="0"/>
              </a:spcAft>
              <a:buSzPts val="2700"/>
              <a:buNone/>
              <a:defRPr sz="3600"/>
            </a:lvl5pPr>
            <a:lvl6pPr lvl="5" rtl="0">
              <a:spcBef>
                <a:spcPts val="0"/>
              </a:spcBef>
              <a:spcAft>
                <a:spcPts val="0"/>
              </a:spcAft>
              <a:buSzPts val="2700"/>
              <a:buNone/>
              <a:defRPr sz="3600"/>
            </a:lvl6pPr>
            <a:lvl7pPr lvl="6" rtl="0">
              <a:spcBef>
                <a:spcPts val="0"/>
              </a:spcBef>
              <a:spcAft>
                <a:spcPts val="0"/>
              </a:spcAft>
              <a:buSzPts val="2700"/>
              <a:buNone/>
              <a:defRPr sz="3600"/>
            </a:lvl7pPr>
            <a:lvl8pPr lvl="7" rtl="0">
              <a:spcBef>
                <a:spcPts val="0"/>
              </a:spcBef>
              <a:spcAft>
                <a:spcPts val="0"/>
              </a:spcAft>
              <a:buSzPts val="2700"/>
              <a:buNone/>
              <a:defRPr sz="3600"/>
            </a:lvl8pPr>
            <a:lvl9pPr lvl="8" rtl="0">
              <a:spcBef>
                <a:spcPts val="0"/>
              </a:spcBef>
              <a:spcAft>
                <a:spcPts val="0"/>
              </a:spcAft>
              <a:buSzPts val="2700"/>
              <a:buNone/>
              <a:defRPr sz="3600"/>
            </a:lvl9pPr>
          </a:lstStyle>
          <a:p>
            <a:endParaRPr/>
          </a:p>
        </p:txBody>
      </p:sp>
      <p:sp>
        <p:nvSpPr>
          <p:cNvPr id="400" name="Google Shape;400;p45"/>
          <p:cNvSpPr txBox="1">
            <a:spLocks noGrp="1"/>
          </p:cNvSpPr>
          <p:nvPr>
            <p:ph type="body" idx="1"/>
          </p:nvPr>
        </p:nvSpPr>
        <p:spPr>
          <a:xfrm>
            <a:off x="1593533" y="2214067"/>
            <a:ext cx="4625200" cy="276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Char char="●"/>
              <a:defRPr sz="1867"/>
            </a:lvl1pPr>
            <a:lvl2pPr marL="1219170" lvl="1" indent="-406390" rtl="0">
              <a:spcBef>
                <a:spcPts val="2133"/>
              </a:spcBef>
              <a:spcAft>
                <a:spcPts val="0"/>
              </a:spcAft>
              <a:buSzPts val="1200"/>
              <a:buChar char="○"/>
              <a:defRPr sz="1600"/>
            </a:lvl2pPr>
            <a:lvl3pPr marL="1828754" lvl="2" indent="-406390" rtl="0">
              <a:spcBef>
                <a:spcPts val="2133"/>
              </a:spcBef>
              <a:spcAft>
                <a:spcPts val="0"/>
              </a:spcAft>
              <a:buSzPts val="1200"/>
              <a:buChar char="■"/>
              <a:defRPr sz="1600"/>
            </a:lvl3pPr>
            <a:lvl4pPr marL="2438339" lvl="3" indent="-406390" rtl="0">
              <a:spcBef>
                <a:spcPts val="2133"/>
              </a:spcBef>
              <a:spcAft>
                <a:spcPts val="0"/>
              </a:spcAft>
              <a:buSzPts val="1200"/>
              <a:buChar char="●"/>
              <a:defRPr sz="1600"/>
            </a:lvl4pPr>
            <a:lvl5pPr marL="3047924" lvl="4" indent="-406390" rtl="0">
              <a:spcBef>
                <a:spcPts val="2133"/>
              </a:spcBef>
              <a:spcAft>
                <a:spcPts val="0"/>
              </a:spcAft>
              <a:buSzPts val="1200"/>
              <a:buChar char="○"/>
              <a:defRPr sz="1600"/>
            </a:lvl5pPr>
            <a:lvl6pPr marL="3657509" lvl="5" indent="-406390" rtl="0">
              <a:spcBef>
                <a:spcPts val="2133"/>
              </a:spcBef>
              <a:spcAft>
                <a:spcPts val="0"/>
              </a:spcAft>
              <a:buSzPts val="1200"/>
              <a:buChar char="■"/>
              <a:defRPr sz="1600"/>
            </a:lvl6pPr>
            <a:lvl7pPr marL="4267093" lvl="6" indent="-406390" rtl="0">
              <a:spcBef>
                <a:spcPts val="2133"/>
              </a:spcBef>
              <a:spcAft>
                <a:spcPts val="0"/>
              </a:spcAft>
              <a:buSzPts val="1200"/>
              <a:buChar char="●"/>
              <a:defRPr sz="1600"/>
            </a:lvl7pPr>
            <a:lvl8pPr marL="4876678" lvl="7" indent="-406390" rtl="0">
              <a:spcBef>
                <a:spcPts val="2133"/>
              </a:spcBef>
              <a:spcAft>
                <a:spcPts val="0"/>
              </a:spcAft>
              <a:buSzPts val="1200"/>
              <a:buChar char="○"/>
              <a:defRPr sz="1600"/>
            </a:lvl8pPr>
            <a:lvl9pPr marL="5486263" lvl="8" indent="-406390" rtl="0">
              <a:spcBef>
                <a:spcPts val="2133"/>
              </a:spcBef>
              <a:spcAft>
                <a:spcPts val="2133"/>
              </a:spcAft>
              <a:buSzPts val="1200"/>
              <a:buChar char="■"/>
              <a:defRPr sz="1600"/>
            </a:lvl9pPr>
          </a:lstStyle>
          <a:p>
            <a:endParaRPr/>
          </a:p>
        </p:txBody>
      </p:sp>
      <p:cxnSp>
        <p:nvCxnSpPr>
          <p:cNvPr id="401" name="Google Shape;401;p45"/>
          <p:cNvCxnSpPr/>
          <p:nvPr/>
        </p:nvCxnSpPr>
        <p:spPr>
          <a:xfrm>
            <a:off x="-148516" y="752733"/>
            <a:ext cx="12384400" cy="0"/>
          </a:xfrm>
          <a:prstGeom prst="straightConnector1">
            <a:avLst/>
          </a:prstGeom>
          <a:noFill/>
          <a:ln w="9525" cap="flat" cmpd="sng">
            <a:solidFill>
              <a:schemeClr val="dk1"/>
            </a:solidFill>
            <a:prstDash val="solid"/>
            <a:round/>
            <a:headEnd type="none" w="med" len="med"/>
            <a:tailEnd type="none" w="med" len="med"/>
          </a:ln>
        </p:spPr>
      </p:cxnSp>
      <p:cxnSp>
        <p:nvCxnSpPr>
          <p:cNvPr id="402" name="Google Shape;402;p45"/>
          <p:cNvCxnSpPr/>
          <p:nvPr/>
        </p:nvCxnSpPr>
        <p:spPr>
          <a:xfrm>
            <a:off x="-148516" y="6110167"/>
            <a:ext cx="12384400" cy="0"/>
          </a:xfrm>
          <a:prstGeom prst="straightConnector1">
            <a:avLst/>
          </a:prstGeom>
          <a:noFill/>
          <a:ln w="9525" cap="flat" cmpd="sng">
            <a:solidFill>
              <a:schemeClr val="dk1"/>
            </a:solidFill>
            <a:prstDash val="solid"/>
            <a:round/>
            <a:headEnd type="none" w="med" len="med"/>
            <a:tailEnd type="none" w="med" len="med"/>
          </a:ln>
        </p:spPr>
      </p:cxnSp>
    </p:spTree>
    <p:extLst>
      <p:ext uri="{BB962C8B-B14F-4D97-AF65-F5344CB8AC3E}">
        <p14:creationId xmlns:p14="http://schemas.microsoft.com/office/powerpoint/2010/main" val="10135454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7011760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016231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33909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63634" y="3815372"/>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8792968" y="5548019"/>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4" y="5475682"/>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4"/>
          <p:cNvGrpSpPr/>
          <p:nvPr/>
        </p:nvGrpSpPr>
        <p:grpSpPr>
          <a:xfrm rot="-9900030">
            <a:off x="890046" y="6167670"/>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4"/>
          <p:cNvGrpSpPr/>
          <p:nvPr/>
        </p:nvGrpSpPr>
        <p:grpSpPr>
          <a:xfrm rot="-5400000">
            <a:off x="11352740" y="3398646"/>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50986">
            <a:off x="1973894" y="6260910"/>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21651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82329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111640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908921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140154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751375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52080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340652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9618753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1197342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93293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9431482" y="5702238"/>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rot="10800000">
            <a:off x="-429629" y="5215304"/>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10800000">
            <a:off x="9651299" y="-377902"/>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6"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5"/>
          <p:cNvGrpSpPr/>
          <p:nvPr/>
        </p:nvGrpSpPr>
        <p:grpSpPr>
          <a:xfrm rot="-9900030">
            <a:off x="2174346" y="6044370"/>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5"/>
          <p:cNvSpPr/>
          <p:nvPr/>
        </p:nvSpPr>
        <p:spPr>
          <a:xfrm rot="-650935">
            <a:off x="276632"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 name="Google Shape;138;p5"/>
          <p:cNvGrpSpPr/>
          <p:nvPr/>
        </p:nvGrpSpPr>
        <p:grpSpPr>
          <a:xfrm rot="10799956">
            <a:off x="366456"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rot="-3600112">
            <a:off x="10817368" y="794556"/>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p:nvPr/>
        </p:nvSpPr>
        <p:spPr>
          <a:xfrm rot="-9900028">
            <a:off x="9069149" y="357644"/>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p:nvPr/>
        </p:nvSpPr>
        <p:spPr>
          <a:xfrm rot="-9900036">
            <a:off x="11142393"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5"/>
          <p:cNvGrpSpPr/>
          <p:nvPr/>
        </p:nvGrpSpPr>
        <p:grpSpPr>
          <a:xfrm rot="6300003">
            <a:off x="10375625" y="6038053"/>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7" lvl="0"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133721582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8387131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458114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59481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8"/>
        <p:cNvGrpSpPr/>
        <p:nvPr/>
      </p:nvGrpSpPr>
      <p:grpSpPr>
        <a:xfrm>
          <a:off x="0" y="0"/>
          <a:ext cx="0" cy="0"/>
          <a:chOff x="0" y="0"/>
          <a:chExt cx="0" cy="0"/>
        </a:xfrm>
      </p:grpSpPr>
      <p:sp>
        <p:nvSpPr>
          <p:cNvPr id="289" name="Google Shape;289;p13"/>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290" name="Google Shape;290;p13"/>
          <p:cNvGrpSpPr/>
          <p:nvPr/>
        </p:nvGrpSpPr>
        <p:grpSpPr>
          <a:xfrm>
            <a:off x="170151" y="141962"/>
            <a:ext cx="11851912" cy="6574370"/>
            <a:chOff x="160282" y="157600"/>
            <a:chExt cx="10393572" cy="7247026"/>
          </a:xfrm>
        </p:grpSpPr>
        <p:sp>
          <p:nvSpPr>
            <p:cNvPr id="291" name="Google Shape;291;p1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2" name="Google Shape;292;p1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3" name="Google Shape;293;p1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4" name="Google Shape;294;p1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5" name="Google Shape;295;p1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6" name="Google Shape;296;p1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7" name="Google Shape;297;p1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8" name="Google Shape;298;p1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299" name="Google Shape;299;p1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0" name="Google Shape;300;p1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1" name="Google Shape;301;p1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2" name="Google Shape;302;p1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3" name="Google Shape;303;p1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4" name="Google Shape;304;p1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5" name="Google Shape;305;p1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6" name="Google Shape;306;p1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7" name="Google Shape;307;p1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8" name="Google Shape;308;p1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09" name="Google Shape;309;p1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0" name="Google Shape;310;p1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1" name="Google Shape;311;p1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2" name="Google Shape;312;p1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3" name="Google Shape;313;p1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14" name="Google Shape;314;p1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15" name="Google Shape;315;p13"/>
          <p:cNvSpPr txBox="1">
            <a:spLocks noGrp="1"/>
          </p:cNvSpPr>
          <p:nvPr>
            <p:ph type="title" idx="2" hasCustomPrompt="1"/>
          </p:nvPr>
        </p:nvSpPr>
        <p:spPr>
          <a:xfrm>
            <a:off x="1835161" y="1922931"/>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6" name="Google Shape;316;p13"/>
          <p:cNvSpPr txBox="1">
            <a:spLocks noGrp="1"/>
          </p:cNvSpPr>
          <p:nvPr>
            <p:ph type="subTitle" idx="1"/>
          </p:nvPr>
        </p:nvSpPr>
        <p:spPr>
          <a:xfrm>
            <a:off x="4870728" y="2537751"/>
            <a:ext cx="5842615" cy="379383"/>
          </a:xfrm>
          <a:prstGeom prst="rect">
            <a:avLst/>
          </a:prstGeom>
        </p:spPr>
        <p:txBody>
          <a:bodyPr spcFirstLastPara="1" wrap="square" lIns="116050" tIns="116050" rIns="116050" bIns="116050" anchor="b"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17" name="Google Shape;317;p13"/>
          <p:cNvSpPr txBox="1">
            <a:spLocks noGrp="1"/>
          </p:cNvSpPr>
          <p:nvPr>
            <p:ph type="subTitle" idx="3"/>
          </p:nvPr>
        </p:nvSpPr>
        <p:spPr>
          <a:xfrm>
            <a:off x="4870728" y="2051093"/>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18" name="Google Shape;318;p13"/>
          <p:cNvSpPr txBox="1">
            <a:spLocks noGrp="1"/>
          </p:cNvSpPr>
          <p:nvPr>
            <p:ph type="title" idx="4" hasCustomPrompt="1"/>
          </p:nvPr>
        </p:nvSpPr>
        <p:spPr>
          <a:xfrm>
            <a:off x="1835161" y="3233660"/>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19" name="Google Shape;319;p13"/>
          <p:cNvSpPr txBox="1">
            <a:spLocks noGrp="1"/>
          </p:cNvSpPr>
          <p:nvPr>
            <p:ph type="subTitle" idx="5"/>
          </p:nvPr>
        </p:nvSpPr>
        <p:spPr>
          <a:xfrm>
            <a:off x="4870728" y="384848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0" name="Google Shape;320;p13"/>
          <p:cNvSpPr txBox="1">
            <a:spLocks noGrp="1"/>
          </p:cNvSpPr>
          <p:nvPr>
            <p:ph type="subTitle" idx="6"/>
          </p:nvPr>
        </p:nvSpPr>
        <p:spPr>
          <a:xfrm>
            <a:off x="4870728" y="3361822"/>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
        <p:nvSpPr>
          <p:cNvPr id="321" name="Google Shape;321;p13"/>
          <p:cNvSpPr txBox="1">
            <a:spLocks noGrp="1"/>
          </p:cNvSpPr>
          <p:nvPr>
            <p:ph type="title" idx="7" hasCustomPrompt="1"/>
          </p:nvPr>
        </p:nvSpPr>
        <p:spPr>
          <a:xfrm>
            <a:off x="1835161" y="4547022"/>
            <a:ext cx="2302289"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22" name="Google Shape;322;p13"/>
          <p:cNvSpPr txBox="1">
            <a:spLocks noGrp="1"/>
          </p:cNvSpPr>
          <p:nvPr>
            <p:ph type="subTitle" idx="8"/>
          </p:nvPr>
        </p:nvSpPr>
        <p:spPr>
          <a:xfrm>
            <a:off x="4870728" y="5161910"/>
            <a:ext cx="5842615" cy="379383"/>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23" name="Google Shape;323;p13"/>
          <p:cNvSpPr txBox="1">
            <a:spLocks noGrp="1"/>
          </p:cNvSpPr>
          <p:nvPr>
            <p:ph type="subTitle" idx="9"/>
          </p:nvPr>
        </p:nvSpPr>
        <p:spPr>
          <a:xfrm>
            <a:off x="4870728" y="4675185"/>
            <a:ext cx="5842615" cy="509473"/>
          </a:xfrm>
          <a:prstGeom prst="rect">
            <a:avLst/>
          </a:prstGeom>
        </p:spPr>
        <p:txBody>
          <a:bodyPr spcFirstLastPara="1" wrap="square" lIns="116050" tIns="116050" rIns="116050" bIns="116050" anchor="b" anchorCtr="0">
            <a:noAutofit/>
          </a:bodyPr>
          <a:lstStyle>
            <a:lvl1pPr lvl="0" rtl="0">
              <a:spcBef>
                <a:spcPts val="0"/>
              </a:spcBef>
              <a:spcAft>
                <a:spcPts val="0"/>
              </a:spcAft>
              <a:buSzPts val="2100"/>
              <a:buFont typeface="Marcellus"/>
              <a:buNone/>
              <a:defRPr sz="2449" b="1">
                <a:latin typeface="Marcellus"/>
                <a:ea typeface="Marcellus"/>
                <a:cs typeface="Marcellus"/>
                <a:sym typeface="Marcellus"/>
              </a:defRPr>
            </a:lvl1pPr>
            <a:lvl2pPr lvl="1" rtl="0">
              <a:spcBef>
                <a:spcPts val="0"/>
              </a:spcBef>
              <a:spcAft>
                <a:spcPts val="0"/>
              </a:spcAft>
              <a:buSzPts val="2100"/>
              <a:buFont typeface="Marcellus"/>
              <a:buNone/>
              <a:defRPr sz="1905" b="1">
                <a:latin typeface="Marcellus"/>
                <a:ea typeface="Marcellus"/>
                <a:cs typeface="Marcellus"/>
                <a:sym typeface="Marcellus"/>
              </a:defRPr>
            </a:lvl2pPr>
            <a:lvl3pPr lvl="2" rtl="0">
              <a:spcBef>
                <a:spcPts val="0"/>
              </a:spcBef>
              <a:spcAft>
                <a:spcPts val="0"/>
              </a:spcAft>
              <a:buSzPts val="2100"/>
              <a:buFont typeface="Marcellus"/>
              <a:buNone/>
              <a:defRPr sz="1905" b="1">
                <a:latin typeface="Marcellus"/>
                <a:ea typeface="Marcellus"/>
                <a:cs typeface="Marcellus"/>
                <a:sym typeface="Marcellus"/>
              </a:defRPr>
            </a:lvl3pPr>
            <a:lvl4pPr lvl="3" rtl="0">
              <a:spcBef>
                <a:spcPts val="0"/>
              </a:spcBef>
              <a:spcAft>
                <a:spcPts val="0"/>
              </a:spcAft>
              <a:buSzPts val="2100"/>
              <a:buFont typeface="Marcellus"/>
              <a:buNone/>
              <a:defRPr sz="1905" b="1">
                <a:latin typeface="Marcellus"/>
                <a:ea typeface="Marcellus"/>
                <a:cs typeface="Marcellus"/>
                <a:sym typeface="Marcellus"/>
              </a:defRPr>
            </a:lvl4pPr>
            <a:lvl5pPr lvl="4" rtl="0">
              <a:spcBef>
                <a:spcPts val="0"/>
              </a:spcBef>
              <a:spcAft>
                <a:spcPts val="0"/>
              </a:spcAft>
              <a:buSzPts val="2100"/>
              <a:buFont typeface="Marcellus"/>
              <a:buNone/>
              <a:defRPr sz="1905" b="1">
                <a:latin typeface="Marcellus"/>
                <a:ea typeface="Marcellus"/>
                <a:cs typeface="Marcellus"/>
                <a:sym typeface="Marcellus"/>
              </a:defRPr>
            </a:lvl5pPr>
            <a:lvl6pPr lvl="5" rtl="0">
              <a:spcBef>
                <a:spcPts val="0"/>
              </a:spcBef>
              <a:spcAft>
                <a:spcPts val="0"/>
              </a:spcAft>
              <a:buSzPts val="2100"/>
              <a:buFont typeface="Marcellus"/>
              <a:buNone/>
              <a:defRPr sz="1905" b="1">
                <a:latin typeface="Marcellus"/>
                <a:ea typeface="Marcellus"/>
                <a:cs typeface="Marcellus"/>
                <a:sym typeface="Marcellus"/>
              </a:defRPr>
            </a:lvl6pPr>
            <a:lvl7pPr lvl="6" rtl="0">
              <a:spcBef>
                <a:spcPts val="0"/>
              </a:spcBef>
              <a:spcAft>
                <a:spcPts val="0"/>
              </a:spcAft>
              <a:buSzPts val="2100"/>
              <a:buFont typeface="Marcellus"/>
              <a:buNone/>
              <a:defRPr sz="1905" b="1">
                <a:latin typeface="Marcellus"/>
                <a:ea typeface="Marcellus"/>
                <a:cs typeface="Marcellus"/>
                <a:sym typeface="Marcellus"/>
              </a:defRPr>
            </a:lvl7pPr>
            <a:lvl8pPr lvl="7" rtl="0">
              <a:spcBef>
                <a:spcPts val="0"/>
              </a:spcBef>
              <a:spcAft>
                <a:spcPts val="0"/>
              </a:spcAft>
              <a:buSzPts val="2100"/>
              <a:buFont typeface="Marcellus"/>
              <a:buNone/>
              <a:defRPr sz="1905" b="1">
                <a:latin typeface="Marcellus"/>
                <a:ea typeface="Marcellus"/>
                <a:cs typeface="Marcellus"/>
                <a:sym typeface="Marcellus"/>
              </a:defRPr>
            </a:lvl8pPr>
            <a:lvl9pPr lvl="8" rtl="0">
              <a:spcBef>
                <a:spcPts val="0"/>
              </a:spcBef>
              <a:spcAft>
                <a:spcPts val="0"/>
              </a:spcAft>
              <a:buSzPts val="2100"/>
              <a:buFont typeface="Marcellus"/>
              <a:buNone/>
              <a:defRPr sz="1905" b="1">
                <a:latin typeface="Marcellus"/>
                <a:ea typeface="Marcellus"/>
                <a:cs typeface="Marcellus"/>
                <a:sym typeface="Marcellus"/>
              </a:defRPr>
            </a:lvl9pPr>
          </a:lstStyle>
          <a:p>
            <a:endParaRPr/>
          </a:p>
        </p:txBody>
      </p:sp>
    </p:spTree>
    <p:extLst>
      <p:ext uri="{BB962C8B-B14F-4D97-AF65-F5344CB8AC3E}">
        <p14:creationId xmlns:p14="http://schemas.microsoft.com/office/powerpoint/2010/main" val="29171283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6"/>
        <p:cNvGrpSpPr/>
        <p:nvPr/>
      </p:nvGrpSpPr>
      <p:grpSpPr>
        <a:xfrm>
          <a:off x="0" y="0"/>
          <a:ext cx="0" cy="0"/>
          <a:chOff x="0" y="0"/>
          <a:chExt cx="0" cy="0"/>
        </a:xfrm>
      </p:grpSpPr>
      <p:sp>
        <p:nvSpPr>
          <p:cNvPr id="37" name="Google Shape;37;p3"/>
          <p:cNvSpPr txBox="1">
            <a:spLocks noGrp="1"/>
          </p:cNvSpPr>
          <p:nvPr>
            <p:ph type="title"/>
          </p:nvPr>
        </p:nvSpPr>
        <p:spPr>
          <a:xfrm>
            <a:off x="3326607" y="2867920"/>
            <a:ext cx="5538836" cy="1122365"/>
          </a:xfrm>
          <a:prstGeom prst="rect">
            <a:avLst/>
          </a:prstGeom>
        </p:spPr>
        <p:txBody>
          <a:bodyPr spcFirstLastPara="1" wrap="square" lIns="116050" tIns="116050" rIns="116050" bIns="116050" anchor="ctr" anchorCtr="0">
            <a:noAutofit/>
          </a:bodyPr>
          <a:lstStyle>
            <a:lvl1pPr lvl="0" algn="ctr">
              <a:spcBef>
                <a:spcPts val="0"/>
              </a:spcBef>
              <a:spcAft>
                <a:spcPts val="0"/>
              </a:spcAft>
              <a:buSzPts val="4600"/>
              <a:buNone/>
              <a:defRPr sz="4173"/>
            </a:lvl1pPr>
            <a:lvl2pPr lvl="1" algn="ctr">
              <a:spcBef>
                <a:spcPts val="0"/>
              </a:spcBef>
              <a:spcAft>
                <a:spcPts val="0"/>
              </a:spcAft>
              <a:buSzPts val="4600"/>
              <a:buNone/>
              <a:defRPr sz="4173"/>
            </a:lvl2pPr>
            <a:lvl3pPr lvl="2" algn="ctr">
              <a:spcBef>
                <a:spcPts val="0"/>
              </a:spcBef>
              <a:spcAft>
                <a:spcPts val="0"/>
              </a:spcAft>
              <a:buSzPts val="4600"/>
              <a:buNone/>
              <a:defRPr sz="4173"/>
            </a:lvl3pPr>
            <a:lvl4pPr lvl="3" algn="ctr">
              <a:spcBef>
                <a:spcPts val="0"/>
              </a:spcBef>
              <a:spcAft>
                <a:spcPts val="0"/>
              </a:spcAft>
              <a:buSzPts val="4600"/>
              <a:buNone/>
              <a:defRPr sz="4173"/>
            </a:lvl4pPr>
            <a:lvl5pPr lvl="4" algn="ctr">
              <a:spcBef>
                <a:spcPts val="0"/>
              </a:spcBef>
              <a:spcAft>
                <a:spcPts val="0"/>
              </a:spcAft>
              <a:buSzPts val="4600"/>
              <a:buNone/>
              <a:defRPr sz="4173"/>
            </a:lvl5pPr>
            <a:lvl6pPr lvl="5" algn="ctr">
              <a:spcBef>
                <a:spcPts val="0"/>
              </a:spcBef>
              <a:spcAft>
                <a:spcPts val="0"/>
              </a:spcAft>
              <a:buSzPts val="4600"/>
              <a:buNone/>
              <a:defRPr sz="4173"/>
            </a:lvl6pPr>
            <a:lvl7pPr lvl="6" algn="ctr">
              <a:spcBef>
                <a:spcPts val="0"/>
              </a:spcBef>
              <a:spcAft>
                <a:spcPts val="0"/>
              </a:spcAft>
              <a:buSzPts val="4600"/>
              <a:buNone/>
              <a:defRPr sz="4173"/>
            </a:lvl7pPr>
            <a:lvl8pPr lvl="7" algn="ctr">
              <a:spcBef>
                <a:spcPts val="0"/>
              </a:spcBef>
              <a:spcAft>
                <a:spcPts val="0"/>
              </a:spcAft>
              <a:buSzPts val="4600"/>
              <a:buNone/>
              <a:defRPr sz="4173"/>
            </a:lvl8pPr>
            <a:lvl9pPr lvl="8" algn="ctr">
              <a:spcBef>
                <a:spcPts val="0"/>
              </a:spcBef>
              <a:spcAft>
                <a:spcPts val="0"/>
              </a:spcAft>
              <a:buSzPts val="4600"/>
              <a:buNone/>
              <a:defRPr sz="4173"/>
            </a:lvl9pPr>
          </a:lstStyle>
          <a:p>
            <a:endParaRPr/>
          </a:p>
        </p:txBody>
      </p:sp>
      <p:grpSp>
        <p:nvGrpSpPr>
          <p:cNvPr id="38" name="Google Shape;38;p3"/>
          <p:cNvGrpSpPr/>
          <p:nvPr/>
        </p:nvGrpSpPr>
        <p:grpSpPr>
          <a:xfrm>
            <a:off x="170151" y="141962"/>
            <a:ext cx="11851912" cy="6574370"/>
            <a:chOff x="160282" y="157600"/>
            <a:chExt cx="10393572" cy="7247026"/>
          </a:xfrm>
        </p:grpSpPr>
        <p:sp>
          <p:nvSpPr>
            <p:cNvPr id="39" name="Google Shape;39;p3"/>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0" name="Google Shape;40;p3"/>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 name="Google Shape;41;p3"/>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 name="Google Shape;42;p3"/>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 name="Google Shape;43;p3"/>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 name="Google Shape;44;p3"/>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 name="Google Shape;45;p3"/>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 name="Google Shape;46;p3"/>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7" name="Google Shape;47;p3"/>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8" name="Google Shape;48;p3"/>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9" name="Google Shape;49;p3"/>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0" name="Google Shape;50;p3"/>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1" name="Google Shape;51;p3"/>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2" name="Google Shape;52;p3"/>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3" name="Google Shape;53;p3"/>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4" name="Google Shape;54;p3"/>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5" name="Google Shape;55;p3"/>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6" name="Google Shape;56;p3"/>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7" name="Google Shape;57;p3"/>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8" name="Google Shape;58;p3"/>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59" name="Google Shape;59;p3"/>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0" name="Google Shape;60;p3"/>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1" name="Google Shape;61;p3"/>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62" name="Google Shape;62;p3"/>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63" name="Google Shape;63;p3"/>
          <p:cNvSpPr txBox="1">
            <a:spLocks noGrp="1"/>
          </p:cNvSpPr>
          <p:nvPr>
            <p:ph type="title" idx="2" hasCustomPrompt="1"/>
          </p:nvPr>
        </p:nvSpPr>
        <p:spPr>
          <a:xfrm>
            <a:off x="4508764" y="1503654"/>
            <a:ext cx="3174628"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64" name="Google Shape;64;p3"/>
          <p:cNvSpPr txBox="1">
            <a:spLocks noGrp="1"/>
          </p:cNvSpPr>
          <p:nvPr>
            <p:ph type="subTitle" idx="1"/>
          </p:nvPr>
        </p:nvSpPr>
        <p:spPr>
          <a:xfrm>
            <a:off x="4472673" y="4300042"/>
            <a:ext cx="3323097" cy="679570"/>
          </a:xfrm>
          <a:prstGeom prst="rect">
            <a:avLst/>
          </a:prstGeom>
        </p:spPr>
        <p:txBody>
          <a:bodyPr spcFirstLastPara="1" wrap="square" lIns="116050" tIns="116050" rIns="116050" bIns="116050" anchor="b" anchorCtr="0">
            <a:noAutofit/>
          </a:bodyPr>
          <a:lstStyle>
            <a:lvl1pPr lvl="0" algn="ctr">
              <a:spcBef>
                <a:spcPts val="0"/>
              </a:spcBef>
              <a:spcAft>
                <a:spcPts val="0"/>
              </a:spcAft>
              <a:buSzPts val="1600"/>
              <a:buNone/>
              <a:defRPr sz="1633"/>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34547181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24"/>
        <p:cNvGrpSpPr/>
        <p:nvPr/>
      </p:nvGrpSpPr>
      <p:grpSpPr>
        <a:xfrm>
          <a:off x="0" y="0"/>
          <a:ext cx="0" cy="0"/>
          <a:chOff x="0" y="0"/>
          <a:chExt cx="0" cy="0"/>
        </a:xfrm>
      </p:grpSpPr>
      <p:sp>
        <p:nvSpPr>
          <p:cNvPr id="325" name="Google Shape;325;p14"/>
          <p:cNvSpPr txBox="1">
            <a:spLocks noGrp="1"/>
          </p:cNvSpPr>
          <p:nvPr>
            <p:ph type="title"/>
          </p:nvPr>
        </p:nvSpPr>
        <p:spPr>
          <a:xfrm>
            <a:off x="1563553" y="3072829"/>
            <a:ext cx="4463978" cy="1122365"/>
          </a:xfrm>
          <a:prstGeom prst="rect">
            <a:avLst/>
          </a:prstGeom>
        </p:spPr>
        <p:txBody>
          <a:bodyPr spcFirstLastPara="1" wrap="square" lIns="116050" tIns="116050" rIns="116050" bIns="116050" anchor="ctr" anchorCtr="0">
            <a:noAutofit/>
          </a:bodyPr>
          <a:lstStyle>
            <a:lvl1pPr lvl="0" algn="r"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26" name="Google Shape;326;p14"/>
          <p:cNvGrpSpPr/>
          <p:nvPr/>
        </p:nvGrpSpPr>
        <p:grpSpPr>
          <a:xfrm>
            <a:off x="170151" y="141962"/>
            <a:ext cx="11851912" cy="6574370"/>
            <a:chOff x="160282" y="157600"/>
            <a:chExt cx="10393572" cy="7247026"/>
          </a:xfrm>
        </p:grpSpPr>
        <p:sp>
          <p:nvSpPr>
            <p:cNvPr id="327" name="Google Shape;327;p14"/>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8" name="Google Shape;328;p14"/>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29" name="Google Shape;329;p14"/>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0" name="Google Shape;330;p14"/>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1" name="Google Shape;331;p14"/>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2" name="Google Shape;332;p14"/>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3" name="Google Shape;333;p14"/>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4" name="Google Shape;334;p14"/>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5" name="Google Shape;335;p14"/>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6" name="Google Shape;336;p14"/>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7" name="Google Shape;337;p14"/>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8" name="Google Shape;338;p14"/>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39" name="Google Shape;339;p14"/>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0" name="Google Shape;340;p14"/>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1" name="Google Shape;341;p14"/>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2" name="Google Shape;342;p14"/>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3" name="Google Shape;343;p14"/>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4" name="Google Shape;344;p14"/>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5" name="Google Shape;345;p14"/>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6" name="Google Shape;346;p14"/>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7" name="Google Shape;347;p14"/>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8" name="Google Shape;348;p14"/>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49" name="Google Shape;349;p14"/>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0" name="Google Shape;350;p14"/>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51" name="Google Shape;351;p14"/>
          <p:cNvSpPr txBox="1">
            <a:spLocks noGrp="1"/>
          </p:cNvSpPr>
          <p:nvPr>
            <p:ph type="title" idx="2" hasCustomPrompt="1"/>
          </p:nvPr>
        </p:nvSpPr>
        <p:spPr>
          <a:xfrm>
            <a:off x="3785108" y="1673773"/>
            <a:ext cx="2242423"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52" name="Google Shape;352;p14"/>
          <p:cNvSpPr txBox="1">
            <a:spLocks noGrp="1"/>
          </p:cNvSpPr>
          <p:nvPr>
            <p:ph type="subTitle" idx="1"/>
          </p:nvPr>
        </p:nvSpPr>
        <p:spPr>
          <a:xfrm>
            <a:off x="2704494" y="4504952"/>
            <a:ext cx="3323097" cy="679570"/>
          </a:xfrm>
          <a:prstGeom prst="rect">
            <a:avLst/>
          </a:prstGeom>
        </p:spPr>
        <p:txBody>
          <a:bodyPr spcFirstLastPara="1" wrap="square" lIns="116050" tIns="116050" rIns="116050" bIns="116050" anchor="b" anchorCtr="0">
            <a:noAutofit/>
          </a:bodyPr>
          <a:lstStyle>
            <a:lvl1pPr lvl="0" algn="r"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995661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53"/>
        <p:cNvGrpSpPr/>
        <p:nvPr/>
      </p:nvGrpSpPr>
      <p:grpSpPr>
        <a:xfrm>
          <a:off x="0" y="0"/>
          <a:ext cx="0" cy="0"/>
          <a:chOff x="0" y="0"/>
          <a:chExt cx="0" cy="0"/>
        </a:xfrm>
      </p:grpSpPr>
      <p:sp>
        <p:nvSpPr>
          <p:cNvPr id="354" name="Google Shape;354;p15"/>
          <p:cNvSpPr txBox="1">
            <a:spLocks noGrp="1"/>
          </p:cNvSpPr>
          <p:nvPr>
            <p:ph type="title"/>
          </p:nvPr>
        </p:nvSpPr>
        <p:spPr>
          <a:xfrm>
            <a:off x="4508749" y="2540722"/>
            <a:ext cx="6080028" cy="1122365"/>
          </a:xfrm>
          <a:prstGeom prst="rect">
            <a:avLst/>
          </a:prstGeom>
        </p:spPr>
        <p:txBody>
          <a:bodyPr spcFirstLastPara="1" wrap="square" lIns="116050" tIns="116050" rIns="116050" bIns="116050" anchor="ctr" anchorCtr="0">
            <a:noAutofit/>
          </a:bodyPr>
          <a:lstStyle>
            <a:lvl1pPr lvl="0" algn="l" rtl="0">
              <a:spcBef>
                <a:spcPts val="0"/>
              </a:spcBef>
              <a:spcAft>
                <a:spcPts val="0"/>
              </a:spcAft>
              <a:buSzPts val="4600"/>
              <a:buNone/>
              <a:defRPr sz="4173"/>
            </a:lvl1pPr>
            <a:lvl2pPr lvl="1" algn="ctr" rtl="0">
              <a:spcBef>
                <a:spcPts val="0"/>
              </a:spcBef>
              <a:spcAft>
                <a:spcPts val="0"/>
              </a:spcAft>
              <a:buSzPts val="4600"/>
              <a:buNone/>
              <a:defRPr sz="4173"/>
            </a:lvl2pPr>
            <a:lvl3pPr lvl="2" algn="ctr" rtl="0">
              <a:spcBef>
                <a:spcPts val="0"/>
              </a:spcBef>
              <a:spcAft>
                <a:spcPts val="0"/>
              </a:spcAft>
              <a:buSzPts val="4600"/>
              <a:buNone/>
              <a:defRPr sz="4173"/>
            </a:lvl3pPr>
            <a:lvl4pPr lvl="3" algn="ctr" rtl="0">
              <a:spcBef>
                <a:spcPts val="0"/>
              </a:spcBef>
              <a:spcAft>
                <a:spcPts val="0"/>
              </a:spcAft>
              <a:buSzPts val="4600"/>
              <a:buNone/>
              <a:defRPr sz="4173"/>
            </a:lvl4pPr>
            <a:lvl5pPr lvl="4" algn="ctr" rtl="0">
              <a:spcBef>
                <a:spcPts val="0"/>
              </a:spcBef>
              <a:spcAft>
                <a:spcPts val="0"/>
              </a:spcAft>
              <a:buSzPts val="4600"/>
              <a:buNone/>
              <a:defRPr sz="4173"/>
            </a:lvl5pPr>
            <a:lvl6pPr lvl="5" algn="ctr" rtl="0">
              <a:spcBef>
                <a:spcPts val="0"/>
              </a:spcBef>
              <a:spcAft>
                <a:spcPts val="0"/>
              </a:spcAft>
              <a:buSzPts val="4600"/>
              <a:buNone/>
              <a:defRPr sz="4173"/>
            </a:lvl6pPr>
            <a:lvl7pPr lvl="6" algn="ctr" rtl="0">
              <a:spcBef>
                <a:spcPts val="0"/>
              </a:spcBef>
              <a:spcAft>
                <a:spcPts val="0"/>
              </a:spcAft>
              <a:buSzPts val="4600"/>
              <a:buNone/>
              <a:defRPr sz="4173"/>
            </a:lvl7pPr>
            <a:lvl8pPr lvl="7" algn="ctr" rtl="0">
              <a:spcBef>
                <a:spcPts val="0"/>
              </a:spcBef>
              <a:spcAft>
                <a:spcPts val="0"/>
              </a:spcAft>
              <a:buSzPts val="4600"/>
              <a:buNone/>
              <a:defRPr sz="4173"/>
            </a:lvl8pPr>
            <a:lvl9pPr lvl="8" algn="ctr" rtl="0">
              <a:spcBef>
                <a:spcPts val="0"/>
              </a:spcBef>
              <a:spcAft>
                <a:spcPts val="0"/>
              </a:spcAft>
              <a:buSzPts val="4600"/>
              <a:buNone/>
              <a:defRPr sz="4173"/>
            </a:lvl9pPr>
          </a:lstStyle>
          <a:p>
            <a:endParaRPr/>
          </a:p>
        </p:txBody>
      </p:sp>
      <p:grpSp>
        <p:nvGrpSpPr>
          <p:cNvPr id="355" name="Google Shape;355;p15"/>
          <p:cNvGrpSpPr/>
          <p:nvPr/>
        </p:nvGrpSpPr>
        <p:grpSpPr>
          <a:xfrm>
            <a:off x="170151" y="141962"/>
            <a:ext cx="11851912" cy="6574370"/>
            <a:chOff x="160282" y="157600"/>
            <a:chExt cx="10393572" cy="7247026"/>
          </a:xfrm>
        </p:grpSpPr>
        <p:sp>
          <p:nvSpPr>
            <p:cNvPr id="356" name="Google Shape;356;p15"/>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7" name="Google Shape;357;p15"/>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8" name="Google Shape;358;p15"/>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59" name="Google Shape;359;p15"/>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0" name="Google Shape;360;p15"/>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1" name="Google Shape;361;p15"/>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2" name="Google Shape;362;p15"/>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3" name="Google Shape;363;p15"/>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4" name="Google Shape;364;p15"/>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5" name="Google Shape;365;p15"/>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6" name="Google Shape;366;p15"/>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7" name="Google Shape;367;p15"/>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8" name="Google Shape;368;p15"/>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69" name="Google Shape;369;p15"/>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0" name="Google Shape;370;p15"/>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1" name="Google Shape;371;p15"/>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2" name="Google Shape;372;p15"/>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3" name="Google Shape;373;p15"/>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4" name="Google Shape;374;p15"/>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5" name="Google Shape;375;p15"/>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6" name="Google Shape;376;p15"/>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7" name="Google Shape;377;p15"/>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8" name="Google Shape;378;p15"/>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379" name="Google Shape;379;p15"/>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380" name="Google Shape;380;p15"/>
          <p:cNvSpPr txBox="1">
            <a:spLocks noGrp="1"/>
          </p:cNvSpPr>
          <p:nvPr>
            <p:ph type="title" idx="2" hasCustomPrompt="1"/>
          </p:nvPr>
        </p:nvSpPr>
        <p:spPr>
          <a:xfrm>
            <a:off x="1603436" y="2540721"/>
            <a:ext cx="2219845" cy="1191493"/>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8000"/>
              <a:buNone/>
              <a:defRPr sz="7258"/>
            </a:lvl1pPr>
            <a:lvl2pPr lvl="1" algn="ctr" rtl="0">
              <a:spcBef>
                <a:spcPts val="0"/>
              </a:spcBef>
              <a:spcAft>
                <a:spcPts val="0"/>
              </a:spcAft>
              <a:buSzPts val="8000"/>
              <a:buNone/>
              <a:defRPr sz="7258"/>
            </a:lvl2pPr>
            <a:lvl3pPr lvl="2" algn="ctr" rtl="0">
              <a:spcBef>
                <a:spcPts val="0"/>
              </a:spcBef>
              <a:spcAft>
                <a:spcPts val="0"/>
              </a:spcAft>
              <a:buSzPts val="8000"/>
              <a:buNone/>
              <a:defRPr sz="7258"/>
            </a:lvl3pPr>
            <a:lvl4pPr lvl="3" algn="ctr" rtl="0">
              <a:spcBef>
                <a:spcPts val="0"/>
              </a:spcBef>
              <a:spcAft>
                <a:spcPts val="0"/>
              </a:spcAft>
              <a:buSzPts val="8000"/>
              <a:buNone/>
              <a:defRPr sz="7258"/>
            </a:lvl4pPr>
            <a:lvl5pPr lvl="4" algn="ctr" rtl="0">
              <a:spcBef>
                <a:spcPts val="0"/>
              </a:spcBef>
              <a:spcAft>
                <a:spcPts val="0"/>
              </a:spcAft>
              <a:buSzPts val="8000"/>
              <a:buNone/>
              <a:defRPr sz="7258"/>
            </a:lvl5pPr>
            <a:lvl6pPr lvl="5" algn="ctr" rtl="0">
              <a:spcBef>
                <a:spcPts val="0"/>
              </a:spcBef>
              <a:spcAft>
                <a:spcPts val="0"/>
              </a:spcAft>
              <a:buSzPts val="8000"/>
              <a:buNone/>
              <a:defRPr sz="7258"/>
            </a:lvl6pPr>
            <a:lvl7pPr lvl="6" algn="ctr" rtl="0">
              <a:spcBef>
                <a:spcPts val="0"/>
              </a:spcBef>
              <a:spcAft>
                <a:spcPts val="0"/>
              </a:spcAft>
              <a:buSzPts val="8000"/>
              <a:buNone/>
              <a:defRPr sz="7258"/>
            </a:lvl7pPr>
            <a:lvl8pPr lvl="7" algn="ctr" rtl="0">
              <a:spcBef>
                <a:spcPts val="0"/>
              </a:spcBef>
              <a:spcAft>
                <a:spcPts val="0"/>
              </a:spcAft>
              <a:buSzPts val="8000"/>
              <a:buNone/>
              <a:defRPr sz="7258"/>
            </a:lvl8pPr>
            <a:lvl9pPr lvl="8" algn="ctr" rtl="0">
              <a:spcBef>
                <a:spcPts val="0"/>
              </a:spcBef>
              <a:spcAft>
                <a:spcPts val="0"/>
              </a:spcAft>
              <a:buSzPts val="8000"/>
              <a:buNone/>
              <a:defRPr sz="7258"/>
            </a:lvl9pPr>
          </a:lstStyle>
          <a:p>
            <a:r>
              <a:t>xx%</a:t>
            </a:r>
          </a:p>
        </p:txBody>
      </p:sp>
      <p:sp>
        <p:nvSpPr>
          <p:cNvPr id="381" name="Google Shape;381;p15"/>
          <p:cNvSpPr txBox="1">
            <a:spLocks noGrp="1"/>
          </p:cNvSpPr>
          <p:nvPr>
            <p:ph type="subTitle" idx="1"/>
          </p:nvPr>
        </p:nvSpPr>
        <p:spPr>
          <a:xfrm>
            <a:off x="4508749" y="3845657"/>
            <a:ext cx="3323097" cy="679570"/>
          </a:xfrm>
          <a:prstGeom prst="rect">
            <a:avLst/>
          </a:prstGeom>
        </p:spPr>
        <p:txBody>
          <a:bodyPr spcFirstLastPara="1" wrap="square" lIns="116050" tIns="116050" rIns="116050" bIns="116050" anchor="b" anchorCtr="0">
            <a:noAutofit/>
          </a:bodyPr>
          <a:lstStyle>
            <a:lvl1pPr lvl="0" rtl="0">
              <a:spcBef>
                <a:spcPts val="0"/>
              </a:spcBef>
              <a:spcAft>
                <a:spcPts val="0"/>
              </a:spcAft>
              <a:buSzPts val="1600"/>
              <a:buNone/>
              <a:defRPr sz="16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96070841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39"/>
        <p:cNvGrpSpPr/>
        <p:nvPr/>
      </p:nvGrpSpPr>
      <p:grpSpPr>
        <a:xfrm>
          <a:off x="0" y="0"/>
          <a:ext cx="0" cy="0"/>
          <a:chOff x="0" y="0"/>
          <a:chExt cx="0" cy="0"/>
        </a:xfrm>
      </p:grpSpPr>
      <p:sp>
        <p:nvSpPr>
          <p:cNvPr id="440" name="Google Shape;440;p18"/>
          <p:cNvSpPr txBox="1">
            <a:spLocks noGrp="1"/>
          </p:cNvSpPr>
          <p:nvPr>
            <p:ph type="ctrTitle"/>
          </p:nvPr>
        </p:nvSpPr>
        <p:spPr>
          <a:xfrm>
            <a:off x="1715633" y="1294866"/>
            <a:ext cx="8761015" cy="1371115"/>
          </a:xfrm>
          <a:prstGeom prst="rect">
            <a:avLst/>
          </a:prstGeom>
        </p:spPr>
        <p:txBody>
          <a:bodyPr spcFirstLastPara="1" wrap="square" lIns="116050" tIns="116050" rIns="116050" bIns="116050" anchor="b" anchorCtr="0">
            <a:noAutofit/>
          </a:bodyPr>
          <a:lstStyle>
            <a:lvl1pPr lvl="0" algn="ctr" rtl="0">
              <a:spcBef>
                <a:spcPts val="0"/>
              </a:spcBef>
              <a:spcAft>
                <a:spcPts val="0"/>
              </a:spcAft>
              <a:buSzPts val="6600"/>
              <a:buNone/>
              <a:defRPr sz="8891"/>
            </a:lvl1pPr>
            <a:lvl2pPr lvl="1" algn="ctr" rtl="0">
              <a:spcBef>
                <a:spcPts val="0"/>
              </a:spcBef>
              <a:spcAft>
                <a:spcPts val="0"/>
              </a:spcAft>
              <a:buSzPts val="6600"/>
              <a:buNone/>
              <a:defRPr sz="5988"/>
            </a:lvl2pPr>
            <a:lvl3pPr lvl="2" algn="ctr" rtl="0">
              <a:spcBef>
                <a:spcPts val="0"/>
              </a:spcBef>
              <a:spcAft>
                <a:spcPts val="0"/>
              </a:spcAft>
              <a:buSzPts val="6600"/>
              <a:buNone/>
              <a:defRPr sz="5988"/>
            </a:lvl3pPr>
            <a:lvl4pPr lvl="3" algn="ctr" rtl="0">
              <a:spcBef>
                <a:spcPts val="0"/>
              </a:spcBef>
              <a:spcAft>
                <a:spcPts val="0"/>
              </a:spcAft>
              <a:buSzPts val="6600"/>
              <a:buNone/>
              <a:defRPr sz="5988"/>
            </a:lvl4pPr>
            <a:lvl5pPr lvl="4" algn="ctr" rtl="0">
              <a:spcBef>
                <a:spcPts val="0"/>
              </a:spcBef>
              <a:spcAft>
                <a:spcPts val="0"/>
              </a:spcAft>
              <a:buSzPts val="6600"/>
              <a:buNone/>
              <a:defRPr sz="5988"/>
            </a:lvl5pPr>
            <a:lvl6pPr lvl="5" algn="ctr" rtl="0">
              <a:spcBef>
                <a:spcPts val="0"/>
              </a:spcBef>
              <a:spcAft>
                <a:spcPts val="0"/>
              </a:spcAft>
              <a:buSzPts val="6600"/>
              <a:buNone/>
              <a:defRPr sz="5988"/>
            </a:lvl6pPr>
            <a:lvl7pPr lvl="6" algn="ctr" rtl="0">
              <a:spcBef>
                <a:spcPts val="0"/>
              </a:spcBef>
              <a:spcAft>
                <a:spcPts val="0"/>
              </a:spcAft>
              <a:buSzPts val="6600"/>
              <a:buNone/>
              <a:defRPr sz="5988"/>
            </a:lvl7pPr>
            <a:lvl8pPr lvl="7" algn="ctr" rtl="0">
              <a:spcBef>
                <a:spcPts val="0"/>
              </a:spcBef>
              <a:spcAft>
                <a:spcPts val="0"/>
              </a:spcAft>
              <a:buSzPts val="6600"/>
              <a:buNone/>
              <a:defRPr sz="5988"/>
            </a:lvl8pPr>
            <a:lvl9pPr lvl="8" algn="ctr" rtl="0">
              <a:spcBef>
                <a:spcPts val="0"/>
              </a:spcBef>
              <a:spcAft>
                <a:spcPts val="0"/>
              </a:spcAft>
              <a:buSzPts val="6600"/>
              <a:buNone/>
              <a:defRPr sz="5988"/>
            </a:lvl9pPr>
          </a:lstStyle>
          <a:p>
            <a:endParaRPr/>
          </a:p>
        </p:txBody>
      </p:sp>
      <p:sp>
        <p:nvSpPr>
          <p:cNvPr id="441" name="Google Shape;441;p18"/>
          <p:cNvSpPr txBox="1">
            <a:spLocks noGrp="1"/>
          </p:cNvSpPr>
          <p:nvPr>
            <p:ph type="subTitle" idx="1"/>
          </p:nvPr>
        </p:nvSpPr>
        <p:spPr>
          <a:xfrm>
            <a:off x="1715626" y="3420711"/>
            <a:ext cx="8761015" cy="1056776"/>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600"/>
              <a:buNone/>
              <a:defRPr sz="16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grpSp>
        <p:nvGrpSpPr>
          <p:cNvPr id="442" name="Google Shape;442;p18"/>
          <p:cNvGrpSpPr/>
          <p:nvPr/>
        </p:nvGrpSpPr>
        <p:grpSpPr>
          <a:xfrm>
            <a:off x="170151" y="141962"/>
            <a:ext cx="11851912" cy="6574370"/>
            <a:chOff x="160282" y="157600"/>
            <a:chExt cx="10393572" cy="7247026"/>
          </a:xfrm>
        </p:grpSpPr>
        <p:sp>
          <p:nvSpPr>
            <p:cNvPr id="443" name="Google Shape;443;p18"/>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4" name="Google Shape;444;p18"/>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5" name="Google Shape;445;p18"/>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6" name="Google Shape;446;p18"/>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7" name="Google Shape;447;p18"/>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8" name="Google Shape;448;p18"/>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49" name="Google Shape;449;p18"/>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0" name="Google Shape;450;p18"/>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1" name="Google Shape;451;p18"/>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2" name="Google Shape;452;p18"/>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3" name="Google Shape;453;p18"/>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4" name="Google Shape;454;p18"/>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5" name="Google Shape;455;p18"/>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6" name="Google Shape;456;p18"/>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7" name="Google Shape;457;p18"/>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8" name="Google Shape;458;p18"/>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59" name="Google Shape;459;p18"/>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0" name="Google Shape;460;p18"/>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1" name="Google Shape;461;p18"/>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2" name="Google Shape;462;p18"/>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3" name="Google Shape;463;p18"/>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4" name="Google Shape;464;p18"/>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5" name="Google Shape;465;p18"/>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66" name="Google Shape;466;p18"/>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67" name="Google Shape;467;p18"/>
          <p:cNvSpPr txBox="1">
            <a:spLocks noGrp="1"/>
          </p:cNvSpPr>
          <p:nvPr>
            <p:ph type="subTitle" idx="2"/>
          </p:nvPr>
        </p:nvSpPr>
        <p:spPr>
          <a:xfrm>
            <a:off x="1715633" y="2755273"/>
            <a:ext cx="8761015" cy="57615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2800"/>
              <a:buFont typeface="Marcellus"/>
              <a:buNone/>
              <a:defRPr sz="2540">
                <a:latin typeface="Marcellus"/>
                <a:ea typeface="Marcellus"/>
                <a:cs typeface="Marcellus"/>
                <a:sym typeface="Marcellus"/>
              </a:defRPr>
            </a:lvl1pPr>
            <a:lvl2pPr lvl="1" algn="ctr" rtl="0">
              <a:lnSpc>
                <a:spcPct val="100000"/>
              </a:lnSpc>
              <a:spcBef>
                <a:spcPts val="0"/>
              </a:spcBef>
              <a:spcAft>
                <a:spcPts val="0"/>
              </a:spcAft>
              <a:buSzPts val="2800"/>
              <a:buFont typeface="Marcellus"/>
              <a:buNone/>
              <a:defRPr sz="2540">
                <a:latin typeface="Marcellus"/>
                <a:ea typeface="Marcellus"/>
                <a:cs typeface="Marcellus"/>
                <a:sym typeface="Marcellus"/>
              </a:defRPr>
            </a:lvl2pPr>
            <a:lvl3pPr lvl="2" algn="ctr" rtl="0">
              <a:lnSpc>
                <a:spcPct val="100000"/>
              </a:lnSpc>
              <a:spcBef>
                <a:spcPts val="0"/>
              </a:spcBef>
              <a:spcAft>
                <a:spcPts val="0"/>
              </a:spcAft>
              <a:buSzPts val="2800"/>
              <a:buFont typeface="Marcellus"/>
              <a:buNone/>
              <a:defRPr sz="2540">
                <a:latin typeface="Marcellus"/>
                <a:ea typeface="Marcellus"/>
                <a:cs typeface="Marcellus"/>
                <a:sym typeface="Marcellus"/>
              </a:defRPr>
            </a:lvl3pPr>
            <a:lvl4pPr lvl="3" algn="ctr" rtl="0">
              <a:lnSpc>
                <a:spcPct val="100000"/>
              </a:lnSpc>
              <a:spcBef>
                <a:spcPts val="0"/>
              </a:spcBef>
              <a:spcAft>
                <a:spcPts val="0"/>
              </a:spcAft>
              <a:buSzPts val="2800"/>
              <a:buFont typeface="Marcellus"/>
              <a:buNone/>
              <a:defRPr sz="2540">
                <a:latin typeface="Marcellus"/>
                <a:ea typeface="Marcellus"/>
                <a:cs typeface="Marcellus"/>
                <a:sym typeface="Marcellus"/>
              </a:defRPr>
            </a:lvl4pPr>
            <a:lvl5pPr lvl="4" algn="ctr" rtl="0">
              <a:lnSpc>
                <a:spcPct val="100000"/>
              </a:lnSpc>
              <a:spcBef>
                <a:spcPts val="0"/>
              </a:spcBef>
              <a:spcAft>
                <a:spcPts val="0"/>
              </a:spcAft>
              <a:buSzPts val="2800"/>
              <a:buFont typeface="Marcellus"/>
              <a:buNone/>
              <a:defRPr sz="2540">
                <a:latin typeface="Marcellus"/>
                <a:ea typeface="Marcellus"/>
                <a:cs typeface="Marcellus"/>
                <a:sym typeface="Marcellus"/>
              </a:defRPr>
            </a:lvl5pPr>
            <a:lvl6pPr lvl="5" algn="ctr" rtl="0">
              <a:lnSpc>
                <a:spcPct val="100000"/>
              </a:lnSpc>
              <a:spcBef>
                <a:spcPts val="0"/>
              </a:spcBef>
              <a:spcAft>
                <a:spcPts val="0"/>
              </a:spcAft>
              <a:buSzPts val="2800"/>
              <a:buFont typeface="Marcellus"/>
              <a:buNone/>
              <a:defRPr sz="2540">
                <a:latin typeface="Marcellus"/>
                <a:ea typeface="Marcellus"/>
                <a:cs typeface="Marcellus"/>
                <a:sym typeface="Marcellus"/>
              </a:defRPr>
            </a:lvl6pPr>
            <a:lvl7pPr lvl="6" algn="ctr" rtl="0">
              <a:lnSpc>
                <a:spcPct val="100000"/>
              </a:lnSpc>
              <a:spcBef>
                <a:spcPts val="0"/>
              </a:spcBef>
              <a:spcAft>
                <a:spcPts val="0"/>
              </a:spcAft>
              <a:buSzPts val="2800"/>
              <a:buFont typeface="Marcellus"/>
              <a:buNone/>
              <a:defRPr sz="2540">
                <a:latin typeface="Marcellus"/>
                <a:ea typeface="Marcellus"/>
                <a:cs typeface="Marcellus"/>
                <a:sym typeface="Marcellus"/>
              </a:defRPr>
            </a:lvl7pPr>
            <a:lvl8pPr lvl="7" algn="ctr" rtl="0">
              <a:lnSpc>
                <a:spcPct val="100000"/>
              </a:lnSpc>
              <a:spcBef>
                <a:spcPts val="0"/>
              </a:spcBef>
              <a:spcAft>
                <a:spcPts val="0"/>
              </a:spcAft>
              <a:buSzPts val="2800"/>
              <a:buFont typeface="Marcellus"/>
              <a:buNone/>
              <a:defRPr sz="2540">
                <a:latin typeface="Marcellus"/>
                <a:ea typeface="Marcellus"/>
                <a:cs typeface="Marcellus"/>
                <a:sym typeface="Marcellus"/>
              </a:defRPr>
            </a:lvl8pPr>
            <a:lvl9pPr lvl="8" algn="ctr" rtl="0">
              <a:lnSpc>
                <a:spcPct val="100000"/>
              </a:lnSpc>
              <a:spcBef>
                <a:spcPts val="0"/>
              </a:spcBef>
              <a:spcAft>
                <a:spcPts val="0"/>
              </a:spcAft>
              <a:buSzPts val="2800"/>
              <a:buFont typeface="Marcellus"/>
              <a:buNone/>
              <a:defRPr sz="2540">
                <a:latin typeface="Marcellus"/>
                <a:ea typeface="Marcellus"/>
                <a:cs typeface="Marcellus"/>
                <a:sym typeface="Marcellus"/>
              </a:defRPr>
            </a:lvl9pPr>
          </a:lstStyle>
          <a:p>
            <a:endParaRPr/>
          </a:p>
        </p:txBody>
      </p:sp>
      <p:sp>
        <p:nvSpPr>
          <p:cNvPr id="468" name="Google Shape;468;p18"/>
          <p:cNvSpPr txBox="1"/>
          <p:nvPr/>
        </p:nvSpPr>
        <p:spPr>
          <a:xfrm>
            <a:off x="2935106" y="5020390"/>
            <a:ext cx="6321888" cy="558461"/>
          </a:xfrm>
          <a:prstGeom prst="rect">
            <a:avLst/>
          </a:prstGeom>
          <a:noFill/>
          <a:ln>
            <a:noFill/>
          </a:ln>
        </p:spPr>
        <p:txBody>
          <a:bodyPr spcFirstLastPara="1" wrap="square" lIns="82939" tIns="82939" rIns="82939" bIns="82939" anchor="b" anchorCtr="0">
            <a:noAutofit/>
          </a:bodyPr>
          <a:lstStyle/>
          <a:p>
            <a:pPr marL="0" lvl="0" indent="0" algn="ctr" rtl="0">
              <a:lnSpc>
                <a:spcPct val="100000"/>
              </a:lnSpc>
              <a:spcBef>
                <a:spcPts val="272"/>
              </a:spcBef>
              <a:spcAft>
                <a:spcPts val="0"/>
              </a:spcAft>
              <a:buNone/>
            </a:pPr>
            <a:r>
              <a:rPr lang="en" sz="1089" b="1">
                <a:solidFill>
                  <a:schemeClr val="dk1"/>
                </a:solidFill>
                <a:latin typeface="Cantarell"/>
                <a:ea typeface="Cantarell"/>
                <a:cs typeface="Cantarell"/>
                <a:sym typeface="Cantarell"/>
              </a:rPr>
              <a:t>CREDITS: </a:t>
            </a:r>
            <a:r>
              <a:rPr lang="en" sz="1089">
                <a:solidFill>
                  <a:schemeClr val="dk1"/>
                </a:solidFill>
                <a:latin typeface="Cantarell"/>
                <a:ea typeface="Cantarell"/>
                <a:cs typeface="Cantarell"/>
                <a:sym typeface="Cantarell"/>
              </a:rPr>
              <a:t>This presentation template was created by </a:t>
            </a:r>
            <a:r>
              <a:rPr lang="en" sz="1089" b="1">
                <a:solidFill>
                  <a:schemeClr val="dk1"/>
                </a:solidFill>
                <a:uFill>
                  <a:noFill/>
                </a:uFill>
                <a:latin typeface="Cantarell"/>
                <a:ea typeface="Cantarell"/>
                <a:cs typeface="Cantarell"/>
                <a:sym typeface="Cantarell"/>
                <a:hlinkClick r:id="rId2">
                  <a:extLst>
                    <a:ext uri="{A12FA001-AC4F-418D-AE19-62706E023703}">
                      <ahyp:hlinkClr xmlns:ahyp="http://schemas.microsoft.com/office/drawing/2018/hyperlinkcolor" val="tx"/>
                    </a:ext>
                  </a:extLst>
                </a:hlinkClick>
              </a:rPr>
              <a:t>Slidesgo</a:t>
            </a:r>
            <a:r>
              <a:rPr lang="en" sz="1089">
                <a:solidFill>
                  <a:schemeClr val="dk1"/>
                </a:solidFill>
                <a:latin typeface="Cantarell"/>
                <a:ea typeface="Cantarell"/>
                <a:cs typeface="Cantarell"/>
                <a:sym typeface="Cantarell"/>
              </a:rPr>
              <a:t>, including icons by </a:t>
            </a:r>
            <a:r>
              <a:rPr lang="en" sz="1089" b="1">
                <a:solidFill>
                  <a:schemeClr val="dk1"/>
                </a:solidFill>
                <a:uFill>
                  <a:noFill/>
                </a:uFill>
                <a:latin typeface="Cantarell"/>
                <a:ea typeface="Cantarell"/>
                <a:cs typeface="Cantarell"/>
                <a:sym typeface="Cantarell"/>
                <a:hlinkClick r:id="rId3">
                  <a:extLst>
                    <a:ext uri="{A12FA001-AC4F-418D-AE19-62706E023703}">
                      <ahyp:hlinkClr xmlns:ahyp="http://schemas.microsoft.com/office/drawing/2018/hyperlinkcolor" val="tx"/>
                    </a:ext>
                  </a:extLst>
                </a:hlinkClick>
              </a:rPr>
              <a:t>Flaticon</a:t>
            </a:r>
            <a:r>
              <a:rPr lang="en" sz="1089">
                <a:solidFill>
                  <a:schemeClr val="dk1"/>
                </a:solidFill>
                <a:latin typeface="Cantarell"/>
                <a:ea typeface="Cantarell"/>
                <a:cs typeface="Cantarell"/>
                <a:sym typeface="Cantarell"/>
              </a:rPr>
              <a:t> and infographics &amp; images by </a:t>
            </a:r>
            <a:r>
              <a:rPr lang="en" sz="1089" b="1">
                <a:solidFill>
                  <a:schemeClr val="dk1"/>
                </a:solidFill>
                <a:uFill>
                  <a:noFill/>
                </a:uFill>
                <a:latin typeface="Cantarell"/>
                <a:ea typeface="Cantarell"/>
                <a:cs typeface="Cantarell"/>
                <a:sym typeface="Cantarell"/>
                <a:hlinkClick r:id="rId4">
                  <a:extLst>
                    <a:ext uri="{A12FA001-AC4F-418D-AE19-62706E023703}">
                      <ahyp:hlinkClr xmlns:ahyp="http://schemas.microsoft.com/office/drawing/2018/hyperlinkcolor" val="tx"/>
                    </a:ext>
                  </a:extLst>
                </a:hlinkClick>
              </a:rPr>
              <a:t>Freepik</a:t>
            </a:r>
            <a:endParaRPr sz="1089" b="1">
              <a:solidFill>
                <a:schemeClr val="dk1"/>
              </a:solidFill>
              <a:latin typeface="Cantarell"/>
              <a:ea typeface="Cantarell"/>
              <a:cs typeface="Cantarell"/>
              <a:sym typeface="Cantarell"/>
            </a:endParaRPr>
          </a:p>
        </p:txBody>
      </p:sp>
    </p:spTree>
    <p:extLst>
      <p:ext uri="{BB962C8B-B14F-4D97-AF65-F5344CB8AC3E}">
        <p14:creationId xmlns:p14="http://schemas.microsoft.com/office/powerpoint/2010/main" val="11700914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10"/>
        <p:cNvGrpSpPr/>
        <p:nvPr/>
      </p:nvGrpSpPr>
      <p:grpSpPr>
        <a:xfrm>
          <a:off x="0" y="0"/>
          <a:ext cx="0" cy="0"/>
          <a:chOff x="0" y="0"/>
          <a:chExt cx="0" cy="0"/>
        </a:xfrm>
      </p:grpSpPr>
      <p:sp>
        <p:nvSpPr>
          <p:cNvPr id="411" name="Google Shape;411;p17"/>
          <p:cNvSpPr txBox="1">
            <a:spLocks noGrp="1"/>
          </p:cNvSpPr>
          <p:nvPr>
            <p:ph type="title"/>
          </p:nvPr>
        </p:nvSpPr>
        <p:spPr>
          <a:xfrm>
            <a:off x="583156" y="593387"/>
            <a:ext cx="11026016" cy="763666"/>
          </a:xfrm>
          <a:prstGeom prst="rect">
            <a:avLst/>
          </a:prstGeom>
        </p:spPr>
        <p:txBody>
          <a:bodyPr spcFirstLastPara="1" wrap="square" lIns="116050" tIns="116050" rIns="116050" bIns="116050"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12" name="Google Shape;412;p17"/>
          <p:cNvSpPr txBox="1">
            <a:spLocks noGrp="1"/>
          </p:cNvSpPr>
          <p:nvPr>
            <p:ph type="body" idx="1"/>
          </p:nvPr>
        </p:nvSpPr>
        <p:spPr>
          <a:xfrm>
            <a:off x="944193" y="1536698"/>
            <a:ext cx="5109509" cy="4452176"/>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grpSp>
        <p:nvGrpSpPr>
          <p:cNvPr id="413" name="Google Shape;413;p17"/>
          <p:cNvGrpSpPr/>
          <p:nvPr/>
        </p:nvGrpSpPr>
        <p:grpSpPr>
          <a:xfrm>
            <a:off x="170151" y="141962"/>
            <a:ext cx="11851912" cy="6574370"/>
            <a:chOff x="160282" y="157600"/>
            <a:chExt cx="10393572" cy="7247026"/>
          </a:xfrm>
        </p:grpSpPr>
        <p:sp>
          <p:nvSpPr>
            <p:cNvPr id="414" name="Google Shape;414;p17"/>
            <p:cNvSpPr/>
            <p:nvPr/>
          </p:nvSpPr>
          <p:spPr>
            <a:xfrm>
              <a:off x="160282" y="157600"/>
              <a:ext cx="262976" cy="262778"/>
            </a:xfrm>
            <a:custGeom>
              <a:avLst/>
              <a:gdLst/>
              <a:ahLst/>
              <a:cxnLst/>
              <a:rect l="l" t="t" r="r" b="b"/>
              <a:pathLst>
                <a:path w="1324" h="1323" extrusionOk="0">
                  <a:moveTo>
                    <a:pt x="1203" y="120"/>
                  </a:moveTo>
                  <a:lnTo>
                    <a:pt x="1203" y="1203"/>
                  </a:lnTo>
                  <a:lnTo>
                    <a:pt x="121" y="1203"/>
                  </a:lnTo>
                  <a:lnTo>
                    <a:pt x="121"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5" name="Google Shape;415;p17"/>
            <p:cNvSpPr/>
            <p:nvPr/>
          </p:nvSpPr>
          <p:spPr>
            <a:xfrm>
              <a:off x="643919"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6" name="Google Shape;416;p17"/>
            <p:cNvSpPr/>
            <p:nvPr/>
          </p:nvSpPr>
          <p:spPr>
            <a:xfrm>
              <a:off x="160282" y="635279"/>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7" name="Google Shape;417;p17"/>
            <p:cNvSpPr/>
            <p:nvPr/>
          </p:nvSpPr>
          <p:spPr>
            <a:xfrm>
              <a:off x="399022" y="396340"/>
              <a:ext cx="262976" cy="262976"/>
            </a:xfrm>
            <a:custGeom>
              <a:avLst/>
              <a:gdLst/>
              <a:ahLst/>
              <a:cxnLst/>
              <a:rect l="l" t="t" r="r" b="b"/>
              <a:pathLst>
                <a:path w="1324" h="1324" extrusionOk="0">
                  <a:moveTo>
                    <a:pt x="1204" y="121"/>
                  </a:moveTo>
                  <a:lnTo>
                    <a:pt x="1204"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8" name="Google Shape;418;p17"/>
            <p:cNvSpPr/>
            <p:nvPr/>
          </p:nvSpPr>
          <p:spPr>
            <a:xfrm>
              <a:off x="643919"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19" name="Google Shape;419;p17"/>
            <p:cNvSpPr/>
            <p:nvPr/>
          </p:nvSpPr>
          <p:spPr>
            <a:xfrm>
              <a:off x="9807240" y="157600"/>
              <a:ext cx="262976" cy="262778"/>
            </a:xfrm>
            <a:custGeom>
              <a:avLst/>
              <a:gdLst/>
              <a:ahLst/>
              <a:cxnLst/>
              <a:rect l="l" t="t" r="r" b="b"/>
              <a:pathLst>
                <a:path w="1324" h="1323" extrusionOk="0">
                  <a:moveTo>
                    <a:pt x="1203" y="120"/>
                  </a:moveTo>
                  <a:lnTo>
                    <a:pt x="1203" y="1203"/>
                  </a:lnTo>
                  <a:lnTo>
                    <a:pt x="120" y="1203"/>
                  </a:lnTo>
                  <a:lnTo>
                    <a:pt x="120" y="120"/>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0" name="Google Shape;420;p17"/>
            <p:cNvSpPr/>
            <p:nvPr/>
          </p:nvSpPr>
          <p:spPr>
            <a:xfrm>
              <a:off x="10290878" y="157600"/>
              <a:ext cx="262976" cy="262778"/>
            </a:xfrm>
            <a:custGeom>
              <a:avLst/>
              <a:gdLst/>
              <a:ahLst/>
              <a:cxnLst/>
              <a:rect l="l" t="t" r="r" b="b"/>
              <a:pathLst>
                <a:path w="1324" h="1323" extrusionOk="0">
                  <a:moveTo>
                    <a:pt x="1203" y="120"/>
                  </a:moveTo>
                  <a:lnTo>
                    <a:pt x="1203" y="1203"/>
                  </a:lnTo>
                  <a:lnTo>
                    <a:pt x="121" y="1203"/>
                  </a:lnTo>
                  <a:lnTo>
                    <a:pt x="121" y="120"/>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1" name="Google Shape;421;p17"/>
            <p:cNvSpPr/>
            <p:nvPr/>
          </p:nvSpPr>
          <p:spPr>
            <a:xfrm>
              <a:off x="9807240" y="635279"/>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2" name="Google Shape;422;p17"/>
            <p:cNvSpPr/>
            <p:nvPr/>
          </p:nvSpPr>
          <p:spPr>
            <a:xfrm>
              <a:off x="10045980" y="39634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3" name="Google Shape;423;p17"/>
            <p:cNvSpPr/>
            <p:nvPr/>
          </p:nvSpPr>
          <p:spPr>
            <a:xfrm>
              <a:off x="10290878" y="635279"/>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4" name="Google Shape;424;p17"/>
            <p:cNvSpPr/>
            <p:nvPr/>
          </p:nvSpPr>
          <p:spPr>
            <a:xfrm>
              <a:off x="879675" y="157600"/>
              <a:ext cx="8977104" cy="24033"/>
            </a:xfrm>
            <a:custGeom>
              <a:avLst/>
              <a:gdLst/>
              <a:ahLst/>
              <a:cxnLst/>
              <a:rect l="l" t="t" r="r" b="b"/>
              <a:pathLst>
                <a:path w="59714" h="121" extrusionOk="0">
                  <a:moveTo>
                    <a:pt x="1" y="0"/>
                  </a:moveTo>
                  <a:lnTo>
                    <a:pt x="1" y="120"/>
                  </a:lnTo>
                  <a:lnTo>
                    <a:pt x="59713" y="120"/>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5" name="Google Shape;425;p17"/>
            <p:cNvSpPr/>
            <p:nvPr/>
          </p:nvSpPr>
          <p:spPr>
            <a:xfrm>
              <a:off x="160282" y="7141650"/>
              <a:ext cx="262976" cy="262976"/>
            </a:xfrm>
            <a:custGeom>
              <a:avLst/>
              <a:gdLst/>
              <a:ahLst/>
              <a:cxnLst/>
              <a:rect l="l" t="t" r="r" b="b"/>
              <a:pathLst>
                <a:path w="1324" h="1324" extrusionOk="0">
                  <a:moveTo>
                    <a:pt x="1203" y="121"/>
                  </a:moveTo>
                  <a:lnTo>
                    <a:pt x="1203" y="1203"/>
                  </a:lnTo>
                  <a:lnTo>
                    <a:pt x="121" y="1203"/>
                  </a:lnTo>
                  <a:lnTo>
                    <a:pt x="121"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6" name="Google Shape;426;p17"/>
            <p:cNvSpPr/>
            <p:nvPr/>
          </p:nvSpPr>
          <p:spPr>
            <a:xfrm>
              <a:off x="643919"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7" name="Google Shape;427;p17"/>
            <p:cNvSpPr/>
            <p:nvPr/>
          </p:nvSpPr>
          <p:spPr>
            <a:xfrm>
              <a:off x="160282" y="6663971"/>
              <a:ext cx="262976" cy="262976"/>
            </a:xfrm>
            <a:custGeom>
              <a:avLst/>
              <a:gdLst/>
              <a:ahLst/>
              <a:cxnLst/>
              <a:rect l="l" t="t" r="r" b="b"/>
              <a:pathLst>
                <a:path w="1324" h="1324" extrusionOk="0">
                  <a:moveTo>
                    <a:pt x="1203" y="121"/>
                  </a:moveTo>
                  <a:lnTo>
                    <a:pt x="1203" y="1203"/>
                  </a:lnTo>
                  <a:lnTo>
                    <a:pt x="121" y="1203"/>
                  </a:lnTo>
                  <a:lnTo>
                    <a:pt x="121"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8" name="Google Shape;428;p17"/>
            <p:cNvSpPr/>
            <p:nvPr/>
          </p:nvSpPr>
          <p:spPr>
            <a:xfrm>
              <a:off x="399022" y="6902711"/>
              <a:ext cx="262976" cy="262976"/>
            </a:xfrm>
            <a:custGeom>
              <a:avLst/>
              <a:gdLst/>
              <a:ahLst/>
              <a:cxnLst/>
              <a:rect l="l" t="t" r="r" b="b"/>
              <a:pathLst>
                <a:path w="1324" h="1324" extrusionOk="0">
                  <a:moveTo>
                    <a:pt x="1204" y="121"/>
                  </a:moveTo>
                  <a:lnTo>
                    <a:pt x="1204"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29" name="Google Shape;429;p17"/>
            <p:cNvSpPr/>
            <p:nvPr/>
          </p:nvSpPr>
          <p:spPr>
            <a:xfrm>
              <a:off x="643919"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4" y="1323"/>
                  </a:lnTo>
                  <a:lnTo>
                    <a:pt x="1324"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0" name="Google Shape;430;p17"/>
            <p:cNvSpPr/>
            <p:nvPr/>
          </p:nvSpPr>
          <p:spPr>
            <a:xfrm>
              <a:off x="9807240" y="7141650"/>
              <a:ext cx="262976" cy="262976"/>
            </a:xfrm>
            <a:custGeom>
              <a:avLst/>
              <a:gdLst/>
              <a:ahLst/>
              <a:cxnLst/>
              <a:rect l="l" t="t" r="r" b="b"/>
              <a:pathLst>
                <a:path w="1324" h="1324" extrusionOk="0">
                  <a:moveTo>
                    <a:pt x="1203" y="121"/>
                  </a:moveTo>
                  <a:lnTo>
                    <a:pt x="1203" y="1203"/>
                  </a:lnTo>
                  <a:lnTo>
                    <a:pt x="120" y="1203"/>
                  </a:lnTo>
                  <a:lnTo>
                    <a:pt x="120" y="121"/>
                  </a:lnTo>
                  <a:close/>
                  <a:moveTo>
                    <a:pt x="0" y="1"/>
                  </a:moveTo>
                  <a:lnTo>
                    <a:pt x="0"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1" name="Google Shape;431;p17"/>
            <p:cNvSpPr/>
            <p:nvPr/>
          </p:nvSpPr>
          <p:spPr>
            <a:xfrm>
              <a:off x="10290878" y="7141650"/>
              <a:ext cx="262976" cy="262976"/>
            </a:xfrm>
            <a:custGeom>
              <a:avLst/>
              <a:gdLst/>
              <a:ahLst/>
              <a:cxnLst/>
              <a:rect l="l" t="t" r="r" b="b"/>
              <a:pathLst>
                <a:path w="1324" h="1324" extrusionOk="0">
                  <a:moveTo>
                    <a:pt x="1203" y="121"/>
                  </a:moveTo>
                  <a:lnTo>
                    <a:pt x="1203" y="1203"/>
                  </a:lnTo>
                  <a:lnTo>
                    <a:pt x="121" y="1203"/>
                  </a:lnTo>
                  <a:lnTo>
                    <a:pt x="121" y="121"/>
                  </a:lnTo>
                  <a:close/>
                  <a:moveTo>
                    <a:pt x="1" y="1"/>
                  </a:moveTo>
                  <a:lnTo>
                    <a:pt x="1" y="1324"/>
                  </a:lnTo>
                  <a:lnTo>
                    <a:pt x="1323" y="1324"/>
                  </a:lnTo>
                  <a:lnTo>
                    <a:pt x="1323"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2" name="Google Shape;432;p17"/>
            <p:cNvSpPr/>
            <p:nvPr/>
          </p:nvSpPr>
          <p:spPr>
            <a:xfrm>
              <a:off x="9807240" y="6663971"/>
              <a:ext cx="262976" cy="262976"/>
            </a:xfrm>
            <a:custGeom>
              <a:avLst/>
              <a:gdLst/>
              <a:ahLst/>
              <a:cxnLst/>
              <a:rect l="l" t="t" r="r" b="b"/>
              <a:pathLst>
                <a:path w="1324" h="1324" extrusionOk="0">
                  <a:moveTo>
                    <a:pt x="1203" y="121"/>
                  </a:moveTo>
                  <a:lnTo>
                    <a:pt x="1203" y="1203"/>
                  </a:lnTo>
                  <a:lnTo>
                    <a:pt x="120" y="1203"/>
                  </a:lnTo>
                  <a:lnTo>
                    <a:pt x="120" y="121"/>
                  </a:lnTo>
                  <a:close/>
                  <a:moveTo>
                    <a:pt x="0" y="0"/>
                  </a:moveTo>
                  <a:lnTo>
                    <a:pt x="0"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3" name="Google Shape;433;p17"/>
            <p:cNvSpPr/>
            <p:nvPr/>
          </p:nvSpPr>
          <p:spPr>
            <a:xfrm>
              <a:off x="10045980" y="6902711"/>
              <a:ext cx="262976" cy="262976"/>
            </a:xfrm>
            <a:custGeom>
              <a:avLst/>
              <a:gdLst/>
              <a:ahLst/>
              <a:cxnLst/>
              <a:rect l="l" t="t" r="r" b="b"/>
              <a:pathLst>
                <a:path w="1324" h="1324" extrusionOk="0">
                  <a:moveTo>
                    <a:pt x="1203" y="121"/>
                  </a:moveTo>
                  <a:lnTo>
                    <a:pt x="1203" y="1204"/>
                  </a:lnTo>
                  <a:lnTo>
                    <a:pt x="121" y="1204"/>
                  </a:lnTo>
                  <a:lnTo>
                    <a:pt x="121" y="121"/>
                  </a:lnTo>
                  <a:close/>
                  <a:moveTo>
                    <a:pt x="1" y="1"/>
                  </a:moveTo>
                  <a:lnTo>
                    <a:pt x="1" y="1324"/>
                  </a:lnTo>
                  <a:lnTo>
                    <a:pt x="1324" y="1324"/>
                  </a:lnTo>
                  <a:lnTo>
                    <a:pt x="1324" y="1"/>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4" name="Google Shape;434;p17"/>
            <p:cNvSpPr/>
            <p:nvPr/>
          </p:nvSpPr>
          <p:spPr>
            <a:xfrm>
              <a:off x="10290878" y="6663971"/>
              <a:ext cx="262976" cy="262976"/>
            </a:xfrm>
            <a:custGeom>
              <a:avLst/>
              <a:gdLst/>
              <a:ahLst/>
              <a:cxnLst/>
              <a:rect l="l" t="t" r="r" b="b"/>
              <a:pathLst>
                <a:path w="1324" h="1324" extrusionOk="0">
                  <a:moveTo>
                    <a:pt x="1203" y="121"/>
                  </a:moveTo>
                  <a:lnTo>
                    <a:pt x="1203" y="1203"/>
                  </a:lnTo>
                  <a:lnTo>
                    <a:pt x="121" y="1203"/>
                  </a:lnTo>
                  <a:lnTo>
                    <a:pt x="121" y="121"/>
                  </a:lnTo>
                  <a:close/>
                  <a:moveTo>
                    <a:pt x="1" y="0"/>
                  </a:moveTo>
                  <a:lnTo>
                    <a:pt x="1" y="1323"/>
                  </a:lnTo>
                  <a:lnTo>
                    <a:pt x="1323" y="1323"/>
                  </a:lnTo>
                  <a:lnTo>
                    <a:pt x="132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5" name="Google Shape;435;p17"/>
            <p:cNvSpPr/>
            <p:nvPr/>
          </p:nvSpPr>
          <p:spPr>
            <a:xfrm>
              <a:off x="879675" y="7380592"/>
              <a:ext cx="8977104" cy="24033"/>
            </a:xfrm>
            <a:custGeom>
              <a:avLst/>
              <a:gdLst/>
              <a:ahLst/>
              <a:cxnLst/>
              <a:rect l="l" t="t" r="r" b="b"/>
              <a:pathLst>
                <a:path w="59714" h="121" extrusionOk="0">
                  <a:moveTo>
                    <a:pt x="1" y="0"/>
                  </a:moveTo>
                  <a:lnTo>
                    <a:pt x="1" y="121"/>
                  </a:lnTo>
                  <a:lnTo>
                    <a:pt x="59713" y="121"/>
                  </a:lnTo>
                  <a:lnTo>
                    <a:pt x="59713"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6" name="Google Shape;436;p17"/>
            <p:cNvSpPr/>
            <p:nvPr/>
          </p:nvSpPr>
          <p:spPr>
            <a:xfrm>
              <a:off x="160282" y="886136"/>
              <a:ext cx="24033" cy="5790044"/>
            </a:xfrm>
            <a:custGeom>
              <a:avLst/>
              <a:gdLst/>
              <a:ahLst/>
              <a:cxnLst/>
              <a:rect l="l" t="t" r="r" b="b"/>
              <a:pathLst>
                <a:path w="121" h="29151" extrusionOk="0">
                  <a:moveTo>
                    <a:pt x="0" y="0"/>
                  </a:moveTo>
                  <a:lnTo>
                    <a:pt x="0" y="29150"/>
                  </a:lnTo>
                  <a:lnTo>
                    <a:pt x="121" y="29150"/>
                  </a:lnTo>
                  <a:lnTo>
                    <a:pt x="121"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sp>
          <p:nvSpPr>
            <p:cNvPr id="437" name="Google Shape;437;p17"/>
            <p:cNvSpPr/>
            <p:nvPr/>
          </p:nvSpPr>
          <p:spPr>
            <a:xfrm>
              <a:off x="10529816" y="886136"/>
              <a:ext cx="24033" cy="5790044"/>
            </a:xfrm>
            <a:custGeom>
              <a:avLst/>
              <a:gdLst/>
              <a:ahLst/>
              <a:cxnLst/>
              <a:rect l="l" t="t" r="r" b="b"/>
              <a:pathLst>
                <a:path w="121" h="29151" extrusionOk="0">
                  <a:moveTo>
                    <a:pt x="0" y="0"/>
                  </a:moveTo>
                  <a:lnTo>
                    <a:pt x="0" y="29150"/>
                  </a:lnTo>
                  <a:lnTo>
                    <a:pt x="120" y="29150"/>
                  </a:lnTo>
                  <a:lnTo>
                    <a:pt x="120" y="0"/>
                  </a:lnTo>
                  <a:close/>
                </a:path>
              </a:pathLst>
            </a:cu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33"/>
            </a:p>
          </p:txBody>
        </p:sp>
      </p:grpSp>
      <p:sp>
        <p:nvSpPr>
          <p:cNvPr id="438" name="Google Shape;438;p17"/>
          <p:cNvSpPr txBox="1">
            <a:spLocks noGrp="1"/>
          </p:cNvSpPr>
          <p:nvPr>
            <p:ph type="body" idx="2"/>
          </p:nvPr>
        </p:nvSpPr>
        <p:spPr>
          <a:xfrm>
            <a:off x="6138627" y="2093186"/>
            <a:ext cx="5109509" cy="3895892"/>
          </a:xfrm>
          <a:prstGeom prst="rect">
            <a:avLst/>
          </a:prstGeom>
        </p:spPr>
        <p:txBody>
          <a:bodyPr spcFirstLastPara="1" wrap="square" lIns="116050" tIns="116050" rIns="116050" bIns="116050" anchor="t" anchorCtr="0">
            <a:noAutofit/>
          </a:bodyPr>
          <a:lstStyle>
            <a:lvl1pPr marL="414772" lvl="0" indent="-276515" rtl="0">
              <a:lnSpc>
                <a:spcPct val="100000"/>
              </a:lnSpc>
              <a:spcBef>
                <a:spcPts val="0"/>
              </a:spcBef>
              <a:spcAft>
                <a:spcPts val="0"/>
              </a:spcAft>
              <a:buClr>
                <a:srgbClr val="434343"/>
              </a:buClr>
              <a:buSzPts val="1200"/>
              <a:buChar char="●"/>
              <a:defRPr/>
            </a:lvl1pPr>
            <a:lvl2pPr marL="829544" lvl="1" indent="-276515" rtl="0">
              <a:spcBef>
                <a:spcPts val="0"/>
              </a:spcBef>
              <a:spcAft>
                <a:spcPts val="0"/>
              </a:spcAft>
              <a:buClr>
                <a:srgbClr val="434343"/>
              </a:buClr>
              <a:buSzPts val="1200"/>
              <a:buFont typeface="Roboto Condensed Light"/>
              <a:buChar char="○"/>
              <a:defRPr/>
            </a:lvl2pPr>
            <a:lvl3pPr marL="1244316" lvl="2" indent="-276515" rtl="0">
              <a:spcBef>
                <a:spcPts val="0"/>
              </a:spcBef>
              <a:spcAft>
                <a:spcPts val="0"/>
              </a:spcAft>
              <a:buClr>
                <a:srgbClr val="434343"/>
              </a:buClr>
              <a:buSzPts val="1200"/>
              <a:buFont typeface="Roboto Condensed Light"/>
              <a:buChar char="■"/>
              <a:defRPr/>
            </a:lvl3pPr>
            <a:lvl4pPr marL="1659087" lvl="3" indent="-276515" rtl="0">
              <a:spcBef>
                <a:spcPts val="0"/>
              </a:spcBef>
              <a:spcAft>
                <a:spcPts val="0"/>
              </a:spcAft>
              <a:buClr>
                <a:srgbClr val="434343"/>
              </a:buClr>
              <a:buSzPts val="1200"/>
              <a:buFont typeface="Roboto Condensed Light"/>
              <a:buChar char="●"/>
              <a:defRPr/>
            </a:lvl4pPr>
            <a:lvl5pPr marL="2073859" lvl="4" indent="-276515" rtl="0">
              <a:spcBef>
                <a:spcPts val="0"/>
              </a:spcBef>
              <a:spcAft>
                <a:spcPts val="0"/>
              </a:spcAft>
              <a:buClr>
                <a:srgbClr val="434343"/>
              </a:buClr>
              <a:buSzPts val="1200"/>
              <a:buFont typeface="Roboto Condensed Light"/>
              <a:buChar char="○"/>
              <a:defRPr/>
            </a:lvl5pPr>
            <a:lvl6pPr marL="2488631" lvl="5" indent="-276515" rtl="0">
              <a:spcBef>
                <a:spcPts val="0"/>
              </a:spcBef>
              <a:spcAft>
                <a:spcPts val="0"/>
              </a:spcAft>
              <a:buClr>
                <a:srgbClr val="434343"/>
              </a:buClr>
              <a:buSzPts val="1200"/>
              <a:buFont typeface="Roboto Condensed Light"/>
              <a:buChar char="■"/>
              <a:defRPr/>
            </a:lvl6pPr>
            <a:lvl7pPr marL="2903403" lvl="6" indent="-276515" rtl="0">
              <a:spcBef>
                <a:spcPts val="0"/>
              </a:spcBef>
              <a:spcAft>
                <a:spcPts val="0"/>
              </a:spcAft>
              <a:buClr>
                <a:srgbClr val="434343"/>
              </a:buClr>
              <a:buSzPts val="1200"/>
              <a:buFont typeface="Roboto Condensed Light"/>
              <a:buChar char="●"/>
              <a:defRPr/>
            </a:lvl7pPr>
            <a:lvl8pPr marL="3318175" lvl="7" indent="-276515" rtl="0">
              <a:spcBef>
                <a:spcPts val="0"/>
              </a:spcBef>
              <a:spcAft>
                <a:spcPts val="0"/>
              </a:spcAft>
              <a:buClr>
                <a:srgbClr val="434343"/>
              </a:buClr>
              <a:buSzPts val="1200"/>
              <a:buFont typeface="Roboto Condensed Light"/>
              <a:buChar char="○"/>
              <a:defRPr/>
            </a:lvl8pPr>
            <a:lvl9pPr marL="3732947" lvl="8" indent="-276515" rtl="0">
              <a:spcBef>
                <a:spcPts val="0"/>
              </a:spcBef>
              <a:spcAft>
                <a:spcPts val="0"/>
              </a:spcAft>
              <a:buClr>
                <a:srgbClr val="434343"/>
              </a:buClr>
              <a:buSzPts val="1200"/>
              <a:buFont typeface="Roboto Condensed Light"/>
              <a:buChar char="■"/>
              <a:defRPr/>
            </a:lvl9pPr>
          </a:lstStyle>
          <a:p>
            <a:endParaRPr/>
          </a:p>
        </p:txBody>
      </p:sp>
    </p:spTree>
    <p:extLst>
      <p:ext uri="{BB962C8B-B14F-4D97-AF65-F5344CB8AC3E}">
        <p14:creationId xmlns:p14="http://schemas.microsoft.com/office/powerpoint/2010/main" val="25842961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33"/>
        <p:cNvGrpSpPr/>
        <p:nvPr/>
      </p:nvGrpSpPr>
      <p:grpSpPr>
        <a:xfrm>
          <a:off x="0" y="0"/>
          <a:ext cx="0" cy="0"/>
          <a:chOff x="0" y="0"/>
          <a:chExt cx="0" cy="0"/>
        </a:xfrm>
      </p:grpSpPr>
      <p:sp>
        <p:nvSpPr>
          <p:cNvPr id="534" name="Google Shape;534;p24"/>
          <p:cNvSpPr txBox="1">
            <a:spLocks noGrp="1"/>
          </p:cNvSpPr>
          <p:nvPr>
            <p:ph type="title"/>
          </p:nvPr>
        </p:nvSpPr>
        <p:spPr>
          <a:xfrm>
            <a:off x="1424158" y="431819"/>
            <a:ext cx="9396625" cy="643101"/>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1pPr>
            <a:lvl2pPr lvl="1"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2pPr>
            <a:lvl3pPr lvl="2"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3pPr>
            <a:lvl4pPr lvl="3"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4pPr>
            <a:lvl5pPr lvl="4"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5pPr>
            <a:lvl6pPr lvl="5"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6pPr>
            <a:lvl7pPr lvl="6"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7pPr>
            <a:lvl8pPr lvl="7"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8pPr>
            <a:lvl9pPr lvl="8" algn="ctr" rtl="0">
              <a:spcBef>
                <a:spcPts val="0"/>
              </a:spcBef>
              <a:spcAft>
                <a:spcPts val="0"/>
              </a:spcAft>
              <a:buClr>
                <a:srgbClr val="FFFFFF"/>
              </a:buClr>
              <a:buSzPts val="3000"/>
              <a:buFont typeface="Arial"/>
              <a:buNone/>
              <a:defRPr sz="2722">
                <a:solidFill>
                  <a:srgbClr val="FFFFFF"/>
                </a:solidFill>
                <a:latin typeface="Arial"/>
                <a:ea typeface="Arial"/>
                <a:cs typeface="Arial"/>
                <a:sym typeface="Arial"/>
              </a:defRPr>
            </a:lvl9pPr>
          </a:lstStyle>
          <a:p>
            <a:endParaRPr/>
          </a:p>
        </p:txBody>
      </p:sp>
      <p:sp>
        <p:nvSpPr>
          <p:cNvPr id="535" name="Google Shape;535;p24"/>
          <p:cNvSpPr txBox="1">
            <a:spLocks noGrp="1"/>
          </p:cNvSpPr>
          <p:nvPr>
            <p:ph type="subTitle" idx="1"/>
          </p:nvPr>
        </p:nvSpPr>
        <p:spPr>
          <a:xfrm>
            <a:off x="1429292" y="1461962"/>
            <a:ext cx="9333680" cy="956895"/>
          </a:xfrm>
          <a:prstGeom prst="rect">
            <a:avLst/>
          </a:prstGeom>
        </p:spPr>
        <p:txBody>
          <a:bodyPr spcFirstLastPara="1" wrap="square" lIns="116050" tIns="116050" rIns="116050" bIns="116050" anchor="t" anchorCtr="0">
            <a:noAutofit/>
          </a:bodyPr>
          <a:lstStyle>
            <a:lvl1pPr lvl="0" algn="ctr" rtl="0">
              <a:spcBef>
                <a:spcPts val="0"/>
              </a:spcBef>
              <a:spcAft>
                <a:spcPts val="0"/>
              </a:spcAft>
              <a:buClr>
                <a:schemeClr val="lt1"/>
              </a:buClr>
              <a:buSzPts val="1400"/>
              <a:buFont typeface="Arial"/>
              <a:buNone/>
              <a:defRPr>
                <a:solidFill>
                  <a:schemeClr val="lt1"/>
                </a:solidFill>
                <a:latin typeface="Arial"/>
                <a:ea typeface="Arial"/>
                <a:cs typeface="Arial"/>
                <a:sym typeface="Arial"/>
              </a:defRPr>
            </a:lvl1pPr>
            <a:lvl2pPr lvl="1"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2pPr>
            <a:lvl3pPr lvl="2"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3pPr>
            <a:lvl4pPr lvl="3"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4pPr>
            <a:lvl5pPr lvl="4"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5pPr>
            <a:lvl6pPr lvl="5"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6pPr>
            <a:lvl7pPr lvl="6"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7pPr>
            <a:lvl8pPr lvl="7"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8pPr>
            <a:lvl9pPr lvl="8" algn="ctr" rtl="0">
              <a:lnSpc>
                <a:spcPct val="100000"/>
              </a:lnSpc>
              <a:spcBef>
                <a:spcPts val="0"/>
              </a:spcBef>
              <a:spcAft>
                <a:spcPts val="0"/>
              </a:spcAft>
              <a:buClr>
                <a:schemeClr val="lt1"/>
              </a:buClr>
              <a:buSzPts val="1400"/>
              <a:buFont typeface="Arial"/>
              <a:buNone/>
              <a:defRPr>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389548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1"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6"/>
          <p:cNvSpPr/>
          <p:nvPr/>
        </p:nvSpPr>
        <p:spPr>
          <a:xfrm rot="10800000" flipH="1">
            <a:off x="-548166"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6"/>
          <p:cNvSpPr/>
          <p:nvPr/>
        </p:nvSpPr>
        <p:spPr>
          <a:xfrm rot="10800000" flipH="1">
            <a:off x="7046119" y="5518530"/>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522654"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79" y="1126937"/>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6"/>
          <p:cNvGrpSpPr/>
          <p:nvPr/>
        </p:nvGrpSpPr>
        <p:grpSpPr>
          <a:xfrm rot="6524430">
            <a:off x="466505" y="3171502"/>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6"/>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6"/>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5316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536"/>
        <p:cNvGrpSpPr/>
        <p:nvPr/>
      </p:nvGrpSpPr>
      <p:grpSpPr>
        <a:xfrm>
          <a:off x="0" y="0"/>
          <a:ext cx="0" cy="0"/>
          <a:chOff x="0" y="0"/>
          <a:chExt cx="0" cy="0"/>
        </a:xfrm>
      </p:grpSpPr>
    </p:spTree>
    <p:extLst>
      <p:ext uri="{BB962C8B-B14F-4D97-AF65-F5344CB8AC3E}">
        <p14:creationId xmlns:p14="http://schemas.microsoft.com/office/powerpoint/2010/main" val="29296679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6AF101-F633-C544-A29E-F3DCF01EC4E5}"/>
              </a:ext>
            </a:extLst>
          </p:cNvPr>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9E836A76-91A2-8B4A-804C-7E1B0D96BE00}"/>
              </a:ext>
            </a:extLst>
          </p:cNvPr>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Rectangle 5">
            <a:extLst>
              <a:ext uri="{FF2B5EF4-FFF2-40B4-BE49-F238E27FC236}">
                <a16:creationId xmlns:a16="http://schemas.microsoft.com/office/drawing/2014/main" id="{4399E7EC-73AF-F245-A4F8-F6D9639A5203}"/>
              </a:ext>
            </a:extLst>
          </p:cNvPr>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Oval 6">
            <a:extLst>
              <a:ext uri="{FF2B5EF4-FFF2-40B4-BE49-F238E27FC236}">
                <a16:creationId xmlns:a16="http://schemas.microsoft.com/office/drawing/2014/main" id="{C1A9DC49-762C-E641-9DDA-A67531D574EE}"/>
              </a:ext>
            </a:extLst>
          </p:cNvPr>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1090109" y="3132290"/>
            <a:ext cx="9567135" cy="1793167"/>
          </a:xfrm>
          <a:effectLst/>
        </p:spPr>
        <p:txBody>
          <a:bodyPr/>
          <a:lstStyle>
            <a:lvl1pPr marL="640080" indent="-457200" algn="l">
              <a:defRPr sz="5400"/>
            </a:lvl1pPr>
          </a:lstStyle>
          <a:p>
            <a:r>
              <a:rPr lang="en-US"/>
              <a:t>Click to edit Master title style</a:t>
            </a:r>
            <a:endParaRPr lang="en-US" dirty="0"/>
          </a:p>
        </p:txBody>
      </p:sp>
      <p:sp>
        <p:nvSpPr>
          <p:cNvPr id="8" name="Date Placeholder 3">
            <a:extLst>
              <a:ext uri="{FF2B5EF4-FFF2-40B4-BE49-F238E27FC236}">
                <a16:creationId xmlns:a16="http://schemas.microsoft.com/office/drawing/2014/main" id="{930B3E0B-F0AA-7F48-ADED-585D04CE998E}"/>
              </a:ext>
            </a:extLst>
          </p:cNvPr>
          <p:cNvSpPr>
            <a:spLocks noGrp="1"/>
          </p:cNvSpPr>
          <p:nvPr>
            <p:ph type="dt" sz="half" idx="10"/>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060B060A-82F7-5F4E-A4B2-CFB4322B4248}"/>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7E6031DA-E6E2-984F-890D-11FB2CE6C5A4}"/>
              </a:ext>
            </a:extLst>
          </p:cNvPr>
          <p:cNvSpPr>
            <a:spLocks noGrp="1"/>
          </p:cNvSpPr>
          <p:nvPr>
            <p:ph type="sldNum" sz="quarter" idx="12"/>
          </p:nvPr>
        </p:nvSpPr>
        <p:spPr/>
        <p:txBody>
          <a:bodyPr/>
          <a:lstStyle>
            <a:lvl1pPr>
              <a:defRPr/>
            </a:lvl1pPr>
          </a:lstStyle>
          <a:p>
            <a:fld id="{0E3314DB-A705-8F41-B7C1-B4E590448588}" type="slidenum">
              <a:rPr lang="en-US" altLang="en-VN"/>
              <a:pPr/>
              <a:t>‹#›</a:t>
            </a:fld>
            <a:endParaRPr lang="en-US" altLang="en-VN"/>
          </a:p>
        </p:txBody>
      </p:sp>
    </p:spTree>
    <p:extLst>
      <p:ext uri="{BB962C8B-B14F-4D97-AF65-F5344CB8AC3E}">
        <p14:creationId xmlns:p14="http://schemas.microsoft.com/office/powerpoint/2010/main" val="4150207506"/>
      </p:ext>
    </p:extLst>
  </p:cSld>
  <p:clrMapOvr>
    <a:masterClrMapping/>
  </p:clrMapOvr>
  <p:transition spd="slow">
    <p:circl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524000" y="731520"/>
            <a:ext cx="85344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A867CBF-103E-2348-A7FF-EAA4168A60FF}"/>
              </a:ext>
            </a:extLst>
          </p:cNvPr>
          <p:cNvSpPr>
            <a:spLocks noGrp="1"/>
          </p:cNvSpPr>
          <p:nvPr>
            <p:ph type="dt" sz="half" idx="14"/>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6F24C8F-7720-9548-90B2-E602D8D01849}"/>
              </a:ext>
            </a:extLst>
          </p:cNvPr>
          <p:cNvSpPr>
            <a:spLocks noGrp="1"/>
          </p:cNvSpPr>
          <p:nvPr>
            <p:ph type="ftr" sz="quarter" idx="15"/>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2AAB9D-98DF-7E4A-932F-1AEF84264819}"/>
              </a:ext>
            </a:extLst>
          </p:cNvPr>
          <p:cNvSpPr>
            <a:spLocks noGrp="1"/>
          </p:cNvSpPr>
          <p:nvPr>
            <p:ph type="sldNum" sz="quarter" idx="16"/>
          </p:nvPr>
        </p:nvSpPr>
        <p:spPr/>
        <p:txBody>
          <a:bodyPr/>
          <a:lstStyle>
            <a:lvl1pPr>
              <a:defRPr/>
            </a:lvl1pPr>
          </a:lstStyle>
          <a:p>
            <a:fld id="{20AF1061-1F07-2E45-9819-80700D20E806}" type="slidenum">
              <a:rPr lang="en-US" altLang="en-VN"/>
              <a:pPr/>
              <a:t>‹#›</a:t>
            </a:fld>
            <a:endParaRPr lang="en-US" altLang="en-VN"/>
          </a:p>
        </p:txBody>
      </p:sp>
    </p:spTree>
    <p:extLst>
      <p:ext uri="{BB962C8B-B14F-4D97-AF65-F5344CB8AC3E}">
        <p14:creationId xmlns:p14="http://schemas.microsoft.com/office/powerpoint/2010/main" val="3609193178"/>
      </p:ext>
    </p:extLst>
  </p:cSld>
  <p:clrMapOvr>
    <a:masterClrMapping/>
  </p:clrMapOvr>
  <p:transition spd="slow">
    <p:circl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6704DF-386E-0243-A961-68CA616B3386}"/>
              </a:ext>
            </a:extLst>
          </p:cNvPr>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5" name="Rectangle 4">
            <a:extLst>
              <a:ext uri="{FF2B5EF4-FFF2-40B4-BE49-F238E27FC236}">
                <a16:creationId xmlns:a16="http://schemas.microsoft.com/office/drawing/2014/main" id="{6BCA0A3A-2186-7040-9023-1BE19B433CD3}"/>
              </a:ext>
            </a:extLst>
          </p:cNvPr>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6" name="Rectangle 5">
            <a:extLst>
              <a:ext uri="{FF2B5EF4-FFF2-40B4-BE49-F238E27FC236}">
                <a16:creationId xmlns:a16="http://schemas.microsoft.com/office/drawing/2014/main" id="{E1322B3D-BB29-154B-86CD-B989AB185542}"/>
              </a:ext>
            </a:extLst>
          </p:cNvPr>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7" name="Oval 6">
            <a:extLst>
              <a:ext uri="{FF2B5EF4-FFF2-40B4-BE49-F238E27FC236}">
                <a16:creationId xmlns:a16="http://schemas.microsoft.com/office/drawing/2014/main" id="{08BCA829-9B3F-E041-8055-0B12198A72E8}"/>
              </a:ext>
            </a:extLst>
          </p:cNvPr>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Date Placeholder 3">
            <a:extLst>
              <a:ext uri="{FF2B5EF4-FFF2-40B4-BE49-F238E27FC236}">
                <a16:creationId xmlns:a16="http://schemas.microsoft.com/office/drawing/2014/main" id="{26A993D3-9846-E146-98A9-4FF738F32D7D}"/>
              </a:ext>
            </a:extLst>
          </p:cNvPr>
          <p:cNvSpPr>
            <a:spLocks noGrp="1"/>
          </p:cNvSpPr>
          <p:nvPr>
            <p:ph type="dt" sz="half" idx="10"/>
          </p:nvPr>
        </p:nvSpPr>
        <p:spPr/>
        <p:txBody>
          <a:bodyPr/>
          <a:lstStyle>
            <a:lvl1pPr>
              <a:defRPr/>
            </a:lvl1pPr>
          </a:lstStyle>
          <a:p>
            <a:pPr>
              <a:defRPr/>
            </a:pPr>
            <a:endParaRPr lang="en-US"/>
          </a:p>
        </p:txBody>
      </p:sp>
      <p:sp>
        <p:nvSpPr>
          <p:cNvPr id="9" name="Footer Placeholder 4">
            <a:extLst>
              <a:ext uri="{FF2B5EF4-FFF2-40B4-BE49-F238E27FC236}">
                <a16:creationId xmlns:a16="http://schemas.microsoft.com/office/drawing/2014/main" id="{2B17BE2E-66B2-DA43-9196-35DAB75296C6}"/>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5">
            <a:extLst>
              <a:ext uri="{FF2B5EF4-FFF2-40B4-BE49-F238E27FC236}">
                <a16:creationId xmlns:a16="http://schemas.microsoft.com/office/drawing/2014/main" id="{08A4085C-0BA0-7D48-ADA2-EE94E8E5C97D}"/>
              </a:ext>
            </a:extLst>
          </p:cNvPr>
          <p:cNvSpPr>
            <a:spLocks noGrp="1"/>
          </p:cNvSpPr>
          <p:nvPr>
            <p:ph type="sldNum" sz="quarter" idx="12"/>
          </p:nvPr>
        </p:nvSpPr>
        <p:spPr/>
        <p:txBody>
          <a:bodyPr/>
          <a:lstStyle>
            <a:lvl1pPr>
              <a:defRPr/>
            </a:lvl1pPr>
          </a:lstStyle>
          <a:p>
            <a:fld id="{06133007-6E5F-BD4C-B75F-B27BF2DFB583}" type="slidenum">
              <a:rPr lang="en-US" altLang="en-VN"/>
              <a:pPr/>
              <a:t>‹#›</a:t>
            </a:fld>
            <a:endParaRPr lang="en-US" altLang="en-VN"/>
          </a:p>
        </p:txBody>
      </p:sp>
    </p:spTree>
    <p:extLst>
      <p:ext uri="{BB962C8B-B14F-4D97-AF65-F5344CB8AC3E}">
        <p14:creationId xmlns:p14="http://schemas.microsoft.com/office/powerpoint/2010/main" val="3715878298"/>
      </p:ext>
    </p:extLst>
  </p:cSld>
  <p:clrMapOvr>
    <a:masterClrMapping/>
  </p:clrMapOvr>
  <p:transition spd="slow">
    <p:circl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523999" y="731519"/>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731520"/>
            <a:ext cx="4462272"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E8A85F1-93C4-9D4D-BBBC-065ED9E699E1}"/>
              </a:ext>
            </a:extLst>
          </p:cNvPr>
          <p:cNvSpPr>
            <a:spLocks noGrp="1"/>
          </p:cNvSpPr>
          <p:nvPr>
            <p:ph type="dt" sz="half" idx="15"/>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8F28999-E670-1441-AD16-A2876F75CDFA}"/>
              </a:ext>
            </a:extLst>
          </p:cNvPr>
          <p:cNvSpPr>
            <a:spLocks noGrp="1"/>
          </p:cNvSpPr>
          <p:nvPr>
            <p:ph type="ftr" sz="quarter" idx="16"/>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46A96A3-3632-224D-95C8-F024300C546F}"/>
              </a:ext>
            </a:extLst>
          </p:cNvPr>
          <p:cNvSpPr>
            <a:spLocks noGrp="1"/>
          </p:cNvSpPr>
          <p:nvPr>
            <p:ph type="sldNum" sz="quarter" idx="17"/>
          </p:nvPr>
        </p:nvSpPr>
        <p:spPr/>
        <p:txBody>
          <a:bodyPr/>
          <a:lstStyle>
            <a:lvl1pPr>
              <a:defRPr/>
            </a:lvl1pPr>
          </a:lstStyle>
          <a:p>
            <a:fld id="{54DADAEE-9059-CD4D-A247-457DF99EB217}" type="slidenum">
              <a:rPr lang="en-US" altLang="en-VN"/>
              <a:pPr/>
              <a:t>‹#›</a:t>
            </a:fld>
            <a:endParaRPr lang="en-US" altLang="en-VN"/>
          </a:p>
        </p:txBody>
      </p:sp>
    </p:spTree>
    <p:extLst>
      <p:ext uri="{BB962C8B-B14F-4D97-AF65-F5344CB8AC3E}">
        <p14:creationId xmlns:p14="http://schemas.microsoft.com/office/powerpoint/2010/main" val="484574450"/>
      </p:ext>
    </p:extLst>
  </p:cSld>
  <p:clrMapOvr>
    <a:masterClrMapping/>
  </p:clrMapOvr>
  <p:transition spd="slow">
    <p:circl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
        <p:nvSpPr>
          <p:cNvPr id="7" name="Date Placeholder 3">
            <a:extLst>
              <a:ext uri="{FF2B5EF4-FFF2-40B4-BE49-F238E27FC236}">
                <a16:creationId xmlns:a16="http://schemas.microsoft.com/office/drawing/2014/main" id="{13DAC333-8C38-294B-911A-7B5E3C57E4AD}"/>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7E32F8E7-3D56-2942-B68A-E3969811B305}"/>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1D6F94E-3C7F-C144-853F-A5097A53A252}"/>
              </a:ext>
            </a:extLst>
          </p:cNvPr>
          <p:cNvSpPr>
            <a:spLocks noGrp="1"/>
          </p:cNvSpPr>
          <p:nvPr>
            <p:ph type="sldNum" sz="quarter" idx="12"/>
          </p:nvPr>
        </p:nvSpPr>
        <p:spPr/>
        <p:txBody>
          <a:bodyPr/>
          <a:lstStyle>
            <a:lvl1pPr>
              <a:defRPr/>
            </a:lvl1pPr>
          </a:lstStyle>
          <a:p>
            <a:fld id="{54D95562-9D08-F24F-9E09-DC9BBB5A1E78}" type="slidenum">
              <a:rPr lang="en-US" altLang="en-VN"/>
              <a:pPr/>
              <a:t>‹#›</a:t>
            </a:fld>
            <a:endParaRPr lang="en-US" altLang="en-VN"/>
          </a:p>
        </p:txBody>
      </p:sp>
    </p:spTree>
    <p:extLst>
      <p:ext uri="{BB962C8B-B14F-4D97-AF65-F5344CB8AC3E}">
        <p14:creationId xmlns:p14="http://schemas.microsoft.com/office/powerpoint/2010/main" val="1395373683"/>
      </p:ext>
    </p:extLst>
  </p:cSld>
  <p:clrMapOvr>
    <a:masterClrMapping/>
  </p:clrMapOvr>
  <p:transition spd="slow">
    <p:circl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AC2FA0FF-2A0E-DC4A-883B-1D29614476CA}"/>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66A5DB3A-32C6-5247-9AA0-1594CA9E7FD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9C703FB-3F6F-1448-8016-23FDCC617CE3}"/>
              </a:ext>
            </a:extLst>
          </p:cNvPr>
          <p:cNvSpPr>
            <a:spLocks noGrp="1"/>
          </p:cNvSpPr>
          <p:nvPr>
            <p:ph type="sldNum" sz="quarter" idx="12"/>
          </p:nvPr>
        </p:nvSpPr>
        <p:spPr/>
        <p:txBody>
          <a:bodyPr/>
          <a:lstStyle>
            <a:lvl1pPr>
              <a:defRPr/>
            </a:lvl1pPr>
          </a:lstStyle>
          <a:p>
            <a:fld id="{55DD73AA-B921-3540-B36E-4946BC8B3A33}" type="slidenum">
              <a:rPr lang="en-US" altLang="en-VN"/>
              <a:pPr/>
              <a:t>‹#›</a:t>
            </a:fld>
            <a:endParaRPr lang="en-US" altLang="en-VN"/>
          </a:p>
        </p:txBody>
      </p:sp>
    </p:spTree>
    <p:extLst>
      <p:ext uri="{BB962C8B-B14F-4D97-AF65-F5344CB8AC3E}">
        <p14:creationId xmlns:p14="http://schemas.microsoft.com/office/powerpoint/2010/main" val="1176839479"/>
      </p:ext>
    </p:extLst>
  </p:cSld>
  <p:clrMapOvr>
    <a:masterClrMapping/>
  </p:clrMapOvr>
  <p:transition spd="slow">
    <p:circl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2A2BEA1-8AC0-1741-8BF2-7DD25AB7FD8C}"/>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D33936BD-E0BF-EB44-93B3-4A1D84A9C50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E2EE8D-FE02-3842-89C4-97BC99977169}"/>
              </a:ext>
            </a:extLst>
          </p:cNvPr>
          <p:cNvSpPr>
            <a:spLocks noGrp="1"/>
          </p:cNvSpPr>
          <p:nvPr>
            <p:ph type="sldNum" sz="quarter" idx="12"/>
          </p:nvPr>
        </p:nvSpPr>
        <p:spPr/>
        <p:txBody>
          <a:bodyPr/>
          <a:lstStyle>
            <a:lvl1pPr>
              <a:defRPr/>
            </a:lvl1pPr>
          </a:lstStyle>
          <a:p>
            <a:fld id="{1EDCB790-2EE1-E34A-8B2F-2BDE6974D45F}" type="slidenum">
              <a:rPr lang="en-US" altLang="en-VN"/>
              <a:pPr/>
              <a:t>‹#›</a:t>
            </a:fld>
            <a:endParaRPr lang="en-US" altLang="en-VN"/>
          </a:p>
        </p:txBody>
      </p:sp>
    </p:spTree>
    <p:extLst>
      <p:ext uri="{BB962C8B-B14F-4D97-AF65-F5344CB8AC3E}">
        <p14:creationId xmlns:p14="http://schemas.microsoft.com/office/powerpoint/2010/main" val="1245996487"/>
      </p:ext>
    </p:extLst>
  </p:cSld>
  <p:clrMapOvr>
    <a:masterClrMapping/>
  </p:clrMapOvr>
  <p:transition spd="slow">
    <p:circl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8B90B89-635C-634C-B722-ECECDB1A539E}"/>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1428C3B-7F12-D944-A264-1BC99BC6B12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889874-79A8-6F4C-A57D-C0BDD26FA0D8}"/>
              </a:ext>
            </a:extLst>
          </p:cNvPr>
          <p:cNvSpPr>
            <a:spLocks noGrp="1"/>
          </p:cNvSpPr>
          <p:nvPr>
            <p:ph type="sldNum" sz="quarter" idx="12"/>
          </p:nvPr>
        </p:nvSpPr>
        <p:spPr/>
        <p:txBody>
          <a:bodyPr/>
          <a:lstStyle>
            <a:lvl1pPr>
              <a:defRPr/>
            </a:lvl1pPr>
          </a:lstStyle>
          <a:p>
            <a:fld id="{F99196B0-3C5F-5543-BB25-9CCF3D9C9201}" type="slidenum">
              <a:rPr lang="en-US" altLang="en-VN"/>
              <a:pPr/>
              <a:t>‹#›</a:t>
            </a:fld>
            <a:endParaRPr lang="en-US" altLang="en-VN"/>
          </a:p>
        </p:txBody>
      </p:sp>
    </p:spTree>
    <p:extLst>
      <p:ext uri="{BB962C8B-B14F-4D97-AF65-F5344CB8AC3E}">
        <p14:creationId xmlns:p14="http://schemas.microsoft.com/office/powerpoint/2010/main" val="124563809"/>
      </p:ext>
    </p:extLst>
  </p:cSld>
  <p:clrMapOvr>
    <a:masterClrMapping/>
  </p:clrMapOvr>
  <p:transition spd="slow">
    <p:circl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6134CA-C79E-1145-8AFA-CB2335E47AD0}"/>
              </a:ext>
            </a:extLst>
          </p:cNvPr>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Rectangle 5">
            <a:extLst>
              <a:ext uri="{FF2B5EF4-FFF2-40B4-BE49-F238E27FC236}">
                <a16:creationId xmlns:a16="http://schemas.microsoft.com/office/drawing/2014/main" id="{6954E462-D06F-DE4D-91FD-BDACCB162D96}"/>
              </a:ext>
            </a:extLst>
          </p:cNvPr>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7" name="Rectangle 6">
            <a:extLst>
              <a:ext uri="{FF2B5EF4-FFF2-40B4-BE49-F238E27FC236}">
                <a16:creationId xmlns:a16="http://schemas.microsoft.com/office/drawing/2014/main" id="{028801BF-3661-4F4C-8746-77954895B58C}"/>
              </a:ext>
            </a:extLst>
          </p:cNvPr>
          <p:cNvSpPr/>
          <p:nvPr/>
        </p:nvSpPr>
        <p:spPr>
          <a:xfrm>
            <a:off x="0" y="2652713"/>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Oval 7">
            <a:extLst>
              <a:ext uri="{FF2B5EF4-FFF2-40B4-BE49-F238E27FC236}">
                <a16:creationId xmlns:a16="http://schemas.microsoft.com/office/drawing/2014/main" id="{B1592753-6E05-EB46-94E3-E555A164F5CD}"/>
              </a:ext>
            </a:extLst>
          </p:cNvPr>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3" name="Picture Placeholder 2"/>
          <p:cNvSpPr>
            <a:spLocks noGrp="1"/>
          </p:cNvSpPr>
          <p:nvPr>
            <p:ph type="pic" idx="1"/>
          </p:nvPr>
        </p:nvSpPr>
        <p:spPr>
          <a:xfrm>
            <a:off x="5966900" y="1143000"/>
            <a:ext cx="54864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rtlCol="0">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170516" y="1010486"/>
            <a:ext cx="4925485"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969691" y="4464421"/>
            <a:ext cx="8511384" cy="1143000"/>
          </a:xfrm>
        </p:spPr>
        <p:txBody>
          <a:bodyPr anchor="b"/>
          <a:lstStyle>
            <a:lvl1pPr algn="l">
              <a:defRPr sz="4600" b="1"/>
            </a:lvl1pPr>
          </a:lstStyle>
          <a:p>
            <a:r>
              <a:rPr lang="en-US"/>
              <a:t>Click to edit Master title style</a:t>
            </a:r>
            <a:endParaRPr lang="en-US" dirty="0"/>
          </a:p>
        </p:txBody>
      </p:sp>
      <p:sp>
        <p:nvSpPr>
          <p:cNvPr id="9" name="Date Placeholder 4">
            <a:extLst>
              <a:ext uri="{FF2B5EF4-FFF2-40B4-BE49-F238E27FC236}">
                <a16:creationId xmlns:a16="http://schemas.microsoft.com/office/drawing/2014/main" id="{19EAB087-F80D-6643-8D11-AEEFB65BECF8}"/>
              </a:ext>
            </a:extLst>
          </p:cNvPr>
          <p:cNvSpPr>
            <a:spLocks noGrp="1"/>
          </p:cNvSpPr>
          <p:nvPr>
            <p:ph type="dt" sz="half" idx="10"/>
          </p:nvPr>
        </p:nvSpPr>
        <p:spPr/>
        <p:txBody>
          <a:bodyPr/>
          <a:lstStyle>
            <a:lvl1pPr>
              <a:defRPr/>
            </a:lvl1pPr>
          </a:lstStyle>
          <a:p>
            <a:pPr>
              <a:defRPr/>
            </a:pPr>
            <a:endParaRPr lang="en-US"/>
          </a:p>
        </p:txBody>
      </p:sp>
      <p:sp>
        <p:nvSpPr>
          <p:cNvPr id="10" name="Footer Placeholder 5">
            <a:extLst>
              <a:ext uri="{FF2B5EF4-FFF2-40B4-BE49-F238E27FC236}">
                <a16:creationId xmlns:a16="http://schemas.microsoft.com/office/drawing/2014/main" id="{68C62866-FE3E-824C-8877-79D0C86F88B8}"/>
              </a:ext>
            </a:extLst>
          </p:cNvPr>
          <p:cNvSpPr>
            <a:spLocks noGrp="1"/>
          </p:cNvSpPr>
          <p:nvPr>
            <p:ph type="ftr" sz="quarter" idx="11"/>
          </p:nvPr>
        </p:nvSpPr>
        <p:spPr/>
        <p:txBody>
          <a:bodyPr/>
          <a:lstStyle>
            <a:lvl1pPr>
              <a:defRPr/>
            </a:lvl1pPr>
          </a:lstStyle>
          <a:p>
            <a:pPr>
              <a:defRPr/>
            </a:pPr>
            <a:endParaRPr lang="en-US"/>
          </a:p>
        </p:txBody>
      </p:sp>
      <p:sp>
        <p:nvSpPr>
          <p:cNvPr id="11" name="Slide Number Placeholder 6">
            <a:extLst>
              <a:ext uri="{FF2B5EF4-FFF2-40B4-BE49-F238E27FC236}">
                <a16:creationId xmlns:a16="http://schemas.microsoft.com/office/drawing/2014/main" id="{532E9F7A-3BC6-9A42-933E-4AE88CC7985C}"/>
              </a:ext>
            </a:extLst>
          </p:cNvPr>
          <p:cNvSpPr>
            <a:spLocks noGrp="1"/>
          </p:cNvSpPr>
          <p:nvPr>
            <p:ph type="sldNum" sz="quarter" idx="12"/>
          </p:nvPr>
        </p:nvSpPr>
        <p:spPr/>
        <p:txBody>
          <a:bodyPr/>
          <a:lstStyle>
            <a:lvl1pPr>
              <a:defRPr/>
            </a:lvl1pPr>
          </a:lstStyle>
          <a:p>
            <a:fld id="{98FB78C8-BC36-D149-B406-50E690EEDE90}" type="slidenum">
              <a:rPr lang="en-US" altLang="en-VN"/>
              <a:pPr/>
              <a:t>‹#›</a:t>
            </a:fld>
            <a:endParaRPr lang="en-US" altLang="en-VN"/>
          </a:p>
        </p:txBody>
      </p:sp>
    </p:spTree>
    <p:extLst>
      <p:ext uri="{BB962C8B-B14F-4D97-AF65-F5344CB8AC3E}">
        <p14:creationId xmlns:p14="http://schemas.microsoft.com/office/powerpoint/2010/main" val="2161425402"/>
      </p:ext>
    </p:extLst>
  </p:cSld>
  <p:clrMapOvr>
    <a:masterClrMapping/>
  </p:clrMapOvr>
  <p:transition spd="slow">
    <p:circl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8773834" y="5523235"/>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80946" y="-42975"/>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Raleway SemiBold"/>
              <a:buChar char="●"/>
              <a:defRPr sz="1867">
                <a:solidFill>
                  <a:schemeClr val="dk1"/>
                </a:solidFill>
                <a:latin typeface="Raleway SemiBold"/>
                <a:ea typeface="Raleway SemiBold"/>
                <a:cs typeface="Raleway SemiBold"/>
                <a:sym typeface="Raleway SemiBold"/>
              </a:defRPr>
            </a:lvl1pPr>
            <a:lvl2pPr marL="1219170" lvl="1"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2pPr>
            <a:lvl3pPr marL="1828754" lvl="2"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3pPr>
            <a:lvl4pPr marL="2438339" lvl="3"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4pPr>
            <a:lvl5pPr marL="3047924" lvl="4"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5pPr>
            <a:lvl6pPr marL="3657509" lvl="5"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6pPr>
            <a:lvl7pPr marL="4267093" lvl="6"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7pPr>
            <a:lvl8pPr marL="4876678" lvl="7"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8pPr>
            <a:lvl9pPr marL="5486263" lvl="8"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9pPr>
          </a:lstStyle>
          <a:p>
            <a:endParaRPr/>
          </a:p>
        </p:txBody>
      </p:sp>
      <p:grpSp>
        <p:nvGrpSpPr>
          <p:cNvPr id="182" name="Google Shape;182;p7"/>
          <p:cNvGrpSpPr/>
          <p:nvPr/>
        </p:nvGrpSpPr>
        <p:grpSpPr>
          <a:xfrm rot="1800041">
            <a:off x="11554664" y="5475682"/>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7"/>
          <p:cNvGrpSpPr/>
          <p:nvPr/>
        </p:nvGrpSpPr>
        <p:grpSpPr>
          <a:xfrm rot="-9900030">
            <a:off x="890046" y="6167670"/>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7"/>
          <p:cNvGrpSpPr/>
          <p:nvPr/>
        </p:nvGrpSpPr>
        <p:grpSpPr>
          <a:xfrm rot="-5400000">
            <a:off x="11352740" y="3398646"/>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7"/>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07259">
            <a:off x="1921256" y="6383176"/>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3606949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75687-C8CA-2240-96A9-2A55C6A6E35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CD4AC524-9E60-304E-8986-EC32A6E9973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C7932D-B171-3646-8B96-E9DFC888C035}"/>
              </a:ext>
            </a:extLst>
          </p:cNvPr>
          <p:cNvSpPr>
            <a:spLocks noGrp="1"/>
          </p:cNvSpPr>
          <p:nvPr>
            <p:ph type="sldNum" sz="quarter" idx="12"/>
          </p:nvPr>
        </p:nvSpPr>
        <p:spPr/>
        <p:txBody>
          <a:bodyPr/>
          <a:lstStyle>
            <a:lvl1pPr>
              <a:defRPr/>
            </a:lvl1pPr>
          </a:lstStyle>
          <a:p>
            <a:fld id="{1A12DD9F-6153-E14C-862F-D334216521EE}" type="slidenum">
              <a:rPr lang="en-US" altLang="en-VN"/>
              <a:pPr/>
              <a:t>‹#›</a:t>
            </a:fld>
            <a:endParaRPr lang="en-US" altLang="en-VN"/>
          </a:p>
        </p:txBody>
      </p:sp>
    </p:spTree>
    <p:extLst>
      <p:ext uri="{BB962C8B-B14F-4D97-AF65-F5344CB8AC3E}">
        <p14:creationId xmlns:p14="http://schemas.microsoft.com/office/powerpoint/2010/main" val="4241802590"/>
      </p:ext>
    </p:extLst>
  </p:cSld>
  <p:clrMapOvr>
    <a:masterClrMapping/>
  </p:clrMapOvr>
  <p:transition spd="slow">
    <p:circl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1F3BCBA-1287-AA4A-B7BE-2EAB984C1BB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D6ECE47-4048-C745-86FE-0ADC062EF5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1BCAD43-F699-854B-A280-9709C90C8FE9}"/>
              </a:ext>
            </a:extLst>
          </p:cNvPr>
          <p:cNvSpPr>
            <a:spLocks noGrp="1"/>
          </p:cNvSpPr>
          <p:nvPr>
            <p:ph type="sldNum" sz="quarter" idx="12"/>
          </p:nvPr>
        </p:nvSpPr>
        <p:spPr/>
        <p:txBody>
          <a:bodyPr/>
          <a:lstStyle>
            <a:lvl1pPr>
              <a:defRPr/>
            </a:lvl1pPr>
          </a:lstStyle>
          <a:p>
            <a:fld id="{9D951986-EEBF-FC4D-9F72-A94EEAC44E23}" type="slidenum">
              <a:rPr lang="en-US" altLang="en-VN"/>
              <a:pPr/>
              <a:t>‹#›</a:t>
            </a:fld>
            <a:endParaRPr lang="en-US" altLang="en-VN"/>
          </a:p>
        </p:txBody>
      </p:sp>
    </p:spTree>
    <p:extLst>
      <p:ext uri="{BB962C8B-B14F-4D97-AF65-F5344CB8AC3E}">
        <p14:creationId xmlns:p14="http://schemas.microsoft.com/office/powerpoint/2010/main" val="1857328518"/>
      </p:ext>
    </p:extLst>
  </p:cSld>
  <p:clrMapOvr>
    <a:masterClrMapping/>
  </p:clrMapOvr>
  <p:transition spd="slow">
    <p:circl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55651" y="304800"/>
            <a:ext cx="10678583"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AD203387-4D7C-6241-9E2D-3A516ECF0DC4}"/>
              </a:ext>
            </a:extLst>
          </p:cNvPr>
          <p:cNvSpPr>
            <a:spLocks noGrp="1"/>
          </p:cNvSpPr>
          <p:nvPr>
            <p:ph type="dt" sz="half" idx="10"/>
          </p:nvPr>
        </p:nvSpPr>
        <p:spPr>
          <a:xfrm>
            <a:off x="812800" y="6245225"/>
            <a:ext cx="2641600" cy="476250"/>
          </a:xfrm>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A012C695-C19B-0141-9526-7E1F43B931AF}"/>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ED031C7E-F7D1-084D-8306-7EA7549ED65E}"/>
              </a:ext>
            </a:extLst>
          </p:cNvPr>
          <p:cNvSpPr>
            <a:spLocks noGrp="1"/>
          </p:cNvSpPr>
          <p:nvPr>
            <p:ph type="sldNum" sz="quarter" idx="12"/>
          </p:nvPr>
        </p:nvSpPr>
        <p:spPr>
          <a:xfrm>
            <a:off x="8737600" y="6245225"/>
            <a:ext cx="2641600" cy="476250"/>
          </a:xfrm>
        </p:spPr>
        <p:txBody>
          <a:bodyPr/>
          <a:lstStyle>
            <a:lvl1pPr>
              <a:defRPr/>
            </a:lvl1pPr>
          </a:lstStyle>
          <a:p>
            <a:fld id="{4AF69913-0DC8-284D-B9C4-47925387E8E7}" type="slidenum">
              <a:rPr lang="en-US" altLang="en-VN"/>
              <a:pPr/>
              <a:t>‹#›</a:t>
            </a:fld>
            <a:endParaRPr lang="en-US" altLang="en-VN"/>
          </a:p>
        </p:txBody>
      </p:sp>
    </p:spTree>
    <p:extLst>
      <p:ext uri="{BB962C8B-B14F-4D97-AF65-F5344CB8AC3E}">
        <p14:creationId xmlns:p14="http://schemas.microsoft.com/office/powerpoint/2010/main" val="598582702"/>
      </p:ext>
    </p:extLst>
  </p:cSld>
  <p:clrMapOvr>
    <a:masterClrMapping/>
  </p:clrMapOvr>
  <p:transition spd="slow">
    <p:circl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6233" y="304801"/>
            <a:ext cx="10668000" cy="1216025"/>
          </a:xfrm>
        </p:spPr>
        <p:txBody>
          <a:bodyPr/>
          <a:lstStyle/>
          <a:p>
            <a:r>
              <a:rPr lang="en-US"/>
              <a:t>Click to edit Master title style</a:t>
            </a:r>
          </a:p>
        </p:txBody>
      </p:sp>
      <p:sp>
        <p:nvSpPr>
          <p:cNvPr id="3" name="Text Placeholder 2"/>
          <p:cNvSpPr>
            <a:spLocks noGrp="1"/>
          </p:cNvSpPr>
          <p:nvPr>
            <p:ph type="body" sz="half" idx="1"/>
          </p:nvPr>
        </p:nvSpPr>
        <p:spPr>
          <a:xfrm>
            <a:off x="755651" y="1752600"/>
            <a:ext cx="523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1752600"/>
            <a:ext cx="5232400" cy="4267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29794A-E87A-4C49-A149-FE6A61D0629F}"/>
              </a:ext>
            </a:extLst>
          </p:cNvPr>
          <p:cNvSpPr>
            <a:spLocks noGrp="1"/>
          </p:cNvSpPr>
          <p:nvPr>
            <p:ph type="dt" sz="half" idx="10"/>
          </p:nvPr>
        </p:nvSpPr>
        <p:spPr>
          <a:xfrm>
            <a:off x="812800" y="6245225"/>
            <a:ext cx="2641600" cy="47625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83EE1BC3-2476-7341-B155-5227CEA4BFD1}"/>
              </a:ext>
            </a:extLst>
          </p:cNvPr>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F1647952-F2E7-1140-8BF5-D47F578316B5}"/>
              </a:ext>
            </a:extLst>
          </p:cNvPr>
          <p:cNvSpPr>
            <a:spLocks noGrp="1"/>
          </p:cNvSpPr>
          <p:nvPr>
            <p:ph type="sldNum" sz="quarter" idx="12"/>
          </p:nvPr>
        </p:nvSpPr>
        <p:spPr>
          <a:xfrm>
            <a:off x="8737600" y="6245225"/>
            <a:ext cx="2641600" cy="476250"/>
          </a:xfrm>
        </p:spPr>
        <p:txBody>
          <a:bodyPr/>
          <a:lstStyle>
            <a:lvl1pPr>
              <a:defRPr/>
            </a:lvl1pPr>
          </a:lstStyle>
          <a:p>
            <a:fld id="{411AAD41-5153-B24F-8228-DECF3F832AE4}" type="slidenum">
              <a:rPr lang="en-US" altLang="en-VN"/>
              <a:pPr/>
              <a:t>‹#›</a:t>
            </a:fld>
            <a:endParaRPr lang="en-US" altLang="en-VN"/>
          </a:p>
        </p:txBody>
      </p:sp>
    </p:spTree>
    <p:extLst>
      <p:ext uri="{BB962C8B-B14F-4D97-AF65-F5344CB8AC3E}">
        <p14:creationId xmlns:p14="http://schemas.microsoft.com/office/powerpoint/2010/main" val="154662873"/>
      </p:ext>
    </p:extLst>
  </p:cSld>
  <p:clrMapOvr>
    <a:masterClrMapping/>
  </p:clrMapOvr>
  <p:transition spd="slow">
    <p:circl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478B66F3-89B7-C741-953E-E36AA740F6B5}"/>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79E962D1-3007-084F-82C4-43D4D321148F}"/>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D88CF53F-62EE-0B48-9A63-98DDE0F8BB46}"/>
              </a:ext>
            </a:extLst>
          </p:cNvPr>
          <p:cNvSpPr>
            <a:spLocks noGrp="1" noChangeArrowheads="1"/>
          </p:cNvSpPr>
          <p:nvPr>
            <p:ph type="sldNum" idx="12"/>
          </p:nvPr>
        </p:nvSpPr>
        <p:spPr>
          <a:ln/>
        </p:spPr>
        <p:txBody>
          <a:bodyPr/>
          <a:lstStyle>
            <a:lvl1pPr>
              <a:defRPr/>
            </a:lvl1pPr>
          </a:lstStyle>
          <a:p>
            <a:fld id="{16F980DA-B523-3C4F-9253-243494EC66ED}" type="slidenum">
              <a:rPr lang="vi-VN" altLang="en-VN"/>
              <a:pPr/>
              <a:t>‹#›</a:t>
            </a:fld>
            <a:endParaRPr lang="vi-VN" altLang="en-VN"/>
          </a:p>
        </p:txBody>
      </p:sp>
    </p:spTree>
    <p:extLst>
      <p:ext uri="{BB962C8B-B14F-4D97-AF65-F5344CB8AC3E}">
        <p14:creationId xmlns:p14="http://schemas.microsoft.com/office/powerpoint/2010/main" val="28918386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C3C3E73E-49B6-1C47-BD0F-2D6E95CD7733}"/>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2EC0374E-0DB8-C646-BF15-929AA822643A}"/>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74C460B8-4F4F-A943-A2DF-0BCCDDC8CCF8}"/>
              </a:ext>
            </a:extLst>
          </p:cNvPr>
          <p:cNvSpPr>
            <a:spLocks noGrp="1" noChangeArrowheads="1"/>
          </p:cNvSpPr>
          <p:nvPr>
            <p:ph type="sldNum" idx="12"/>
          </p:nvPr>
        </p:nvSpPr>
        <p:spPr>
          <a:ln/>
        </p:spPr>
        <p:txBody>
          <a:bodyPr/>
          <a:lstStyle>
            <a:lvl1pPr>
              <a:defRPr/>
            </a:lvl1pPr>
          </a:lstStyle>
          <a:p>
            <a:fld id="{4B87886D-4D29-604B-9275-D8CDDB9517F2}" type="slidenum">
              <a:rPr lang="vi-VN" altLang="en-VN"/>
              <a:pPr/>
              <a:t>‹#›</a:t>
            </a:fld>
            <a:endParaRPr lang="vi-VN" altLang="en-VN"/>
          </a:p>
        </p:txBody>
      </p:sp>
    </p:spTree>
    <p:extLst>
      <p:ext uri="{BB962C8B-B14F-4D97-AF65-F5344CB8AC3E}">
        <p14:creationId xmlns:p14="http://schemas.microsoft.com/office/powerpoint/2010/main" val="2334527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a:extLst>
              <a:ext uri="{FF2B5EF4-FFF2-40B4-BE49-F238E27FC236}">
                <a16:creationId xmlns:a16="http://schemas.microsoft.com/office/drawing/2014/main" id="{8E6A35B5-F540-A940-B5D9-11C5FAE17EC3}"/>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869DFC43-2BCA-CF4A-A0D4-8D54A2FD916E}"/>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AF7A1CEE-2627-2642-B57D-CC258C185991}"/>
              </a:ext>
            </a:extLst>
          </p:cNvPr>
          <p:cNvSpPr>
            <a:spLocks noGrp="1" noChangeArrowheads="1"/>
          </p:cNvSpPr>
          <p:nvPr>
            <p:ph type="sldNum" idx="12"/>
          </p:nvPr>
        </p:nvSpPr>
        <p:spPr>
          <a:ln/>
        </p:spPr>
        <p:txBody>
          <a:bodyPr/>
          <a:lstStyle>
            <a:lvl1pPr>
              <a:defRPr/>
            </a:lvl1pPr>
          </a:lstStyle>
          <a:p>
            <a:fld id="{5D5A9E33-5EE0-194D-BF06-B5D554FB1E1F}" type="slidenum">
              <a:rPr lang="vi-VN" altLang="en-VN"/>
              <a:pPr/>
              <a:t>‹#›</a:t>
            </a:fld>
            <a:endParaRPr lang="vi-VN" altLang="en-VN"/>
          </a:p>
        </p:txBody>
      </p:sp>
    </p:spTree>
    <p:extLst>
      <p:ext uri="{BB962C8B-B14F-4D97-AF65-F5344CB8AC3E}">
        <p14:creationId xmlns:p14="http://schemas.microsoft.com/office/powerpoint/2010/main" val="42053046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0"/>
            <a:ext cx="5372100" cy="4598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4901" y="1600200"/>
            <a:ext cx="5374217" cy="4598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EF9E8820-12A3-924B-B796-E350F059E3E6}"/>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5BE01DC6-C89E-F74A-BF33-5443F5F4CDA3}"/>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B4A68EEB-96AC-E343-9950-E549DFD2A71E}"/>
              </a:ext>
            </a:extLst>
          </p:cNvPr>
          <p:cNvSpPr>
            <a:spLocks noGrp="1" noChangeArrowheads="1"/>
          </p:cNvSpPr>
          <p:nvPr>
            <p:ph type="sldNum" idx="12"/>
          </p:nvPr>
        </p:nvSpPr>
        <p:spPr>
          <a:ln/>
        </p:spPr>
        <p:txBody>
          <a:bodyPr/>
          <a:lstStyle>
            <a:lvl1pPr>
              <a:defRPr/>
            </a:lvl1pPr>
          </a:lstStyle>
          <a:p>
            <a:fld id="{8F1AC54A-552B-E447-8402-95080135B863}" type="slidenum">
              <a:rPr lang="vi-VN" altLang="en-VN"/>
              <a:pPr/>
              <a:t>‹#›</a:t>
            </a:fld>
            <a:endParaRPr lang="vi-VN" altLang="en-VN"/>
          </a:p>
        </p:txBody>
      </p:sp>
    </p:spTree>
    <p:extLst>
      <p:ext uri="{BB962C8B-B14F-4D97-AF65-F5344CB8AC3E}">
        <p14:creationId xmlns:p14="http://schemas.microsoft.com/office/powerpoint/2010/main" val="38052295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E403C62C-DC99-1A4D-A2FD-5631E77C9FF4}"/>
              </a:ext>
            </a:extLst>
          </p:cNvPr>
          <p:cNvSpPr>
            <a:spLocks noGrp="1" noChangeArrowheads="1"/>
          </p:cNvSpPr>
          <p:nvPr>
            <p:ph type="dt" idx="10"/>
          </p:nvPr>
        </p:nvSpPr>
        <p:spPr>
          <a:ln/>
        </p:spPr>
        <p:txBody>
          <a:bodyPr/>
          <a:lstStyle>
            <a:lvl1pPr>
              <a:defRPr/>
            </a:lvl1pPr>
          </a:lstStyle>
          <a:p>
            <a:pPr>
              <a:defRPr/>
            </a:pPr>
            <a:endParaRPr lang="vi-VN"/>
          </a:p>
        </p:txBody>
      </p:sp>
      <p:sp>
        <p:nvSpPr>
          <p:cNvPr id="8" name="Rectangle 4">
            <a:extLst>
              <a:ext uri="{FF2B5EF4-FFF2-40B4-BE49-F238E27FC236}">
                <a16:creationId xmlns:a16="http://schemas.microsoft.com/office/drawing/2014/main" id="{0F30FA70-5C3D-6043-AD4D-81CC17ECC24D}"/>
              </a:ext>
            </a:extLst>
          </p:cNvPr>
          <p:cNvSpPr>
            <a:spLocks noGrp="1" noChangeArrowheads="1"/>
          </p:cNvSpPr>
          <p:nvPr>
            <p:ph type="ftr" idx="11"/>
          </p:nvPr>
        </p:nvSpPr>
        <p:spPr>
          <a:ln/>
        </p:spPr>
        <p:txBody>
          <a:bodyPr/>
          <a:lstStyle>
            <a:lvl1pPr>
              <a:defRPr/>
            </a:lvl1pPr>
          </a:lstStyle>
          <a:p>
            <a:pPr>
              <a:defRPr/>
            </a:pPr>
            <a:endParaRPr lang="vi-VN"/>
          </a:p>
        </p:txBody>
      </p:sp>
      <p:sp>
        <p:nvSpPr>
          <p:cNvPr id="9" name="Rectangle 5">
            <a:extLst>
              <a:ext uri="{FF2B5EF4-FFF2-40B4-BE49-F238E27FC236}">
                <a16:creationId xmlns:a16="http://schemas.microsoft.com/office/drawing/2014/main" id="{44287AE8-75B0-FC43-BCC7-450B2B1FDF8F}"/>
              </a:ext>
            </a:extLst>
          </p:cNvPr>
          <p:cNvSpPr>
            <a:spLocks noGrp="1" noChangeArrowheads="1"/>
          </p:cNvSpPr>
          <p:nvPr>
            <p:ph type="sldNum" idx="12"/>
          </p:nvPr>
        </p:nvSpPr>
        <p:spPr>
          <a:ln/>
        </p:spPr>
        <p:txBody>
          <a:bodyPr/>
          <a:lstStyle>
            <a:lvl1pPr>
              <a:defRPr/>
            </a:lvl1pPr>
          </a:lstStyle>
          <a:p>
            <a:fld id="{CC6C168A-D82A-6E4E-A21B-7CA7F59959B4}" type="slidenum">
              <a:rPr lang="vi-VN" altLang="en-VN"/>
              <a:pPr/>
              <a:t>‹#›</a:t>
            </a:fld>
            <a:endParaRPr lang="vi-VN" altLang="en-VN"/>
          </a:p>
        </p:txBody>
      </p:sp>
    </p:spTree>
    <p:extLst>
      <p:ext uri="{BB962C8B-B14F-4D97-AF65-F5344CB8AC3E}">
        <p14:creationId xmlns:p14="http://schemas.microsoft.com/office/powerpoint/2010/main" val="32201338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4EE379F8-4DFA-4C41-9C60-3CB592F5E1BA}"/>
              </a:ext>
            </a:extLst>
          </p:cNvPr>
          <p:cNvSpPr>
            <a:spLocks noGrp="1" noChangeArrowheads="1"/>
          </p:cNvSpPr>
          <p:nvPr>
            <p:ph type="dt" idx="10"/>
          </p:nvPr>
        </p:nvSpPr>
        <p:spPr>
          <a:ln/>
        </p:spPr>
        <p:txBody>
          <a:bodyPr/>
          <a:lstStyle>
            <a:lvl1pPr>
              <a:defRPr/>
            </a:lvl1pPr>
          </a:lstStyle>
          <a:p>
            <a:pPr>
              <a:defRPr/>
            </a:pPr>
            <a:endParaRPr lang="vi-VN"/>
          </a:p>
        </p:txBody>
      </p:sp>
      <p:sp>
        <p:nvSpPr>
          <p:cNvPr id="4" name="Rectangle 4">
            <a:extLst>
              <a:ext uri="{FF2B5EF4-FFF2-40B4-BE49-F238E27FC236}">
                <a16:creationId xmlns:a16="http://schemas.microsoft.com/office/drawing/2014/main" id="{83BD57E9-33BA-FE40-935A-C933470B6D1C}"/>
              </a:ext>
            </a:extLst>
          </p:cNvPr>
          <p:cNvSpPr>
            <a:spLocks noGrp="1" noChangeArrowheads="1"/>
          </p:cNvSpPr>
          <p:nvPr>
            <p:ph type="ftr" idx="11"/>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A5D04807-BD1B-D743-B186-D217CE11B8E4}"/>
              </a:ext>
            </a:extLst>
          </p:cNvPr>
          <p:cNvSpPr>
            <a:spLocks noGrp="1" noChangeArrowheads="1"/>
          </p:cNvSpPr>
          <p:nvPr>
            <p:ph type="sldNum" idx="12"/>
          </p:nvPr>
        </p:nvSpPr>
        <p:spPr>
          <a:ln/>
        </p:spPr>
        <p:txBody>
          <a:bodyPr/>
          <a:lstStyle>
            <a:lvl1pPr>
              <a:defRPr/>
            </a:lvl1pPr>
          </a:lstStyle>
          <a:p>
            <a:fld id="{A528F442-BC94-0A4B-A35D-C17BE4B5A2EC}" type="slidenum">
              <a:rPr lang="vi-VN" altLang="en-VN"/>
              <a:pPr/>
              <a:t>‹#›</a:t>
            </a:fld>
            <a:endParaRPr lang="vi-VN" altLang="en-VN"/>
          </a:p>
        </p:txBody>
      </p:sp>
    </p:spTree>
    <p:extLst>
      <p:ext uri="{BB962C8B-B14F-4D97-AF65-F5344CB8AC3E}">
        <p14:creationId xmlns:p14="http://schemas.microsoft.com/office/powerpoint/2010/main" val="3113388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10" Type="http://schemas.openxmlformats.org/officeDocument/2006/relationships/theme" Target="../theme/theme10.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image" Target="../media/image2.jp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theme" Target="../theme/theme5.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5.jpe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107.xml"/><Relationship Id="rId4" Type="http://schemas.openxmlformats.org/officeDocument/2006/relationships/image" Target="../media/image7.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6" Type="http://schemas.openxmlformats.org/officeDocument/2006/relationships/image" Target="../media/image8.jpg"/><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theme" Target="../theme/theme9.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38645353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99467" y="716000"/>
            <a:ext cx="9942000" cy="487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1299100" y="1575767"/>
            <a:ext cx="9942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15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187345832"/>
      </p:ext>
    </p:extLst>
  </p:cSld>
  <p:clrMap bg1="lt1" tx1="dk1" bg2="dk2" tx2="lt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1">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185127344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6/7/2023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3486052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07833" y="6101933"/>
            <a:ext cx="580800" cy="580800"/>
          </a:xfrm>
          <a:prstGeom prst="rect">
            <a:avLst/>
          </a:prstGeom>
          <a:noFill/>
          <a:ln>
            <a:noFill/>
          </a:ln>
        </p:spPr>
        <p:txBody>
          <a:bodyPr spcFirstLastPara="1" wrap="square" lIns="91425" tIns="91425" rIns="91425" bIns="91425" anchor="ctr" anchorCtr="0">
            <a:noAutofit/>
          </a:bodyPr>
          <a:lstStyle>
            <a:lvl1pPr lvl="0" algn="ctr">
              <a:buNone/>
              <a:defRPr sz="1333" b="1">
                <a:solidFill>
                  <a:srgbClr val="FFFFFF"/>
                </a:solidFill>
                <a:latin typeface="Poppins"/>
                <a:ea typeface="Poppins"/>
                <a:cs typeface="Poppins"/>
                <a:sym typeface="Poppins"/>
              </a:defRPr>
            </a:lvl1pPr>
            <a:lvl2pPr lvl="1" algn="ctr">
              <a:buNone/>
              <a:defRPr sz="1333" b="1">
                <a:solidFill>
                  <a:srgbClr val="FFFFFF"/>
                </a:solidFill>
                <a:latin typeface="Poppins"/>
                <a:ea typeface="Poppins"/>
                <a:cs typeface="Poppins"/>
                <a:sym typeface="Poppins"/>
              </a:defRPr>
            </a:lvl2pPr>
            <a:lvl3pPr lvl="2" algn="ctr">
              <a:buNone/>
              <a:defRPr sz="1333" b="1">
                <a:solidFill>
                  <a:srgbClr val="FFFFFF"/>
                </a:solidFill>
                <a:latin typeface="Poppins"/>
                <a:ea typeface="Poppins"/>
                <a:cs typeface="Poppins"/>
                <a:sym typeface="Poppins"/>
              </a:defRPr>
            </a:lvl3pPr>
            <a:lvl4pPr lvl="3" algn="ctr">
              <a:buNone/>
              <a:defRPr sz="1333" b="1">
                <a:solidFill>
                  <a:srgbClr val="FFFFFF"/>
                </a:solidFill>
                <a:latin typeface="Poppins"/>
                <a:ea typeface="Poppins"/>
                <a:cs typeface="Poppins"/>
                <a:sym typeface="Poppins"/>
              </a:defRPr>
            </a:lvl4pPr>
            <a:lvl5pPr lvl="4" algn="ctr">
              <a:buNone/>
              <a:defRPr sz="1333" b="1">
                <a:solidFill>
                  <a:srgbClr val="FFFFFF"/>
                </a:solidFill>
                <a:latin typeface="Poppins"/>
                <a:ea typeface="Poppins"/>
                <a:cs typeface="Poppins"/>
                <a:sym typeface="Poppins"/>
              </a:defRPr>
            </a:lvl5pPr>
            <a:lvl6pPr lvl="5" algn="ctr">
              <a:buNone/>
              <a:defRPr sz="1333" b="1">
                <a:solidFill>
                  <a:srgbClr val="FFFFFF"/>
                </a:solidFill>
                <a:latin typeface="Poppins"/>
                <a:ea typeface="Poppins"/>
                <a:cs typeface="Poppins"/>
                <a:sym typeface="Poppins"/>
              </a:defRPr>
            </a:lvl6pPr>
            <a:lvl7pPr lvl="6" algn="ctr">
              <a:buNone/>
              <a:defRPr sz="1333" b="1">
                <a:solidFill>
                  <a:srgbClr val="FFFFFF"/>
                </a:solidFill>
                <a:latin typeface="Poppins"/>
                <a:ea typeface="Poppins"/>
                <a:cs typeface="Poppins"/>
                <a:sym typeface="Poppins"/>
              </a:defRPr>
            </a:lvl7pPr>
            <a:lvl8pPr lvl="7" algn="ctr">
              <a:buNone/>
              <a:defRPr sz="1333" b="1">
                <a:solidFill>
                  <a:srgbClr val="FFFFFF"/>
                </a:solidFill>
                <a:latin typeface="Poppins"/>
                <a:ea typeface="Poppins"/>
                <a:cs typeface="Poppins"/>
                <a:sym typeface="Poppins"/>
              </a:defRPr>
            </a:lvl8pPr>
            <a:lvl9pPr lvl="8" algn="ctr">
              <a:buNone/>
              <a:defRPr sz="1333" b="1">
                <a:solidFill>
                  <a:srgbClr val="FFFFFF"/>
                </a:solidFill>
                <a:latin typeface="Poppins"/>
                <a:ea typeface="Poppins"/>
                <a:cs typeface="Poppins"/>
                <a:sym typeface="Poppins"/>
              </a:defRPr>
            </a:lvl9pPr>
          </a:lstStyle>
          <a:p>
            <a:fld id="{00000000-1234-1234-1234-123412341234}" type="slidenum">
              <a:rPr lang="en" smtClean="0"/>
              <a:pPr/>
              <a:t>‹#›</a:t>
            </a:fld>
            <a:endParaRPr lang="en"/>
          </a:p>
        </p:txBody>
      </p:sp>
      <p:sp>
        <p:nvSpPr>
          <p:cNvPr id="7" name="Google Shape;7;p1"/>
          <p:cNvSpPr txBox="1">
            <a:spLocks noGrp="1"/>
          </p:cNvSpPr>
          <p:nvPr>
            <p:ph type="title"/>
          </p:nvPr>
        </p:nvSpPr>
        <p:spPr>
          <a:xfrm>
            <a:off x="609600" y="1554833"/>
            <a:ext cx="6960400" cy="9108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1pPr>
            <a:lvl2pPr lvl="1">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2pPr>
            <a:lvl3pPr lvl="2">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3pPr>
            <a:lvl4pPr lvl="3">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4pPr>
            <a:lvl5pPr lvl="4">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5pPr>
            <a:lvl6pPr lvl="5">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6pPr>
            <a:lvl7pPr lvl="6">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7pPr>
            <a:lvl8pPr lvl="7">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8pPr>
            <a:lvl9pPr lvl="8">
              <a:spcBef>
                <a:spcPts val="0"/>
              </a:spcBef>
              <a:spcAft>
                <a:spcPts val="0"/>
              </a:spcAft>
              <a:buClr>
                <a:schemeClr val="dk1"/>
              </a:buClr>
              <a:buSzPts val="3600"/>
              <a:buFont typeface="Poppins"/>
              <a:buNone/>
              <a:defRPr sz="3600" b="1">
                <a:solidFill>
                  <a:schemeClr val="dk1"/>
                </a:solidFill>
                <a:latin typeface="Poppins"/>
                <a:ea typeface="Poppins"/>
                <a:cs typeface="Poppins"/>
                <a:sym typeface="Poppins"/>
              </a:defRPr>
            </a:lvl9pPr>
          </a:lstStyle>
          <a:p>
            <a:endParaRPr/>
          </a:p>
        </p:txBody>
      </p:sp>
      <p:sp>
        <p:nvSpPr>
          <p:cNvPr id="8" name="Google Shape;8;p1"/>
          <p:cNvSpPr txBox="1">
            <a:spLocks noGrp="1"/>
          </p:cNvSpPr>
          <p:nvPr>
            <p:ph type="body" idx="1"/>
          </p:nvPr>
        </p:nvSpPr>
        <p:spPr>
          <a:xfrm>
            <a:off x="1426167" y="2610733"/>
            <a:ext cx="6144400" cy="34912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1pPr>
            <a:lvl2pPr marL="914400" lvl="1"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2pPr>
            <a:lvl3pPr marL="1371600" lvl="2" indent="-330200">
              <a:spcBef>
                <a:spcPts val="0"/>
              </a:spcBef>
              <a:spcAft>
                <a:spcPts val="0"/>
              </a:spcAft>
              <a:buClr>
                <a:schemeClr val="lt2"/>
              </a:buClr>
              <a:buSzPts val="1600"/>
              <a:buFont typeface="Poppins Light"/>
              <a:buChar char="￮"/>
              <a:defRPr sz="1600">
                <a:solidFill>
                  <a:schemeClr val="dk1"/>
                </a:solidFill>
                <a:latin typeface="Poppins Light"/>
                <a:ea typeface="Poppins Light"/>
                <a:cs typeface="Poppins Light"/>
                <a:sym typeface="Poppins Light"/>
              </a:defRPr>
            </a:lvl3pPr>
            <a:lvl4pPr marL="1828800" lvl="3"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4pPr>
            <a:lvl5pPr marL="2286000" lvl="4"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5pPr>
            <a:lvl6pPr marL="2743200" lvl="5"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6pPr>
            <a:lvl7pPr marL="3200400" lvl="6"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7pPr>
            <a:lvl8pPr marL="3657600" lvl="7"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8pPr>
            <a:lvl9pPr marL="4114800" lvl="8" indent="-330200">
              <a:spcBef>
                <a:spcPts val="0"/>
              </a:spcBef>
              <a:spcAft>
                <a:spcPts val="0"/>
              </a:spcAft>
              <a:buClr>
                <a:srgbClr val="CCCCCC"/>
              </a:buClr>
              <a:buSzPts val="1600"/>
              <a:buFont typeface="Poppins Light"/>
              <a:buChar char="■"/>
              <a:defRPr sz="1600">
                <a:solidFill>
                  <a:schemeClr val="dk1"/>
                </a:solidFill>
                <a:latin typeface="Poppins Light"/>
                <a:ea typeface="Poppins Light"/>
                <a:cs typeface="Poppins Light"/>
                <a:sym typeface="Poppins Light"/>
              </a:defRPr>
            </a:lvl9pPr>
          </a:lstStyle>
          <a:p>
            <a:endParaRPr/>
          </a:p>
        </p:txBody>
      </p:sp>
    </p:spTree>
    <p:extLst>
      <p:ext uri="{BB962C8B-B14F-4D97-AF65-F5344CB8AC3E}">
        <p14:creationId xmlns:p14="http://schemas.microsoft.com/office/powerpoint/2010/main" val="280009807"/>
      </p:ext>
    </p:extLst>
  </p:cSld>
  <p:clrMap bg1="lt1" tx1="dk1" bg2="dk2"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4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6/7/2023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1138661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4B385E-3B72-E74C-97F1-D3530218C0CE}"/>
              </a:ext>
            </a:extLst>
          </p:cNvPr>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a:extLst>
              <a:ext uri="{FF2B5EF4-FFF2-40B4-BE49-F238E27FC236}">
                <a16:creationId xmlns:a16="http://schemas.microsoft.com/office/drawing/2014/main" id="{F5EBB67D-D281-C948-B3F4-AAEDFEF8267F}"/>
              </a:ext>
            </a:extLst>
          </p:cNvPr>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dirty="0"/>
          </a:p>
        </p:txBody>
      </p:sp>
      <p:sp>
        <p:nvSpPr>
          <p:cNvPr id="9" name="Rectangle 8">
            <a:extLst>
              <a:ext uri="{FF2B5EF4-FFF2-40B4-BE49-F238E27FC236}">
                <a16:creationId xmlns:a16="http://schemas.microsoft.com/office/drawing/2014/main" id="{A7B7618A-B7BF-7844-ACDC-F86EEE1C2877}"/>
              </a:ext>
            </a:extLst>
          </p:cNvPr>
          <p:cNvSpPr/>
          <p:nvPr/>
        </p:nvSpPr>
        <p:spPr>
          <a:xfrm>
            <a:off x="0" y="3768725"/>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0" name="Oval 9">
            <a:extLst>
              <a:ext uri="{FF2B5EF4-FFF2-40B4-BE49-F238E27FC236}">
                <a16:creationId xmlns:a16="http://schemas.microsoft.com/office/drawing/2014/main" id="{568B5394-DE81-4F41-A459-7D053D31A99B}"/>
              </a:ext>
            </a:extLst>
          </p:cNvPr>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 name="Title Placeholder 1">
            <a:extLst>
              <a:ext uri="{FF2B5EF4-FFF2-40B4-BE49-F238E27FC236}">
                <a16:creationId xmlns:a16="http://schemas.microsoft.com/office/drawing/2014/main" id="{51FBE114-73E3-254F-AC5A-CE1379B27DA9}"/>
              </a:ext>
            </a:extLst>
          </p:cNvPr>
          <p:cNvSpPr>
            <a:spLocks noGrp="1"/>
          </p:cNvSpPr>
          <p:nvPr>
            <p:ph type="title"/>
          </p:nvPr>
        </p:nvSpPr>
        <p:spPr>
          <a:xfrm>
            <a:off x="2391834" y="4371975"/>
            <a:ext cx="8682567"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1037" name="Text Placeholder 2">
            <a:extLst>
              <a:ext uri="{FF2B5EF4-FFF2-40B4-BE49-F238E27FC236}">
                <a16:creationId xmlns:a16="http://schemas.microsoft.com/office/drawing/2014/main" id="{FD46A4CB-0299-F349-9522-135F9C56BD98}"/>
              </a:ext>
            </a:extLst>
          </p:cNvPr>
          <p:cNvSpPr>
            <a:spLocks noGrp="1"/>
          </p:cNvSpPr>
          <p:nvPr>
            <p:ph type="body" idx="1"/>
          </p:nvPr>
        </p:nvSpPr>
        <p:spPr bwMode="auto">
          <a:xfrm>
            <a:off x="1524000" y="731839"/>
            <a:ext cx="8534400" cy="347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VN"/>
              <a:t>Click to edit Master text styles</a:t>
            </a:r>
          </a:p>
          <a:p>
            <a:pPr lvl="1"/>
            <a:r>
              <a:rPr lang="en-US" altLang="en-VN"/>
              <a:t>Second level</a:t>
            </a:r>
          </a:p>
          <a:p>
            <a:pPr lvl="2"/>
            <a:r>
              <a:rPr lang="en-US" altLang="en-VN"/>
              <a:t>Third level</a:t>
            </a:r>
          </a:p>
          <a:p>
            <a:pPr lvl="3"/>
            <a:r>
              <a:rPr lang="en-US" altLang="en-VN"/>
              <a:t>Fourth level</a:t>
            </a:r>
          </a:p>
          <a:p>
            <a:pPr lvl="4"/>
            <a:r>
              <a:rPr lang="en-US" altLang="en-VN"/>
              <a:t>Fifth level</a:t>
            </a:r>
          </a:p>
        </p:txBody>
      </p:sp>
      <p:sp>
        <p:nvSpPr>
          <p:cNvPr id="4" name="Date Placeholder 3">
            <a:extLst>
              <a:ext uri="{FF2B5EF4-FFF2-40B4-BE49-F238E27FC236}">
                <a16:creationId xmlns:a16="http://schemas.microsoft.com/office/drawing/2014/main" id="{F6727958-50E0-4D49-B393-9FDD89C9C14C}"/>
              </a:ext>
            </a:extLst>
          </p:cNvPr>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latin typeface="Arial" charset="0"/>
              </a:defRPr>
            </a:lvl1pPr>
          </a:lstStyle>
          <a:p>
            <a:pPr>
              <a:defRPr/>
            </a:pPr>
            <a:endParaRPr lang="en-US"/>
          </a:p>
        </p:txBody>
      </p:sp>
      <p:sp>
        <p:nvSpPr>
          <p:cNvPr id="5" name="Footer Placeholder 4">
            <a:extLst>
              <a:ext uri="{FF2B5EF4-FFF2-40B4-BE49-F238E27FC236}">
                <a16:creationId xmlns:a16="http://schemas.microsoft.com/office/drawing/2014/main" id="{3635D97A-024B-9642-B7A6-E80F7F60834C}"/>
              </a:ext>
            </a:extLst>
          </p:cNvPr>
          <p:cNvSpPr>
            <a:spLocks noGrp="1"/>
          </p:cNvSpPr>
          <p:nvPr>
            <p:ph type="ftr" sz="quarter" idx="3"/>
          </p:nvPr>
        </p:nvSpPr>
        <p:spPr>
          <a:xfrm>
            <a:off x="609600" y="6172201"/>
            <a:ext cx="4470400" cy="365125"/>
          </a:xfrm>
          <a:prstGeom prst="rect">
            <a:avLst/>
          </a:prstGeom>
        </p:spPr>
        <p:txBody>
          <a:bodyPr vert="horz" lIns="91440" tIns="45720" rIns="91440" bIns="45720" rtlCol="0" anchor="ctr"/>
          <a:lstStyle>
            <a:lvl1pPr algn="l">
              <a:defRPr sz="1100" b="1">
                <a:solidFill>
                  <a:schemeClr val="tx1">
                    <a:lumMod val="50000"/>
                    <a:lumOff val="50000"/>
                  </a:schemeClr>
                </a:solidFill>
                <a:latin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0DE20DDF-DAD4-314A-85A5-39BDACD96A6F}"/>
              </a:ext>
            </a:extLst>
          </p:cNvPr>
          <p:cNvSpPr>
            <a:spLocks noGrp="1"/>
          </p:cNvSpPr>
          <p:nvPr>
            <p:ph type="sldNum" sz="quarter" idx="4"/>
          </p:nvPr>
        </p:nvSpPr>
        <p:spPr>
          <a:xfrm>
            <a:off x="5080000" y="6172201"/>
            <a:ext cx="2438400" cy="365125"/>
          </a:xfrm>
          <a:prstGeom prst="rect">
            <a:avLst/>
          </a:prstGeom>
        </p:spPr>
        <p:txBody>
          <a:bodyPr vert="horz" wrap="square" lIns="91440" tIns="45720" rIns="91440" bIns="45720" numCol="1" anchor="ctr" anchorCtr="0" compatLnSpc="1">
            <a:prstTxWarp prst="textNoShape">
              <a:avLst/>
            </a:prstTxWarp>
          </a:bodyPr>
          <a:lstStyle>
            <a:lvl1pPr algn="ctr">
              <a:defRPr sz="1200" b="1">
                <a:solidFill>
                  <a:srgbClr val="7F7F7F"/>
                </a:solidFill>
              </a:defRPr>
            </a:lvl1pPr>
          </a:lstStyle>
          <a:p>
            <a:fld id="{8062804D-E828-3541-8040-CB4E147D4409}" type="slidenum">
              <a:rPr lang="en-US" altLang="en-VN"/>
              <a:pPr/>
              <a:t>‹#›</a:t>
            </a:fld>
            <a:endParaRPr lang="en-US" altLang="en-VN"/>
          </a:p>
        </p:txBody>
      </p:sp>
    </p:spTree>
    <p:extLst>
      <p:ext uri="{BB962C8B-B14F-4D97-AF65-F5344CB8AC3E}">
        <p14:creationId xmlns:p14="http://schemas.microsoft.com/office/powerpoint/2010/main" val="42056747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transition spd="slow">
    <p:circle/>
  </p:transition>
  <p:txStyles>
    <p:titleStyle>
      <a:lvl1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2pPr>
      <a:lvl3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3pPr>
      <a:lvl4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4pPr>
      <a:lvl5pPr marL="319088" indent="-319088" algn="r" rtl="0" eaLnBrk="0" fontAlgn="base" hangingPunct="0">
        <a:spcBef>
          <a:spcPct val="0"/>
        </a:spcBef>
        <a:spcAft>
          <a:spcPct val="0"/>
        </a:spcAft>
        <a:buClr>
          <a:srgbClr val="C3260C"/>
        </a:buClr>
        <a:buSzPct val="128000"/>
        <a:buFont typeface="Georgia" panose="02040502050405020303" pitchFamily="18" charset="0"/>
        <a:buChar char="*"/>
        <a:defRPr sz="4600" b="1">
          <a:solidFill>
            <a:schemeClr val="tx1"/>
          </a:solidFill>
          <a:latin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ts val="300"/>
        </a:spcAft>
        <a:buClr>
          <a:srgbClr val="C3260C"/>
        </a:buClr>
        <a:buSzPct val="130000"/>
        <a:buFont typeface="Georgia" panose="02040502050405020303" pitchFamily="18" charset="0"/>
        <a:buChar char="*"/>
        <a:defRPr sz="2200" kern="1200">
          <a:solidFill>
            <a:srgbClr val="404040"/>
          </a:solidFill>
          <a:latin typeface="+mn-lt"/>
          <a:ea typeface="+mn-ea"/>
          <a:cs typeface="+mn-cs"/>
        </a:defRPr>
      </a:lvl1pPr>
      <a:lvl2pPr marL="547688" indent="-182563" algn="l" rtl="0" eaLnBrk="0" fontAlgn="base" hangingPunct="0">
        <a:spcBef>
          <a:spcPct val="20000"/>
        </a:spcBef>
        <a:spcAft>
          <a:spcPts val="300"/>
        </a:spcAft>
        <a:buClr>
          <a:srgbClr val="C3260C"/>
        </a:buClr>
        <a:buSzPct val="130000"/>
        <a:buFont typeface="Georgia" panose="02040502050405020303" pitchFamily="18" charset="0"/>
        <a:buChar char="*"/>
        <a:defRPr sz="2000" kern="1200">
          <a:solidFill>
            <a:srgbClr val="404040"/>
          </a:solidFill>
          <a:latin typeface="+mn-lt"/>
          <a:ea typeface="+mn-ea"/>
          <a:cs typeface="+mn-cs"/>
        </a:defRPr>
      </a:lvl2pPr>
      <a:lvl3pPr marL="822325" indent="-182563" algn="l" rtl="0" eaLnBrk="0" fontAlgn="base" hangingPunct="0">
        <a:spcBef>
          <a:spcPct val="20000"/>
        </a:spcBef>
        <a:spcAft>
          <a:spcPts val="300"/>
        </a:spcAft>
        <a:buClr>
          <a:srgbClr val="C3260C"/>
        </a:buClr>
        <a:buSzPct val="130000"/>
        <a:buFont typeface="Georgia" panose="02040502050405020303" pitchFamily="18" charset="0"/>
        <a:buChar char="*"/>
        <a:defRPr kern="1200">
          <a:solidFill>
            <a:srgbClr val="404040"/>
          </a:solidFill>
          <a:latin typeface="+mn-lt"/>
          <a:ea typeface="+mn-ea"/>
          <a:cs typeface="+mn-cs"/>
        </a:defRPr>
      </a:lvl3pPr>
      <a:lvl4pPr marL="1096963" indent="-182563" algn="l" rtl="0" eaLnBrk="0" fontAlgn="base" hangingPunct="0">
        <a:spcBef>
          <a:spcPct val="20000"/>
        </a:spcBef>
        <a:spcAft>
          <a:spcPts val="300"/>
        </a:spcAft>
        <a:buClr>
          <a:srgbClr val="C3260C"/>
        </a:buClr>
        <a:buSzPct val="130000"/>
        <a:buFont typeface="Georgia" panose="02040502050405020303" pitchFamily="18" charset="0"/>
        <a:buChar char="*"/>
        <a:defRPr sz="1600" kern="1200">
          <a:solidFill>
            <a:srgbClr val="404040"/>
          </a:solidFill>
          <a:latin typeface="+mn-lt"/>
          <a:ea typeface="+mn-ea"/>
          <a:cs typeface="+mn-cs"/>
        </a:defRPr>
      </a:lvl4pPr>
      <a:lvl5pPr marL="1389063" indent="-182563" algn="l" rtl="0" eaLnBrk="0" fontAlgn="base" hangingPunct="0">
        <a:spcBef>
          <a:spcPct val="20000"/>
        </a:spcBef>
        <a:spcAft>
          <a:spcPts val="300"/>
        </a:spcAft>
        <a:buClr>
          <a:srgbClr val="C3260C"/>
        </a:buClr>
        <a:buSzPct val="130000"/>
        <a:buFont typeface="Georgia" panose="02040502050405020303" pitchFamily="18" charset="0"/>
        <a:buChar char="*"/>
        <a:defRPr sz="1400" kern="1200">
          <a:solidFill>
            <a:srgbClr val="404040"/>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F78DDD88-FB7C-FE46-BA82-23A8B0CB988E}"/>
              </a:ext>
            </a:extLst>
          </p:cNvPr>
          <p:cNvSpPr>
            <a:spLocks noGrp="1" noChangeArrowheads="1"/>
          </p:cNvSpPr>
          <p:nvPr>
            <p:ph type="title"/>
          </p:nvPr>
        </p:nvSpPr>
        <p:spPr bwMode="auto">
          <a:xfrm>
            <a:off x="609600" y="128589"/>
            <a:ext cx="10949517"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VN"/>
              <a:t>Nhấn để chỉnh sửa định dạng cho tiêu đề</a:t>
            </a:r>
          </a:p>
        </p:txBody>
      </p:sp>
      <p:sp>
        <p:nvSpPr>
          <p:cNvPr id="1027" name="Rectangle 2">
            <a:extLst>
              <a:ext uri="{FF2B5EF4-FFF2-40B4-BE49-F238E27FC236}">
                <a16:creationId xmlns:a16="http://schemas.microsoft.com/office/drawing/2014/main" id="{33F21269-AA41-E645-9219-5100928141BF}"/>
              </a:ext>
            </a:extLst>
          </p:cNvPr>
          <p:cNvSpPr>
            <a:spLocks noGrp="1" noChangeArrowheads="1"/>
          </p:cNvSpPr>
          <p:nvPr>
            <p:ph type="body" idx="1"/>
          </p:nvPr>
        </p:nvSpPr>
        <p:spPr bwMode="auto">
          <a:xfrm>
            <a:off x="609600" y="1600200"/>
            <a:ext cx="10949517"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VN"/>
              <a:t>Nhấn để chỉnh sửa định dạng văn bản phác thảo</a:t>
            </a:r>
          </a:p>
          <a:p>
            <a:pPr lvl="1"/>
            <a:r>
              <a:rPr lang="en-GB" altLang="en-VN"/>
              <a:t>Cấp phác thảo thứ hai</a:t>
            </a:r>
          </a:p>
          <a:p>
            <a:pPr lvl="2"/>
            <a:r>
              <a:rPr lang="en-GB" altLang="en-VN"/>
              <a:t>Cấp phác thảo thứ ba</a:t>
            </a:r>
          </a:p>
          <a:p>
            <a:pPr lvl="3"/>
            <a:r>
              <a:rPr lang="en-GB" altLang="en-VN"/>
              <a:t>Cấp phác thảo thứ tư</a:t>
            </a:r>
          </a:p>
          <a:p>
            <a:pPr lvl="4"/>
            <a:r>
              <a:rPr lang="en-GB" altLang="en-VN"/>
              <a:t>Cấp phác thảo thứ năm</a:t>
            </a:r>
          </a:p>
          <a:p>
            <a:pPr lvl="4"/>
            <a:r>
              <a:rPr lang="en-GB" altLang="en-VN"/>
              <a:t>Cấp phác thảo thứ sáu</a:t>
            </a:r>
          </a:p>
          <a:p>
            <a:pPr lvl="4"/>
            <a:r>
              <a:rPr lang="en-GB" altLang="en-VN"/>
              <a:t>Cấp phác thảo thứ bảy</a:t>
            </a:r>
          </a:p>
        </p:txBody>
      </p:sp>
      <p:sp>
        <p:nvSpPr>
          <p:cNvPr id="2" name="Rectangle 3">
            <a:extLst>
              <a:ext uri="{FF2B5EF4-FFF2-40B4-BE49-F238E27FC236}">
                <a16:creationId xmlns:a16="http://schemas.microsoft.com/office/drawing/2014/main" id="{FFBAFDD5-CF94-0B4E-B036-5C68A6A47437}"/>
              </a:ext>
            </a:extLst>
          </p:cNvPr>
          <p:cNvSpPr>
            <a:spLocks noGrp="1" noChangeArrowheads="1"/>
          </p:cNvSpPr>
          <p:nvPr>
            <p:ph type="dt"/>
          </p:nvPr>
        </p:nvSpPr>
        <p:spPr bwMode="auto">
          <a:xfrm>
            <a:off x="609600" y="6245225"/>
            <a:ext cx="2821517" cy="458788"/>
          </a:xfrm>
          <a:prstGeom prst="rect">
            <a:avLst/>
          </a:prstGeom>
          <a:noFill/>
          <a:ln>
            <a:noFill/>
          </a:ln>
          <a:effec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n-ea"/>
              </a:defRPr>
            </a:lvl1pPr>
          </a:lstStyle>
          <a:p>
            <a:pPr>
              <a:defRPr/>
            </a:pPr>
            <a:endParaRPr lang="vi-VN"/>
          </a:p>
        </p:txBody>
      </p:sp>
      <p:sp>
        <p:nvSpPr>
          <p:cNvPr id="1028" name="Rectangle 4">
            <a:extLst>
              <a:ext uri="{FF2B5EF4-FFF2-40B4-BE49-F238E27FC236}">
                <a16:creationId xmlns:a16="http://schemas.microsoft.com/office/drawing/2014/main" id="{75C52FCB-F272-3C4C-A06B-D807A69BC3FF}"/>
              </a:ext>
            </a:extLst>
          </p:cNvPr>
          <p:cNvSpPr>
            <a:spLocks noGrp="1" noChangeArrowheads="1"/>
          </p:cNvSpPr>
          <p:nvPr>
            <p:ph type="ftr"/>
          </p:nvPr>
        </p:nvSpPr>
        <p:spPr bwMode="auto">
          <a:xfrm>
            <a:off x="4165600" y="6245225"/>
            <a:ext cx="3837517" cy="458788"/>
          </a:xfrm>
          <a:prstGeom prst="rect">
            <a:avLst/>
          </a:prstGeom>
          <a:noFill/>
          <a:ln>
            <a:noFill/>
          </a:ln>
          <a:effec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mn-ea"/>
              </a:defRPr>
            </a:lvl1pPr>
          </a:lstStyle>
          <a:p>
            <a:pPr>
              <a:defRPr/>
            </a:pPr>
            <a:endParaRPr lang="vi-VN"/>
          </a:p>
        </p:txBody>
      </p:sp>
      <p:sp>
        <p:nvSpPr>
          <p:cNvPr id="1029" name="Rectangle 5">
            <a:extLst>
              <a:ext uri="{FF2B5EF4-FFF2-40B4-BE49-F238E27FC236}">
                <a16:creationId xmlns:a16="http://schemas.microsoft.com/office/drawing/2014/main" id="{679BFE1B-5F76-D242-BE3B-39D37F67E40D}"/>
              </a:ext>
            </a:extLst>
          </p:cNvPr>
          <p:cNvSpPr>
            <a:spLocks noGrp="1" noChangeArrowheads="1"/>
          </p:cNvSpPr>
          <p:nvPr>
            <p:ph type="sldNum"/>
          </p:nvPr>
        </p:nvSpPr>
        <p:spPr bwMode="auto">
          <a:xfrm>
            <a:off x="8737600" y="6245225"/>
            <a:ext cx="2821517" cy="458788"/>
          </a:xfrm>
          <a:prstGeom prst="rect">
            <a:avLst/>
          </a:prstGeom>
          <a:noFill/>
          <a:ln>
            <a:noFill/>
          </a:ln>
          <a:effectLst/>
        </p:spPr>
        <p:txBody>
          <a:bodyPr vert="horz" wrap="square" lIns="90000" tIns="46800" rIns="90000" bIns="46800" numCol="1" anchor="t" anchorCtr="0" compatLnSpc="1">
            <a:prstTxWarp prst="textNoShape">
              <a:avLst/>
            </a:prstTxWarp>
          </a:bodyPr>
          <a:lstStyle>
            <a:lvl1pPr>
              <a:buClrTx/>
              <a:buFontTx/>
              <a:buNone/>
              <a:defRPr>
                <a:solidFill>
                  <a:srgbClr val="000000"/>
                </a:solidFill>
              </a:defRPr>
            </a:lvl1pPr>
          </a:lstStyle>
          <a:p>
            <a:fld id="{A923A50B-182E-A049-A6B4-CB8FD094ECAF}" type="slidenum">
              <a:rPr lang="vi-VN" altLang="en-VN"/>
              <a:pPr/>
              <a:t>‹#›</a:t>
            </a:fld>
            <a:endParaRPr lang="vi-VN" altLang="en-VN"/>
          </a:p>
        </p:txBody>
      </p:sp>
    </p:spTree>
    <p:extLst>
      <p:ext uri="{BB962C8B-B14F-4D97-AF65-F5344CB8AC3E}">
        <p14:creationId xmlns:p14="http://schemas.microsoft.com/office/powerpoint/2010/main" val="169187645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Arial" charset="0"/>
          <a:ea typeface="Microsoft YaHei" charset="-122"/>
        </a:defRPr>
      </a:lvl5pPr>
      <a:lvl6pPr marL="25146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6pPr>
      <a:lvl7pPr marL="29718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7pPr>
      <a:lvl8pPr marL="34290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8pPr>
      <a:lvl9pPr marL="3886200" indent="-228600" algn="ctr" defTabSz="449263" rtl="0" fontAlgn="base">
        <a:spcBef>
          <a:spcPct val="0"/>
        </a:spcBef>
        <a:spcAft>
          <a:spcPct val="0"/>
        </a:spcAft>
        <a:buClr>
          <a:srgbClr val="000000"/>
        </a:buClr>
        <a:buSzPct val="100000"/>
        <a:buFont typeface="Times New Roman" pitchFamily="18" charset="0"/>
        <a:defRPr sz="4400">
          <a:solidFill>
            <a:srgbClr val="000000"/>
          </a:solidFill>
          <a:latin typeface="Arial"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buChar char="•"/>
        <a:defRPr sz="2600" b="1">
          <a:solidFill>
            <a:srgbClr val="FF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j-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000000"/>
          </a:solidFill>
          <a:latin typeface="+mj-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j-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j-lt"/>
          <a:ea typeface="+mn-ea"/>
        </a:defRPr>
      </a:lvl5pPr>
      <a:lvl6pPr marL="25146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6pPr>
      <a:lvl7pPr marL="29718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7pPr>
      <a:lvl8pPr marL="34290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8pPr>
      <a:lvl9pPr marL="3886200" indent="-228600" algn="l" defTabSz="449263" rtl="0" fontAlgn="base">
        <a:spcBef>
          <a:spcPts val="500"/>
        </a:spcBef>
        <a:spcAft>
          <a:spcPct val="0"/>
        </a:spcAft>
        <a:buClr>
          <a:srgbClr val="000000"/>
        </a:buClr>
        <a:buSzPct val="100000"/>
        <a:buFont typeface="Times New Roman" pitchFamily="18" charset="0"/>
        <a:defRPr sz="2000">
          <a:solidFill>
            <a:srgbClr val="000000"/>
          </a:solidFill>
          <a:latin typeface="+mj-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4247628843"/>
      </p:ext>
    </p:extLst>
  </p:cSld>
  <p:clrMap bg1="lt1" tx1="dk1" bg2="lt2" tx2="dk2" accent1="accent1" accent2="accent2" accent3="accent3" accent4="accent4" accent5="accent5" accent6="accent6" hlink="hlink" folHlink="folHlink"/>
  <p:sldLayoutIdLst>
    <p:sldLayoutId id="2147483793"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6/7/2023</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37937006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8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00.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8.jpeg"/><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5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4.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4.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95.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00.xml"/></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4.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7.xml"/><Relationship Id="rId5" Type="http://schemas.openxmlformats.org/officeDocument/2006/relationships/image" Target="../media/image10.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67EF12-DB20-FF1C-A7B3-57517FB761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86"/>
            <a:ext cx="12192000" cy="681222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5CCEE33A-430D-7357-59A8-156045B6F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1287130989"/>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giaoly">
            <a:extLst>
              <a:ext uri="{FF2B5EF4-FFF2-40B4-BE49-F238E27FC236}">
                <a16:creationId xmlns:a16="http://schemas.microsoft.com/office/drawing/2014/main" id="{D4014774-2345-9B4A-AB94-6C2356045F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051" y="-46037"/>
            <a:ext cx="6203950" cy="690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derhodes">
            <a:extLst>
              <a:ext uri="{FF2B5EF4-FFF2-40B4-BE49-F238E27FC236}">
                <a16:creationId xmlns:a16="http://schemas.microsoft.com/office/drawing/2014/main" id="{D91829EC-33B4-3446-B997-8C020BB4C2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98805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
            <a:extLst>
              <a:ext uri="{FF2B5EF4-FFF2-40B4-BE49-F238E27FC236}">
                <a16:creationId xmlns:a16="http://schemas.microsoft.com/office/drawing/2014/main" id="{845D1F9D-0630-7A44-BD61-0B4D22D79E5E}"/>
              </a:ext>
            </a:extLst>
          </p:cNvPr>
          <p:cNvSpPr txBox="1">
            <a:spLocks noChangeArrowheads="1"/>
          </p:cNvSpPr>
          <p:nvPr/>
        </p:nvSpPr>
        <p:spPr bwMode="auto">
          <a:xfrm>
            <a:off x="852488" y="6118225"/>
            <a:ext cx="45339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Alexandre De Rhodes</a:t>
            </a:r>
          </a:p>
        </p:txBody>
      </p:sp>
      <p:grpSp>
        <p:nvGrpSpPr>
          <p:cNvPr id="3" name="Group 2">
            <a:extLst>
              <a:ext uri="{FF2B5EF4-FFF2-40B4-BE49-F238E27FC236}">
                <a16:creationId xmlns:a16="http://schemas.microsoft.com/office/drawing/2014/main" id="{36F6C0A7-E852-B844-BF1A-7248961496FD}"/>
              </a:ext>
            </a:extLst>
          </p:cNvPr>
          <p:cNvGrpSpPr/>
          <p:nvPr/>
        </p:nvGrpSpPr>
        <p:grpSpPr>
          <a:xfrm>
            <a:off x="6096000" y="-46037"/>
            <a:ext cx="5975351" cy="6904037"/>
            <a:chOff x="6096000" y="-46037"/>
            <a:chExt cx="5975351" cy="6904037"/>
          </a:xfrm>
        </p:grpSpPr>
        <p:sp>
          <p:nvSpPr>
            <p:cNvPr id="2" name="Rounded Rectangle 1">
              <a:extLst>
                <a:ext uri="{FF2B5EF4-FFF2-40B4-BE49-F238E27FC236}">
                  <a16:creationId xmlns:a16="http://schemas.microsoft.com/office/drawing/2014/main" id="{C8AACD27-DDDD-2D4D-9A26-57F989837EB7}"/>
                </a:ext>
              </a:extLst>
            </p:cNvPr>
            <p:cNvSpPr/>
            <p:nvPr/>
          </p:nvSpPr>
          <p:spPr>
            <a:xfrm>
              <a:off x="6096000" y="-46037"/>
              <a:ext cx="5962650" cy="6904037"/>
            </a:xfrm>
            <a:prstGeom prst="roundRect">
              <a:avLst>
                <a:gd name="adj" fmla="val 7562"/>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0" name="Text Box 2">
              <a:extLst>
                <a:ext uri="{FF2B5EF4-FFF2-40B4-BE49-F238E27FC236}">
                  <a16:creationId xmlns:a16="http://schemas.microsoft.com/office/drawing/2014/main" id="{C9C43C14-EF15-EA40-99B7-D7E843E33B66}"/>
                </a:ext>
              </a:extLst>
            </p:cNvPr>
            <p:cNvSpPr txBox="1">
              <a:spLocks noChangeArrowheads="1"/>
            </p:cNvSpPr>
            <p:nvPr/>
          </p:nvSpPr>
          <p:spPr bwMode="auto">
            <a:xfrm>
              <a:off x="6108700" y="151179"/>
              <a:ext cx="5962651" cy="6555641"/>
            </a:xfrm>
            <a:prstGeom prst="rect">
              <a:avLst/>
            </a:prstGeom>
            <a:noFill/>
            <a:ln w="9525">
              <a:noFill/>
              <a:miter lim="800000"/>
              <a:headEnd/>
              <a:tailEnd/>
            </a:ln>
          </p:spPr>
          <p:txBody>
            <a:bodyPr wrap="square">
              <a:spAutoFit/>
            </a:bodyPr>
            <a:lstStyle/>
            <a:p>
              <a:pPr marL="0" marR="0" lvl="0" indent="0" algn="just" defTabSz="449263" rtl="0" eaLnBrk="1" fontAlgn="base" latinLnBrk="0" hangingPunct="1">
                <a:lnSpc>
                  <a:spcPct val="100000"/>
                </a:lnSpc>
                <a:spcBef>
                  <a:spcPct val="50000"/>
                </a:spcBef>
                <a:spcAft>
                  <a:spcPct val="0"/>
                </a:spcAft>
                <a:buClr>
                  <a:srgbClr val="000000"/>
                </a:buClr>
                <a:buSzPct val="100000"/>
                <a:buFont typeface="Times New Roman" panose="02020603050405020304" pitchFamily="18" charset="0"/>
                <a:buNone/>
                <a:tabLst/>
                <a:defRPr/>
              </a:pP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A-</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lêc</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xăng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đơ</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Rôt</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là</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một</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giáo</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sĩ</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người</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Pháp</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cùng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một</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giáo</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sĩ</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Bồ</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Đào</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Nha</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đến</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Thanh</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Hoá</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Nhân</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gặp</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Trịnh</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Tráng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đi</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qua,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họ</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đã</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biếu</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một</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đồng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hồ</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và</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một</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quyển</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sách</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toán</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đẹp</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Trịnh</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Tráng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đã</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đưa</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họ</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về</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Thăng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Long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giảng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đạo</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Nhờ</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đó</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đơ</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Rôt</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đã</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làm</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lễ</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rửa</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tội</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cho</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hàng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ngàn</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người</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Năm</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1630 A.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đơ</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Rôt</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bị</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trục</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xuất</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khỏi</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Đàng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Ngoài.Năm</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1640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ông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được</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cử</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vào</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Đàng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Trong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nhưng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sau</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7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tháng</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bị</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chính</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quyền</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Nguyễn</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trục</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xuất</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sau</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đó</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về</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Pháp</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Năm</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1651 A.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đơ</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Rôt</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hoàn</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thành</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quyển</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Từ</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điển</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Việt</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Bồ</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Latinh</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đánh</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dấu</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sự</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ra</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đời</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của</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chữ</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Quốc</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ngữ</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theo</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mẫu</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tự</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 </a:t>
              </a:r>
              <a:r>
                <a:rPr kumimoji="0" lang="en-US" sz="2800" b="0" i="0" u="none" strike="noStrike" kern="1200" cap="none" spc="0" normalizeH="0" baseline="0" noProof="0" dirty="0" err="1">
                  <a:ln>
                    <a:noFill/>
                  </a:ln>
                  <a:solidFill>
                    <a:srgbClr val="0070C0"/>
                  </a:solidFill>
                  <a:effectLst/>
                  <a:uLnTx/>
                  <a:uFillTx/>
                  <a:latin typeface="Times New Roman"/>
                  <a:ea typeface="Microsoft YaHei" charset="-122"/>
                  <a:cs typeface="Arial" charset="0"/>
                </a:rPr>
                <a:t>Latinh</a:t>
              </a:r>
              <a:r>
                <a:rPr kumimoji="0" lang="en-US" sz="2800" b="0" i="0" u="none" strike="noStrike" kern="1200" cap="none" spc="0" normalizeH="0" baseline="0" noProof="0" dirty="0">
                  <a:ln>
                    <a:noFill/>
                  </a:ln>
                  <a:solidFill>
                    <a:srgbClr val="0070C0"/>
                  </a:solidFill>
                  <a:effectLst/>
                  <a:uLnTx/>
                  <a:uFillTx/>
                  <a:latin typeface="Times New Roman"/>
                  <a:ea typeface="Microsoft YaHei" charset="-122"/>
                  <a:cs typeface="Arial" charset="0"/>
                </a:rPr>
                <a:t>.</a:t>
              </a:r>
            </a:p>
          </p:txBody>
        </p:sp>
      </p:grpSp>
      <p:pic>
        <p:nvPicPr>
          <p:cNvPr id="4" name="Đại Vũ _ Sự thật về chữ Quốc ngữ của Việt Nam #shorts #xuhuong">
            <a:hlinkClick r:id="" action="ppaction://media"/>
            <a:extLst>
              <a:ext uri="{FF2B5EF4-FFF2-40B4-BE49-F238E27FC236}">
                <a16:creationId xmlns:a16="http://schemas.microsoft.com/office/drawing/2014/main" id="{52F0FC55-EE66-BF62-85C0-C2E087D121E1}"/>
              </a:ext>
            </a:extLst>
          </p:cNvPr>
          <p:cNvPicPr>
            <a:picLocks noChangeAspect="1"/>
          </p:cNvPicPr>
          <p:nvPr>
            <a:videoFile r:link="rId1"/>
            <p:extLst>
              <p:ext uri="{DAA4B4D4-6D71-4841-9C94-3DE7FCFB9230}">
                <p14:media xmlns:p14="http://schemas.microsoft.com/office/powerpoint/2010/main" r:embed="rId2">
                  <p14:trim st="1498"/>
                </p14:media>
              </p:ext>
            </p:extLst>
          </p:nvPr>
        </p:nvPicPr>
        <p:blipFill>
          <a:blip r:embed="rId6"/>
          <a:stretch>
            <a:fillRect/>
          </a:stretch>
        </p:blipFill>
        <p:spPr>
          <a:xfrm>
            <a:off x="6108700" y="-107406"/>
            <a:ext cx="6057899" cy="6965406"/>
          </a:xfrm>
          <a:prstGeom prst="rect">
            <a:avLst/>
          </a:prstGeom>
        </p:spPr>
      </p:pic>
    </p:spTree>
    <p:extLst>
      <p:ext uri="{BB962C8B-B14F-4D97-AF65-F5344CB8AC3E}">
        <p14:creationId xmlns:p14="http://schemas.microsoft.com/office/powerpoint/2010/main" val="22374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heckerboard(across)">
                                      <p:cBhvr>
                                        <p:cTn id="13" dur="500"/>
                                        <p:tgtEl>
                                          <p:spTgt spid="8"/>
                                        </p:tgtEl>
                                      </p:cBhvr>
                                    </p:animEffect>
                                  </p:childTnLst>
                                </p:cTn>
                              </p:par>
                              <p:par>
                                <p:cTn id="14" presetID="5"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heckerboard(across)">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4"/>
                </p:tgtEl>
              </p:cMediaNode>
            </p:video>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4"/>
                                        </p:tgtEl>
                                      </p:cBhvr>
                                    </p:cmd>
                                  </p:childTnLst>
                                </p:cTn>
                              </p:par>
                            </p:childTnLst>
                          </p:cTn>
                        </p:par>
                      </p:childTnLst>
                    </p:cTn>
                  </p:par>
                </p:childTnLst>
              </p:cTn>
              <p:nextCondLst>
                <p:cond evt="onClick" delay="0">
                  <p:tgtEl>
                    <p:spTgt spid="4"/>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descr="tiengviet-3">
            <a:extLst>
              <a:ext uri="{FF2B5EF4-FFF2-40B4-BE49-F238E27FC236}">
                <a16:creationId xmlns:a16="http://schemas.microsoft.com/office/drawing/2014/main" id="{92D78FAF-C3A5-5348-BD94-95415B7971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686674"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 Box 5">
            <a:extLst>
              <a:ext uri="{FF2B5EF4-FFF2-40B4-BE49-F238E27FC236}">
                <a16:creationId xmlns:a16="http://schemas.microsoft.com/office/drawing/2014/main" id="{1782C75B-D37F-064F-B35B-2247D00C9918}"/>
              </a:ext>
            </a:extLst>
          </p:cNvPr>
          <p:cNvSpPr txBox="1">
            <a:spLocks noChangeArrowheads="1"/>
          </p:cNvSpPr>
          <p:nvPr/>
        </p:nvSpPr>
        <p:spPr bwMode="auto">
          <a:xfrm>
            <a:off x="1128713" y="6212681"/>
            <a:ext cx="57912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Chữ</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kì</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phôi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thai</a:t>
            </a:r>
            <a:endPar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Content Placeholder 3">
            <a:extLst>
              <a:ext uri="{FF2B5EF4-FFF2-40B4-BE49-F238E27FC236}">
                <a16:creationId xmlns:a16="http://schemas.microsoft.com/office/drawing/2014/main" id="{B866E67C-619B-FA46-8471-EB2925C44782}"/>
              </a:ext>
            </a:extLst>
          </p:cNvPr>
          <p:cNvPicPr>
            <a:picLocks noChangeAspect="1"/>
          </p:cNvPicPr>
          <p:nvPr/>
        </p:nvPicPr>
        <p:blipFill rotWithShape="1">
          <a:blip r:embed="rId3">
            <a:extLst>
              <a:ext uri="{28A0092B-C50C-407E-A947-70E740481C1C}">
                <a14:useLocalDpi xmlns:a14="http://schemas.microsoft.com/office/drawing/2010/main" val="0"/>
              </a:ext>
            </a:extLst>
          </a:blip>
          <a:srcRect l="52823"/>
          <a:stretch/>
        </p:blipFill>
        <p:spPr>
          <a:xfrm>
            <a:off x="7686675" y="-1"/>
            <a:ext cx="4505324" cy="6143625"/>
          </a:xfrm>
          <a:prstGeom prst="rect">
            <a:avLst/>
          </a:prstGeom>
        </p:spPr>
      </p:pic>
      <p:sp>
        <p:nvSpPr>
          <p:cNvPr id="9" name="TextBox 2">
            <a:extLst>
              <a:ext uri="{FF2B5EF4-FFF2-40B4-BE49-F238E27FC236}">
                <a16:creationId xmlns:a16="http://schemas.microsoft.com/office/drawing/2014/main" id="{9F580485-98EB-0D41-A034-2EAC82BA5C6E}"/>
              </a:ext>
            </a:extLst>
          </p:cNvPr>
          <p:cNvSpPr txBox="1">
            <a:spLocks noChangeArrowheads="1"/>
          </p:cNvSpPr>
          <p:nvPr/>
        </p:nvSpPr>
        <p:spPr bwMode="auto">
          <a:xfrm>
            <a:off x="8524874" y="6311899"/>
            <a:ext cx="340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altLang="en-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điển</a:t>
            </a:r>
            <a:r>
              <a:rPr kumimoji="0" lang="en-US" altLang="en-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altLang="en-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Bồ</a:t>
            </a:r>
            <a:r>
              <a:rPr kumimoji="0" lang="en-US" altLang="en-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VN" sz="24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Latinh</a:t>
            </a:r>
            <a:endParaRPr kumimoji="0" lang="en-US" altLang="en-VN" sz="24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 calcmode="lin" valueType="num">
                                      <p:cBhvr>
                                        <p:cTn id="7" dur="1000" fill="hold"/>
                                        <p:tgtEl>
                                          <p:spTgt spid="18435"/>
                                        </p:tgtEl>
                                        <p:attrNameLst>
                                          <p:attrName>ppt_w</p:attrName>
                                        </p:attrNameLst>
                                      </p:cBhvr>
                                      <p:tavLst>
                                        <p:tav tm="0">
                                          <p:val>
                                            <p:fltVal val="0"/>
                                          </p:val>
                                        </p:tav>
                                        <p:tav tm="100000">
                                          <p:val>
                                            <p:strVal val="#ppt_w"/>
                                          </p:val>
                                        </p:tav>
                                      </p:tavLst>
                                    </p:anim>
                                    <p:anim calcmode="lin" valueType="num">
                                      <p:cBhvr>
                                        <p:cTn id="8" dur="1000" fill="hold"/>
                                        <p:tgtEl>
                                          <p:spTgt spid="18435"/>
                                        </p:tgtEl>
                                        <p:attrNameLst>
                                          <p:attrName>ppt_h</p:attrName>
                                        </p:attrNameLst>
                                      </p:cBhvr>
                                      <p:tavLst>
                                        <p:tav tm="0">
                                          <p:val>
                                            <p:fltVal val="0"/>
                                          </p:val>
                                        </p:tav>
                                        <p:tav tm="100000">
                                          <p:val>
                                            <p:strVal val="#ppt_h"/>
                                          </p:val>
                                        </p:tav>
                                      </p:tavLst>
                                    </p:anim>
                                    <p:anim calcmode="lin" valueType="num">
                                      <p:cBhvr>
                                        <p:cTn id="9" dur="1000" fill="hold"/>
                                        <p:tgtEl>
                                          <p:spTgt spid="18435"/>
                                        </p:tgtEl>
                                        <p:attrNameLst>
                                          <p:attrName>style.rotation</p:attrName>
                                        </p:attrNameLst>
                                      </p:cBhvr>
                                      <p:tavLst>
                                        <p:tav tm="0">
                                          <p:val>
                                            <p:fltVal val="90"/>
                                          </p:val>
                                        </p:tav>
                                        <p:tav tm="100000">
                                          <p:val>
                                            <p:fltVal val="0"/>
                                          </p:val>
                                        </p:tav>
                                      </p:tavLst>
                                    </p:anim>
                                    <p:animEffect transition="in" filter="fade">
                                      <p:cBhvr>
                                        <p:cTn id="10" dur="1000"/>
                                        <p:tgtEl>
                                          <p:spTgt spid="1843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8437"/>
                                        </p:tgtEl>
                                        <p:attrNameLst>
                                          <p:attrName>style.visibility</p:attrName>
                                        </p:attrNameLst>
                                      </p:cBhvr>
                                      <p:to>
                                        <p:strVal val="visible"/>
                                      </p:to>
                                    </p:set>
                                    <p:anim calcmode="lin" valueType="num">
                                      <p:cBhvr>
                                        <p:cTn id="13" dur="1000" fill="hold"/>
                                        <p:tgtEl>
                                          <p:spTgt spid="18437"/>
                                        </p:tgtEl>
                                        <p:attrNameLst>
                                          <p:attrName>ppt_w</p:attrName>
                                        </p:attrNameLst>
                                      </p:cBhvr>
                                      <p:tavLst>
                                        <p:tav tm="0">
                                          <p:val>
                                            <p:fltVal val="0"/>
                                          </p:val>
                                        </p:tav>
                                        <p:tav tm="100000">
                                          <p:val>
                                            <p:strVal val="#ppt_w"/>
                                          </p:val>
                                        </p:tav>
                                      </p:tavLst>
                                    </p:anim>
                                    <p:anim calcmode="lin" valueType="num">
                                      <p:cBhvr>
                                        <p:cTn id="14" dur="1000" fill="hold"/>
                                        <p:tgtEl>
                                          <p:spTgt spid="18437"/>
                                        </p:tgtEl>
                                        <p:attrNameLst>
                                          <p:attrName>ppt_h</p:attrName>
                                        </p:attrNameLst>
                                      </p:cBhvr>
                                      <p:tavLst>
                                        <p:tav tm="0">
                                          <p:val>
                                            <p:fltVal val="0"/>
                                          </p:val>
                                        </p:tav>
                                        <p:tav tm="100000">
                                          <p:val>
                                            <p:strVal val="#ppt_h"/>
                                          </p:val>
                                        </p:tav>
                                      </p:tavLst>
                                    </p:anim>
                                    <p:anim calcmode="lin" valueType="num">
                                      <p:cBhvr>
                                        <p:cTn id="15" dur="1000" fill="hold"/>
                                        <p:tgtEl>
                                          <p:spTgt spid="18437"/>
                                        </p:tgtEl>
                                        <p:attrNameLst>
                                          <p:attrName>style.rotation</p:attrName>
                                        </p:attrNameLst>
                                      </p:cBhvr>
                                      <p:tavLst>
                                        <p:tav tm="0">
                                          <p:val>
                                            <p:fltVal val="90"/>
                                          </p:val>
                                        </p:tav>
                                        <p:tav tm="100000">
                                          <p:val>
                                            <p:fltVal val="0"/>
                                          </p:val>
                                        </p:tav>
                                      </p:tavLst>
                                    </p:anim>
                                    <p:animEffect transition="in" filter="fade">
                                      <p:cBhvr>
                                        <p:cTn id="16" dur="1000"/>
                                        <p:tgtEl>
                                          <p:spTgt spid="18437"/>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 calcmode="lin" valueType="num">
                                      <p:cBhvr>
                                        <p:cTn id="27" dur="1000" fill="hold"/>
                                        <p:tgtEl>
                                          <p:spTgt spid="9"/>
                                        </p:tgtEl>
                                        <p:attrNameLst>
                                          <p:attrName>style.rotation</p:attrName>
                                        </p:attrNameLst>
                                      </p:cBhvr>
                                      <p:tavLst>
                                        <p:tav tm="0">
                                          <p:val>
                                            <p:fltVal val="90"/>
                                          </p:val>
                                        </p:tav>
                                        <p:tav tm="100000">
                                          <p:val>
                                            <p:fltVal val="0"/>
                                          </p:val>
                                        </p:tav>
                                      </p:tavLst>
                                    </p:anim>
                                    <p:animEffect transition="in" filter="fade">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628C8D3D-DA5C-8803-535A-23649878F2E1}"/>
              </a:ext>
            </a:extLst>
          </p:cNvPr>
          <p:cNvGraphicFramePr>
            <a:graphicFrameLocks noGrp="1"/>
          </p:cNvGraphicFramePr>
          <p:nvPr/>
        </p:nvGraphicFramePr>
        <p:xfrm>
          <a:off x="0" y="-15240"/>
          <a:ext cx="12192000" cy="6918960"/>
        </p:xfrm>
        <a:graphic>
          <a:graphicData uri="http://schemas.openxmlformats.org/drawingml/2006/table">
            <a:tbl>
              <a:tblPr firstRow="1" bandRow="1">
                <a:tableStyleId>{5C22544A-7EE6-4342-B048-85BDC9FD1C3A}</a:tableStyleId>
              </a:tblPr>
              <a:tblGrid>
                <a:gridCol w="1996440">
                  <a:extLst>
                    <a:ext uri="{9D8B030D-6E8A-4147-A177-3AD203B41FA5}">
                      <a16:colId xmlns:a16="http://schemas.microsoft.com/office/drawing/2014/main" val="2370461711"/>
                    </a:ext>
                  </a:extLst>
                </a:gridCol>
                <a:gridCol w="10195560">
                  <a:extLst>
                    <a:ext uri="{9D8B030D-6E8A-4147-A177-3AD203B41FA5}">
                      <a16:colId xmlns:a16="http://schemas.microsoft.com/office/drawing/2014/main" val="2755844418"/>
                    </a:ext>
                  </a:extLst>
                </a:gridCol>
              </a:tblGrid>
              <a:tr h="1050410">
                <a:tc>
                  <a:txBody>
                    <a:bodyPr/>
                    <a:lstStyle/>
                    <a:p>
                      <a:pPr algn="ctr"/>
                      <a:r>
                        <a:rPr lang="en-US" sz="3200">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Thành tựu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2908229"/>
                  </a:ext>
                </a:extLst>
              </a:tr>
              <a:tr h="1067950">
                <a:tc>
                  <a:txBody>
                    <a:bodyPr/>
                    <a:lstStyle/>
                    <a:p>
                      <a:pPr algn="ctr"/>
                      <a:r>
                        <a:rPr lang="en-US" sz="3200">
                          <a:latin typeface="Times New Roman" panose="02020603050405020304" pitchFamily="18" charset="0"/>
                          <a:cs typeface="Times New Roman" panose="02020603050405020304" pitchFamily="18" charset="0"/>
                        </a:rPr>
                        <a:t>Chữ viết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997122"/>
                  </a:ext>
                </a:extLst>
              </a:tr>
              <a:tr h="2758440">
                <a:tc>
                  <a:txBody>
                    <a:bodyPr/>
                    <a:lstStyle/>
                    <a:p>
                      <a:pPr algn="ctr"/>
                      <a:r>
                        <a:rPr lang="en-US" sz="3200">
                          <a:latin typeface="Times New Roman" panose="02020603050405020304" pitchFamily="18" charset="0"/>
                          <a:cs typeface="Times New Roman" panose="02020603050405020304" pitchFamily="18" charset="0"/>
                        </a:rPr>
                        <a:t>Văn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1535854"/>
                  </a:ext>
                </a:extLst>
              </a:tr>
              <a:tr h="1940943">
                <a:tc>
                  <a:txBody>
                    <a:bodyPr/>
                    <a:lstStyle/>
                    <a:p>
                      <a:pPr algn="ctr"/>
                      <a:r>
                        <a:rPr lang="en-US" sz="3200">
                          <a:latin typeface="Times New Roman" panose="02020603050405020304" pitchFamily="18" charset="0"/>
                          <a:cs typeface="Times New Roman" panose="02020603050405020304" pitchFamily="18" charset="0"/>
                        </a:rPr>
                        <a:t>Nghệ thuật dân gian</a:t>
                      </a: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8849643"/>
                  </a:ext>
                </a:extLst>
              </a:tr>
            </a:tbl>
          </a:graphicData>
        </a:graphic>
      </p:graphicFrame>
      <p:sp>
        <p:nvSpPr>
          <p:cNvPr id="11" name="TextBox 10">
            <a:extLst>
              <a:ext uri="{FF2B5EF4-FFF2-40B4-BE49-F238E27FC236}">
                <a16:creationId xmlns:a16="http://schemas.microsoft.com/office/drawing/2014/main" id="{8F6C105F-E823-ABD9-9118-B97E1752E14C}"/>
              </a:ext>
            </a:extLst>
          </p:cNvPr>
          <p:cNvSpPr txBox="1"/>
          <p:nvPr/>
        </p:nvSpPr>
        <p:spPr>
          <a:xfrm>
            <a:off x="2225040" y="1273270"/>
            <a:ext cx="9966960" cy="523220"/>
          </a:xfrm>
          <a:prstGeom prst="rect">
            <a:avLst/>
          </a:prstGeom>
          <a:noFill/>
        </p:spPr>
        <p:txBody>
          <a:bodyPr wrap="square">
            <a:spAutoFit/>
          </a:bodyPr>
          <a:lstStyle/>
          <a:p>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Ch</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ữ</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Quốc ng</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ữ</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ra đời và d</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ầ</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 được sử dụng phổ biến.</a:t>
            </a:r>
            <a:endParaRPr lang="en-US" sz="28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5B8F4850-D4ED-5693-0B3C-791BF8D3B504}"/>
              </a:ext>
            </a:extLst>
          </p:cNvPr>
          <p:cNvSpPr txBox="1"/>
          <p:nvPr/>
        </p:nvSpPr>
        <p:spPr>
          <a:xfrm>
            <a:off x="1981200" y="2131770"/>
            <a:ext cx="10210800" cy="1384995"/>
          </a:xfrm>
          <a:prstGeom prst="rect">
            <a:avLst/>
          </a:prstGeom>
          <a:noFill/>
        </p:spPr>
        <p:txBody>
          <a:bodyPr wrap="square">
            <a:spAutoFit/>
          </a:bodyPr>
          <a:lstStyle/>
          <a:p>
            <a:pPr algn="just"/>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V</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ăn học chữ Nôm phát triển mạnh hơn, đặc biệt là thơ Nôm, truyện Nôm Các nhà văn, nhà thơ tiêu biểu Nguyễn Bỉnh Khiêm, Phùng Khác Khoan, Đào Duy Từ,.. </a:t>
            </a:r>
            <a:endParaRPr lang="en-US" sz="280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54BABF34-5F85-7ECF-DAD3-4C0433CA79AE}"/>
              </a:ext>
            </a:extLst>
          </p:cNvPr>
          <p:cNvSpPr txBox="1"/>
          <p:nvPr/>
        </p:nvSpPr>
        <p:spPr>
          <a:xfrm>
            <a:off x="1981200" y="3654390"/>
            <a:ext cx="10088880" cy="954107"/>
          </a:xfrm>
          <a:prstGeom prst="rect">
            <a:avLst/>
          </a:prstGeom>
          <a:noFill/>
        </p:spPr>
        <p:txBody>
          <a:bodyPr wrap="square">
            <a:spAutoFit/>
          </a:bodyPr>
          <a:lstStyle/>
          <a:p>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Văn học dân gian có nhiều thể loại phong phú, đặc biệt thời kì này có truyện Trạng, truyện tiểu làm với những bài học sâu sắc.</a:t>
            </a:r>
            <a:endParaRPr lang="en-US"/>
          </a:p>
        </p:txBody>
      </p:sp>
    </p:spTree>
    <p:extLst>
      <p:ext uri="{BB962C8B-B14F-4D97-AF65-F5344CB8AC3E}">
        <p14:creationId xmlns:p14="http://schemas.microsoft.com/office/powerpoint/2010/main" val="16573645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an1">
            <a:extLst>
              <a:ext uri="{FF2B5EF4-FFF2-40B4-BE49-F238E27FC236}">
                <a16:creationId xmlns:a16="http://schemas.microsoft.com/office/drawing/2014/main" id="{8D8BC060-B74A-1042-B81D-11E95C74C1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963" y="571500"/>
            <a:ext cx="46482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han2">
            <a:extLst>
              <a:ext uri="{FF2B5EF4-FFF2-40B4-BE49-F238E27FC236}">
                <a16:creationId xmlns:a16="http://schemas.microsoft.com/office/drawing/2014/main" id="{518A1BAB-8574-B04C-8212-90CFFCEB0B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4163" y="569913"/>
            <a:ext cx="4495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CF5CA770-C7EF-9748-86A3-B81EA2F9BF25}"/>
              </a:ext>
            </a:extLst>
          </p:cNvPr>
          <p:cNvSpPr>
            <a:spLocks noChangeArrowheads="1"/>
          </p:cNvSpPr>
          <p:nvPr/>
        </p:nvSpPr>
        <p:spPr bwMode="auto">
          <a:xfrm>
            <a:off x="7167563" y="61341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FF"/>
                </a:solidFill>
                <a:effectLst/>
                <a:uLnTx/>
                <a:uFillTx/>
                <a:latin typeface="Times New Roman" panose="02020603050405020304" pitchFamily="18" charset="0"/>
                <a:ea typeface="+mn-ea"/>
                <a:cs typeface="Times New Roman" panose="02020603050405020304" pitchFamily="18" charset="0"/>
              </a:rPr>
              <a:t>Chữ Nôm</a:t>
            </a:r>
          </a:p>
        </p:txBody>
      </p:sp>
      <p:sp>
        <p:nvSpPr>
          <p:cNvPr id="7" name="Rectangle 5">
            <a:extLst>
              <a:ext uri="{FF2B5EF4-FFF2-40B4-BE49-F238E27FC236}">
                <a16:creationId xmlns:a16="http://schemas.microsoft.com/office/drawing/2014/main" id="{D2DAC4EA-FDCA-9D4B-A8EA-3CE2BD13E6D8}"/>
              </a:ext>
            </a:extLst>
          </p:cNvPr>
          <p:cNvSpPr>
            <a:spLocks noChangeArrowheads="1"/>
          </p:cNvSpPr>
          <p:nvPr/>
        </p:nvSpPr>
        <p:spPr bwMode="auto">
          <a:xfrm>
            <a:off x="2824163" y="6134100"/>
            <a:ext cx="259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a:ln>
                  <a:noFill/>
                </a:ln>
                <a:solidFill>
                  <a:srgbClr val="FF00FF"/>
                </a:solidFill>
                <a:effectLst/>
                <a:uLnTx/>
                <a:uFillTx/>
                <a:latin typeface="Times New Roman" panose="02020603050405020304" pitchFamily="18" charset="0"/>
                <a:ea typeface="+mn-ea"/>
                <a:cs typeface="Times New Roman" panose="02020603050405020304" pitchFamily="18" charset="0"/>
              </a:rPr>
              <a:t>Chữ Hán</a:t>
            </a:r>
          </a:p>
        </p:txBody>
      </p:sp>
    </p:spTree>
    <p:extLst>
      <p:ext uri="{BB962C8B-B14F-4D97-AF65-F5344CB8AC3E}">
        <p14:creationId xmlns:p14="http://schemas.microsoft.com/office/powerpoint/2010/main" val="2336250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41" name="Picture 5">
            <a:extLst>
              <a:ext uri="{FF2B5EF4-FFF2-40B4-BE49-F238E27FC236}">
                <a16:creationId xmlns:a16="http://schemas.microsoft.com/office/drawing/2014/main" id="{785A3EA6-9673-7B4E-980E-4009D18856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323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342" name="Rectangle 6">
            <a:extLst>
              <a:ext uri="{FF2B5EF4-FFF2-40B4-BE49-F238E27FC236}">
                <a16:creationId xmlns:a16="http://schemas.microsoft.com/office/drawing/2014/main" id="{C062FEA5-AB4D-9545-BC00-9BC943813D25}"/>
              </a:ext>
            </a:extLst>
          </p:cNvPr>
          <p:cNvSpPr>
            <a:spLocks noChangeArrowheads="1"/>
          </p:cNvSpPr>
          <p:nvPr/>
        </p:nvSpPr>
        <p:spPr bwMode="auto">
          <a:xfrm>
            <a:off x="4414838" y="0"/>
            <a:ext cx="7777162" cy="6786562"/>
          </a:xfrm>
          <a:prstGeom prst="rect">
            <a:avLst/>
          </a:prstGeom>
          <a:gradFill rotWithShape="0">
            <a:gsLst>
              <a:gs pos="0">
                <a:srgbClr val="FFFFFF"/>
              </a:gs>
              <a:gs pos="50000">
                <a:srgbClr val="FFFF66"/>
              </a:gs>
              <a:gs pos="100000">
                <a:srgbClr val="FFFFFF"/>
              </a:gs>
            </a:gsLst>
            <a:lin ang="0" scaled="1"/>
          </a:gradFill>
          <a:ln w="9360" cap="sq">
            <a:no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vi-VN" altLang="en-VN" sz="2800" b="1" i="0" u="none" strike="noStrike" kern="1200" cap="none" spc="0" normalizeH="0" baseline="0" noProof="0" dirty="0">
                <a:ln>
                  <a:noFill/>
                </a:ln>
                <a:solidFill>
                  <a:srgbClr val="FF3300"/>
                </a:solidFill>
                <a:effectLst/>
                <a:uLnTx/>
                <a:uFillTx/>
                <a:latin typeface="Times New Roman" panose="02020603050405020304" pitchFamily="18" charset="0"/>
                <a:ea typeface="Microsoft YaHei" panose="020B0503020204020204" pitchFamily="34" charset="-122"/>
                <a:cs typeface="+mn-cs"/>
              </a:rPr>
              <a:t>Nguyễn Bỉnh Khiêm </a:t>
            </a:r>
            <a:r>
              <a:rPr kumimoji="0" lang="en-US" altLang="en-VN" sz="2800" b="1" i="0" u="none" strike="noStrike" kern="1200" cap="none" spc="0" normalizeH="0" baseline="0" noProof="0" dirty="0">
                <a:ln>
                  <a:noFill/>
                </a:ln>
                <a:solidFill>
                  <a:srgbClr val="FF3300"/>
                </a:solidFill>
                <a:effectLst/>
                <a:uLnTx/>
                <a:uFillTx/>
                <a:latin typeface="Times New Roman" panose="02020603050405020304" pitchFamily="18" charset="0"/>
                <a:ea typeface="Microsoft YaHei" panose="020B0503020204020204" pitchFamily="34" charset="-122"/>
                <a:cs typeface="+mn-cs"/>
              </a:rPr>
              <a:t>(1491</a:t>
            </a:r>
            <a:r>
              <a:rPr kumimoji="0" lang="vi-VN" altLang="en-VN" sz="2800" b="1" i="0" u="none" strike="noStrike" kern="1200" cap="none" spc="0" normalizeH="0" baseline="0" noProof="0" dirty="0">
                <a:ln>
                  <a:noFill/>
                </a:ln>
                <a:solidFill>
                  <a:srgbClr val="FF3300"/>
                </a:solidFill>
                <a:effectLst/>
                <a:uLnTx/>
                <a:uFillTx/>
                <a:latin typeface="Times New Roman" panose="02020603050405020304" pitchFamily="18" charset="0"/>
                <a:ea typeface="Microsoft YaHei" panose="020B0503020204020204" pitchFamily="34" charset="-122"/>
                <a:cs typeface="+mn-cs"/>
              </a:rPr>
              <a:t>–158</a:t>
            </a:r>
            <a:r>
              <a:rPr kumimoji="0" lang="en-US" altLang="en-VN" sz="2800" b="1" i="0" u="none" strike="noStrike" kern="1200" cap="none" spc="0" normalizeH="0" baseline="0" noProof="0" dirty="0">
                <a:ln>
                  <a:noFill/>
                </a:ln>
                <a:solidFill>
                  <a:srgbClr val="FF3300"/>
                </a:solidFill>
                <a:effectLst/>
                <a:uLnTx/>
                <a:uFillTx/>
                <a:latin typeface="Times New Roman" panose="02020603050405020304" pitchFamily="18" charset="0"/>
                <a:ea typeface="Microsoft YaHei" panose="020B0503020204020204" pitchFamily="34" charset="-122"/>
                <a:cs typeface="+mn-cs"/>
              </a:rPr>
              <a:t>5</a:t>
            </a:r>
            <a:r>
              <a:rPr kumimoji="0" lang="vi-VN" altLang="en-VN" sz="2800" b="1" i="0" u="none" strike="noStrike" kern="1200" cap="none" spc="0" normalizeH="0" baseline="0" noProof="0" dirty="0">
                <a:ln>
                  <a:noFill/>
                </a:ln>
                <a:solidFill>
                  <a:srgbClr val="FF3300"/>
                </a:solidFill>
                <a:effectLst/>
                <a:uLnTx/>
                <a:uFillTx/>
                <a:latin typeface="Times New Roman" panose="02020603050405020304" pitchFamily="18" charset="0"/>
                <a:ea typeface="Microsoft YaHei" panose="020B0503020204020204" pitchFamily="34" charset="-122"/>
                <a:cs typeface="+mn-cs"/>
              </a:rPr>
              <a:t>) </a:t>
            </a:r>
            <a:endPar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Quê</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ở</a:t>
            </a:r>
            <a:r>
              <a:rPr kumimoji="0" lang="vi-VN"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huyện Vĩnh Bảo, Hải Phòng.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vi-VN"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Năm 1535, ông đi thi và đậu Trạng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vi-VN"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nguyên. Vì ông đỗ Trạng nguyên và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vi-VN"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được phong tước Trình Tuyền hầu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vi-VN"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nên dân gian gọi ông là Trạng Trình.</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Một</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mai</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một</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cuốc</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một</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cần</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câu</a:t>
            </a:r>
            <a:endPar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Thơ</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thẩn</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dầu</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ai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vui</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thú</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nào</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Ta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dại</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ta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tìm</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nơi</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vắng</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vẻ</a:t>
            </a:r>
            <a:endPar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Người</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khôn</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người</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đến</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chốn</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lao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xao</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Thu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ăn</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măng</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trúc</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đông</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ăn</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giá</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a:t>
            </a: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Xuân</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tắm</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hồ</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sen</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hạ</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tắm</a:t>
            </a:r>
            <a:r>
              <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0" u="none" strike="noStrike" kern="1200" cap="none" spc="0" normalizeH="0" baseline="0" noProof="0" dirty="0" err="1">
                <a:ln>
                  <a:noFill/>
                </a:ln>
                <a:solidFill>
                  <a:srgbClr val="333399"/>
                </a:solidFill>
                <a:effectLst/>
                <a:uLnTx/>
                <a:uFillTx/>
                <a:latin typeface="Times New Roman" panose="02020603050405020304" pitchFamily="18" charset="0"/>
                <a:ea typeface="Microsoft YaHei" panose="020B0503020204020204" pitchFamily="34" charset="-122"/>
                <a:cs typeface="+mn-cs"/>
              </a:rPr>
              <a:t>ao</a:t>
            </a:r>
            <a:endParaRPr kumimoji="0" lang="en-US" altLang="en-VN" sz="2800" b="1" i="0" u="none" strike="noStrike" kern="1200" cap="none" spc="0" normalizeH="0" baseline="0" noProof="0" dirty="0">
              <a:ln>
                <a:noFill/>
              </a:ln>
              <a:solidFill>
                <a:srgbClr val="333399"/>
              </a:solidFill>
              <a:effectLst/>
              <a:uLnTx/>
              <a:uFillTx/>
              <a:latin typeface="Times New Roman" panose="02020603050405020304" pitchFamily="18" charset="0"/>
              <a:ea typeface="Microsoft YaHei" panose="020B0503020204020204" pitchFamily="34" charset="-122"/>
              <a:cs typeface="+mn-cs"/>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US" alt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mn-cs"/>
            </a:endParaRPr>
          </a:p>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2800" b="1" i="1"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mn-cs"/>
              </a:rPr>
              <a:t>(</a:t>
            </a:r>
            <a:r>
              <a:rPr kumimoji="0" lang="en-US" altLang="en-VN" sz="2800" b="1" i="1"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mn-cs"/>
              </a:rPr>
              <a:t>Trích</a:t>
            </a:r>
            <a:r>
              <a:rPr kumimoji="0" lang="en-US" altLang="en-VN" sz="2800" b="1" i="1"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1"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mn-cs"/>
              </a:rPr>
              <a:t>bài</a:t>
            </a:r>
            <a:r>
              <a:rPr kumimoji="0" lang="en-US" altLang="en-VN" sz="2800" b="1" i="1"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1"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mn-cs"/>
              </a:rPr>
              <a:t>thơ</a:t>
            </a:r>
            <a:r>
              <a:rPr kumimoji="0" lang="en-US" altLang="en-VN" sz="2800" b="1" i="1"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mn-cs"/>
              </a:rPr>
              <a:t> “</a:t>
            </a:r>
            <a:r>
              <a:rPr kumimoji="0" lang="en-US" altLang="en-VN" sz="2800" b="1" i="1"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mn-cs"/>
              </a:rPr>
              <a:t>Nhàn</a:t>
            </a:r>
            <a:r>
              <a:rPr kumimoji="0" lang="en-US" altLang="en-VN" sz="2800" b="1" i="1"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mn-cs"/>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strips(downLeft)">
                                      <p:cBhvr>
                                        <p:cTn id="7" dur="500"/>
                                        <p:tgtEl>
                                          <p:spTgt spid="14341"/>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4342"/>
                                        </p:tgtEl>
                                        <p:attrNameLst>
                                          <p:attrName>style.visibility</p:attrName>
                                        </p:attrNameLst>
                                      </p:cBhvr>
                                      <p:to>
                                        <p:strVal val="visible"/>
                                      </p:to>
                                    </p:set>
                                    <p:animEffect transition="in" filter="strips(downLeft)">
                                      <p:cBhvr>
                                        <p:cTn id="10" dur="500"/>
                                        <p:tgtEl>
                                          <p:spTgt spid="14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Ebook] Phủ Biên Tạp Lục - Tải ebook miễn phí">
            <a:extLst>
              <a:ext uri="{FF2B5EF4-FFF2-40B4-BE49-F238E27FC236}">
                <a16:creationId xmlns:a16="http://schemas.microsoft.com/office/drawing/2014/main" id="{86EA8298-D9AD-09A4-8844-C317847385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08" b="17771"/>
          <a:stretch/>
        </p:blipFill>
        <p:spPr bwMode="auto">
          <a:xfrm>
            <a:off x="20" y="1"/>
            <a:ext cx="6095980" cy="6858001"/>
          </a:xfrm>
          <a:custGeom>
            <a:avLst/>
            <a:gdLst/>
            <a:ahLst/>
            <a:cxnLst/>
            <a:rect l="l" t="t" r="r" b="b"/>
            <a:pathLst>
              <a:path w="6016489" h="6858001">
                <a:moveTo>
                  <a:pt x="0" y="0"/>
                </a:moveTo>
                <a:lnTo>
                  <a:pt x="6016489" y="0"/>
                </a:lnTo>
                <a:lnTo>
                  <a:pt x="6016489" y="3"/>
                </a:lnTo>
                <a:lnTo>
                  <a:pt x="4217356" y="3"/>
                </a:lnTo>
                <a:lnTo>
                  <a:pt x="4429187" y="675864"/>
                </a:lnTo>
                <a:lnTo>
                  <a:pt x="4426326" y="675864"/>
                </a:lnTo>
                <a:lnTo>
                  <a:pt x="5659819" y="4611414"/>
                </a:lnTo>
                <a:lnTo>
                  <a:pt x="3962482" y="6858000"/>
                </a:lnTo>
                <a:lnTo>
                  <a:pt x="6016489" y="6858000"/>
                </a:lnTo>
                <a:lnTo>
                  <a:pt x="6016489" y="6858001"/>
                </a:lnTo>
                <a:lnTo>
                  <a:pt x="0" y="6858001"/>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Thiên Nam NG L C 1 | PDF">
            <a:extLst>
              <a:ext uri="{FF2B5EF4-FFF2-40B4-BE49-F238E27FC236}">
                <a16:creationId xmlns:a16="http://schemas.microsoft.com/office/drawing/2014/main" id="{F3931C77-FCFD-941D-0DD0-4E707F355B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096" r="-3" b="17740"/>
          <a:stretch/>
        </p:blipFill>
        <p:spPr bwMode="auto">
          <a:xfrm>
            <a:off x="4312362" y="-2"/>
            <a:ext cx="4831627" cy="4520001"/>
          </a:xfrm>
          <a:custGeom>
            <a:avLst/>
            <a:gdLst/>
            <a:ahLst/>
            <a:cxnLst/>
            <a:rect l="l" t="t" r="r" b="b"/>
            <a:pathLst>
              <a:path w="4831627" h="4520011">
                <a:moveTo>
                  <a:pt x="0" y="0"/>
                </a:moveTo>
                <a:lnTo>
                  <a:pt x="4831627" y="0"/>
                </a:lnTo>
                <a:lnTo>
                  <a:pt x="1416677" y="4520011"/>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Mua Ô Châu Cận Lục">
            <a:extLst>
              <a:ext uri="{FF2B5EF4-FFF2-40B4-BE49-F238E27FC236}">
                <a16:creationId xmlns:a16="http://schemas.microsoft.com/office/drawing/2014/main" id="{FE8A1472-B4F0-805A-8D14-D39E874684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97" r="16953" b="11583"/>
          <a:stretch/>
        </p:blipFill>
        <p:spPr bwMode="auto">
          <a:xfrm>
            <a:off x="4307056" y="0"/>
            <a:ext cx="7884924" cy="6858000"/>
          </a:xfrm>
          <a:custGeom>
            <a:avLst/>
            <a:gdLst/>
            <a:ahLst/>
            <a:cxnLst/>
            <a:rect l="l" t="t" r="r" b="b"/>
            <a:pathLst>
              <a:path w="8123469" h="6858000">
                <a:moveTo>
                  <a:pt x="5181344" y="0"/>
                </a:moveTo>
                <a:lnTo>
                  <a:pt x="8123469" y="0"/>
                </a:lnTo>
                <a:lnTo>
                  <a:pt x="8123469"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10922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83000">
              <a:schemeClr val="bg2">
                <a:tint val="90000"/>
                <a:satMod val="92000"/>
                <a:lumMod val="120000"/>
              </a:schemeClr>
            </a:gs>
            <a:gs pos="96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pic>
        <p:nvPicPr>
          <p:cNvPr id="5122" name="Picture 2" descr="Đào Duy Từ - nhà quân sự tài giỏi, mưu lược">
            <a:extLst>
              <a:ext uri="{FF2B5EF4-FFF2-40B4-BE49-F238E27FC236}">
                <a16:creationId xmlns:a16="http://schemas.microsoft.com/office/drawing/2014/main" id="{6732F74C-AE22-514A-BAD8-E93D3CDB8B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988050"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386A37C8-915D-4041-A06A-5C89E6C3141B}"/>
              </a:ext>
            </a:extLst>
          </p:cNvPr>
          <p:cNvGrpSpPr/>
          <p:nvPr/>
        </p:nvGrpSpPr>
        <p:grpSpPr>
          <a:xfrm>
            <a:off x="6096000" y="0"/>
            <a:ext cx="6096000" cy="6858000"/>
            <a:chOff x="6096000" y="0"/>
            <a:chExt cx="6096000" cy="6858000"/>
          </a:xfrm>
        </p:grpSpPr>
        <p:sp>
          <p:nvSpPr>
            <p:cNvPr id="2" name="Rounded Rectangle 1">
              <a:extLst>
                <a:ext uri="{FF2B5EF4-FFF2-40B4-BE49-F238E27FC236}">
                  <a16:creationId xmlns:a16="http://schemas.microsoft.com/office/drawing/2014/main" id="{7E5A9A08-ED58-0E41-90E0-B8B3670ABF5C}"/>
                </a:ext>
              </a:extLst>
            </p:cNvPr>
            <p:cNvSpPr/>
            <p:nvPr/>
          </p:nvSpPr>
          <p:spPr>
            <a:xfrm>
              <a:off x="6096000" y="0"/>
              <a:ext cx="6096000" cy="6858000"/>
            </a:xfrm>
            <a:prstGeom prst="roundRect">
              <a:avLst>
                <a:gd name="adj" fmla="val 9703"/>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Rectangle 2">
              <a:extLst>
                <a:ext uri="{FF2B5EF4-FFF2-40B4-BE49-F238E27FC236}">
                  <a16:creationId xmlns:a16="http://schemas.microsoft.com/office/drawing/2014/main" id="{40026772-7EC5-B649-B1B8-5A9CD95AFC34}"/>
                </a:ext>
              </a:extLst>
            </p:cNvPr>
            <p:cNvSpPr/>
            <p:nvPr/>
          </p:nvSpPr>
          <p:spPr>
            <a:xfrm>
              <a:off x="6225041" y="366622"/>
              <a:ext cx="5837918" cy="6124754"/>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Đào Duy Từ hiệu là Lộc Khê, quê ở xã Hoa Trai, huyện Ngọc Sơn, phủ Tĩnh Gia, Thanh Hoa, Đại Việt, là người Thầy (quân sư) chính trị gia, quân sự, văn hóa và nhà thơ thời chúa Nguyễn Phúc Nguyên, đệ nhất khai quốc công thần của các Chúa Nguyễn và nhà Nguyễn. Cha ông tên là Đào Tá Hán, một xướng hát chuyên nghiệp. Mẹ ông là người họ Nguyễn. Ông thông minh, và học rộng biết nhiều.</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Đào Duy Từ mất ngày 17 tháng 10 năm 1634, thọ 63 tuổi, được phong tặng làm Tán - trị Dực Văn Kim Tử Đại-Phu.</a:t>
              </a:r>
              <a:endParaRPr kumimoji="0" lang="en-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842165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strips(downRight)">
                                      <p:cBhvr>
                                        <p:cTn id="7" dur="500"/>
                                        <p:tgtEl>
                                          <p:spTgt spid="5122"/>
                                        </p:tgtEl>
                                      </p:cBhvr>
                                    </p:animEffect>
                                  </p:child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hị Độ Mai - THƯ VIỆN PHẬT GIÁO">
            <a:extLst>
              <a:ext uri="{FF2B5EF4-FFF2-40B4-BE49-F238E27FC236}">
                <a16:creationId xmlns:a16="http://schemas.microsoft.com/office/drawing/2014/main" id="{186A021E-CDF7-1D46-9A7F-A26891F8D7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8805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iên Nam NG L C 1 | PDF">
            <a:extLst>
              <a:ext uri="{FF2B5EF4-FFF2-40B4-BE49-F238E27FC236}">
                <a16:creationId xmlns:a16="http://schemas.microsoft.com/office/drawing/2014/main" id="{034FCDFA-5A2D-9F44-8DC8-629C404C3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050" y="0"/>
            <a:ext cx="6203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841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Horizontal)">
                                      <p:cBhvr>
                                        <p:cTn id="7" dur="500"/>
                                        <p:tgtEl>
                                          <p:spTgt spid="4098"/>
                                        </p:tgtEl>
                                      </p:cBhvr>
                                    </p:animEffect>
                                  </p:childTnLst>
                                </p:cTn>
                              </p:par>
                              <p:par>
                                <p:cTn id="8" presetID="16" presetClass="entr" presetSubtype="42"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arn(outHorizontal)">
                                      <p:cBhvr>
                                        <p:cTn id="10"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ruyện Trạng Quỳnh – Trạng Lợn – huyhoangbookstore">
            <a:extLst>
              <a:ext uri="{FF2B5EF4-FFF2-40B4-BE49-F238E27FC236}">
                <a16:creationId xmlns:a16="http://schemas.microsoft.com/office/drawing/2014/main" id="{88E25FEB-19DA-E44F-A968-A34BCDAF46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59880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ranh truyện dân gian Việt Nam - Thạch Sanh – Nhà xuất bản Kim Đồng">
            <a:extLst>
              <a:ext uri="{FF2B5EF4-FFF2-40B4-BE49-F238E27FC236}">
                <a16:creationId xmlns:a16="http://schemas.microsoft.com/office/drawing/2014/main" id="{F64707AD-3C14-1C49-A011-450268753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050" y="0"/>
            <a:ext cx="62039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065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628C8D3D-DA5C-8803-535A-23649878F2E1}"/>
              </a:ext>
            </a:extLst>
          </p:cNvPr>
          <p:cNvGraphicFramePr>
            <a:graphicFrameLocks noGrp="1"/>
          </p:cNvGraphicFramePr>
          <p:nvPr/>
        </p:nvGraphicFramePr>
        <p:xfrm>
          <a:off x="0" y="-15240"/>
          <a:ext cx="12192000" cy="6918960"/>
        </p:xfrm>
        <a:graphic>
          <a:graphicData uri="http://schemas.openxmlformats.org/drawingml/2006/table">
            <a:tbl>
              <a:tblPr firstRow="1" bandRow="1">
                <a:tableStyleId>{5C22544A-7EE6-4342-B048-85BDC9FD1C3A}</a:tableStyleId>
              </a:tblPr>
              <a:tblGrid>
                <a:gridCol w="1996440">
                  <a:extLst>
                    <a:ext uri="{9D8B030D-6E8A-4147-A177-3AD203B41FA5}">
                      <a16:colId xmlns:a16="http://schemas.microsoft.com/office/drawing/2014/main" val="2370461711"/>
                    </a:ext>
                  </a:extLst>
                </a:gridCol>
                <a:gridCol w="10195560">
                  <a:extLst>
                    <a:ext uri="{9D8B030D-6E8A-4147-A177-3AD203B41FA5}">
                      <a16:colId xmlns:a16="http://schemas.microsoft.com/office/drawing/2014/main" val="2755844418"/>
                    </a:ext>
                  </a:extLst>
                </a:gridCol>
              </a:tblGrid>
              <a:tr h="1050410">
                <a:tc>
                  <a:txBody>
                    <a:bodyPr/>
                    <a:lstStyle/>
                    <a:p>
                      <a:pPr algn="ctr"/>
                      <a:r>
                        <a:rPr lang="en-US" sz="3200">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Thành tựu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2908229"/>
                  </a:ext>
                </a:extLst>
              </a:tr>
              <a:tr h="1067950">
                <a:tc>
                  <a:txBody>
                    <a:bodyPr/>
                    <a:lstStyle/>
                    <a:p>
                      <a:pPr algn="ctr"/>
                      <a:r>
                        <a:rPr lang="en-US" sz="3200">
                          <a:latin typeface="Times New Roman" panose="02020603050405020304" pitchFamily="18" charset="0"/>
                          <a:cs typeface="Times New Roman" panose="02020603050405020304" pitchFamily="18" charset="0"/>
                        </a:rPr>
                        <a:t>Chữ viết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997122"/>
                  </a:ext>
                </a:extLst>
              </a:tr>
              <a:tr h="2758440">
                <a:tc>
                  <a:txBody>
                    <a:bodyPr/>
                    <a:lstStyle/>
                    <a:p>
                      <a:pPr algn="ctr"/>
                      <a:r>
                        <a:rPr lang="en-US" sz="3200">
                          <a:latin typeface="Times New Roman" panose="02020603050405020304" pitchFamily="18" charset="0"/>
                          <a:cs typeface="Times New Roman" panose="02020603050405020304" pitchFamily="18" charset="0"/>
                        </a:rPr>
                        <a:t>Văn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1535854"/>
                  </a:ext>
                </a:extLst>
              </a:tr>
              <a:tr h="1940943">
                <a:tc>
                  <a:txBody>
                    <a:bodyPr/>
                    <a:lstStyle/>
                    <a:p>
                      <a:pPr algn="ctr"/>
                      <a:r>
                        <a:rPr lang="en-US" sz="3200">
                          <a:latin typeface="Times New Roman" panose="02020603050405020304" pitchFamily="18" charset="0"/>
                          <a:cs typeface="Times New Roman" panose="02020603050405020304" pitchFamily="18" charset="0"/>
                        </a:rPr>
                        <a:t>Nghệ thuật dân gian</a:t>
                      </a: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8849643"/>
                  </a:ext>
                </a:extLst>
              </a:tr>
            </a:tbl>
          </a:graphicData>
        </a:graphic>
      </p:graphicFrame>
      <p:sp>
        <p:nvSpPr>
          <p:cNvPr id="11" name="TextBox 10">
            <a:extLst>
              <a:ext uri="{FF2B5EF4-FFF2-40B4-BE49-F238E27FC236}">
                <a16:creationId xmlns:a16="http://schemas.microsoft.com/office/drawing/2014/main" id="{8F6C105F-E823-ABD9-9118-B97E1752E14C}"/>
              </a:ext>
            </a:extLst>
          </p:cNvPr>
          <p:cNvSpPr txBox="1"/>
          <p:nvPr/>
        </p:nvSpPr>
        <p:spPr>
          <a:xfrm>
            <a:off x="2225040" y="1273270"/>
            <a:ext cx="9966960" cy="523220"/>
          </a:xfrm>
          <a:prstGeom prst="rect">
            <a:avLst/>
          </a:prstGeom>
          <a:noFill/>
        </p:spPr>
        <p:txBody>
          <a:bodyPr wrap="square">
            <a:spAutoFit/>
          </a:bodyPr>
          <a:lstStyle/>
          <a:p>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Ch</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ữ</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Quốc ng</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ữ</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ra đời và d</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ầ</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 được sử dụng phổ biến.</a:t>
            </a:r>
            <a:endParaRPr lang="en-US" sz="280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5B8F4850-D4ED-5693-0B3C-791BF8D3B504}"/>
              </a:ext>
            </a:extLst>
          </p:cNvPr>
          <p:cNvSpPr txBox="1"/>
          <p:nvPr/>
        </p:nvSpPr>
        <p:spPr>
          <a:xfrm>
            <a:off x="1981200" y="2131770"/>
            <a:ext cx="10210800" cy="1384995"/>
          </a:xfrm>
          <a:prstGeom prst="rect">
            <a:avLst/>
          </a:prstGeom>
          <a:noFill/>
        </p:spPr>
        <p:txBody>
          <a:bodyPr wrap="square">
            <a:spAutoFit/>
          </a:bodyPr>
          <a:lstStyle/>
          <a:p>
            <a:pPr algn="just"/>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V</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ăn học chữ Nôm phát triển mạnh hơn, đặc biệt là thơ Nôm, truyện Nôm Các nhà văn, nhà thơ tiêu biểu Nguyễn Bỉnh Khiêm, Phùng Khác Khoan, Đào Duy Từ,.. </a:t>
            </a:r>
            <a:endParaRPr lang="en-US" sz="280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CE0530E4-96A3-C596-C44C-9A4DA8F5ECB3}"/>
              </a:ext>
            </a:extLst>
          </p:cNvPr>
          <p:cNvSpPr txBox="1"/>
          <p:nvPr/>
        </p:nvSpPr>
        <p:spPr>
          <a:xfrm>
            <a:off x="2103120" y="5124359"/>
            <a:ext cx="9966960" cy="1384995"/>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 Nghệ thuật điêu khắc với những tác phẩm chạm khắc tự nhiên mềm mại mà tả cảnh sinh hoạt thường ngày của nhân dân hoặc tượng Phật rất đặc sắc. Nghệ thuật sân khấu với nhiều loại hình rất đa dạng.</a:t>
            </a:r>
            <a:endParaRPr lang="en-US" sz="280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54BABF34-5F85-7ECF-DAD3-4C0433CA79AE}"/>
              </a:ext>
            </a:extLst>
          </p:cNvPr>
          <p:cNvSpPr txBox="1"/>
          <p:nvPr/>
        </p:nvSpPr>
        <p:spPr>
          <a:xfrm>
            <a:off x="1981200" y="3654390"/>
            <a:ext cx="10088880" cy="954107"/>
          </a:xfrm>
          <a:prstGeom prst="rect">
            <a:avLst/>
          </a:prstGeom>
          <a:noFill/>
        </p:spPr>
        <p:txBody>
          <a:bodyPr wrap="square">
            <a:spAutoFit/>
          </a:bodyPr>
          <a:lstStyle/>
          <a:p>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Văn học dân gian có nhiều thể loại phong phú, đặc biệt thời kì này có truyện Trạng, truyện tiểu làm với những bài học sâu sắc.</a:t>
            </a:r>
            <a:endParaRPr lang="en-US"/>
          </a:p>
        </p:txBody>
      </p:sp>
    </p:spTree>
    <p:extLst>
      <p:ext uri="{BB962C8B-B14F-4D97-AF65-F5344CB8AC3E}">
        <p14:creationId xmlns:p14="http://schemas.microsoft.com/office/powerpoint/2010/main" val="27312615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1C8F97-BD2A-4C47-A5A3-F8A0AA5A7CB1}"/>
              </a:ext>
            </a:extLst>
          </p:cNvPr>
          <p:cNvSpPr>
            <a:spLocks noGrp="1"/>
          </p:cNvSpPr>
          <p:nvPr>
            <p:ph type="sldNum" idx="12"/>
          </p:nvPr>
        </p:nvSpPr>
        <p:spPr/>
        <p:txBody>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333" b="1" i="0" u="none" strike="noStrike" kern="0" cap="none" spc="0" normalizeH="0" baseline="0" noProof="0">
                <a:ln>
                  <a:noFill/>
                </a:ln>
                <a:solidFill>
                  <a:srgbClr val="FFFFFF"/>
                </a:solidFill>
                <a:effectLst/>
                <a:uLnTx/>
                <a:uFillTx/>
                <a:latin typeface="Poppins"/>
                <a:cs typeface="Poppins"/>
                <a:sym typeface="Poppins"/>
              </a:rPr>
              <a:pPr marL="0" marR="0" lvl="0" indent="0" algn="ctr" defTabSz="1219170" rtl="0" eaLnBrk="1" fontAlgn="auto" latinLnBrk="0" hangingPunct="1">
                <a:lnSpc>
                  <a:spcPct val="100000"/>
                </a:lnSpc>
                <a:spcBef>
                  <a:spcPts val="0"/>
                </a:spcBef>
                <a:spcAft>
                  <a:spcPts val="0"/>
                </a:spcAft>
                <a:buClr>
                  <a:srgbClr val="000000"/>
                </a:buClr>
                <a:buSzTx/>
                <a:buFontTx/>
                <a:buNone/>
                <a:tabLst/>
                <a:defRPr/>
              </a:pPr>
              <a:t>2</a:t>
            </a:fld>
            <a:endParaRPr kumimoji="0" lang="en" sz="1333" b="1" i="0" u="none" strike="noStrike" kern="0" cap="none" spc="0" normalizeH="0" baseline="0" noProof="0">
              <a:ln>
                <a:noFill/>
              </a:ln>
              <a:solidFill>
                <a:srgbClr val="FFFFFF"/>
              </a:solidFill>
              <a:effectLst/>
              <a:uLnTx/>
              <a:uFillTx/>
              <a:latin typeface="Poppins"/>
              <a:cs typeface="Poppins"/>
              <a:sym typeface="Poppins"/>
            </a:endParaRPr>
          </a:p>
        </p:txBody>
      </p:sp>
      <p:sp>
        <p:nvSpPr>
          <p:cNvPr id="5" name="Rectangle 4">
            <a:extLst>
              <a:ext uri="{FF2B5EF4-FFF2-40B4-BE49-F238E27FC236}">
                <a16:creationId xmlns:a16="http://schemas.microsoft.com/office/drawing/2014/main" id="{2CE96B4E-1679-4646-8E18-8AF929523095}"/>
              </a:ext>
            </a:extLst>
          </p:cNvPr>
          <p:cNvSpPr/>
          <p:nvPr/>
        </p:nvSpPr>
        <p:spPr>
          <a:xfrm>
            <a:off x="618248" y="1073566"/>
            <a:ext cx="7597594"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pic>
        <p:nvPicPr>
          <p:cNvPr id="1026" name="Picture 2">
            <a:extLst>
              <a:ext uri="{FF2B5EF4-FFF2-40B4-BE49-F238E27FC236}">
                <a16:creationId xmlns:a16="http://schemas.microsoft.com/office/drawing/2014/main" id="{F2DE5559-9D7A-4442-86E9-BA2C8A41E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97" y="3429000"/>
            <a:ext cx="7122695" cy="331808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text&#10;&#10;Description automatically generated">
            <a:extLst>
              <a:ext uri="{FF2B5EF4-FFF2-40B4-BE49-F238E27FC236}">
                <a16:creationId xmlns:a16="http://schemas.microsoft.com/office/drawing/2014/main" id="{F5501881-9CA8-B4EC-7185-F44BA001B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0469" y="5839806"/>
            <a:ext cx="1095528" cy="1105054"/>
          </a:xfrm>
          <a:prstGeom prst="rect">
            <a:avLst/>
          </a:prstGeom>
        </p:spPr>
      </p:pic>
    </p:spTree>
    <p:extLst>
      <p:ext uri="{BB962C8B-B14F-4D97-AF65-F5344CB8AC3E}">
        <p14:creationId xmlns:p14="http://schemas.microsoft.com/office/powerpoint/2010/main" val="3830072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500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5"/>
                                        </p:tgtEl>
                                        <p:attrNameLst>
                                          <p:attrName>ppt_x</p:attrName>
                                          <p:attrName>ppt_y</p:attrName>
                                        </p:attrNameLst>
                                      </p:cBhvr>
                                    </p:animMotion>
                                    <p:animRot by="1500000">
                                      <p:cBhvr>
                                        <p:cTn id="7" dur="125" fill="hold">
                                          <p:stCondLst>
                                            <p:cond delay="0"/>
                                          </p:stCondLst>
                                        </p:cTn>
                                        <p:tgtEl>
                                          <p:spTgt spid="5"/>
                                        </p:tgtEl>
                                        <p:attrNameLst>
                                          <p:attrName>r</p:attrName>
                                        </p:attrNameLst>
                                      </p:cBhvr>
                                    </p:animRot>
                                    <p:animRot by="-1500000">
                                      <p:cBhvr>
                                        <p:cTn id="8" dur="125" fill="hold">
                                          <p:stCondLst>
                                            <p:cond delay="125"/>
                                          </p:stCondLst>
                                        </p:cTn>
                                        <p:tgtEl>
                                          <p:spTgt spid="5"/>
                                        </p:tgtEl>
                                        <p:attrNameLst>
                                          <p:attrName>r</p:attrName>
                                        </p:attrNameLst>
                                      </p:cBhvr>
                                    </p:animRot>
                                    <p:animRot by="-1500000">
                                      <p:cBhvr>
                                        <p:cTn id="9" dur="125" fill="hold">
                                          <p:stCondLst>
                                            <p:cond delay="250"/>
                                          </p:stCondLst>
                                        </p:cTn>
                                        <p:tgtEl>
                                          <p:spTgt spid="5"/>
                                        </p:tgtEl>
                                        <p:attrNameLst>
                                          <p:attrName>r</p:attrName>
                                        </p:attrNameLst>
                                      </p:cBhvr>
                                    </p:animRot>
                                    <p:animRot by="1500000">
                                      <p:cBhvr>
                                        <p:cTn id="10"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ìm hiểu khuôn viên chùa Thiên Mụ – Ngôi chùa cổ đẹp nhất xứ Huế - Ẩm Thực  Độc Hay">
            <a:extLst>
              <a:ext uri="{FF2B5EF4-FFF2-40B4-BE49-F238E27FC236}">
                <a16:creationId xmlns:a16="http://schemas.microsoft.com/office/drawing/2014/main" id="{42FD9195-4FCB-3540-934F-F039494171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988050" cy="631915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FD4568E-B2C1-224D-9C3B-25D629FD3AA6}"/>
              </a:ext>
            </a:extLst>
          </p:cNvPr>
          <p:cNvSpPr txBox="1"/>
          <p:nvPr/>
        </p:nvSpPr>
        <p:spPr>
          <a:xfrm>
            <a:off x="1226541" y="6334780"/>
            <a:ext cx="319660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Chùa Thiên Mụ</a:t>
            </a:r>
          </a:p>
        </p:txBody>
      </p:sp>
      <p:pic>
        <p:nvPicPr>
          <p:cNvPr id="8198" name="Picture 6" descr="Các vị La Hán chùa Tây Phương">
            <a:extLst>
              <a:ext uri="{FF2B5EF4-FFF2-40B4-BE49-F238E27FC236}">
                <a16:creationId xmlns:a16="http://schemas.microsoft.com/office/drawing/2014/main" id="{99E3761C-FE53-D540-A16A-07B85273D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049" y="0"/>
            <a:ext cx="6203949" cy="63191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8CA244-D097-AB42-AABF-7D07A7DA38CB}"/>
              </a:ext>
            </a:extLst>
          </p:cNvPr>
          <p:cNvSpPr txBox="1"/>
          <p:nvPr/>
        </p:nvSpPr>
        <p:spPr>
          <a:xfrm>
            <a:off x="7063563" y="6357840"/>
            <a:ext cx="512843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Các vị la Hán ở chùa Tây Phương</a:t>
            </a:r>
          </a:p>
        </p:txBody>
      </p:sp>
    </p:spTree>
    <p:extLst>
      <p:ext uri="{BB962C8B-B14F-4D97-AF65-F5344CB8AC3E}">
        <p14:creationId xmlns:p14="http://schemas.microsoft.com/office/powerpoint/2010/main" val="1127819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p:cTn id="7" dur="1000" fill="hold"/>
                                        <p:tgtEl>
                                          <p:spTgt spid="8194"/>
                                        </p:tgtEl>
                                        <p:attrNameLst>
                                          <p:attrName>ppt_w</p:attrName>
                                        </p:attrNameLst>
                                      </p:cBhvr>
                                      <p:tavLst>
                                        <p:tav tm="0">
                                          <p:val>
                                            <p:strVal val="#ppt_w*0.70"/>
                                          </p:val>
                                        </p:tav>
                                        <p:tav tm="100000">
                                          <p:val>
                                            <p:strVal val="#ppt_w"/>
                                          </p:val>
                                        </p:tav>
                                      </p:tavLst>
                                    </p:anim>
                                    <p:anim calcmode="lin" valueType="num">
                                      <p:cBhvr>
                                        <p:cTn id="8" dur="1000" fill="hold"/>
                                        <p:tgtEl>
                                          <p:spTgt spid="8194"/>
                                        </p:tgtEl>
                                        <p:attrNameLst>
                                          <p:attrName>ppt_h</p:attrName>
                                        </p:attrNameLst>
                                      </p:cBhvr>
                                      <p:tavLst>
                                        <p:tav tm="0">
                                          <p:val>
                                            <p:strVal val="#ppt_h"/>
                                          </p:val>
                                        </p:tav>
                                        <p:tav tm="100000">
                                          <p:val>
                                            <p:strVal val="#ppt_h"/>
                                          </p:val>
                                        </p:tav>
                                      </p:tavLst>
                                    </p:anim>
                                    <p:animEffect transition="in" filter="fade">
                                      <p:cBhvr>
                                        <p:cTn id="9" dur="1000"/>
                                        <p:tgtEl>
                                          <p:spTgt spid="819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nodeType="withEffect">
                                  <p:stCondLst>
                                    <p:cond delay="0"/>
                                  </p:stCondLst>
                                  <p:childTnLst>
                                    <p:set>
                                      <p:cBhvr>
                                        <p:cTn id="16" dur="1" fill="hold">
                                          <p:stCondLst>
                                            <p:cond delay="0"/>
                                          </p:stCondLst>
                                        </p:cTn>
                                        <p:tgtEl>
                                          <p:spTgt spid="8198"/>
                                        </p:tgtEl>
                                        <p:attrNameLst>
                                          <p:attrName>style.visibility</p:attrName>
                                        </p:attrNameLst>
                                      </p:cBhvr>
                                      <p:to>
                                        <p:strVal val="visible"/>
                                      </p:to>
                                    </p:set>
                                    <p:anim calcmode="lin" valueType="num">
                                      <p:cBhvr>
                                        <p:cTn id="17" dur="1000" fill="hold"/>
                                        <p:tgtEl>
                                          <p:spTgt spid="8198"/>
                                        </p:tgtEl>
                                        <p:attrNameLst>
                                          <p:attrName>ppt_w</p:attrName>
                                        </p:attrNameLst>
                                      </p:cBhvr>
                                      <p:tavLst>
                                        <p:tav tm="0">
                                          <p:val>
                                            <p:strVal val="#ppt_w*0.70"/>
                                          </p:val>
                                        </p:tav>
                                        <p:tav tm="100000">
                                          <p:val>
                                            <p:strVal val="#ppt_w"/>
                                          </p:val>
                                        </p:tav>
                                      </p:tavLst>
                                    </p:anim>
                                    <p:anim calcmode="lin" valueType="num">
                                      <p:cBhvr>
                                        <p:cTn id="18" dur="1000" fill="hold"/>
                                        <p:tgtEl>
                                          <p:spTgt spid="8198"/>
                                        </p:tgtEl>
                                        <p:attrNameLst>
                                          <p:attrName>ppt_h</p:attrName>
                                        </p:attrNameLst>
                                      </p:cBhvr>
                                      <p:tavLst>
                                        <p:tav tm="0">
                                          <p:val>
                                            <p:strVal val="#ppt_h"/>
                                          </p:val>
                                        </p:tav>
                                        <p:tav tm="100000">
                                          <p:val>
                                            <p:strVal val="#ppt_h"/>
                                          </p:val>
                                        </p:tav>
                                      </p:tavLst>
                                    </p:anim>
                                    <p:animEffect transition="in" filter="fade">
                                      <p:cBhvr>
                                        <p:cTn id="19" dur="1000"/>
                                        <p:tgtEl>
                                          <p:spTgt spid="8198"/>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ình Tượng Bồ Tát Quán Thế Âm Nghìn Tay Nghìn Mắt - Thích Hạnh Tuấn - Quán  Thế Âm Bồ Tát - Chùa Điều Ngự - Dieu Ngu Temple">
            <a:extLst>
              <a:ext uri="{FF2B5EF4-FFF2-40B4-BE49-F238E27FC236}">
                <a16:creationId xmlns:a16="http://schemas.microsoft.com/office/drawing/2014/main" id="{42269B3B-DE6B-3A4B-A831-767BD1145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8" y="0"/>
            <a:ext cx="5988050" cy="629447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Vẻ độc đáo của tượng Phật nghìn mắt nghìn tay | Mytour.vn">
            <a:extLst>
              <a:ext uri="{FF2B5EF4-FFF2-40B4-BE49-F238E27FC236}">
                <a16:creationId xmlns:a16="http://schemas.microsoft.com/office/drawing/2014/main" id="{51E18C0B-2EAB-F547-AC6A-5DAD5A05D6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050" y="0"/>
            <a:ext cx="620287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5EF9805-68BB-254E-9E14-1335BE25CDCD}"/>
              </a:ext>
            </a:extLst>
          </p:cNvPr>
          <p:cNvSpPr txBox="1"/>
          <p:nvPr/>
        </p:nvSpPr>
        <p:spPr>
          <a:xfrm>
            <a:off x="290624" y="6294474"/>
            <a:ext cx="545095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Phật Bà Quan Âm nghìn tay</a:t>
            </a:r>
          </a:p>
        </p:txBody>
      </p:sp>
    </p:spTree>
    <p:extLst>
      <p:ext uri="{BB962C8B-B14F-4D97-AF65-F5344CB8AC3E}">
        <p14:creationId xmlns:p14="http://schemas.microsoft.com/office/powerpoint/2010/main" val="3956258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fade">
                                      <p:cBhvr>
                                        <p:cTn id="12" dur="1000"/>
                                        <p:tgtEl>
                                          <p:spTgt spid="13316"/>
                                        </p:tgtEl>
                                      </p:cBhvr>
                                    </p:animEffect>
                                    <p:anim calcmode="lin" valueType="num">
                                      <p:cBhvr>
                                        <p:cTn id="13" dur="1000" fill="hold"/>
                                        <p:tgtEl>
                                          <p:spTgt spid="13316"/>
                                        </p:tgtEl>
                                        <p:attrNameLst>
                                          <p:attrName>ppt_x</p:attrName>
                                        </p:attrNameLst>
                                      </p:cBhvr>
                                      <p:tavLst>
                                        <p:tav tm="0">
                                          <p:val>
                                            <p:strVal val="#ppt_x"/>
                                          </p:val>
                                        </p:tav>
                                        <p:tav tm="100000">
                                          <p:val>
                                            <p:strVal val="#ppt_x"/>
                                          </p:val>
                                        </p:tav>
                                      </p:tavLst>
                                    </p:anim>
                                    <p:anim calcmode="lin" valueType="num">
                                      <p:cBhvr>
                                        <p:cTn id="14" dur="1000" fill="hold"/>
                                        <p:tgtEl>
                                          <p:spTgt spid="133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nghệ thuật điêu khắc đình làng ở bắc bộ">
            <a:extLst>
              <a:ext uri="{FF2B5EF4-FFF2-40B4-BE49-F238E27FC236}">
                <a16:creationId xmlns:a16="http://schemas.microsoft.com/office/drawing/2014/main" id="{2892A02C-18A8-8C4F-BE51-E7E73E035F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16428" cy="346551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nghệ thuật điêu khắc đình làng việt nam">
            <a:extLst>
              <a:ext uri="{FF2B5EF4-FFF2-40B4-BE49-F238E27FC236}">
                <a16:creationId xmlns:a16="http://schemas.microsoft.com/office/drawing/2014/main" id="{6FD5CB84-77E3-D549-840D-0782362226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050" y="3465513"/>
            <a:ext cx="6203950" cy="339248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nghệ thuật điêu khắc đình làng việt nam">
            <a:extLst>
              <a:ext uri="{FF2B5EF4-FFF2-40B4-BE49-F238E27FC236}">
                <a16:creationId xmlns:a16="http://schemas.microsoft.com/office/drawing/2014/main" id="{0265BF3C-19A2-EA48-8741-33BC18F1E8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6428" y="0"/>
            <a:ext cx="6275572" cy="365586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nghệ thuật điêu khắc đình làng việt nam">
            <a:extLst>
              <a:ext uri="{FF2B5EF4-FFF2-40B4-BE49-F238E27FC236}">
                <a16:creationId xmlns:a16="http://schemas.microsoft.com/office/drawing/2014/main" id="{AFE5BDDC-0B7A-7148-B762-5E8BB3B414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9962"/>
            <a:ext cx="5988050" cy="33480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53023FD-ACCB-664D-85C5-760DD7A18BF1}"/>
              </a:ext>
            </a:extLst>
          </p:cNvPr>
          <p:cNvSpPr txBox="1"/>
          <p:nvPr/>
        </p:nvSpPr>
        <p:spPr>
          <a:xfrm>
            <a:off x="3209927" y="3086428"/>
            <a:ext cx="5988050"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Các chạm khắc trong các đình, đền thờ</a:t>
            </a:r>
          </a:p>
        </p:txBody>
      </p:sp>
    </p:spTree>
    <p:extLst>
      <p:ext uri="{BB962C8B-B14F-4D97-AF65-F5344CB8AC3E}">
        <p14:creationId xmlns:p14="http://schemas.microsoft.com/office/powerpoint/2010/main" val="160205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800" decel="100000"/>
                                        <p:tgtEl>
                                          <p:spTgt spid="9218"/>
                                        </p:tgtEl>
                                      </p:cBhvr>
                                    </p:animEffect>
                                    <p:anim calcmode="lin" valueType="num">
                                      <p:cBhvr>
                                        <p:cTn id="8" dur="800" decel="100000" fill="hold"/>
                                        <p:tgtEl>
                                          <p:spTgt spid="9218"/>
                                        </p:tgtEl>
                                        <p:attrNameLst>
                                          <p:attrName>style.rotation</p:attrName>
                                        </p:attrNameLst>
                                      </p:cBhvr>
                                      <p:tavLst>
                                        <p:tav tm="0">
                                          <p:val>
                                            <p:fltVal val="-90"/>
                                          </p:val>
                                        </p:tav>
                                        <p:tav tm="100000">
                                          <p:val>
                                            <p:fltVal val="0"/>
                                          </p:val>
                                        </p:tav>
                                      </p:tavLst>
                                    </p:anim>
                                    <p:anim calcmode="lin" valueType="num">
                                      <p:cBhvr>
                                        <p:cTn id="9" dur="800" decel="100000" fill="hold"/>
                                        <p:tgtEl>
                                          <p:spTgt spid="9218"/>
                                        </p:tgtEl>
                                        <p:attrNameLst>
                                          <p:attrName>ppt_x</p:attrName>
                                        </p:attrNameLst>
                                      </p:cBhvr>
                                      <p:tavLst>
                                        <p:tav tm="0">
                                          <p:val>
                                            <p:strVal val="#ppt_x+0.4"/>
                                          </p:val>
                                        </p:tav>
                                        <p:tav tm="100000">
                                          <p:val>
                                            <p:strVal val="#ppt_x-0.05"/>
                                          </p:val>
                                        </p:tav>
                                      </p:tavLst>
                                    </p:anim>
                                    <p:anim calcmode="lin" valueType="num">
                                      <p:cBhvr>
                                        <p:cTn id="10" dur="800" decel="100000" fill="hold"/>
                                        <p:tgtEl>
                                          <p:spTgt spid="921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21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218"/>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fade">
                                      <p:cBhvr>
                                        <p:cTn id="15" dur="800" decel="100000"/>
                                        <p:tgtEl>
                                          <p:spTgt spid="9220"/>
                                        </p:tgtEl>
                                      </p:cBhvr>
                                    </p:animEffect>
                                    <p:anim calcmode="lin" valueType="num">
                                      <p:cBhvr>
                                        <p:cTn id="16" dur="800" decel="100000" fill="hold"/>
                                        <p:tgtEl>
                                          <p:spTgt spid="9220"/>
                                        </p:tgtEl>
                                        <p:attrNameLst>
                                          <p:attrName>style.rotation</p:attrName>
                                        </p:attrNameLst>
                                      </p:cBhvr>
                                      <p:tavLst>
                                        <p:tav tm="0">
                                          <p:val>
                                            <p:fltVal val="-90"/>
                                          </p:val>
                                        </p:tav>
                                        <p:tav tm="100000">
                                          <p:val>
                                            <p:fltVal val="0"/>
                                          </p:val>
                                        </p:tav>
                                      </p:tavLst>
                                    </p:anim>
                                    <p:anim calcmode="lin" valueType="num">
                                      <p:cBhvr>
                                        <p:cTn id="17" dur="800" decel="100000" fill="hold"/>
                                        <p:tgtEl>
                                          <p:spTgt spid="9220"/>
                                        </p:tgtEl>
                                        <p:attrNameLst>
                                          <p:attrName>ppt_x</p:attrName>
                                        </p:attrNameLst>
                                      </p:cBhvr>
                                      <p:tavLst>
                                        <p:tav tm="0">
                                          <p:val>
                                            <p:strVal val="#ppt_x+0.4"/>
                                          </p:val>
                                        </p:tav>
                                        <p:tav tm="100000">
                                          <p:val>
                                            <p:strVal val="#ppt_x-0.05"/>
                                          </p:val>
                                        </p:tav>
                                      </p:tavLst>
                                    </p:anim>
                                    <p:anim calcmode="lin" valueType="num">
                                      <p:cBhvr>
                                        <p:cTn id="18" dur="800" decel="100000" fill="hold"/>
                                        <p:tgtEl>
                                          <p:spTgt spid="9220"/>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220"/>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220"/>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9222"/>
                                        </p:tgtEl>
                                        <p:attrNameLst>
                                          <p:attrName>style.visibility</p:attrName>
                                        </p:attrNameLst>
                                      </p:cBhvr>
                                      <p:to>
                                        <p:strVal val="visible"/>
                                      </p:to>
                                    </p:set>
                                    <p:animEffect transition="in" filter="fade">
                                      <p:cBhvr>
                                        <p:cTn id="23" dur="800" decel="100000"/>
                                        <p:tgtEl>
                                          <p:spTgt spid="9222"/>
                                        </p:tgtEl>
                                      </p:cBhvr>
                                    </p:animEffect>
                                    <p:anim calcmode="lin" valueType="num">
                                      <p:cBhvr>
                                        <p:cTn id="24" dur="800" decel="100000" fill="hold"/>
                                        <p:tgtEl>
                                          <p:spTgt spid="9222"/>
                                        </p:tgtEl>
                                        <p:attrNameLst>
                                          <p:attrName>style.rotation</p:attrName>
                                        </p:attrNameLst>
                                      </p:cBhvr>
                                      <p:tavLst>
                                        <p:tav tm="0">
                                          <p:val>
                                            <p:fltVal val="-90"/>
                                          </p:val>
                                        </p:tav>
                                        <p:tav tm="100000">
                                          <p:val>
                                            <p:fltVal val="0"/>
                                          </p:val>
                                        </p:tav>
                                      </p:tavLst>
                                    </p:anim>
                                    <p:anim calcmode="lin" valueType="num">
                                      <p:cBhvr>
                                        <p:cTn id="25" dur="800" decel="100000" fill="hold"/>
                                        <p:tgtEl>
                                          <p:spTgt spid="9222"/>
                                        </p:tgtEl>
                                        <p:attrNameLst>
                                          <p:attrName>ppt_x</p:attrName>
                                        </p:attrNameLst>
                                      </p:cBhvr>
                                      <p:tavLst>
                                        <p:tav tm="0">
                                          <p:val>
                                            <p:strVal val="#ppt_x+0.4"/>
                                          </p:val>
                                        </p:tav>
                                        <p:tav tm="100000">
                                          <p:val>
                                            <p:strVal val="#ppt_x-0.05"/>
                                          </p:val>
                                        </p:tav>
                                      </p:tavLst>
                                    </p:anim>
                                    <p:anim calcmode="lin" valueType="num">
                                      <p:cBhvr>
                                        <p:cTn id="26" dur="800" decel="100000" fill="hold"/>
                                        <p:tgtEl>
                                          <p:spTgt spid="9222"/>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222"/>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222"/>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9224"/>
                                        </p:tgtEl>
                                        <p:attrNameLst>
                                          <p:attrName>style.visibility</p:attrName>
                                        </p:attrNameLst>
                                      </p:cBhvr>
                                      <p:to>
                                        <p:strVal val="visible"/>
                                      </p:to>
                                    </p:set>
                                    <p:animEffect transition="in" filter="fade">
                                      <p:cBhvr>
                                        <p:cTn id="31" dur="800" decel="100000"/>
                                        <p:tgtEl>
                                          <p:spTgt spid="9224"/>
                                        </p:tgtEl>
                                      </p:cBhvr>
                                    </p:animEffect>
                                    <p:anim calcmode="lin" valueType="num">
                                      <p:cBhvr>
                                        <p:cTn id="32" dur="800" decel="100000" fill="hold"/>
                                        <p:tgtEl>
                                          <p:spTgt spid="9224"/>
                                        </p:tgtEl>
                                        <p:attrNameLst>
                                          <p:attrName>style.rotation</p:attrName>
                                        </p:attrNameLst>
                                      </p:cBhvr>
                                      <p:tavLst>
                                        <p:tav tm="0">
                                          <p:val>
                                            <p:fltVal val="-90"/>
                                          </p:val>
                                        </p:tav>
                                        <p:tav tm="100000">
                                          <p:val>
                                            <p:fltVal val="0"/>
                                          </p:val>
                                        </p:tav>
                                      </p:tavLst>
                                    </p:anim>
                                    <p:anim calcmode="lin" valueType="num">
                                      <p:cBhvr>
                                        <p:cTn id="33" dur="800" decel="100000" fill="hold"/>
                                        <p:tgtEl>
                                          <p:spTgt spid="9224"/>
                                        </p:tgtEl>
                                        <p:attrNameLst>
                                          <p:attrName>ppt_x</p:attrName>
                                        </p:attrNameLst>
                                      </p:cBhvr>
                                      <p:tavLst>
                                        <p:tav tm="0">
                                          <p:val>
                                            <p:strVal val="#ppt_x+0.4"/>
                                          </p:val>
                                        </p:tav>
                                        <p:tav tm="100000">
                                          <p:val>
                                            <p:strVal val="#ppt_x-0.05"/>
                                          </p:val>
                                        </p:tav>
                                      </p:tavLst>
                                    </p:anim>
                                    <p:anim calcmode="lin" valueType="num">
                                      <p:cBhvr>
                                        <p:cTn id="34" dur="800" decel="100000" fill="hold"/>
                                        <p:tgtEl>
                                          <p:spTgt spid="922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922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9224"/>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800" decel="100000"/>
                                        <p:tgtEl>
                                          <p:spTgt spid="2"/>
                                        </p:tgtEl>
                                      </p:cBhvr>
                                    </p:animEffect>
                                    <p:anim calcmode="lin" valueType="num">
                                      <p:cBhvr>
                                        <p:cTn id="40" dur="800" decel="100000" fill="hold"/>
                                        <p:tgtEl>
                                          <p:spTgt spid="2"/>
                                        </p:tgtEl>
                                        <p:attrNameLst>
                                          <p:attrName>style.rotation</p:attrName>
                                        </p:attrNameLst>
                                      </p:cBhvr>
                                      <p:tavLst>
                                        <p:tav tm="0">
                                          <p:val>
                                            <p:fltVal val="-90"/>
                                          </p:val>
                                        </p:tav>
                                        <p:tav tm="100000">
                                          <p:val>
                                            <p:fltVal val="0"/>
                                          </p:val>
                                        </p:tav>
                                      </p:tavLst>
                                    </p:anim>
                                    <p:anim calcmode="lin" valueType="num">
                                      <p:cBhvr>
                                        <p:cTn id="41" dur="800" decel="100000" fill="hold"/>
                                        <p:tgtEl>
                                          <p:spTgt spid="2"/>
                                        </p:tgtEl>
                                        <p:attrNameLst>
                                          <p:attrName>ppt_x</p:attrName>
                                        </p:attrNameLst>
                                      </p:cBhvr>
                                      <p:tavLst>
                                        <p:tav tm="0">
                                          <p:val>
                                            <p:strVal val="#ppt_x+0.4"/>
                                          </p:val>
                                        </p:tav>
                                        <p:tav tm="100000">
                                          <p:val>
                                            <p:strVal val="#ppt_x-0.05"/>
                                          </p:val>
                                        </p:tav>
                                      </p:tavLst>
                                    </p:anim>
                                    <p:anim calcmode="lin" valueType="num">
                                      <p:cBhvr>
                                        <p:cTn id="42" dur="800" decel="100000" fill="hold"/>
                                        <p:tgtEl>
                                          <p:spTgt spid="2"/>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Mái Đình xưa...">
            <a:extLst>
              <a:ext uri="{FF2B5EF4-FFF2-40B4-BE49-F238E27FC236}">
                <a16:creationId xmlns:a16="http://schemas.microsoft.com/office/drawing/2014/main" id="{381B0BD7-2B15-1646-B4FF-34599ED68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88050" cy="346551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Mái cong đình Vẽ - Đông Ngạc | Mapio.net">
            <a:extLst>
              <a:ext uri="{FF2B5EF4-FFF2-40B4-BE49-F238E27FC236}">
                <a16:creationId xmlns:a16="http://schemas.microsoft.com/office/drawing/2014/main" id="{3D56D909-08FF-5B4B-B128-9982690B0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050" y="3465513"/>
            <a:ext cx="6203950" cy="3392487"/>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tream Mái Đình Làng Biển by Mặt Trời Đỏ | Listen online for free on  SoundCloud">
            <a:extLst>
              <a:ext uri="{FF2B5EF4-FFF2-40B4-BE49-F238E27FC236}">
                <a16:creationId xmlns:a16="http://schemas.microsoft.com/office/drawing/2014/main" id="{D29A3EE7-BEF9-6F48-B280-76D599BA68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050" y="-1"/>
            <a:ext cx="6203950" cy="346551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Ngắm nhìn nét kiến trúc lạ mắt của ngôi đình cổ hơn 100 năm tuổi">
            <a:extLst>
              <a:ext uri="{FF2B5EF4-FFF2-40B4-BE49-F238E27FC236}">
                <a16:creationId xmlns:a16="http://schemas.microsoft.com/office/drawing/2014/main" id="{BEF9BE64-2D55-3A45-9A74-FDE84624BE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465512"/>
            <a:ext cx="6041214" cy="33924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F1664FA-471C-3A46-BBEC-C67D7B88D987}"/>
              </a:ext>
            </a:extLst>
          </p:cNvPr>
          <p:cNvSpPr txBox="1"/>
          <p:nvPr/>
        </p:nvSpPr>
        <p:spPr>
          <a:xfrm>
            <a:off x="1467294" y="3086428"/>
            <a:ext cx="10037134"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Các chạm khắc trên các mái vòm của các ngôi chùa, đình làng</a:t>
            </a:r>
          </a:p>
        </p:txBody>
      </p:sp>
    </p:spTree>
    <p:extLst>
      <p:ext uri="{BB962C8B-B14F-4D97-AF65-F5344CB8AC3E}">
        <p14:creationId xmlns:p14="http://schemas.microsoft.com/office/powerpoint/2010/main" val="2705907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800" decel="100000"/>
                                        <p:tgtEl>
                                          <p:spTgt spid="10242"/>
                                        </p:tgtEl>
                                      </p:cBhvr>
                                    </p:animEffect>
                                    <p:anim calcmode="lin" valueType="num">
                                      <p:cBhvr>
                                        <p:cTn id="8" dur="800" decel="100000" fill="hold"/>
                                        <p:tgtEl>
                                          <p:spTgt spid="10242"/>
                                        </p:tgtEl>
                                        <p:attrNameLst>
                                          <p:attrName>style.rotation</p:attrName>
                                        </p:attrNameLst>
                                      </p:cBhvr>
                                      <p:tavLst>
                                        <p:tav tm="0">
                                          <p:val>
                                            <p:fltVal val="-90"/>
                                          </p:val>
                                        </p:tav>
                                        <p:tav tm="100000">
                                          <p:val>
                                            <p:fltVal val="0"/>
                                          </p:val>
                                        </p:tav>
                                      </p:tavLst>
                                    </p:anim>
                                    <p:anim calcmode="lin" valueType="num">
                                      <p:cBhvr>
                                        <p:cTn id="9" dur="800" decel="100000" fill="hold"/>
                                        <p:tgtEl>
                                          <p:spTgt spid="10242"/>
                                        </p:tgtEl>
                                        <p:attrNameLst>
                                          <p:attrName>ppt_x</p:attrName>
                                        </p:attrNameLst>
                                      </p:cBhvr>
                                      <p:tavLst>
                                        <p:tav tm="0">
                                          <p:val>
                                            <p:strVal val="#ppt_x+0.4"/>
                                          </p:val>
                                        </p:tav>
                                        <p:tav tm="100000">
                                          <p:val>
                                            <p:strVal val="#ppt_x-0.05"/>
                                          </p:val>
                                        </p:tav>
                                      </p:tavLst>
                                    </p:anim>
                                    <p:anim calcmode="lin" valueType="num">
                                      <p:cBhvr>
                                        <p:cTn id="10" dur="800" decel="100000" fill="hold"/>
                                        <p:tgtEl>
                                          <p:spTgt spid="1024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24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242"/>
                                        </p:tgtEl>
                                        <p:attrNameLst>
                                          <p:attrName>ppt_y</p:attrName>
                                        </p:attrNameLst>
                                      </p:cBhvr>
                                      <p:tavLst>
                                        <p:tav tm="0">
                                          <p:val>
                                            <p:strVal val="#ppt_y+0.1"/>
                                          </p:val>
                                        </p:tav>
                                        <p:tav tm="100000">
                                          <p:val>
                                            <p:strVal val="#ppt_y"/>
                                          </p:val>
                                        </p:tav>
                                      </p:tavLst>
                                    </p:anim>
                                  </p:childTnLst>
                                </p:cTn>
                              </p:par>
                              <p:par>
                                <p:cTn id="13" presetID="30" presetClass="entr" presetSubtype="0" fill="hold" nodeType="withEffect">
                                  <p:stCondLst>
                                    <p:cond delay="0"/>
                                  </p:stCondLst>
                                  <p:childTnLst>
                                    <p:set>
                                      <p:cBhvr>
                                        <p:cTn id="14" dur="1" fill="hold">
                                          <p:stCondLst>
                                            <p:cond delay="0"/>
                                          </p:stCondLst>
                                        </p:cTn>
                                        <p:tgtEl>
                                          <p:spTgt spid="10244"/>
                                        </p:tgtEl>
                                        <p:attrNameLst>
                                          <p:attrName>style.visibility</p:attrName>
                                        </p:attrNameLst>
                                      </p:cBhvr>
                                      <p:to>
                                        <p:strVal val="visible"/>
                                      </p:to>
                                    </p:set>
                                    <p:animEffect transition="in" filter="fade">
                                      <p:cBhvr>
                                        <p:cTn id="15" dur="800" decel="100000"/>
                                        <p:tgtEl>
                                          <p:spTgt spid="10244"/>
                                        </p:tgtEl>
                                      </p:cBhvr>
                                    </p:animEffect>
                                    <p:anim calcmode="lin" valueType="num">
                                      <p:cBhvr>
                                        <p:cTn id="16" dur="800" decel="100000" fill="hold"/>
                                        <p:tgtEl>
                                          <p:spTgt spid="10244"/>
                                        </p:tgtEl>
                                        <p:attrNameLst>
                                          <p:attrName>style.rotation</p:attrName>
                                        </p:attrNameLst>
                                      </p:cBhvr>
                                      <p:tavLst>
                                        <p:tav tm="0">
                                          <p:val>
                                            <p:fltVal val="-90"/>
                                          </p:val>
                                        </p:tav>
                                        <p:tav tm="100000">
                                          <p:val>
                                            <p:fltVal val="0"/>
                                          </p:val>
                                        </p:tav>
                                      </p:tavLst>
                                    </p:anim>
                                    <p:anim calcmode="lin" valueType="num">
                                      <p:cBhvr>
                                        <p:cTn id="17" dur="800" decel="100000" fill="hold"/>
                                        <p:tgtEl>
                                          <p:spTgt spid="10244"/>
                                        </p:tgtEl>
                                        <p:attrNameLst>
                                          <p:attrName>ppt_x</p:attrName>
                                        </p:attrNameLst>
                                      </p:cBhvr>
                                      <p:tavLst>
                                        <p:tav tm="0">
                                          <p:val>
                                            <p:strVal val="#ppt_x+0.4"/>
                                          </p:val>
                                        </p:tav>
                                        <p:tav tm="100000">
                                          <p:val>
                                            <p:strVal val="#ppt_x-0.05"/>
                                          </p:val>
                                        </p:tav>
                                      </p:tavLst>
                                    </p:anim>
                                    <p:anim calcmode="lin" valueType="num">
                                      <p:cBhvr>
                                        <p:cTn id="18" dur="800" decel="100000" fill="hold"/>
                                        <p:tgtEl>
                                          <p:spTgt spid="1024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024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0244"/>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10246"/>
                                        </p:tgtEl>
                                        <p:attrNameLst>
                                          <p:attrName>style.visibility</p:attrName>
                                        </p:attrNameLst>
                                      </p:cBhvr>
                                      <p:to>
                                        <p:strVal val="visible"/>
                                      </p:to>
                                    </p:set>
                                    <p:animEffect transition="in" filter="fade">
                                      <p:cBhvr>
                                        <p:cTn id="23" dur="800" decel="100000"/>
                                        <p:tgtEl>
                                          <p:spTgt spid="10246"/>
                                        </p:tgtEl>
                                      </p:cBhvr>
                                    </p:animEffect>
                                    <p:anim calcmode="lin" valueType="num">
                                      <p:cBhvr>
                                        <p:cTn id="24" dur="800" decel="100000" fill="hold"/>
                                        <p:tgtEl>
                                          <p:spTgt spid="10246"/>
                                        </p:tgtEl>
                                        <p:attrNameLst>
                                          <p:attrName>style.rotation</p:attrName>
                                        </p:attrNameLst>
                                      </p:cBhvr>
                                      <p:tavLst>
                                        <p:tav tm="0">
                                          <p:val>
                                            <p:fltVal val="-90"/>
                                          </p:val>
                                        </p:tav>
                                        <p:tav tm="100000">
                                          <p:val>
                                            <p:fltVal val="0"/>
                                          </p:val>
                                        </p:tav>
                                      </p:tavLst>
                                    </p:anim>
                                    <p:anim calcmode="lin" valueType="num">
                                      <p:cBhvr>
                                        <p:cTn id="25" dur="800" decel="100000" fill="hold"/>
                                        <p:tgtEl>
                                          <p:spTgt spid="10246"/>
                                        </p:tgtEl>
                                        <p:attrNameLst>
                                          <p:attrName>ppt_x</p:attrName>
                                        </p:attrNameLst>
                                      </p:cBhvr>
                                      <p:tavLst>
                                        <p:tav tm="0">
                                          <p:val>
                                            <p:strVal val="#ppt_x+0.4"/>
                                          </p:val>
                                        </p:tav>
                                        <p:tav tm="100000">
                                          <p:val>
                                            <p:strVal val="#ppt_x-0.05"/>
                                          </p:val>
                                        </p:tav>
                                      </p:tavLst>
                                    </p:anim>
                                    <p:anim calcmode="lin" valueType="num">
                                      <p:cBhvr>
                                        <p:cTn id="26" dur="800" decel="100000" fill="hold"/>
                                        <p:tgtEl>
                                          <p:spTgt spid="10246"/>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10246"/>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10246"/>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10248"/>
                                        </p:tgtEl>
                                        <p:attrNameLst>
                                          <p:attrName>style.visibility</p:attrName>
                                        </p:attrNameLst>
                                      </p:cBhvr>
                                      <p:to>
                                        <p:strVal val="visible"/>
                                      </p:to>
                                    </p:set>
                                    <p:animEffect transition="in" filter="fade">
                                      <p:cBhvr>
                                        <p:cTn id="31" dur="800" decel="100000"/>
                                        <p:tgtEl>
                                          <p:spTgt spid="10248"/>
                                        </p:tgtEl>
                                      </p:cBhvr>
                                    </p:animEffect>
                                    <p:anim calcmode="lin" valueType="num">
                                      <p:cBhvr>
                                        <p:cTn id="32" dur="800" decel="100000" fill="hold"/>
                                        <p:tgtEl>
                                          <p:spTgt spid="10248"/>
                                        </p:tgtEl>
                                        <p:attrNameLst>
                                          <p:attrName>style.rotation</p:attrName>
                                        </p:attrNameLst>
                                      </p:cBhvr>
                                      <p:tavLst>
                                        <p:tav tm="0">
                                          <p:val>
                                            <p:fltVal val="-90"/>
                                          </p:val>
                                        </p:tav>
                                        <p:tav tm="100000">
                                          <p:val>
                                            <p:fltVal val="0"/>
                                          </p:val>
                                        </p:tav>
                                      </p:tavLst>
                                    </p:anim>
                                    <p:anim calcmode="lin" valueType="num">
                                      <p:cBhvr>
                                        <p:cTn id="33" dur="800" decel="100000" fill="hold"/>
                                        <p:tgtEl>
                                          <p:spTgt spid="10248"/>
                                        </p:tgtEl>
                                        <p:attrNameLst>
                                          <p:attrName>ppt_x</p:attrName>
                                        </p:attrNameLst>
                                      </p:cBhvr>
                                      <p:tavLst>
                                        <p:tav tm="0">
                                          <p:val>
                                            <p:strVal val="#ppt_x+0.4"/>
                                          </p:val>
                                        </p:tav>
                                        <p:tav tm="100000">
                                          <p:val>
                                            <p:strVal val="#ppt_x-0.05"/>
                                          </p:val>
                                        </p:tav>
                                      </p:tavLst>
                                    </p:anim>
                                    <p:anim calcmode="lin" valueType="num">
                                      <p:cBhvr>
                                        <p:cTn id="34" dur="800" decel="100000" fill="hold"/>
                                        <p:tgtEl>
                                          <p:spTgt spid="10248"/>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0248"/>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0248"/>
                                        </p:tgtEl>
                                        <p:attrNameLst>
                                          <p:attrName>ppt_y</p:attrName>
                                        </p:attrNameLst>
                                      </p:cBhvr>
                                      <p:tavLst>
                                        <p:tav tm="0">
                                          <p:val>
                                            <p:strVal val="#ppt_y+0.1"/>
                                          </p:val>
                                        </p:tav>
                                        <p:tav tm="100000">
                                          <p:val>
                                            <p:strVal val="#ppt_y"/>
                                          </p:val>
                                        </p:tav>
                                      </p:tavLst>
                                    </p:anim>
                                  </p:childTnLst>
                                </p:cTn>
                              </p:par>
                              <p:par>
                                <p:cTn id="37" presetID="3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800" decel="100000"/>
                                        <p:tgtEl>
                                          <p:spTgt spid="6"/>
                                        </p:tgtEl>
                                      </p:cBhvr>
                                    </p:animEffect>
                                    <p:anim calcmode="lin" valueType="num">
                                      <p:cBhvr>
                                        <p:cTn id="40" dur="800" decel="100000" fill="hold"/>
                                        <p:tgtEl>
                                          <p:spTgt spid="6"/>
                                        </p:tgtEl>
                                        <p:attrNameLst>
                                          <p:attrName>style.rotation</p:attrName>
                                        </p:attrNameLst>
                                      </p:cBhvr>
                                      <p:tavLst>
                                        <p:tav tm="0">
                                          <p:val>
                                            <p:fltVal val="-90"/>
                                          </p:val>
                                        </p:tav>
                                        <p:tav tm="100000">
                                          <p:val>
                                            <p:fltVal val="0"/>
                                          </p:val>
                                        </p:tav>
                                      </p:tavLst>
                                    </p:anim>
                                    <p:anim calcmode="lin" valueType="num">
                                      <p:cBhvr>
                                        <p:cTn id="41" dur="800" decel="100000" fill="hold"/>
                                        <p:tgtEl>
                                          <p:spTgt spid="6"/>
                                        </p:tgtEl>
                                        <p:attrNameLst>
                                          <p:attrName>ppt_x</p:attrName>
                                        </p:attrNameLst>
                                      </p:cBhvr>
                                      <p:tavLst>
                                        <p:tav tm="0">
                                          <p:val>
                                            <p:strVal val="#ppt_x+0.4"/>
                                          </p:val>
                                        </p:tav>
                                        <p:tav tm="100000">
                                          <p:val>
                                            <p:strVal val="#ppt_x-0.05"/>
                                          </p:val>
                                        </p:tav>
                                      </p:tavLst>
                                    </p:anim>
                                    <p:anim calcmode="lin" valueType="num">
                                      <p:cBhvr>
                                        <p:cTn id="42" dur="800" decel="100000" fill="hold"/>
                                        <p:tgtEl>
                                          <p:spTgt spid="6"/>
                                        </p:tgtEl>
                                        <p:attrNameLst>
                                          <p:attrName>ppt_y</p:attrName>
                                        </p:attrNameLst>
                                      </p:cBhvr>
                                      <p:tavLst>
                                        <p:tav tm="0">
                                          <p:val>
                                            <p:strVal val="#ppt_y-0.4"/>
                                          </p:val>
                                        </p:tav>
                                        <p:tav tm="100000">
                                          <p:val>
                                            <p:strVal val="#ppt_y+0.1"/>
                                          </p:val>
                                        </p:tav>
                                      </p:tavLst>
                                    </p:anim>
                                    <p:anim calcmode="lin" valueType="num">
                                      <p:cBhvr>
                                        <p:cTn id="4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4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grpSp>
        <p:nvGrpSpPr>
          <p:cNvPr id="968" name="Google Shape;968;p39"/>
          <p:cNvGrpSpPr/>
          <p:nvPr/>
        </p:nvGrpSpPr>
        <p:grpSpPr>
          <a:xfrm>
            <a:off x="950913" y="6254913"/>
            <a:ext cx="10301945" cy="493124"/>
            <a:chOff x="713184" y="4691184"/>
            <a:chExt cx="7726459" cy="369843"/>
          </a:xfrm>
        </p:grpSpPr>
        <p:sp>
          <p:nvSpPr>
            <p:cNvPr id="969" name="Google Shape;969;p39"/>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970" name="Google Shape;970;p39">
              <a:hlinkClick r:id="" action="ppaction://hlinkshowjump?jump=nextslide"/>
            </p:cNvPr>
            <p:cNvSpPr/>
            <p:nvPr/>
          </p:nvSpPr>
          <p:spPr>
            <a:xfrm>
              <a:off x="7976332"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9">
              <a:hlinkClick r:id="" action="ppaction://hlinkshowjump?jump=previousslide"/>
            </p:cNvPr>
            <p:cNvSpPr/>
            <p:nvPr/>
          </p:nvSpPr>
          <p:spPr>
            <a:xfrm flipH="1">
              <a:off x="833695"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9">
              <a:hlinkClick r:id="rId3" action="ppaction://hlinksldjump"/>
            </p:cNvPr>
            <p:cNvSpPr/>
            <p:nvPr/>
          </p:nvSpPr>
          <p:spPr>
            <a:xfrm>
              <a:off x="4405006" y="4772876"/>
              <a:ext cx="235941" cy="204896"/>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sp>
        <p:nvSpPr>
          <p:cNvPr id="14" name="Rectangle 2">
            <a:extLst>
              <a:ext uri="{FF2B5EF4-FFF2-40B4-BE49-F238E27FC236}">
                <a16:creationId xmlns:a16="http://schemas.microsoft.com/office/drawing/2014/main" id="{DD0407A2-95CC-3B4B-B385-5A700E511923}"/>
              </a:ext>
            </a:extLst>
          </p:cNvPr>
          <p:cNvSpPr txBox="1">
            <a:spLocks noChangeArrowheads="1"/>
          </p:cNvSpPr>
          <p:nvPr/>
        </p:nvSpPr>
        <p:spPr bwMode="auto">
          <a:xfrm>
            <a:off x="2133359" y="2469281"/>
            <a:ext cx="8109142" cy="19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Em</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hãy</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kể</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một</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số</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hình</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thức</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sinh</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hoạt</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văn</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hoá</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truyền</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thống</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của</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nước</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ta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thời</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kì</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này</a:t>
            </a:r>
            <a:r>
              <a:rPr kumimoji="0" lang="en-US"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sym typeface="Patrick Hand SC"/>
              </a:rPr>
              <a:t>?</a:t>
            </a:r>
            <a:endPar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751317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8" name="Picture 4" descr="09-2">
            <a:extLst>
              <a:ext uri="{FF2B5EF4-FFF2-40B4-BE49-F238E27FC236}">
                <a16:creationId xmlns:a16="http://schemas.microsoft.com/office/drawing/2014/main" id="{A9B524D0-2179-3945-8199-A1424C70B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880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Rectangle 5">
            <a:extLst>
              <a:ext uri="{FF2B5EF4-FFF2-40B4-BE49-F238E27FC236}">
                <a16:creationId xmlns:a16="http://schemas.microsoft.com/office/drawing/2014/main" id="{2A04BD50-364D-F441-84E8-62262267F3E7}"/>
              </a:ext>
            </a:extLst>
          </p:cNvPr>
          <p:cNvSpPr>
            <a:spLocks noChangeArrowheads="1"/>
          </p:cNvSpPr>
          <p:nvPr/>
        </p:nvSpPr>
        <p:spPr bwMode="auto">
          <a:xfrm>
            <a:off x="728663" y="6400800"/>
            <a:ext cx="3962400" cy="457200"/>
          </a:xfrm>
          <a:prstGeom prst="rect">
            <a:avLst/>
          </a:prstGeom>
          <a:solidFill>
            <a:schemeClr val="bg1"/>
          </a:solidFill>
          <a:ln w="9525">
            <a:solidFill>
              <a:schemeClr val="bg1"/>
            </a:solidFill>
            <a:miter lim="800000"/>
            <a:headEnd/>
            <a:tailEnd/>
          </a:ln>
        </p:spPr>
        <p:txBody>
          <a:bodyPr wrap="none" anchor="ct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THỜ CÚNG TỔ TIÊN</a:t>
            </a:r>
          </a:p>
        </p:txBody>
      </p:sp>
      <p:pic>
        <p:nvPicPr>
          <p:cNvPr id="10" name="Picture 3" descr="Muaxuancuatoi">
            <a:extLst>
              <a:ext uri="{FF2B5EF4-FFF2-40B4-BE49-F238E27FC236}">
                <a16:creationId xmlns:a16="http://schemas.microsoft.com/office/drawing/2014/main" id="{41800747-E125-BF46-8A04-44DCF1FE0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5988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2708"/>
                                        </p:tgtEl>
                                        <p:attrNameLst>
                                          <p:attrName>style.visibility</p:attrName>
                                        </p:attrNameLst>
                                      </p:cBhvr>
                                      <p:to>
                                        <p:strVal val="visible"/>
                                      </p:to>
                                    </p:set>
                                    <p:anim calcmode="lin" valueType="num">
                                      <p:cBhvr>
                                        <p:cTn id="7" dur="1000" fill="hold"/>
                                        <p:tgtEl>
                                          <p:spTgt spid="72708"/>
                                        </p:tgtEl>
                                        <p:attrNameLst>
                                          <p:attrName>ppt_w</p:attrName>
                                        </p:attrNameLst>
                                      </p:cBhvr>
                                      <p:tavLst>
                                        <p:tav tm="0">
                                          <p:val>
                                            <p:strVal val="#ppt_w*0.70"/>
                                          </p:val>
                                        </p:tav>
                                        <p:tav tm="100000">
                                          <p:val>
                                            <p:strVal val="#ppt_w"/>
                                          </p:val>
                                        </p:tav>
                                      </p:tavLst>
                                    </p:anim>
                                    <p:anim calcmode="lin" valueType="num">
                                      <p:cBhvr>
                                        <p:cTn id="8" dur="1000" fill="hold"/>
                                        <p:tgtEl>
                                          <p:spTgt spid="72708"/>
                                        </p:tgtEl>
                                        <p:attrNameLst>
                                          <p:attrName>ppt_h</p:attrName>
                                        </p:attrNameLst>
                                      </p:cBhvr>
                                      <p:tavLst>
                                        <p:tav tm="0">
                                          <p:val>
                                            <p:strVal val="#ppt_h"/>
                                          </p:val>
                                        </p:tav>
                                        <p:tav tm="100000">
                                          <p:val>
                                            <p:strVal val="#ppt_h"/>
                                          </p:val>
                                        </p:tav>
                                      </p:tavLst>
                                    </p:anim>
                                    <p:animEffect transition="in" filter="fade">
                                      <p:cBhvr>
                                        <p:cTn id="9" dur="1000"/>
                                        <p:tgtEl>
                                          <p:spTgt spid="7270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2709"/>
                                        </p:tgtEl>
                                        <p:attrNameLst>
                                          <p:attrName>style.visibility</p:attrName>
                                        </p:attrNameLst>
                                      </p:cBhvr>
                                      <p:to>
                                        <p:strVal val="visible"/>
                                      </p:to>
                                    </p:set>
                                    <p:anim calcmode="lin" valueType="num">
                                      <p:cBhvr>
                                        <p:cTn id="12" dur="1000" fill="hold"/>
                                        <p:tgtEl>
                                          <p:spTgt spid="72709"/>
                                        </p:tgtEl>
                                        <p:attrNameLst>
                                          <p:attrName>ppt_w</p:attrName>
                                        </p:attrNameLst>
                                      </p:cBhvr>
                                      <p:tavLst>
                                        <p:tav tm="0">
                                          <p:val>
                                            <p:strVal val="#ppt_w*0.70"/>
                                          </p:val>
                                        </p:tav>
                                        <p:tav tm="100000">
                                          <p:val>
                                            <p:strVal val="#ppt_w"/>
                                          </p:val>
                                        </p:tav>
                                      </p:tavLst>
                                    </p:anim>
                                    <p:anim calcmode="lin" valueType="num">
                                      <p:cBhvr>
                                        <p:cTn id="13" dur="1000" fill="hold"/>
                                        <p:tgtEl>
                                          <p:spTgt spid="72709"/>
                                        </p:tgtEl>
                                        <p:attrNameLst>
                                          <p:attrName>ppt_h</p:attrName>
                                        </p:attrNameLst>
                                      </p:cBhvr>
                                      <p:tavLst>
                                        <p:tav tm="0">
                                          <p:val>
                                            <p:strVal val="#ppt_h"/>
                                          </p:val>
                                        </p:tav>
                                        <p:tav tm="100000">
                                          <p:val>
                                            <p:strVal val="#ppt_h"/>
                                          </p:val>
                                        </p:tav>
                                      </p:tavLst>
                                    </p:anim>
                                    <p:animEffect transition="in" filter="fade">
                                      <p:cBhvr>
                                        <p:cTn id="14" dur="1000"/>
                                        <p:tgtEl>
                                          <p:spTgt spid="72709"/>
                                        </p:tgtEl>
                                      </p:cBhvr>
                                    </p:animEffect>
                                  </p:childTnLst>
                                </p:cTn>
                              </p:par>
                              <p:par>
                                <p:cTn id="15" presetID="55"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strVal val="#ppt_w*0.70"/>
                                          </p:val>
                                        </p:tav>
                                        <p:tav tm="100000">
                                          <p:val>
                                            <p:strVal val="#ppt_w"/>
                                          </p:val>
                                        </p:tav>
                                      </p:tavLst>
                                    </p:anim>
                                    <p:anim calcmode="lin" valueType="num">
                                      <p:cBhvr>
                                        <p:cTn id="18" dur="1000" fill="hold"/>
                                        <p:tgtEl>
                                          <p:spTgt spid="10"/>
                                        </p:tgtEl>
                                        <p:attrNameLst>
                                          <p:attrName>ppt_h</p:attrName>
                                        </p:attrNameLst>
                                      </p:cBhvr>
                                      <p:tavLst>
                                        <p:tav tm="0">
                                          <p:val>
                                            <p:strVal val="#ppt_h"/>
                                          </p:val>
                                        </p:tav>
                                        <p:tav tm="100000">
                                          <p:val>
                                            <p:strVal val="#ppt_h"/>
                                          </p:val>
                                        </p:tav>
                                      </p:tavLst>
                                    </p:anim>
                                    <p:animEffect transition="in" filter="fade">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17-2">
            <a:extLst>
              <a:ext uri="{FF2B5EF4-FFF2-40B4-BE49-F238E27FC236}">
                <a16:creationId xmlns:a16="http://schemas.microsoft.com/office/drawing/2014/main" id="{9CF06C13-9CE6-BE41-B1E8-A5AA13E61C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050"/>
            <a:ext cx="598805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8D1B3B1D-C528-A642-86E0-65625AA36438}"/>
              </a:ext>
            </a:extLst>
          </p:cNvPr>
          <p:cNvSpPr>
            <a:spLocks noChangeArrowheads="1"/>
          </p:cNvSpPr>
          <p:nvPr/>
        </p:nvSpPr>
        <p:spPr bwMode="auto">
          <a:xfrm>
            <a:off x="692150" y="6229350"/>
            <a:ext cx="4114800" cy="609600"/>
          </a:xfrm>
          <a:prstGeom prst="rect">
            <a:avLst/>
          </a:prstGeom>
          <a:noFill/>
          <a:ln w="9525">
            <a:solidFill>
              <a:schemeClr val="bg1"/>
            </a:solidFill>
            <a:miter lim="800000"/>
            <a:headEnd/>
            <a:tailEnd/>
          </a:ln>
        </p:spPr>
        <p:txBody>
          <a:bodyPr wrap="none" anchor="ctr"/>
          <a:lstStyle/>
          <a:p>
            <a:pPr marL="0" marR="0" lvl="0" indent="0" algn="ctr" defTabSz="449263"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rPr>
              <a:t>THỔI CƠM THI</a:t>
            </a:r>
          </a:p>
        </p:txBody>
      </p:sp>
      <p:grpSp>
        <p:nvGrpSpPr>
          <p:cNvPr id="2" name="Group 1">
            <a:extLst>
              <a:ext uri="{FF2B5EF4-FFF2-40B4-BE49-F238E27FC236}">
                <a16:creationId xmlns:a16="http://schemas.microsoft.com/office/drawing/2014/main" id="{3275D012-1103-A048-8D61-BF1711F3A389}"/>
              </a:ext>
            </a:extLst>
          </p:cNvPr>
          <p:cNvGrpSpPr/>
          <p:nvPr/>
        </p:nvGrpSpPr>
        <p:grpSpPr>
          <a:xfrm>
            <a:off x="5988049" y="19050"/>
            <a:ext cx="6203949" cy="6248400"/>
            <a:chOff x="3460749" y="0"/>
            <a:chExt cx="8731250" cy="5805488"/>
          </a:xfrm>
        </p:grpSpPr>
        <p:pic>
          <p:nvPicPr>
            <p:cNvPr id="6" name="Picture 2" descr="18-2">
              <a:extLst>
                <a:ext uri="{FF2B5EF4-FFF2-40B4-BE49-F238E27FC236}">
                  <a16:creationId xmlns:a16="http://schemas.microsoft.com/office/drawing/2014/main" id="{D95250DE-0757-3A48-9F21-D67C07F55D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799" y="0"/>
              <a:ext cx="426720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16-2">
              <a:extLst>
                <a:ext uri="{FF2B5EF4-FFF2-40B4-BE49-F238E27FC236}">
                  <a16:creationId xmlns:a16="http://schemas.microsoft.com/office/drawing/2014/main" id="{101DA969-AF8C-4A4C-9CDE-493E157CD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49" y="0"/>
              <a:ext cx="4464050" cy="580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4">
            <a:extLst>
              <a:ext uri="{FF2B5EF4-FFF2-40B4-BE49-F238E27FC236}">
                <a16:creationId xmlns:a16="http://schemas.microsoft.com/office/drawing/2014/main" id="{A46569D9-53B5-4241-B937-1C6A03719585}"/>
              </a:ext>
            </a:extLst>
          </p:cNvPr>
          <p:cNvSpPr>
            <a:spLocks noChangeArrowheads="1"/>
          </p:cNvSpPr>
          <p:nvPr/>
        </p:nvSpPr>
        <p:spPr bwMode="auto">
          <a:xfrm>
            <a:off x="9725025" y="6305550"/>
            <a:ext cx="2466975" cy="457200"/>
          </a:xfrm>
          <a:prstGeom prst="rect">
            <a:avLst/>
          </a:prstGeom>
          <a:noFill/>
          <a:ln>
            <a:noFill/>
          </a:ln>
        </p:spPr>
        <p:txBody>
          <a:bodyPr wrap="square">
            <a:spAutoFit/>
          </a:bodyPr>
          <a:lstStyle/>
          <a:p>
            <a:pPr marL="0" marR="0" lvl="0" indent="0" algn="l" defTabSz="449263" rtl="0" eaLnBrk="1" fontAlgn="base" latinLnBrk="0" hangingPunct="1">
              <a:lnSpc>
                <a:spcPct val="100000"/>
              </a:lnSpc>
              <a:spcBef>
                <a:spcPct val="0"/>
              </a:spcBef>
              <a:spcAft>
                <a:spcPct val="0"/>
              </a:spcAft>
              <a:buClrTx/>
              <a:buSzTx/>
              <a:buFontTx/>
              <a:buNone/>
              <a:tabLst/>
              <a:defRPr/>
            </a:pP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ĐUA THUYỀN</a:t>
            </a:r>
          </a:p>
        </p:txBody>
      </p:sp>
      <p:sp>
        <p:nvSpPr>
          <p:cNvPr id="9" name="Rectangle 5">
            <a:extLst>
              <a:ext uri="{FF2B5EF4-FFF2-40B4-BE49-F238E27FC236}">
                <a16:creationId xmlns:a16="http://schemas.microsoft.com/office/drawing/2014/main" id="{40464550-82A2-364A-8F92-2D659CBD61FB}"/>
              </a:ext>
            </a:extLst>
          </p:cNvPr>
          <p:cNvSpPr>
            <a:spLocks noChangeArrowheads="1"/>
          </p:cNvSpPr>
          <p:nvPr/>
        </p:nvSpPr>
        <p:spPr bwMode="auto">
          <a:xfrm>
            <a:off x="6047622" y="6305550"/>
            <a:ext cx="3675063" cy="461963"/>
          </a:xfrm>
          <a:prstGeom prst="rect">
            <a:avLst/>
          </a:prstGeom>
          <a:noFill/>
          <a:ln>
            <a:noFill/>
          </a:ln>
        </p:spPr>
        <p:txBody>
          <a:bodyPr>
            <a:spAutoFit/>
          </a:bodyPr>
          <a:lstStyle/>
          <a:p>
            <a:pPr marL="0" marR="0" lvl="0" indent="0" algn="l" defTabSz="449263" rtl="0" eaLnBrk="1" fontAlgn="base" latinLnBrk="0" hangingPunct="1">
              <a:lnSpc>
                <a:spcPct val="100000"/>
              </a:lnSpc>
              <a:spcBef>
                <a:spcPct val="50000"/>
              </a:spcBef>
              <a:spcAft>
                <a:spcPct val="0"/>
              </a:spcAft>
              <a:buClrTx/>
              <a:buSzTx/>
              <a:buFontTx/>
              <a:buNone/>
              <a:tabLst/>
              <a:defRPr/>
            </a:pPr>
            <a:r>
              <a:rPr kumimoji="0" lang="en-US" altLang="en-VN" sz="24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ĐI CẦU KHỈ. LEO CỘT </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Left)">
                                      <p:cBhvr>
                                        <p:cTn id="16" dur="500"/>
                                        <p:tgtEl>
                                          <p:spTgt spid="8"/>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Ảnh Hiếm: 100 năm Miền Bắc Việt Nam qua ảnh khiến bạn không khỏi ngỡ ngàng  - Hội Kiến Trúc Sư Việt Nam">
            <a:extLst>
              <a:ext uri="{FF2B5EF4-FFF2-40B4-BE49-F238E27FC236}">
                <a16:creationId xmlns:a16="http://schemas.microsoft.com/office/drawing/2014/main" id="{36E7799A-FDFF-6248-88CC-0EF0581490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88050" cy="623067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a:extLst>
              <a:ext uri="{FF2B5EF4-FFF2-40B4-BE49-F238E27FC236}">
                <a16:creationId xmlns:a16="http://schemas.microsoft.com/office/drawing/2014/main" id="{BEF212DC-BD86-0740-95BD-1EECA4F85A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4" t="6698" r="2705" b="3553"/>
          <a:stretch/>
        </p:blipFill>
        <p:spPr bwMode="auto">
          <a:xfrm>
            <a:off x="5988050" y="0"/>
            <a:ext cx="6203950" cy="6230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40A9D1-08B7-8D42-B972-5AFF16C18D88}"/>
              </a:ext>
            </a:extLst>
          </p:cNvPr>
          <p:cNvSpPr txBox="1"/>
          <p:nvPr/>
        </p:nvSpPr>
        <p:spPr>
          <a:xfrm>
            <a:off x="7591647" y="6249719"/>
            <a:ext cx="389151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a:cs typeface="Times New Roman" panose="02020603050405020304" pitchFamily="18" charset="0"/>
              </a:rPr>
              <a:t>Chơi cờ người</a:t>
            </a:r>
          </a:p>
        </p:txBody>
      </p:sp>
      <p:sp>
        <p:nvSpPr>
          <p:cNvPr id="5" name="TextBox 4">
            <a:extLst>
              <a:ext uri="{FF2B5EF4-FFF2-40B4-BE49-F238E27FC236}">
                <a16:creationId xmlns:a16="http://schemas.microsoft.com/office/drawing/2014/main" id="{B279D713-ADC0-4748-BDC5-39A55B349D37}"/>
              </a:ext>
            </a:extLst>
          </p:cNvPr>
          <p:cNvSpPr txBox="1"/>
          <p:nvPr/>
        </p:nvSpPr>
        <p:spPr>
          <a:xfrm>
            <a:off x="1066801" y="6334780"/>
            <a:ext cx="301610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a:cs typeface="Times New Roman" panose="02020603050405020304" pitchFamily="18" charset="0"/>
              </a:rPr>
              <a:t>Đ</a:t>
            </a:r>
            <a:r>
              <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icrosoft YaHei"/>
                <a:cs typeface="Times New Roman" panose="02020603050405020304" pitchFamily="18" charset="0"/>
              </a:rPr>
              <a:t>ấu vật</a:t>
            </a:r>
          </a:p>
        </p:txBody>
      </p:sp>
    </p:spTree>
    <p:extLst>
      <p:ext uri="{BB962C8B-B14F-4D97-AF65-F5344CB8AC3E}">
        <p14:creationId xmlns:p14="http://schemas.microsoft.com/office/powerpoint/2010/main" val="1706969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1000" fill="hold"/>
                                        <p:tgtEl>
                                          <p:spTgt spid="12290"/>
                                        </p:tgtEl>
                                        <p:attrNameLst>
                                          <p:attrName>ppt_w</p:attrName>
                                        </p:attrNameLst>
                                      </p:cBhvr>
                                      <p:tavLst>
                                        <p:tav tm="0">
                                          <p:val>
                                            <p:strVal val="#ppt_w*0.70"/>
                                          </p:val>
                                        </p:tav>
                                        <p:tav tm="100000">
                                          <p:val>
                                            <p:strVal val="#ppt_w"/>
                                          </p:val>
                                        </p:tav>
                                      </p:tavLst>
                                    </p:anim>
                                    <p:anim calcmode="lin" valueType="num">
                                      <p:cBhvr>
                                        <p:cTn id="8" dur="1000" fill="hold"/>
                                        <p:tgtEl>
                                          <p:spTgt spid="12290"/>
                                        </p:tgtEl>
                                        <p:attrNameLst>
                                          <p:attrName>ppt_h</p:attrName>
                                        </p:attrNameLst>
                                      </p:cBhvr>
                                      <p:tavLst>
                                        <p:tav tm="0">
                                          <p:val>
                                            <p:strVal val="#ppt_h"/>
                                          </p:val>
                                        </p:tav>
                                        <p:tav tm="100000">
                                          <p:val>
                                            <p:strVal val="#ppt_h"/>
                                          </p:val>
                                        </p:tav>
                                      </p:tavLst>
                                    </p:anim>
                                    <p:animEffect transition="in" filter="fade">
                                      <p:cBhvr>
                                        <p:cTn id="9" dur="1000"/>
                                        <p:tgtEl>
                                          <p:spTgt spid="12290"/>
                                        </p:tgtEl>
                                      </p:cBhvr>
                                    </p:animEffect>
                                  </p:childTnLst>
                                </p:cTn>
                              </p:par>
                              <p:par>
                                <p:cTn id="10" presetID="55" presetClass="entr" presetSubtype="0" fill="hold" nodeType="with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p:cTn id="12" dur="1000" fill="hold"/>
                                        <p:tgtEl>
                                          <p:spTgt spid="12292"/>
                                        </p:tgtEl>
                                        <p:attrNameLst>
                                          <p:attrName>ppt_w</p:attrName>
                                        </p:attrNameLst>
                                      </p:cBhvr>
                                      <p:tavLst>
                                        <p:tav tm="0">
                                          <p:val>
                                            <p:strVal val="#ppt_w*0.70"/>
                                          </p:val>
                                        </p:tav>
                                        <p:tav tm="100000">
                                          <p:val>
                                            <p:strVal val="#ppt_w"/>
                                          </p:val>
                                        </p:tav>
                                      </p:tavLst>
                                    </p:anim>
                                    <p:anim calcmode="lin" valueType="num">
                                      <p:cBhvr>
                                        <p:cTn id="13" dur="1000" fill="hold"/>
                                        <p:tgtEl>
                                          <p:spTgt spid="12292"/>
                                        </p:tgtEl>
                                        <p:attrNameLst>
                                          <p:attrName>ppt_h</p:attrName>
                                        </p:attrNameLst>
                                      </p:cBhvr>
                                      <p:tavLst>
                                        <p:tav tm="0">
                                          <p:val>
                                            <p:strVal val="#ppt_h"/>
                                          </p:val>
                                        </p:tav>
                                        <p:tav tm="100000">
                                          <p:val>
                                            <p:strVal val="#ppt_h"/>
                                          </p:val>
                                        </p:tav>
                                      </p:tavLst>
                                    </p:anim>
                                    <p:animEffect transition="in" filter="fade">
                                      <p:cBhvr>
                                        <p:cTn id="14" dur="1000"/>
                                        <p:tgtEl>
                                          <p:spTgt spid="1229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strVal val="#ppt_w*0.70"/>
                                          </p:val>
                                        </p:tav>
                                        <p:tav tm="100000">
                                          <p:val>
                                            <p:strVal val="#ppt_w"/>
                                          </p:val>
                                        </p:tav>
                                      </p:tavLst>
                                    </p:anim>
                                    <p:anim calcmode="lin" valueType="num">
                                      <p:cBhvr>
                                        <p:cTn id="18" dur="1000" fill="hold"/>
                                        <p:tgtEl>
                                          <p:spTgt spid="2"/>
                                        </p:tgtEl>
                                        <p:attrNameLst>
                                          <p:attrName>ppt_h</p:attrName>
                                        </p:attrNameLst>
                                      </p:cBhvr>
                                      <p:tavLst>
                                        <p:tav tm="0">
                                          <p:val>
                                            <p:strVal val="#ppt_h"/>
                                          </p:val>
                                        </p:tav>
                                        <p:tav tm="100000">
                                          <p:val>
                                            <p:strVal val="#ppt_h"/>
                                          </p:val>
                                        </p:tav>
                                      </p:tavLst>
                                    </p:anim>
                                    <p:animEffect transition="in" filter="fade">
                                      <p:cBhvr>
                                        <p:cTn id="19" dur="1000"/>
                                        <p:tgtEl>
                                          <p:spTgt spid="2"/>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0.70"/>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hèo Sáo Đền | Họ Đinh Việt Nam">
            <a:extLst>
              <a:ext uri="{FF2B5EF4-FFF2-40B4-BE49-F238E27FC236}">
                <a16:creationId xmlns:a16="http://schemas.microsoft.com/office/drawing/2014/main" id="{ADB1AAFF-D9FD-C542-B4E1-0840C2C10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88050" cy="342899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20.10 kể chuyện bà tổ hát chèo và bài trống trận lưu truyền sử sách -  BaoHaiDuong">
            <a:extLst>
              <a:ext uri="{FF2B5EF4-FFF2-40B4-BE49-F238E27FC236}">
                <a16:creationId xmlns:a16="http://schemas.microsoft.com/office/drawing/2014/main" id="{9F746C7B-4272-244F-9587-33FAF3B4C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65513"/>
            <a:ext cx="5988049" cy="33924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hanoi_hat_a_dao1">
            <a:extLst>
              <a:ext uri="{FF2B5EF4-FFF2-40B4-BE49-F238E27FC236}">
                <a16:creationId xmlns:a16="http://schemas.microsoft.com/office/drawing/2014/main" id="{1EF8FC2C-3691-3144-B0C1-A1BD1F646D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048" y="0"/>
            <a:ext cx="6203952" cy="580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7F6EB9A-1A25-E04F-8838-B08A98127E6E}"/>
              </a:ext>
            </a:extLst>
          </p:cNvPr>
          <p:cNvSpPr txBox="1"/>
          <p:nvPr/>
        </p:nvSpPr>
        <p:spPr>
          <a:xfrm>
            <a:off x="6203954" y="5992858"/>
            <a:ext cx="5222505"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Nghệ thuật sân khấu: Tuồng, chào, hát ả đào</a:t>
            </a:r>
          </a:p>
        </p:txBody>
      </p:sp>
    </p:spTree>
    <p:extLst>
      <p:ext uri="{BB962C8B-B14F-4D97-AF65-F5344CB8AC3E}">
        <p14:creationId xmlns:p14="http://schemas.microsoft.com/office/powerpoint/2010/main" val="1189152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arn(outHorizontal)">
                                      <p:cBhvr>
                                        <p:cTn id="12" dur="500"/>
                                        <p:tgtEl>
                                          <p:spTgt spid="7170"/>
                                        </p:tgtEl>
                                      </p:cBhvr>
                                    </p:animEffect>
                                  </p:childTnLst>
                                </p:cTn>
                              </p:par>
                              <p:par>
                                <p:cTn id="13" presetID="16" presetClass="entr" presetSubtype="42" fill="hold" nodeType="withEffect">
                                  <p:stCondLst>
                                    <p:cond delay="0"/>
                                  </p:stCondLst>
                                  <p:childTnLst>
                                    <p:set>
                                      <p:cBhvr>
                                        <p:cTn id="14" dur="1" fill="hold">
                                          <p:stCondLst>
                                            <p:cond delay="0"/>
                                          </p:stCondLst>
                                        </p:cTn>
                                        <p:tgtEl>
                                          <p:spTgt spid="7174"/>
                                        </p:tgtEl>
                                        <p:attrNameLst>
                                          <p:attrName>style.visibility</p:attrName>
                                        </p:attrNameLst>
                                      </p:cBhvr>
                                      <p:to>
                                        <p:strVal val="visible"/>
                                      </p:to>
                                    </p:set>
                                    <p:animEffect transition="in" filter="barn(outHorizontal)">
                                      <p:cBhvr>
                                        <p:cTn id="15" dur="500"/>
                                        <p:tgtEl>
                                          <p:spTgt spid="7174"/>
                                        </p:tgtEl>
                                      </p:cBhvr>
                                    </p:animEffect>
                                  </p:childTnLst>
                                </p:cTn>
                              </p:par>
                              <p:par>
                                <p:cTn id="16" presetID="16" presetClass="entr" presetSubtype="42"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Horizontal)">
                                      <p:cBhvr>
                                        <p:cTn id="18" dur="500"/>
                                        <p:tgtEl>
                                          <p:spTgt spid="5"/>
                                        </p:tgtEl>
                                      </p:cBhvr>
                                    </p:animEffect>
                                  </p:childTnLst>
                                </p:cTn>
                              </p:par>
                              <p:par>
                                <p:cTn id="19" presetID="16" presetClass="entr" presetSubtype="42"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eo quan am thi kinh.mp4" descr="cheo quan am thi kinh.mp4">
            <a:hlinkClick r:id="" action="ppaction://media"/>
            <a:extLst>
              <a:ext uri="{FF2B5EF4-FFF2-40B4-BE49-F238E27FC236}">
                <a16:creationId xmlns:a16="http://schemas.microsoft.com/office/drawing/2014/main" id="{FF7AA2C9-B98B-BB47-995A-FEC0112BC8B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760" y="-1"/>
            <a:ext cx="12359760" cy="6904075"/>
          </a:xfrm>
          <a:prstGeom prst="rect">
            <a:avLst/>
          </a:prstGeom>
        </p:spPr>
      </p:pic>
    </p:spTree>
    <p:extLst>
      <p:ext uri="{BB962C8B-B14F-4D97-AF65-F5344CB8AC3E}">
        <p14:creationId xmlns:p14="http://schemas.microsoft.com/office/powerpoint/2010/main" val="3846476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44AF043-93B6-0647-9A08-6710BC48F6F9}"/>
              </a:ext>
            </a:extLst>
          </p:cNvPr>
          <p:cNvGrpSpPr/>
          <p:nvPr/>
        </p:nvGrpSpPr>
        <p:grpSpPr>
          <a:xfrm>
            <a:off x="2010527" y="1881055"/>
            <a:ext cx="8170946" cy="2306796"/>
            <a:chOff x="6170696" y="689067"/>
            <a:chExt cx="5221201" cy="2306796"/>
          </a:xfrm>
        </p:grpSpPr>
        <p:sp>
          <p:nvSpPr>
            <p:cNvPr id="4" name="TextBox 3">
              <a:extLst>
                <a:ext uri="{FF2B5EF4-FFF2-40B4-BE49-F238E27FC236}">
                  <a16:creationId xmlns:a16="http://schemas.microsoft.com/office/drawing/2014/main" id="{AC966C5E-A2B9-B846-9D16-49933CF61DFA}"/>
                </a:ext>
              </a:extLst>
            </p:cNvPr>
            <p:cNvSpPr txBox="1"/>
            <p:nvPr/>
          </p:nvSpPr>
          <p:spPr>
            <a:xfrm>
              <a:off x="6404436" y="1242300"/>
              <a:ext cx="4753722"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Xem đoạn video sau và cho biết đây là loại hình nghệ thuật dân gian nào?</a:t>
              </a:r>
              <a:endParaRPr kumimoji="0" 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5" name="Terminator 4">
              <a:extLst>
                <a:ext uri="{FF2B5EF4-FFF2-40B4-BE49-F238E27FC236}">
                  <a16:creationId xmlns:a16="http://schemas.microsoft.com/office/drawing/2014/main" id="{188E3723-FB26-5A40-97C1-D1F0B0ADFB95}"/>
                </a:ext>
              </a:extLst>
            </p:cNvPr>
            <p:cNvSpPr/>
            <p:nvPr/>
          </p:nvSpPr>
          <p:spPr>
            <a:xfrm>
              <a:off x="6170696" y="689067"/>
              <a:ext cx="5221201" cy="2306796"/>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grpSp>
    </p:spTree>
    <p:extLst>
      <p:ext uri="{BB962C8B-B14F-4D97-AF65-F5344CB8AC3E}">
        <p14:creationId xmlns:p14="http://schemas.microsoft.com/office/powerpoint/2010/main" val="231044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grpSp>
        <p:nvGrpSpPr>
          <p:cNvPr id="968" name="Google Shape;968;p39"/>
          <p:cNvGrpSpPr/>
          <p:nvPr/>
        </p:nvGrpSpPr>
        <p:grpSpPr>
          <a:xfrm>
            <a:off x="950913" y="6254913"/>
            <a:ext cx="10301945" cy="493124"/>
            <a:chOff x="713184" y="4691184"/>
            <a:chExt cx="7726459" cy="369843"/>
          </a:xfrm>
        </p:grpSpPr>
        <p:sp>
          <p:nvSpPr>
            <p:cNvPr id="969" name="Google Shape;969;p39"/>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970" name="Google Shape;970;p39">
              <a:hlinkClick r:id="" action="ppaction://hlinkshowjump?jump=nextslide"/>
            </p:cNvPr>
            <p:cNvSpPr/>
            <p:nvPr/>
          </p:nvSpPr>
          <p:spPr>
            <a:xfrm>
              <a:off x="7976332"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9">
              <a:hlinkClick r:id="" action="ppaction://hlinkshowjump?jump=previousslide"/>
            </p:cNvPr>
            <p:cNvSpPr/>
            <p:nvPr/>
          </p:nvSpPr>
          <p:spPr>
            <a:xfrm flipH="1">
              <a:off x="833695"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9">
              <a:hlinkClick r:id="rId3" action="ppaction://hlinksldjump"/>
            </p:cNvPr>
            <p:cNvSpPr/>
            <p:nvPr/>
          </p:nvSpPr>
          <p:spPr>
            <a:xfrm>
              <a:off x="4405006" y="4772876"/>
              <a:ext cx="235941" cy="204896"/>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sp>
        <p:nvSpPr>
          <p:cNvPr id="14" name="Rectangle 2">
            <a:extLst>
              <a:ext uri="{FF2B5EF4-FFF2-40B4-BE49-F238E27FC236}">
                <a16:creationId xmlns:a16="http://schemas.microsoft.com/office/drawing/2014/main" id="{DD0407A2-95CC-3B4B-B385-5A700E511923}"/>
              </a:ext>
            </a:extLst>
          </p:cNvPr>
          <p:cNvSpPr txBox="1">
            <a:spLocks noChangeArrowheads="1"/>
          </p:cNvSpPr>
          <p:nvPr/>
        </p:nvSpPr>
        <p:spPr bwMode="auto">
          <a:xfrm>
            <a:off x="2041429" y="2664597"/>
            <a:ext cx="810914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0" cap="none" spc="0" normalizeH="0" baseline="0" noProof="0" dirty="0" err="1">
                <a:ln>
                  <a:noFill/>
                </a:ln>
                <a:solidFill>
                  <a:srgbClr val="042D99">
                    <a:lumMod val="60000"/>
                    <a:lumOff val="40000"/>
                  </a:srgbClr>
                </a:solidFill>
                <a:effectLst/>
                <a:uLnTx/>
                <a:uFillTx/>
                <a:latin typeface="Times New Roman" panose="02020603050405020304" pitchFamily="18" charset="0"/>
                <a:ea typeface="+mj-ea"/>
                <a:cs typeface="Times New Roman" panose="02020603050405020304" pitchFamily="18" charset="0"/>
                <a:sym typeface="Patrick Hand SC"/>
              </a:rPr>
              <a:t>Củng</a:t>
            </a:r>
            <a:r>
              <a:rPr kumimoji="0" lang="en-US" sz="6600" b="1" i="0" u="none" strike="noStrike" kern="0" cap="none" spc="0" normalizeH="0" baseline="0" noProof="0" dirty="0">
                <a:ln>
                  <a:noFill/>
                </a:ln>
                <a:solidFill>
                  <a:srgbClr val="042D99">
                    <a:lumMod val="60000"/>
                    <a:lumOff val="40000"/>
                  </a:srgbClr>
                </a:solidFill>
                <a:effectLst/>
                <a:uLnTx/>
                <a:uFillTx/>
                <a:latin typeface="Times New Roman" panose="02020603050405020304" pitchFamily="18" charset="0"/>
                <a:ea typeface="+mj-ea"/>
                <a:cs typeface="Times New Roman" panose="02020603050405020304" pitchFamily="18" charset="0"/>
                <a:sym typeface="Patrick Hand SC"/>
              </a:rPr>
              <a:t> </a:t>
            </a:r>
            <a:r>
              <a:rPr kumimoji="0" lang="en-US" sz="6600" b="1" i="0" u="none" strike="noStrike" kern="0" cap="none" spc="0" normalizeH="0" baseline="0" noProof="0" dirty="0" err="1">
                <a:ln>
                  <a:noFill/>
                </a:ln>
                <a:solidFill>
                  <a:srgbClr val="042D99">
                    <a:lumMod val="60000"/>
                    <a:lumOff val="40000"/>
                  </a:srgbClr>
                </a:solidFill>
                <a:effectLst/>
                <a:uLnTx/>
                <a:uFillTx/>
                <a:latin typeface="Times New Roman" panose="02020603050405020304" pitchFamily="18" charset="0"/>
                <a:ea typeface="+mj-ea"/>
                <a:cs typeface="Times New Roman" panose="02020603050405020304" pitchFamily="18" charset="0"/>
                <a:sym typeface="Patrick Hand SC"/>
              </a:rPr>
              <a:t>cố</a:t>
            </a:r>
            <a:endParaRPr kumimoji="0" lang="en-US" altLang="en-VN" sz="6600" b="1"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90759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3AAA3FEE-69A8-FC47-977E-5F460A4EDC77}"/>
              </a:ext>
            </a:extLst>
          </p:cNvPr>
          <p:cNvGrpSpPr/>
          <p:nvPr/>
        </p:nvGrpSpPr>
        <p:grpSpPr>
          <a:xfrm>
            <a:off x="244928" y="0"/>
            <a:ext cx="11947072" cy="6858000"/>
            <a:chOff x="0" y="762000"/>
            <a:chExt cx="8610600" cy="5168900"/>
          </a:xfrm>
        </p:grpSpPr>
        <p:sp>
          <p:nvSpPr>
            <p:cNvPr id="54" name="Text Box 1">
              <a:extLst>
                <a:ext uri="{FF2B5EF4-FFF2-40B4-BE49-F238E27FC236}">
                  <a16:creationId xmlns:a16="http://schemas.microsoft.com/office/drawing/2014/main" id="{9A52589B-FF50-DD4B-B2FD-828FFF1945D8}"/>
                </a:ext>
              </a:extLst>
            </p:cNvPr>
            <p:cNvSpPr txBox="1">
              <a:spLocks noChangeArrowheads="1"/>
            </p:cNvSpPr>
            <p:nvPr/>
          </p:nvSpPr>
          <p:spPr bwMode="auto">
            <a:xfrm>
              <a:off x="4114800" y="2820988"/>
              <a:ext cx="1143000" cy="1058862"/>
            </a:xfrm>
            <a:prstGeom prst="rect">
              <a:avLst/>
            </a:prstGeom>
            <a:solidFill>
              <a:srgbClr val="0000CC"/>
            </a:solidFill>
            <a:ln w="9360" cap="sq">
              <a:solidFill>
                <a:srgbClr val="0000CC"/>
              </a:solidFill>
              <a:miter lim="800000"/>
              <a:headEnd/>
              <a:tailEnd/>
            </a:ln>
          </p:spPr>
          <p:txBody>
            <a:bodyPr lIns="90000" tIns="46800" rIns="90000" bIns="46800" anchor="ctr">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FFFF00"/>
                  </a:solidFill>
                  <a:effectLst/>
                  <a:uLnTx/>
                  <a:uFillTx/>
                  <a:latin typeface="Times New Roman" panose="02020603050405020304" pitchFamily="18" charset="0"/>
                  <a:ea typeface="Microsoft YaHei" panose="020B0503020204020204" pitchFamily="34" charset="-122"/>
                  <a:cs typeface="+mn-cs"/>
                </a:rPr>
                <a:t>Văn hoá </a:t>
              </a:r>
            </a:p>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FFFF00"/>
                  </a:solidFill>
                  <a:effectLst/>
                  <a:uLnTx/>
                  <a:uFillTx/>
                  <a:latin typeface="Times New Roman" panose="02020603050405020304" pitchFamily="18" charset="0"/>
                  <a:ea typeface="Microsoft YaHei" panose="020B0503020204020204" pitchFamily="34" charset="-122"/>
                  <a:cs typeface="+mn-cs"/>
                </a:rPr>
                <a:t>TK XVI- XVIII</a:t>
              </a:r>
            </a:p>
          </p:txBody>
        </p:sp>
        <p:cxnSp>
          <p:nvCxnSpPr>
            <p:cNvPr id="55" name="AutoShape 2">
              <a:extLst>
                <a:ext uri="{FF2B5EF4-FFF2-40B4-BE49-F238E27FC236}">
                  <a16:creationId xmlns:a16="http://schemas.microsoft.com/office/drawing/2014/main" id="{86267810-82BC-F648-ACE9-D2E0C262DEEA}"/>
                </a:ext>
              </a:extLst>
            </p:cNvPr>
            <p:cNvCxnSpPr>
              <a:cxnSpLocks noChangeShapeType="1"/>
              <a:stCxn id="54" idx="0"/>
            </p:cNvCxnSpPr>
            <p:nvPr/>
          </p:nvCxnSpPr>
          <p:spPr bwMode="auto">
            <a:xfrm flipH="1" flipV="1">
              <a:off x="3351213" y="879475"/>
              <a:ext cx="1335087" cy="1941513"/>
            </a:xfrm>
            <a:prstGeom prst="curvedConnector3">
              <a:avLst>
                <a:gd name="adj1" fmla="val 50000"/>
              </a:avLst>
            </a:prstGeom>
            <a:noFill/>
            <a:ln w="57240" cap="sq">
              <a:solidFill>
                <a:srgbClr val="FF3300"/>
              </a:solidFill>
              <a:miter lim="800000"/>
              <a:headEnd/>
              <a:tailEnd type="triangle" w="med" len="med"/>
            </a:ln>
            <a:extLst>
              <a:ext uri="{909E8E84-426E-40DD-AFC4-6F175D3DCCD1}">
                <a14:hiddenFill xmlns:a14="http://schemas.microsoft.com/office/drawing/2010/main">
                  <a:noFill/>
                </a14:hiddenFill>
              </a:ext>
            </a:extLst>
          </p:spPr>
        </p:cxnSp>
        <p:sp>
          <p:nvSpPr>
            <p:cNvPr id="56" name="Text Box 3">
              <a:extLst>
                <a:ext uri="{FF2B5EF4-FFF2-40B4-BE49-F238E27FC236}">
                  <a16:creationId xmlns:a16="http://schemas.microsoft.com/office/drawing/2014/main" id="{DC5B0F6C-328B-1843-B4BC-9B22AD6609A4}"/>
                </a:ext>
              </a:extLst>
            </p:cNvPr>
            <p:cNvSpPr txBox="1">
              <a:spLocks noChangeArrowheads="1"/>
            </p:cNvSpPr>
            <p:nvPr/>
          </p:nvSpPr>
          <p:spPr bwMode="auto">
            <a:xfrm>
              <a:off x="1752600" y="17526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VN" sz="1800" b="0" i="0" u="none" strike="noStrike" kern="1200" cap="none" spc="0" normalizeH="0" baseline="0" noProof="0">
                <a:ln>
                  <a:noFill/>
                </a:ln>
                <a:solidFill>
                  <a:srgbClr val="FFFFFF"/>
                </a:solidFill>
                <a:effectLst/>
                <a:uLnTx/>
                <a:uFillTx/>
                <a:latin typeface="Arial"/>
                <a:ea typeface="Microsoft YaHei" panose="020B0503020204020204" pitchFamily="34" charset="-122"/>
                <a:cs typeface="+mn-cs"/>
              </a:endParaRPr>
            </a:p>
          </p:txBody>
        </p:sp>
        <p:sp>
          <p:nvSpPr>
            <p:cNvPr id="57" name="Text Box 4">
              <a:extLst>
                <a:ext uri="{FF2B5EF4-FFF2-40B4-BE49-F238E27FC236}">
                  <a16:creationId xmlns:a16="http://schemas.microsoft.com/office/drawing/2014/main" id="{119757AE-6CB1-6749-B2B3-27321CD7569A}"/>
                </a:ext>
              </a:extLst>
            </p:cNvPr>
            <p:cNvSpPr txBox="1">
              <a:spLocks noChangeArrowheads="1"/>
            </p:cNvSpPr>
            <p:nvPr/>
          </p:nvSpPr>
          <p:spPr bwMode="auto">
            <a:xfrm>
              <a:off x="1905000" y="20574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VN" sz="1800" b="0" i="0" u="none" strike="noStrike" kern="1200" cap="none" spc="0" normalizeH="0" baseline="0" noProof="0">
                <a:ln>
                  <a:noFill/>
                </a:ln>
                <a:solidFill>
                  <a:srgbClr val="FFFFFF"/>
                </a:solidFill>
                <a:effectLst/>
                <a:uLnTx/>
                <a:uFillTx/>
                <a:latin typeface="Arial"/>
                <a:ea typeface="Microsoft YaHei" panose="020B0503020204020204" pitchFamily="34" charset="-122"/>
                <a:cs typeface="+mn-cs"/>
              </a:endParaRPr>
            </a:p>
          </p:txBody>
        </p:sp>
        <p:sp>
          <p:nvSpPr>
            <p:cNvPr id="58" name="Text Box 5">
              <a:extLst>
                <a:ext uri="{FF2B5EF4-FFF2-40B4-BE49-F238E27FC236}">
                  <a16:creationId xmlns:a16="http://schemas.microsoft.com/office/drawing/2014/main" id="{A2152C6A-9D2A-F34B-9584-F06490EAF9A0}"/>
                </a:ext>
              </a:extLst>
            </p:cNvPr>
            <p:cNvSpPr txBox="1">
              <a:spLocks noChangeArrowheads="1"/>
            </p:cNvSpPr>
            <p:nvPr/>
          </p:nvSpPr>
          <p:spPr bwMode="auto">
            <a:xfrm>
              <a:off x="2057400" y="2057400"/>
              <a:ext cx="1295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altLang="en-VN" sz="1800" b="0" i="0" u="none" strike="noStrike" kern="1200" cap="none" spc="0" normalizeH="0" baseline="0" noProof="0">
                <a:ln>
                  <a:noFill/>
                </a:ln>
                <a:solidFill>
                  <a:srgbClr val="FFFFFF"/>
                </a:solidFill>
                <a:effectLst/>
                <a:uLnTx/>
                <a:uFillTx/>
                <a:latin typeface="Arial"/>
                <a:ea typeface="Microsoft YaHei" panose="020B0503020204020204" pitchFamily="34" charset="-122"/>
                <a:cs typeface="+mn-cs"/>
              </a:endParaRPr>
            </a:p>
          </p:txBody>
        </p:sp>
        <p:sp>
          <p:nvSpPr>
            <p:cNvPr id="59" name="Text Box 6">
              <a:extLst>
                <a:ext uri="{FF2B5EF4-FFF2-40B4-BE49-F238E27FC236}">
                  <a16:creationId xmlns:a16="http://schemas.microsoft.com/office/drawing/2014/main" id="{5B1ED272-1B69-E14F-BEF5-1D29FC144445}"/>
                </a:ext>
              </a:extLst>
            </p:cNvPr>
            <p:cNvSpPr txBox="1">
              <a:spLocks noChangeArrowheads="1"/>
            </p:cNvSpPr>
            <p:nvPr/>
          </p:nvSpPr>
          <p:spPr bwMode="auto">
            <a:xfrm>
              <a:off x="2057400" y="1905000"/>
              <a:ext cx="1295400" cy="368300"/>
            </a:xfrm>
            <a:prstGeom prst="rect">
              <a:avLst/>
            </a:prstGeom>
            <a:solidFill>
              <a:srgbClr val="99CC00"/>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Tôn giáo</a:t>
              </a:r>
            </a:p>
          </p:txBody>
        </p:sp>
        <p:sp>
          <p:nvSpPr>
            <p:cNvPr id="60" name="Text Box 7">
              <a:extLst>
                <a:ext uri="{FF2B5EF4-FFF2-40B4-BE49-F238E27FC236}">
                  <a16:creationId xmlns:a16="http://schemas.microsoft.com/office/drawing/2014/main" id="{1192C87F-043E-6A43-B4AD-6B165F7A5EF5}"/>
                </a:ext>
              </a:extLst>
            </p:cNvPr>
            <p:cNvSpPr txBox="1">
              <a:spLocks noChangeArrowheads="1"/>
            </p:cNvSpPr>
            <p:nvPr/>
          </p:nvSpPr>
          <p:spPr bwMode="auto">
            <a:xfrm>
              <a:off x="2819400" y="1371600"/>
              <a:ext cx="1295400" cy="368300"/>
            </a:xfrm>
            <a:prstGeom prst="rect">
              <a:avLst/>
            </a:prstGeom>
            <a:solidFill>
              <a:srgbClr val="FFD215"/>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Đạo  giáo</a:t>
              </a:r>
            </a:p>
          </p:txBody>
        </p:sp>
        <p:cxnSp>
          <p:nvCxnSpPr>
            <p:cNvPr id="61" name="AutoShape 8">
              <a:extLst>
                <a:ext uri="{FF2B5EF4-FFF2-40B4-BE49-F238E27FC236}">
                  <a16:creationId xmlns:a16="http://schemas.microsoft.com/office/drawing/2014/main" id="{6C1D4D4F-0107-CF4B-B68D-85E3577457B3}"/>
                </a:ext>
              </a:extLst>
            </p:cNvPr>
            <p:cNvCxnSpPr>
              <a:cxnSpLocks noChangeShapeType="1"/>
              <a:stCxn id="59" idx="0"/>
              <a:endCxn id="60" idx="2"/>
            </p:cNvCxnSpPr>
            <p:nvPr/>
          </p:nvCxnSpPr>
          <p:spPr bwMode="auto">
            <a:xfrm flipV="1">
              <a:off x="2705100" y="1739900"/>
              <a:ext cx="762000" cy="165100"/>
            </a:xfrm>
            <a:prstGeom prst="curvedConnector3">
              <a:avLst>
                <a:gd name="adj1" fmla="val 50000"/>
              </a:avLst>
            </a:prstGeom>
            <a:noFill/>
            <a:ln w="19080" cap="sq">
              <a:solidFill>
                <a:srgbClr val="000099"/>
              </a:solidFill>
              <a:miter lim="800000"/>
              <a:headEnd/>
              <a:tailEnd type="triangle" w="med" len="med"/>
            </a:ln>
            <a:extLst>
              <a:ext uri="{909E8E84-426E-40DD-AFC4-6F175D3DCCD1}">
                <a14:hiddenFill xmlns:a14="http://schemas.microsoft.com/office/drawing/2010/main">
                  <a:noFill/>
                </a14:hiddenFill>
              </a:ext>
            </a:extLst>
          </p:spPr>
        </p:cxnSp>
        <p:sp>
          <p:nvSpPr>
            <p:cNvPr id="62" name="Text Box 9">
              <a:extLst>
                <a:ext uri="{FF2B5EF4-FFF2-40B4-BE49-F238E27FC236}">
                  <a16:creationId xmlns:a16="http://schemas.microsoft.com/office/drawing/2014/main" id="{136AF3BF-E426-364B-A727-6138C309AA74}"/>
                </a:ext>
              </a:extLst>
            </p:cNvPr>
            <p:cNvSpPr txBox="1">
              <a:spLocks noChangeArrowheads="1"/>
            </p:cNvSpPr>
            <p:nvPr/>
          </p:nvSpPr>
          <p:spPr bwMode="auto">
            <a:xfrm>
              <a:off x="0" y="1981200"/>
              <a:ext cx="1828800" cy="368300"/>
            </a:xfrm>
            <a:prstGeom prst="rect">
              <a:avLst/>
            </a:prstGeom>
            <a:solidFill>
              <a:srgbClr val="FFD215"/>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Thiên chúa giáo</a:t>
              </a:r>
            </a:p>
          </p:txBody>
        </p:sp>
        <p:sp>
          <p:nvSpPr>
            <p:cNvPr id="63" name="Text Box 10">
              <a:extLst>
                <a:ext uri="{FF2B5EF4-FFF2-40B4-BE49-F238E27FC236}">
                  <a16:creationId xmlns:a16="http://schemas.microsoft.com/office/drawing/2014/main" id="{989335C5-9B21-A84B-923A-09A468BBDDB7}"/>
                </a:ext>
              </a:extLst>
            </p:cNvPr>
            <p:cNvSpPr txBox="1">
              <a:spLocks noChangeArrowheads="1"/>
            </p:cNvSpPr>
            <p:nvPr/>
          </p:nvSpPr>
          <p:spPr bwMode="auto">
            <a:xfrm>
              <a:off x="1752600" y="762000"/>
              <a:ext cx="1295400" cy="368300"/>
            </a:xfrm>
            <a:prstGeom prst="rect">
              <a:avLst/>
            </a:prstGeom>
            <a:solidFill>
              <a:srgbClr val="FFD215"/>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Nho giáo</a:t>
              </a:r>
            </a:p>
          </p:txBody>
        </p:sp>
        <p:sp>
          <p:nvSpPr>
            <p:cNvPr id="64" name="Text Box 11">
              <a:extLst>
                <a:ext uri="{FF2B5EF4-FFF2-40B4-BE49-F238E27FC236}">
                  <a16:creationId xmlns:a16="http://schemas.microsoft.com/office/drawing/2014/main" id="{2A3D43AE-4549-D645-A396-830BF0502006}"/>
                </a:ext>
              </a:extLst>
            </p:cNvPr>
            <p:cNvSpPr txBox="1">
              <a:spLocks noChangeArrowheads="1"/>
            </p:cNvSpPr>
            <p:nvPr/>
          </p:nvSpPr>
          <p:spPr bwMode="auto">
            <a:xfrm>
              <a:off x="1066800" y="1371600"/>
              <a:ext cx="1295400" cy="368300"/>
            </a:xfrm>
            <a:prstGeom prst="rect">
              <a:avLst/>
            </a:prstGeom>
            <a:solidFill>
              <a:srgbClr val="FFD215"/>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Phật  giáo</a:t>
              </a:r>
            </a:p>
          </p:txBody>
        </p:sp>
        <p:cxnSp>
          <p:nvCxnSpPr>
            <p:cNvPr id="65" name="AutoShape 12">
              <a:extLst>
                <a:ext uri="{FF2B5EF4-FFF2-40B4-BE49-F238E27FC236}">
                  <a16:creationId xmlns:a16="http://schemas.microsoft.com/office/drawing/2014/main" id="{67798313-6F02-BA4D-9D1A-912E065E88A9}"/>
                </a:ext>
              </a:extLst>
            </p:cNvPr>
            <p:cNvCxnSpPr>
              <a:cxnSpLocks noChangeShapeType="1"/>
              <a:stCxn id="59" idx="0"/>
              <a:endCxn id="64" idx="2"/>
            </p:cNvCxnSpPr>
            <p:nvPr/>
          </p:nvCxnSpPr>
          <p:spPr bwMode="auto">
            <a:xfrm flipH="1" flipV="1">
              <a:off x="1714500" y="1739900"/>
              <a:ext cx="990600" cy="165100"/>
            </a:xfrm>
            <a:prstGeom prst="curvedConnector3">
              <a:avLst>
                <a:gd name="adj1" fmla="val 50000"/>
              </a:avLst>
            </a:prstGeom>
            <a:noFill/>
            <a:ln w="19080" cap="sq">
              <a:solidFill>
                <a:srgbClr val="000099"/>
              </a:solidFill>
              <a:miter lim="800000"/>
              <a:headEnd/>
              <a:tailEnd type="triangle" w="med" len="med"/>
            </a:ln>
            <a:extLst>
              <a:ext uri="{909E8E84-426E-40DD-AFC4-6F175D3DCCD1}">
                <a14:hiddenFill xmlns:a14="http://schemas.microsoft.com/office/drawing/2010/main">
                  <a:noFill/>
                </a14:hiddenFill>
              </a:ext>
            </a:extLst>
          </p:spPr>
        </p:cxnSp>
        <p:cxnSp>
          <p:nvCxnSpPr>
            <p:cNvPr id="66" name="AutoShape 13">
              <a:extLst>
                <a:ext uri="{FF2B5EF4-FFF2-40B4-BE49-F238E27FC236}">
                  <a16:creationId xmlns:a16="http://schemas.microsoft.com/office/drawing/2014/main" id="{750BBCE9-9D26-3843-A2B1-344FC4633A6D}"/>
                </a:ext>
              </a:extLst>
            </p:cNvPr>
            <p:cNvCxnSpPr>
              <a:cxnSpLocks noChangeShapeType="1"/>
              <a:endCxn id="63" idx="2"/>
            </p:cNvCxnSpPr>
            <p:nvPr/>
          </p:nvCxnSpPr>
          <p:spPr bwMode="auto">
            <a:xfrm flipH="1">
              <a:off x="2400300" y="1130300"/>
              <a:ext cx="855663" cy="1588"/>
            </a:xfrm>
            <a:prstGeom prst="curvedConnector3">
              <a:avLst>
                <a:gd name="adj1" fmla="val 50000"/>
              </a:avLst>
            </a:prstGeom>
            <a:noFill/>
            <a:ln w="19080" cap="sq">
              <a:solidFill>
                <a:srgbClr val="000099"/>
              </a:solidFill>
              <a:miter lim="800000"/>
              <a:headEnd/>
              <a:tailEnd type="triangle" w="med" len="med"/>
            </a:ln>
            <a:extLst>
              <a:ext uri="{909E8E84-426E-40DD-AFC4-6F175D3DCCD1}">
                <a14:hiddenFill xmlns:a14="http://schemas.microsoft.com/office/drawing/2010/main">
                  <a:noFill/>
                </a14:hiddenFill>
              </a:ext>
            </a:extLst>
          </p:spPr>
        </p:cxnSp>
        <p:cxnSp>
          <p:nvCxnSpPr>
            <p:cNvPr id="67" name="AutoShape 14">
              <a:extLst>
                <a:ext uri="{FF2B5EF4-FFF2-40B4-BE49-F238E27FC236}">
                  <a16:creationId xmlns:a16="http://schemas.microsoft.com/office/drawing/2014/main" id="{5078D55B-D80C-6C46-8641-317376425FE8}"/>
                </a:ext>
              </a:extLst>
            </p:cNvPr>
            <p:cNvCxnSpPr>
              <a:cxnSpLocks noChangeShapeType="1"/>
              <a:stCxn id="59" idx="2"/>
              <a:endCxn id="62" idx="3"/>
            </p:cNvCxnSpPr>
            <p:nvPr/>
          </p:nvCxnSpPr>
          <p:spPr bwMode="auto">
            <a:xfrm flipH="1" flipV="1">
              <a:off x="1828800" y="2165350"/>
              <a:ext cx="876300" cy="107950"/>
            </a:xfrm>
            <a:prstGeom prst="curvedConnector3">
              <a:avLst>
                <a:gd name="adj1" fmla="val 50000"/>
              </a:avLst>
            </a:prstGeom>
            <a:noFill/>
            <a:ln w="19080" cap="sq">
              <a:solidFill>
                <a:srgbClr val="000099"/>
              </a:solidFill>
              <a:miter lim="800000"/>
              <a:headEnd/>
              <a:tailEnd type="triangle" w="med" len="med"/>
            </a:ln>
            <a:extLst>
              <a:ext uri="{909E8E84-426E-40DD-AFC4-6F175D3DCCD1}">
                <a14:hiddenFill xmlns:a14="http://schemas.microsoft.com/office/drawing/2010/main">
                  <a:noFill/>
                </a14:hiddenFill>
              </a:ext>
            </a:extLst>
          </p:spPr>
        </p:cxnSp>
        <p:cxnSp>
          <p:nvCxnSpPr>
            <p:cNvPr id="68" name="AutoShape 15">
              <a:extLst>
                <a:ext uri="{FF2B5EF4-FFF2-40B4-BE49-F238E27FC236}">
                  <a16:creationId xmlns:a16="http://schemas.microsoft.com/office/drawing/2014/main" id="{C0D4AD09-325C-A043-910A-7C97633DC0EF}"/>
                </a:ext>
              </a:extLst>
            </p:cNvPr>
            <p:cNvCxnSpPr>
              <a:cxnSpLocks noChangeShapeType="1"/>
              <a:stCxn id="54" idx="1"/>
            </p:cNvCxnSpPr>
            <p:nvPr/>
          </p:nvCxnSpPr>
          <p:spPr bwMode="auto">
            <a:xfrm flipH="1">
              <a:off x="3351213" y="3349625"/>
              <a:ext cx="763587" cy="3175"/>
            </a:xfrm>
            <a:prstGeom prst="curvedConnector3">
              <a:avLst>
                <a:gd name="adj1" fmla="val 50000"/>
              </a:avLst>
            </a:prstGeom>
            <a:noFill/>
            <a:ln w="57240" cap="sq">
              <a:solidFill>
                <a:srgbClr val="FF3300"/>
              </a:solidFill>
              <a:miter lim="800000"/>
              <a:headEnd/>
              <a:tailEnd type="triangle" w="med" len="med"/>
            </a:ln>
            <a:extLst>
              <a:ext uri="{909E8E84-426E-40DD-AFC4-6F175D3DCCD1}">
                <a14:hiddenFill xmlns:a14="http://schemas.microsoft.com/office/drawing/2010/main">
                  <a:noFill/>
                </a14:hiddenFill>
              </a:ext>
            </a:extLst>
          </p:spPr>
        </p:cxnSp>
        <p:sp>
          <p:nvSpPr>
            <p:cNvPr id="69" name="Text Box 16">
              <a:extLst>
                <a:ext uri="{FF2B5EF4-FFF2-40B4-BE49-F238E27FC236}">
                  <a16:creationId xmlns:a16="http://schemas.microsoft.com/office/drawing/2014/main" id="{84015170-88F0-2C4E-91AA-E90D4F53A9DF}"/>
                </a:ext>
              </a:extLst>
            </p:cNvPr>
            <p:cNvSpPr txBox="1">
              <a:spLocks noChangeArrowheads="1"/>
            </p:cNvSpPr>
            <p:nvPr/>
          </p:nvSpPr>
          <p:spPr bwMode="auto">
            <a:xfrm>
              <a:off x="2438400" y="3124200"/>
              <a:ext cx="1295400" cy="642938"/>
            </a:xfrm>
            <a:prstGeom prst="rect">
              <a:avLst/>
            </a:prstGeom>
            <a:solidFill>
              <a:srgbClr val="99CC00"/>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Tín ngưỡng</a:t>
              </a:r>
            </a:p>
          </p:txBody>
        </p:sp>
        <p:sp>
          <p:nvSpPr>
            <p:cNvPr id="70" name="Text Box 17">
              <a:extLst>
                <a:ext uri="{FF2B5EF4-FFF2-40B4-BE49-F238E27FC236}">
                  <a16:creationId xmlns:a16="http://schemas.microsoft.com/office/drawing/2014/main" id="{D576FB96-04C6-CC4E-B320-9CD791B50DF6}"/>
                </a:ext>
              </a:extLst>
            </p:cNvPr>
            <p:cNvSpPr txBox="1">
              <a:spLocks noChangeArrowheads="1"/>
            </p:cNvSpPr>
            <p:nvPr/>
          </p:nvSpPr>
          <p:spPr bwMode="auto">
            <a:xfrm>
              <a:off x="609600" y="4648200"/>
              <a:ext cx="1295400" cy="642938"/>
            </a:xfrm>
            <a:prstGeom prst="rect">
              <a:avLst/>
            </a:prstGeom>
            <a:solidFill>
              <a:srgbClr val="009999"/>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Trò chơi dân gian</a:t>
              </a:r>
            </a:p>
          </p:txBody>
        </p:sp>
        <p:sp>
          <p:nvSpPr>
            <p:cNvPr id="71" name="Text Box 18">
              <a:extLst>
                <a:ext uri="{FF2B5EF4-FFF2-40B4-BE49-F238E27FC236}">
                  <a16:creationId xmlns:a16="http://schemas.microsoft.com/office/drawing/2014/main" id="{8ED58E00-5B10-4C4F-85B3-3973925E83EC}"/>
                </a:ext>
              </a:extLst>
            </p:cNvPr>
            <p:cNvSpPr txBox="1">
              <a:spLocks noChangeArrowheads="1"/>
            </p:cNvSpPr>
            <p:nvPr/>
          </p:nvSpPr>
          <p:spPr bwMode="auto">
            <a:xfrm>
              <a:off x="2667000" y="5562600"/>
              <a:ext cx="1295400" cy="368300"/>
            </a:xfrm>
            <a:prstGeom prst="rect">
              <a:avLst/>
            </a:prstGeom>
            <a:solidFill>
              <a:srgbClr val="009999"/>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Lễ hội</a:t>
              </a:r>
            </a:p>
          </p:txBody>
        </p:sp>
        <p:sp>
          <p:nvSpPr>
            <p:cNvPr id="72" name="Text Box 19">
              <a:extLst>
                <a:ext uri="{FF2B5EF4-FFF2-40B4-BE49-F238E27FC236}">
                  <a16:creationId xmlns:a16="http://schemas.microsoft.com/office/drawing/2014/main" id="{2DD7702A-C7BE-E147-92C8-FF09F26E35A9}"/>
                </a:ext>
              </a:extLst>
            </p:cNvPr>
            <p:cNvSpPr txBox="1">
              <a:spLocks noChangeArrowheads="1"/>
            </p:cNvSpPr>
            <p:nvPr/>
          </p:nvSpPr>
          <p:spPr bwMode="auto">
            <a:xfrm>
              <a:off x="2819400" y="4267200"/>
              <a:ext cx="1371600" cy="642938"/>
            </a:xfrm>
            <a:prstGeom prst="rect">
              <a:avLst/>
            </a:prstGeom>
            <a:solidFill>
              <a:srgbClr val="99CC00"/>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mn-cs"/>
                </a:rPr>
                <a:t>Sinh</a:t>
              </a:r>
              <a:r>
                <a:rPr kumimoji="0" lang="en-US" altLang="en-VN" sz="1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mn-cs"/>
                </a:rPr>
                <a:t> </a:t>
              </a:r>
              <a:r>
                <a:rPr kumimoji="0" lang="en-US" altLang="en-VN" sz="1800" b="1" i="0" u="none" strike="noStrike" kern="1200" cap="none" spc="0" normalizeH="0" baseline="0" noProof="0" dirty="0" err="1">
                  <a:ln>
                    <a:noFill/>
                  </a:ln>
                  <a:solidFill>
                    <a:srgbClr val="000000"/>
                  </a:solidFill>
                  <a:effectLst/>
                  <a:uLnTx/>
                  <a:uFillTx/>
                  <a:latin typeface="Times New Roman" panose="02020603050405020304" pitchFamily="18" charset="0"/>
                  <a:ea typeface="Microsoft YaHei" panose="020B0503020204020204" pitchFamily="34" charset="-122"/>
                  <a:cs typeface="+mn-cs"/>
                </a:rPr>
                <a:t>hoạt</a:t>
              </a:r>
              <a:r>
                <a:rPr kumimoji="0" lang="en-US" altLang="en-VN" sz="1800" b="1" i="0" u="none" strike="noStrike" kern="120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mn-cs"/>
                </a:rPr>
                <a:t> VHDG</a:t>
              </a:r>
            </a:p>
          </p:txBody>
        </p:sp>
        <p:sp>
          <p:nvSpPr>
            <p:cNvPr id="73" name="Text Box 20">
              <a:extLst>
                <a:ext uri="{FF2B5EF4-FFF2-40B4-BE49-F238E27FC236}">
                  <a16:creationId xmlns:a16="http://schemas.microsoft.com/office/drawing/2014/main" id="{D4BEDE67-FA6E-9548-9CE5-D1055604F1E2}"/>
                </a:ext>
              </a:extLst>
            </p:cNvPr>
            <p:cNvSpPr txBox="1">
              <a:spLocks noChangeArrowheads="1"/>
            </p:cNvSpPr>
            <p:nvPr/>
          </p:nvSpPr>
          <p:spPr bwMode="auto">
            <a:xfrm>
              <a:off x="0" y="3657600"/>
              <a:ext cx="2362200" cy="306388"/>
            </a:xfrm>
            <a:prstGeom prst="rect">
              <a:avLst/>
            </a:prstGeom>
            <a:solidFill>
              <a:srgbClr val="FFFF99"/>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ts val="87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4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Thờ AHDT, Người có công</a:t>
              </a:r>
            </a:p>
          </p:txBody>
        </p:sp>
        <p:sp>
          <p:nvSpPr>
            <p:cNvPr id="74" name="Text Box 21">
              <a:extLst>
                <a:ext uri="{FF2B5EF4-FFF2-40B4-BE49-F238E27FC236}">
                  <a16:creationId xmlns:a16="http://schemas.microsoft.com/office/drawing/2014/main" id="{FE39F9E2-769C-EB44-B8CB-912A2226E412}"/>
                </a:ext>
              </a:extLst>
            </p:cNvPr>
            <p:cNvSpPr txBox="1">
              <a:spLocks noChangeArrowheads="1"/>
            </p:cNvSpPr>
            <p:nvPr/>
          </p:nvSpPr>
          <p:spPr bwMode="auto">
            <a:xfrm>
              <a:off x="0" y="2971800"/>
              <a:ext cx="1828800" cy="368300"/>
            </a:xfrm>
            <a:prstGeom prst="rect">
              <a:avLst/>
            </a:prstGeom>
            <a:solidFill>
              <a:srgbClr val="FFFF99"/>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Thờ cúng tổ tiên</a:t>
              </a:r>
            </a:p>
          </p:txBody>
        </p:sp>
        <p:cxnSp>
          <p:nvCxnSpPr>
            <p:cNvPr id="75" name="AutoShape 22">
              <a:extLst>
                <a:ext uri="{FF2B5EF4-FFF2-40B4-BE49-F238E27FC236}">
                  <a16:creationId xmlns:a16="http://schemas.microsoft.com/office/drawing/2014/main" id="{94DB360D-F4CC-8245-840A-46E453D52B4C}"/>
                </a:ext>
              </a:extLst>
            </p:cNvPr>
            <p:cNvCxnSpPr>
              <a:cxnSpLocks noChangeShapeType="1"/>
              <a:stCxn id="69" idx="0"/>
              <a:endCxn id="74" idx="3"/>
            </p:cNvCxnSpPr>
            <p:nvPr/>
          </p:nvCxnSpPr>
          <p:spPr bwMode="auto">
            <a:xfrm flipH="1">
              <a:off x="1828800" y="3124200"/>
              <a:ext cx="1257300" cy="31750"/>
            </a:xfrm>
            <a:prstGeom prst="curvedConnector3">
              <a:avLst>
                <a:gd name="adj1" fmla="val 50000"/>
              </a:avLst>
            </a:prstGeom>
            <a:noFill/>
            <a:ln w="28440" cap="sq">
              <a:solidFill>
                <a:srgbClr val="009999"/>
              </a:solidFill>
              <a:miter lim="800000"/>
              <a:headEnd/>
              <a:tailEnd type="triangle" w="med" len="med"/>
            </a:ln>
            <a:extLst>
              <a:ext uri="{909E8E84-426E-40DD-AFC4-6F175D3DCCD1}">
                <a14:hiddenFill xmlns:a14="http://schemas.microsoft.com/office/drawing/2010/main">
                  <a:noFill/>
                </a14:hiddenFill>
              </a:ext>
            </a:extLst>
          </p:spPr>
        </p:cxnSp>
        <p:cxnSp>
          <p:nvCxnSpPr>
            <p:cNvPr id="76" name="AutoShape 23">
              <a:extLst>
                <a:ext uri="{FF2B5EF4-FFF2-40B4-BE49-F238E27FC236}">
                  <a16:creationId xmlns:a16="http://schemas.microsoft.com/office/drawing/2014/main" id="{986EC655-257E-5846-B094-A3FE8F32F89D}"/>
                </a:ext>
              </a:extLst>
            </p:cNvPr>
            <p:cNvCxnSpPr>
              <a:cxnSpLocks noChangeShapeType="1"/>
            </p:cNvCxnSpPr>
            <p:nvPr/>
          </p:nvCxnSpPr>
          <p:spPr bwMode="auto">
            <a:xfrm flipH="1">
              <a:off x="2201863" y="3733800"/>
              <a:ext cx="161925" cy="647700"/>
            </a:xfrm>
            <a:prstGeom prst="curvedConnector3">
              <a:avLst>
                <a:gd name="adj1" fmla="val 50000"/>
              </a:avLst>
            </a:prstGeom>
            <a:noFill/>
            <a:ln w="28440" cap="sq">
              <a:solidFill>
                <a:srgbClr val="009999"/>
              </a:solidFill>
              <a:miter lim="800000"/>
              <a:headEnd/>
              <a:tailEnd type="triangle" w="med" len="med"/>
            </a:ln>
            <a:extLst>
              <a:ext uri="{909E8E84-426E-40DD-AFC4-6F175D3DCCD1}">
                <a14:hiddenFill xmlns:a14="http://schemas.microsoft.com/office/drawing/2010/main">
                  <a:noFill/>
                </a14:hiddenFill>
              </a:ext>
            </a:extLst>
          </p:spPr>
        </p:cxnSp>
        <p:cxnSp>
          <p:nvCxnSpPr>
            <p:cNvPr id="77" name="AutoShape 24">
              <a:extLst>
                <a:ext uri="{FF2B5EF4-FFF2-40B4-BE49-F238E27FC236}">
                  <a16:creationId xmlns:a16="http://schemas.microsoft.com/office/drawing/2014/main" id="{0EA0AD95-749E-944E-A978-4D81B8BAEE0C}"/>
                </a:ext>
              </a:extLst>
            </p:cNvPr>
            <p:cNvCxnSpPr>
              <a:cxnSpLocks noChangeShapeType="1"/>
              <a:stCxn id="69" idx="2"/>
              <a:endCxn id="78" idx="3"/>
            </p:cNvCxnSpPr>
            <p:nvPr/>
          </p:nvCxnSpPr>
          <p:spPr bwMode="auto">
            <a:xfrm flipH="1">
              <a:off x="2438400" y="3767138"/>
              <a:ext cx="647700" cy="517525"/>
            </a:xfrm>
            <a:prstGeom prst="curvedConnector3">
              <a:avLst>
                <a:gd name="adj1" fmla="val 50000"/>
              </a:avLst>
            </a:prstGeom>
            <a:noFill/>
            <a:ln w="28440" cap="sq">
              <a:solidFill>
                <a:srgbClr val="009999"/>
              </a:solidFill>
              <a:miter lim="800000"/>
              <a:headEnd/>
              <a:tailEnd type="triangle" w="med" len="med"/>
            </a:ln>
            <a:extLst>
              <a:ext uri="{909E8E84-426E-40DD-AFC4-6F175D3DCCD1}">
                <a14:hiddenFill xmlns:a14="http://schemas.microsoft.com/office/drawing/2010/main">
                  <a:noFill/>
                </a14:hiddenFill>
              </a:ext>
            </a:extLst>
          </p:spPr>
        </p:cxnSp>
        <p:sp>
          <p:nvSpPr>
            <p:cNvPr id="78" name="Text Box 25">
              <a:extLst>
                <a:ext uri="{FF2B5EF4-FFF2-40B4-BE49-F238E27FC236}">
                  <a16:creationId xmlns:a16="http://schemas.microsoft.com/office/drawing/2014/main" id="{CC986AAA-7482-EC40-BEF4-265DD3A515EC}"/>
                </a:ext>
              </a:extLst>
            </p:cNvPr>
            <p:cNvSpPr txBox="1">
              <a:spLocks noChangeArrowheads="1"/>
            </p:cNvSpPr>
            <p:nvPr/>
          </p:nvSpPr>
          <p:spPr bwMode="auto">
            <a:xfrm>
              <a:off x="0" y="4114800"/>
              <a:ext cx="2438400" cy="336550"/>
            </a:xfrm>
            <a:prstGeom prst="rect">
              <a:avLst/>
            </a:prstGeom>
            <a:solidFill>
              <a:srgbClr val="FFFF99"/>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ts val="10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6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Thờ thành hoàng làng…</a:t>
              </a:r>
            </a:p>
          </p:txBody>
        </p:sp>
        <p:cxnSp>
          <p:nvCxnSpPr>
            <p:cNvPr id="79" name="AutoShape 26">
              <a:extLst>
                <a:ext uri="{FF2B5EF4-FFF2-40B4-BE49-F238E27FC236}">
                  <a16:creationId xmlns:a16="http://schemas.microsoft.com/office/drawing/2014/main" id="{545D760D-3B7D-9148-A997-36BF65FB4CC2}"/>
                </a:ext>
              </a:extLst>
            </p:cNvPr>
            <p:cNvCxnSpPr>
              <a:cxnSpLocks noChangeShapeType="1"/>
              <a:stCxn id="54" idx="2"/>
              <a:endCxn id="72" idx="0"/>
            </p:cNvCxnSpPr>
            <p:nvPr/>
          </p:nvCxnSpPr>
          <p:spPr bwMode="auto">
            <a:xfrm flipH="1">
              <a:off x="3505200" y="3879850"/>
              <a:ext cx="1181100" cy="387350"/>
            </a:xfrm>
            <a:prstGeom prst="curvedConnector3">
              <a:avLst>
                <a:gd name="adj1" fmla="val 50000"/>
              </a:avLst>
            </a:prstGeom>
            <a:noFill/>
            <a:ln w="57240" cap="sq">
              <a:solidFill>
                <a:srgbClr val="FF3300"/>
              </a:solidFill>
              <a:miter lim="800000"/>
              <a:headEnd/>
              <a:tailEnd type="triangle" w="med" len="med"/>
            </a:ln>
            <a:extLst>
              <a:ext uri="{909E8E84-426E-40DD-AFC4-6F175D3DCCD1}">
                <a14:hiddenFill xmlns:a14="http://schemas.microsoft.com/office/drawing/2010/main">
                  <a:noFill/>
                </a14:hiddenFill>
              </a:ext>
            </a:extLst>
          </p:spPr>
        </p:cxnSp>
        <p:cxnSp>
          <p:nvCxnSpPr>
            <p:cNvPr id="80" name="AutoShape 27">
              <a:extLst>
                <a:ext uri="{FF2B5EF4-FFF2-40B4-BE49-F238E27FC236}">
                  <a16:creationId xmlns:a16="http://schemas.microsoft.com/office/drawing/2014/main" id="{70B0D61A-EF5C-7A4A-BA61-8EC9C6021833}"/>
                </a:ext>
              </a:extLst>
            </p:cNvPr>
            <p:cNvCxnSpPr>
              <a:cxnSpLocks noChangeShapeType="1"/>
              <a:stCxn id="72" idx="2"/>
              <a:endCxn id="71" idx="0"/>
            </p:cNvCxnSpPr>
            <p:nvPr/>
          </p:nvCxnSpPr>
          <p:spPr bwMode="auto">
            <a:xfrm flipH="1">
              <a:off x="3314700" y="4910138"/>
              <a:ext cx="190500" cy="654050"/>
            </a:xfrm>
            <a:prstGeom prst="curvedConnector3">
              <a:avLst>
                <a:gd name="adj1" fmla="val 50000"/>
              </a:avLst>
            </a:prstGeom>
            <a:noFill/>
            <a:ln w="28440" cap="sq">
              <a:solidFill>
                <a:srgbClr val="802D16"/>
              </a:solidFill>
              <a:miter lim="800000"/>
              <a:headEnd/>
              <a:tailEnd type="triangle" w="med" len="med"/>
            </a:ln>
            <a:extLst>
              <a:ext uri="{909E8E84-426E-40DD-AFC4-6F175D3DCCD1}">
                <a14:hiddenFill xmlns:a14="http://schemas.microsoft.com/office/drawing/2010/main">
                  <a:noFill/>
                </a14:hiddenFill>
              </a:ext>
            </a:extLst>
          </p:spPr>
        </p:cxnSp>
        <p:cxnSp>
          <p:nvCxnSpPr>
            <p:cNvPr id="81" name="AutoShape 28">
              <a:extLst>
                <a:ext uri="{FF2B5EF4-FFF2-40B4-BE49-F238E27FC236}">
                  <a16:creationId xmlns:a16="http://schemas.microsoft.com/office/drawing/2014/main" id="{DA4440C3-9FD7-5D41-9924-FF0C3FBAD552}"/>
                </a:ext>
              </a:extLst>
            </p:cNvPr>
            <p:cNvCxnSpPr>
              <a:cxnSpLocks noChangeShapeType="1"/>
              <a:stCxn id="72" idx="1"/>
              <a:endCxn id="70" idx="3"/>
            </p:cNvCxnSpPr>
            <p:nvPr/>
          </p:nvCxnSpPr>
          <p:spPr bwMode="auto">
            <a:xfrm flipH="1">
              <a:off x="1905000" y="4587875"/>
              <a:ext cx="914400" cy="381000"/>
            </a:xfrm>
            <a:prstGeom prst="curvedConnector3">
              <a:avLst>
                <a:gd name="adj1" fmla="val 50000"/>
              </a:avLst>
            </a:prstGeom>
            <a:noFill/>
            <a:ln w="28440" cap="sq">
              <a:solidFill>
                <a:srgbClr val="802D16"/>
              </a:solidFill>
              <a:miter lim="800000"/>
              <a:headEnd/>
              <a:tailEnd type="triangle" w="med" len="med"/>
            </a:ln>
            <a:extLst>
              <a:ext uri="{909E8E84-426E-40DD-AFC4-6F175D3DCCD1}">
                <a14:hiddenFill xmlns:a14="http://schemas.microsoft.com/office/drawing/2010/main">
                  <a:noFill/>
                </a14:hiddenFill>
              </a:ext>
            </a:extLst>
          </p:spPr>
        </p:cxnSp>
        <p:cxnSp>
          <p:nvCxnSpPr>
            <p:cNvPr id="82" name="AutoShape 29">
              <a:extLst>
                <a:ext uri="{FF2B5EF4-FFF2-40B4-BE49-F238E27FC236}">
                  <a16:creationId xmlns:a16="http://schemas.microsoft.com/office/drawing/2014/main" id="{E8E54373-58CF-D74C-94A2-443DE61A5107}"/>
                </a:ext>
              </a:extLst>
            </p:cNvPr>
            <p:cNvCxnSpPr>
              <a:cxnSpLocks noChangeShapeType="1"/>
              <a:stCxn id="54" idx="3"/>
            </p:cNvCxnSpPr>
            <p:nvPr/>
          </p:nvCxnSpPr>
          <p:spPr bwMode="auto">
            <a:xfrm flipV="1">
              <a:off x="5257800" y="2362200"/>
              <a:ext cx="304800" cy="987425"/>
            </a:xfrm>
            <a:prstGeom prst="curvedConnector3">
              <a:avLst>
                <a:gd name="adj1" fmla="val 50000"/>
              </a:avLst>
            </a:prstGeom>
            <a:noFill/>
            <a:ln w="57240" cap="sq">
              <a:solidFill>
                <a:srgbClr val="FF3300"/>
              </a:solidFill>
              <a:miter lim="800000"/>
              <a:headEnd/>
              <a:tailEnd type="triangle" w="med" len="med"/>
            </a:ln>
            <a:extLst>
              <a:ext uri="{909E8E84-426E-40DD-AFC4-6F175D3DCCD1}">
                <a14:hiddenFill xmlns:a14="http://schemas.microsoft.com/office/drawing/2010/main">
                  <a:noFill/>
                </a14:hiddenFill>
              </a:ext>
            </a:extLst>
          </p:spPr>
        </p:cxnSp>
        <p:sp>
          <p:nvSpPr>
            <p:cNvPr id="83" name="Text Box 30">
              <a:extLst>
                <a:ext uri="{FF2B5EF4-FFF2-40B4-BE49-F238E27FC236}">
                  <a16:creationId xmlns:a16="http://schemas.microsoft.com/office/drawing/2014/main" id="{737F4DA6-D3C8-4944-9F71-0EEEC19F6A74}"/>
                </a:ext>
              </a:extLst>
            </p:cNvPr>
            <p:cNvSpPr txBox="1">
              <a:spLocks noChangeArrowheads="1"/>
            </p:cNvSpPr>
            <p:nvPr/>
          </p:nvSpPr>
          <p:spPr bwMode="auto">
            <a:xfrm>
              <a:off x="4648200" y="1981200"/>
              <a:ext cx="1752600" cy="368300"/>
            </a:xfrm>
            <a:prstGeom prst="rect">
              <a:avLst/>
            </a:prstGeom>
            <a:solidFill>
              <a:srgbClr val="99CC00"/>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Chữ Quốc ngữ</a:t>
              </a:r>
            </a:p>
          </p:txBody>
        </p:sp>
        <p:sp>
          <p:nvSpPr>
            <p:cNvPr id="84" name="Text Box 31">
              <a:extLst>
                <a:ext uri="{FF2B5EF4-FFF2-40B4-BE49-F238E27FC236}">
                  <a16:creationId xmlns:a16="http://schemas.microsoft.com/office/drawing/2014/main" id="{DF1D8086-F4D0-AB49-BB47-D31615D69492}"/>
                </a:ext>
              </a:extLst>
            </p:cNvPr>
            <p:cNvSpPr txBox="1">
              <a:spLocks noChangeArrowheads="1"/>
            </p:cNvSpPr>
            <p:nvPr/>
          </p:nvSpPr>
          <p:spPr bwMode="auto">
            <a:xfrm>
              <a:off x="6858000" y="1752600"/>
              <a:ext cx="1752600" cy="368300"/>
            </a:xfrm>
            <a:prstGeom prst="rect">
              <a:avLst/>
            </a:prstGeom>
            <a:solidFill>
              <a:srgbClr val="CCECFF"/>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Tác dụng </a:t>
              </a:r>
            </a:p>
          </p:txBody>
        </p:sp>
        <p:sp>
          <p:nvSpPr>
            <p:cNvPr id="85" name="Text Box 32">
              <a:extLst>
                <a:ext uri="{FF2B5EF4-FFF2-40B4-BE49-F238E27FC236}">
                  <a16:creationId xmlns:a16="http://schemas.microsoft.com/office/drawing/2014/main" id="{5D801092-CAA5-634B-AF66-A0176B72E198}"/>
                </a:ext>
              </a:extLst>
            </p:cNvPr>
            <p:cNvSpPr txBox="1">
              <a:spLocks noChangeArrowheads="1"/>
            </p:cNvSpPr>
            <p:nvPr/>
          </p:nvSpPr>
          <p:spPr bwMode="auto">
            <a:xfrm>
              <a:off x="6019800" y="838200"/>
              <a:ext cx="2362200" cy="368300"/>
            </a:xfrm>
            <a:prstGeom prst="rect">
              <a:avLst/>
            </a:prstGeom>
            <a:solidFill>
              <a:srgbClr val="CCECFF"/>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Hoàn cảnh ra đời</a:t>
              </a:r>
            </a:p>
          </p:txBody>
        </p:sp>
        <p:cxnSp>
          <p:nvCxnSpPr>
            <p:cNvPr id="86" name="AutoShape 33">
              <a:extLst>
                <a:ext uri="{FF2B5EF4-FFF2-40B4-BE49-F238E27FC236}">
                  <a16:creationId xmlns:a16="http://schemas.microsoft.com/office/drawing/2014/main" id="{367AABC5-8256-644D-9962-E817E29E009A}"/>
                </a:ext>
              </a:extLst>
            </p:cNvPr>
            <p:cNvCxnSpPr>
              <a:cxnSpLocks noChangeShapeType="1"/>
              <a:stCxn id="54" idx="3"/>
              <a:endCxn id="89" idx="1"/>
            </p:cNvCxnSpPr>
            <p:nvPr/>
          </p:nvCxnSpPr>
          <p:spPr bwMode="auto">
            <a:xfrm>
              <a:off x="5257800" y="3349625"/>
              <a:ext cx="304800" cy="90488"/>
            </a:xfrm>
            <a:prstGeom prst="curvedConnector3">
              <a:avLst>
                <a:gd name="adj1" fmla="val 50000"/>
              </a:avLst>
            </a:prstGeom>
            <a:noFill/>
            <a:ln w="57240" cap="sq">
              <a:solidFill>
                <a:srgbClr val="FF3300"/>
              </a:solidFill>
              <a:miter lim="800000"/>
              <a:headEnd/>
              <a:tailEnd type="triangle" w="med" len="med"/>
            </a:ln>
            <a:extLst>
              <a:ext uri="{909E8E84-426E-40DD-AFC4-6F175D3DCCD1}">
                <a14:hiddenFill xmlns:a14="http://schemas.microsoft.com/office/drawing/2010/main">
                  <a:noFill/>
                </a14:hiddenFill>
              </a:ext>
            </a:extLst>
          </p:spPr>
        </p:cxnSp>
        <p:cxnSp>
          <p:nvCxnSpPr>
            <p:cNvPr id="87" name="AutoShape 34">
              <a:extLst>
                <a:ext uri="{FF2B5EF4-FFF2-40B4-BE49-F238E27FC236}">
                  <a16:creationId xmlns:a16="http://schemas.microsoft.com/office/drawing/2014/main" id="{25BBB638-215D-CB42-8045-3A59C74266AC}"/>
                </a:ext>
              </a:extLst>
            </p:cNvPr>
            <p:cNvCxnSpPr>
              <a:cxnSpLocks noChangeShapeType="1"/>
              <a:stCxn id="83" idx="3"/>
            </p:cNvCxnSpPr>
            <p:nvPr/>
          </p:nvCxnSpPr>
          <p:spPr bwMode="auto">
            <a:xfrm flipV="1">
              <a:off x="6400800" y="1219200"/>
              <a:ext cx="152400" cy="946150"/>
            </a:xfrm>
            <a:prstGeom prst="curvedConnector3">
              <a:avLst>
                <a:gd name="adj1" fmla="val 50000"/>
              </a:avLst>
            </a:prstGeom>
            <a:noFill/>
            <a:ln w="28440" cap="sq">
              <a:solidFill>
                <a:srgbClr val="6600CC"/>
              </a:solidFill>
              <a:miter lim="800000"/>
              <a:headEnd/>
              <a:tailEnd type="triangle" w="med" len="med"/>
            </a:ln>
            <a:extLst>
              <a:ext uri="{909E8E84-426E-40DD-AFC4-6F175D3DCCD1}">
                <a14:hiddenFill xmlns:a14="http://schemas.microsoft.com/office/drawing/2010/main">
                  <a:noFill/>
                </a14:hiddenFill>
              </a:ext>
            </a:extLst>
          </p:spPr>
        </p:cxnSp>
        <p:cxnSp>
          <p:nvCxnSpPr>
            <p:cNvPr id="88" name="AutoShape 35">
              <a:extLst>
                <a:ext uri="{FF2B5EF4-FFF2-40B4-BE49-F238E27FC236}">
                  <a16:creationId xmlns:a16="http://schemas.microsoft.com/office/drawing/2014/main" id="{28DB662D-96EB-7C49-BA55-3E885701BD8D}"/>
                </a:ext>
              </a:extLst>
            </p:cNvPr>
            <p:cNvCxnSpPr>
              <a:cxnSpLocks noChangeShapeType="1"/>
              <a:stCxn id="83" idx="3"/>
              <a:endCxn id="84" idx="1"/>
            </p:cNvCxnSpPr>
            <p:nvPr/>
          </p:nvCxnSpPr>
          <p:spPr bwMode="auto">
            <a:xfrm flipV="1">
              <a:off x="6400800" y="1936750"/>
              <a:ext cx="457200" cy="228600"/>
            </a:xfrm>
            <a:prstGeom prst="curvedConnector3">
              <a:avLst>
                <a:gd name="adj1" fmla="val 50000"/>
              </a:avLst>
            </a:prstGeom>
            <a:noFill/>
            <a:ln w="28440" cap="sq">
              <a:solidFill>
                <a:srgbClr val="6600CC"/>
              </a:solidFill>
              <a:miter lim="800000"/>
              <a:headEnd/>
              <a:tailEnd type="triangle" w="med" len="med"/>
            </a:ln>
            <a:extLst>
              <a:ext uri="{909E8E84-426E-40DD-AFC4-6F175D3DCCD1}">
                <a14:hiddenFill xmlns:a14="http://schemas.microsoft.com/office/drawing/2010/main">
                  <a:noFill/>
                </a14:hiddenFill>
              </a:ext>
            </a:extLst>
          </p:spPr>
        </p:cxnSp>
        <p:sp>
          <p:nvSpPr>
            <p:cNvPr id="89" name="Text Box 36">
              <a:extLst>
                <a:ext uri="{FF2B5EF4-FFF2-40B4-BE49-F238E27FC236}">
                  <a16:creationId xmlns:a16="http://schemas.microsoft.com/office/drawing/2014/main" id="{667BA5A4-34FC-C44E-8402-EC3AE5422B65}"/>
                </a:ext>
              </a:extLst>
            </p:cNvPr>
            <p:cNvSpPr txBox="1">
              <a:spLocks noChangeArrowheads="1"/>
            </p:cNvSpPr>
            <p:nvPr/>
          </p:nvSpPr>
          <p:spPr bwMode="auto">
            <a:xfrm>
              <a:off x="5562600" y="3048000"/>
              <a:ext cx="609600" cy="785813"/>
            </a:xfrm>
            <a:prstGeom prst="rect">
              <a:avLst/>
            </a:prstGeom>
            <a:solidFill>
              <a:srgbClr val="99CC00"/>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Văn</a:t>
              </a:r>
            </a:p>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 học</a:t>
              </a:r>
            </a:p>
          </p:txBody>
        </p:sp>
        <p:sp>
          <p:nvSpPr>
            <p:cNvPr id="90" name="Text Box 37">
              <a:extLst>
                <a:ext uri="{FF2B5EF4-FFF2-40B4-BE49-F238E27FC236}">
                  <a16:creationId xmlns:a16="http://schemas.microsoft.com/office/drawing/2014/main" id="{B99D8A11-FB8C-854E-8E3E-FA2542357080}"/>
                </a:ext>
              </a:extLst>
            </p:cNvPr>
            <p:cNvSpPr txBox="1">
              <a:spLocks noChangeArrowheads="1"/>
            </p:cNvSpPr>
            <p:nvPr/>
          </p:nvSpPr>
          <p:spPr bwMode="auto">
            <a:xfrm>
              <a:off x="6477000" y="2667000"/>
              <a:ext cx="1752600" cy="368300"/>
            </a:xfrm>
            <a:prstGeom prst="rect">
              <a:avLst/>
            </a:prstGeom>
            <a:solidFill>
              <a:srgbClr val="FF66CC"/>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VH Chữ Hán</a:t>
              </a:r>
            </a:p>
          </p:txBody>
        </p:sp>
        <p:sp>
          <p:nvSpPr>
            <p:cNvPr id="91" name="Text Box 38">
              <a:extLst>
                <a:ext uri="{FF2B5EF4-FFF2-40B4-BE49-F238E27FC236}">
                  <a16:creationId xmlns:a16="http://schemas.microsoft.com/office/drawing/2014/main" id="{881F9120-BB53-5F44-BC4B-2AF8610956F1}"/>
                </a:ext>
              </a:extLst>
            </p:cNvPr>
            <p:cNvSpPr txBox="1">
              <a:spLocks noChangeArrowheads="1"/>
            </p:cNvSpPr>
            <p:nvPr/>
          </p:nvSpPr>
          <p:spPr bwMode="auto">
            <a:xfrm>
              <a:off x="6858000" y="4419600"/>
              <a:ext cx="1752600" cy="368300"/>
            </a:xfrm>
            <a:prstGeom prst="rect">
              <a:avLst/>
            </a:prstGeom>
            <a:solidFill>
              <a:srgbClr val="FFCC66"/>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Kiến trúc </a:t>
              </a:r>
            </a:p>
          </p:txBody>
        </p:sp>
        <p:sp>
          <p:nvSpPr>
            <p:cNvPr id="92" name="Text Box 39">
              <a:extLst>
                <a:ext uri="{FF2B5EF4-FFF2-40B4-BE49-F238E27FC236}">
                  <a16:creationId xmlns:a16="http://schemas.microsoft.com/office/drawing/2014/main" id="{39C54F68-A368-F449-A6E9-9F2ED29241FB}"/>
                </a:ext>
              </a:extLst>
            </p:cNvPr>
            <p:cNvSpPr txBox="1">
              <a:spLocks noChangeArrowheads="1"/>
            </p:cNvSpPr>
            <p:nvPr/>
          </p:nvSpPr>
          <p:spPr bwMode="auto">
            <a:xfrm>
              <a:off x="6553200" y="3810000"/>
              <a:ext cx="1752600" cy="368300"/>
            </a:xfrm>
            <a:prstGeom prst="rect">
              <a:avLst/>
            </a:prstGeom>
            <a:solidFill>
              <a:srgbClr val="FF66CC"/>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VH dân gian </a:t>
              </a:r>
            </a:p>
          </p:txBody>
        </p:sp>
        <p:sp>
          <p:nvSpPr>
            <p:cNvPr id="93" name="Text Box 40">
              <a:extLst>
                <a:ext uri="{FF2B5EF4-FFF2-40B4-BE49-F238E27FC236}">
                  <a16:creationId xmlns:a16="http://schemas.microsoft.com/office/drawing/2014/main" id="{6B38FB6D-7C7B-8D4D-B6B7-7CBFC356AE9C}"/>
                </a:ext>
              </a:extLst>
            </p:cNvPr>
            <p:cNvSpPr txBox="1">
              <a:spLocks noChangeArrowheads="1"/>
            </p:cNvSpPr>
            <p:nvPr/>
          </p:nvSpPr>
          <p:spPr bwMode="auto">
            <a:xfrm>
              <a:off x="6477000" y="3276600"/>
              <a:ext cx="1752600" cy="368300"/>
            </a:xfrm>
            <a:prstGeom prst="rect">
              <a:avLst/>
            </a:prstGeom>
            <a:solidFill>
              <a:srgbClr val="FF66CC"/>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VH Chữ Nôm </a:t>
              </a:r>
            </a:p>
          </p:txBody>
        </p:sp>
        <p:sp>
          <p:nvSpPr>
            <p:cNvPr id="94" name="Line 41">
              <a:extLst>
                <a:ext uri="{FF2B5EF4-FFF2-40B4-BE49-F238E27FC236}">
                  <a16:creationId xmlns:a16="http://schemas.microsoft.com/office/drawing/2014/main" id="{87648A73-5448-944D-B3C0-39E2C9B3856E}"/>
                </a:ext>
              </a:extLst>
            </p:cNvPr>
            <p:cNvSpPr>
              <a:spLocks noChangeShapeType="1"/>
            </p:cNvSpPr>
            <p:nvPr/>
          </p:nvSpPr>
          <p:spPr bwMode="auto">
            <a:xfrm flipV="1">
              <a:off x="6172200" y="2878138"/>
              <a:ext cx="304800" cy="568325"/>
            </a:xfrm>
            <a:prstGeom prst="line">
              <a:avLst/>
            </a:prstGeom>
            <a:noFill/>
            <a:ln w="28440" cap="sq">
              <a:solidFill>
                <a:srgbClr val="0066FF"/>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VN" sz="1800" b="0" i="0" u="none" strike="noStrike" kern="1200" cap="none" spc="0" normalizeH="0" baseline="0" noProof="0">
                <a:ln>
                  <a:noFill/>
                </a:ln>
                <a:solidFill>
                  <a:srgbClr val="FFFFFF"/>
                </a:solidFill>
                <a:effectLst/>
                <a:uLnTx/>
                <a:uFillTx/>
                <a:latin typeface="Arial"/>
                <a:ea typeface="Microsoft YaHei" panose="020B0503020204020204" pitchFamily="34" charset="-122"/>
                <a:cs typeface="+mn-cs"/>
              </a:endParaRPr>
            </a:p>
          </p:txBody>
        </p:sp>
        <p:sp>
          <p:nvSpPr>
            <p:cNvPr id="95" name="Text Box 42">
              <a:extLst>
                <a:ext uri="{FF2B5EF4-FFF2-40B4-BE49-F238E27FC236}">
                  <a16:creationId xmlns:a16="http://schemas.microsoft.com/office/drawing/2014/main" id="{23297C9C-147A-8345-B94C-98434E0FF3B3}"/>
                </a:ext>
              </a:extLst>
            </p:cNvPr>
            <p:cNvSpPr txBox="1">
              <a:spLocks noChangeArrowheads="1"/>
            </p:cNvSpPr>
            <p:nvPr/>
          </p:nvSpPr>
          <p:spPr bwMode="auto">
            <a:xfrm>
              <a:off x="6858000" y="4876800"/>
              <a:ext cx="1752600" cy="368300"/>
            </a:xfrm>
            <a:prstGeom prst="rect">
              <a:avLst/>
            </a:prstGeom>
            <a:solidFill>
              <a:srgbClr val="FFCC66"/>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Điêu khắc gỗ</a:t>
              </a:r>
            </a:p>
          </p:txBody>
        </p:sp>
        <p:sp>
          <p:nvSpPr>
            <p:cNvPr id="96" name="Text Box 43">
              <a:extLst>
                <a:ext uri="{FF2B5EF4-FFF2-40B4-BE49-F238E27FC236}">
                  <a16:creationId xmlns:a16="http://schemas.microsoft.com/office/drawing/2014/main" id="{BE99464E-C477-C74B-9238-0B7E49A61633}"/>
                </a:ext>
              </a:extLst>
            </p:cNvPr>
            <p:cNvSpPr txBox="1">
              <a:spLocks noChangeArrowheads="1"/>
            </p:cNvSpPr>
            <p:nvPr/>
          </p:nvSpPr>
          <p:spPr bwMode="auto">
            <a:xfrm>
              <a:off x="6858000" y="5334000"/>
              <a:ext cx="1752600" cy="368300"/>
            </a:xfrm>
            <a:prstGeom prst="rect">
              <a:avLst/>
            </a:prstGeom>
            <a:solidFill>
              <a:srgbClr val="FFCC66"/>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Sân  khấu</a:t>
              </a:r>
            </a:p>
          </p:txBody>
        </p:sp>
        <p:sp>
          <p:nvSpPr>
            <p:cNvPr id="97" name="Line 44">
              <a:extLst>
                <a:ext uri="{FF2B5EF4-FFF2-40B4-BE49-F238E27FC236}">
                  <a16:creationId xmlns:a16="http://schemas.microsoft.com/office/drawing/2014/main" id="{0D9CF805-ABA9-D54A-BD8C-455B03F1B6FC}"/>
                </a:ext>
              </a:extLst>
            </p:cNvPr>
            <p:cNvSpPr>
              <a:spLocks noChangeShapeType="1"/>
            </p:cNvSpPr>
            <p:nvPr/>
          </p:nvSpPr>
          <p:spPr bwMode="auto">
            <a:xfrm>
              <a:off x="6172200" y="3429000"/>
              <a:ext cx="381000" cy="609600"/>
            </a:xfrm>
            <a:prstGeom prst="line">
              <a:avLst/>
            </a:prstGeom>
            <a:noFill/>
            <a:ln w="28440" cap="sq">
              <a:solidFill>
                <a:srgbClr val="0066FF"/>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VN" sz="1800" b="0" i="0" u="none" strike="noStrike" kern="1200" cap="none" spc="0" normalizeH="0" baseline="0" noProof="0">
                <a:ln>
                  <a:noFill/>
                </a:ln>
                <a:solidFill>
                  <a:srgbClr val="FFFFFF"/>
                </a:solidFill>
                <a:effectLst/>
                <a:uLnTx/>
                <a:uFillTx/>
                <a:latin typeface="Arial"/>
                <a:ea typeface="Microsoft YaHei" panose="020B0503020204020204" pitchFamily="34" charset="-122"/>
                <a:cs typeface="+mn-cs"/>
              </a:endParaRPr>
            </a:p>
          </p:txBody>
        </p:sp>
        <p:sp>
          <p:nvSpPr>
            <p:cNvPr id="98" name="Line 45">
              <a:extLst>
                <a:ext uri="{FF2B5EF4-FFF2-40B4-BE49-F238E27FC236}">
                  <a16:creationId xmlns:a16="http://schemas.microsoft.com/office/drawing/2014/main" id="{5CE67D69-2883-C548-AA76-328E664A40B0}"/>
                </a:ext>
              </a:extLst>
            </p:cNvPr>
            <p:cNvSpPr>
              <a:spLocks noChangeShapeType="1"/>
            </p:cNvSpPr>
            <p:nvPr/>
          </p:nvSpPr>
          <p:spPr bwMode="auto">
            <a:xfrm>
              <a:off x="6172200" y="3429000"/>
              <a:ext cx="304800" cy="76200"/>
            </a:xfrm>
            <a:prstGeom prst="line">
              <a:avLst/>
            </a:prstGeom>
            <a:noFill/>
            <a:ln w="28440" cap="sq">
              <a:solidFill>
                <a:srgbClr val="0066FF"/>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VN" sz="1800" b="0" i="0" u="none" strike="noStrike" kern="1200" cap="none" spc="0" normalizeH="0" baseline="0" noProof="0">
                <a:ln>
                  <a:noFill/>
                </a:ln>
                <a:solidFill>
                  <a:srgbClr val="FFFFFF"/>
                </a:solidFill>
                <a:effectLst/>
                <a:uLnTx/>
                <a:uFillTx/>
                <a:latin typeface="Arial"/>
                <a:ea typeface="Microsoft YaHei" panose="020B0503020204020204" pitchFamily="34" charset="-122"/>
                <a:cs typeface="+mn-cs"/>
              </a:endParaRPr>
            </a:p>
          </p:txBody>
        </p:sp>
        <p:sp>
          <p:nvSpPr>
            <p:cNvPr id="99" name="Text Box 46">
              <a:extLst>
                <a:ext uri="{FF2B5EF4-FFF2-40B4-BE49-F238E27FC236}">
                  <a16:creationId xmlns:a16="http://schemas.microsoft.com/office/drawing/2014/main" id="{04A2597B-3028-7F48-BCE7-86120BB4DA8A}"/>
                </a:ext>
              </a:extLst>
            </p:cNvPr>
            <p:cNvSpPr txBox="1">
              <a:spLocks noChangeArrowheads="1"/>
            </p:cNvSpPr>
            <p:nvPr/>
          </p:nvSpPr>
          <p:spPr bwMode="auto">
            <a:xfrm>
              <a:off x="5486400" y="4343400"/>
              <a:ext cx="838200" cy="1190625"/>
            </a:xfrm>
            <a:prstGeom prst="rect">
              <a:avLst/>
            </a:prstGeom>
            <a:solidFill>
              <a:srgbClr val="99CC00"/>
            </a:solidFill>
            <a:ln w="9360" cap="sq">
              <a:solidFill>
                <a:srgbClr val="000099"/>
              </a:solidFill>
              <a:miter lim="800000"/>
              <a:headEnd/>
              <a:tailEnd/>
            </a:ln>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1125"/>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VN" sz="1800" b="1" i="0" u="none" strike="noStrike" kern="120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mn-cs"/>
                </a:rPr>
                <a:t>Nghệ thuật dân gian</a:t>
              </a:r>
            </a:p>
          </p:txBody>
        </p:sp>
        <p:cxnSp>
          <p:nvCxnSpPr>
            <p:cNvPr id="100" name="AutoShape 47">
              <a:extLst>
                <a:ext uri="{FF2B5EF4-FFF2-40B4-BE49-F238E27FC236}">
                  <a16:creationId xmlns:a16="http://schemas.microsoft.com/office/drawing/2014/main" id="{14F379E6-79C8-B84D-91AB-73DAC8B6BDEF}"/>
                </a:ext>
              </a:extLst>
            </p:cNvPr>
            <p:cNvCxnSpPr>
              <a:cxnSpLocks noChangeShapeType="1"/>
              <a:stCxn id="54" idx="2"/>
              <a:endCxn id="99" idx="1"/>
            </p:cNvCxnSpPr>
            <p:nvPr/>
          </p:nvCxnSpPr>
          <p:spPr bwMode="auto">
            <a:xfrm>
              <a:off x="4686300" y="3879850"/>
              <a:ext cx="800100" cy="1058863"/>
            </a:xfrm>
            <a:prstGeom prst="curvedConnector3">
              <a:avLst>
                <a:gd name="adj1" fmla="val 50000"/>
              </a:avLst>
            </a:prstGeom>
            <a:noFill/>
            <a:ln w="57240" cap="sq">
              <a:solidFill>
                <a:srgbClr val="FF3300"/>
              </a:solidFill>
              <a:miter lim="800000"/>
              <a:headEnd/>
              <a:tailEnd type="triangle" w="med" len="med"/>
            </a:ln>
            <a:extLst>
              <a:ext uri="{909E8E84-426E-40DD-AFC4-6F175D3DCCD1}">
                <a14:hiddenFill xmlns:a14="http://schemas.microsoft.com/office/drawing/2010/main">
                  <a:noFill/>
                </a14:hiddenFill>
              </a:ext>
            </a:extLst>
          </p:spPr>
        </p:cxnSp>
        <p:sp>
          <p:nvSpPr>
            <p:cNvPr id="101" name="Line 48">
              <a:extLst>
                <a:ext uri="{FF2B5EF4-FFF2-40B4-BE49-F238E27FC236}">
                  <a16:creationId xmlns:a16="http://schemas.microsoft.com/office/drawing/2014/main" id="{94711B6F-3644-B844-88FC-AB03CF48E612}"/>
                </a:ext>
              </a:extLst>
            </p:cNvPr>
            <p:cNvSpPr>
              <a:spLocks noChangeShapeType="1"/>
            </p:cNvSpPr>
            <p:nvPr/>
          </p:nvSpPr>
          <p:spPr bwMode="auto">
            <a:xfrm>
              <a:off x="6324600" y="4953000"/>
              <a:ext cx="533400" cy="609600"/>
            </a:xfrm>
            <a:prstGeom prst="line">
              <a:avLst/>
            </a:prstGeom>
            <a:noFill/>
            <a:ln w="28440" cap="sq">
              <a:solidFill>
                <a:srgbClr val="006600"/>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VN" sz="1800" b="0" i="0" u="none" strike="noStrike" kern="1200" cap="none" spc="0" normalizeH="0" baseline="0" noProof="0">
                <a:ln>
                  <a:noFill/>
                </a:ln>
                <a:solidFill>
                  <a:srgbClr val="FFFFFF"/>
                </a:solidFill>
                <a:effectLst/>
                <a:uLnTx/>
                <a:uFillTx/>
                <a:latin typeface="Arial"/>
                <a:ea typeface="Microsoft YaHei" panose="020B0503020204020204" pitchFamily="34" charset="-122"/>
                <a:cs typeface="+mn-cs"/>
              </a:endParaRPr>
            </a:p>
          </p:txBody>
        </p:sp>
        <p:sp>
          <p:nvSpPr>
            <p:cNvPr id="102" name="Line 49">
              <a:extLst>
                <a:ext uri="{FF2B5EF4-FFF2-40B4-BE49-F238E27FC236}">
                  <a16:creationId xmlns:a16="http://schemas.microsoft.com/office/drawing/2014/main" id="{ADB5AFBA-CD65-0E4D-956B-3CFE9BE88140}"/>
                </a:ext>
              </a:extLst>
            </p:cNvPr>
            <p:cNvSpPr>
              <a:spLocks noChangeShapeType="1"/>
            </p:cNvSpPr>
            <p:nvPr/>
          </p:nvSpPr>
          <p:spPr bwMode="auto">
            <a:xfrm flipV="1">
              <a:off x="6324600" y="4630738"/>
              <a:ext cx="533400" cy="339725"/>
            </a:xfrm>
            <a:prstGeom prst="line">
              <a:avLst/>
            </a:prstGeom>
            <a:noFill/>
            <a:ln w="28440" cap="sq">
              <a:solidFill>
                <a:srgbClr val="006600"/>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VN" sz="1800" b="0" i="0" u="none" strike="noStrike" kern="1200" cap="none" spc="0" normalizeH="0" baseline="0" noProof="0">
                <a:ln>
                  <a:noFill/>
                </a:ln>
                <a:solidFill>
                  <a:srgbClr val="FFFFFF"/>
                </a:solidFill>
                <a:effectLst/>
                <a:uLnTx/>
                <a:uFillTx/>
                <a:latin typeface="Arial"/>
                <a:ea typeface="Microsoft YaHei" panose="020B0503020204020204" pitchFamily="34" charset="-122"/>
                <a:cs typeface="+mn-cs"/>
              </a:endParaRPr>
            </a:p>
          </p:txBody>
        </p:sp>
        <p:sp>
          <p:nvSpPr>
            <p:cNvPr id="103" name="Line 50">
              <a:extLst>
                <a:ext uri="{FF2B5EF4-FFF2-40B4-BE49-F238E27FC236}">
                  <a16:creationId xmlns:a16="http://schemas.microsoft.com/office/drawing/2014/main" id="{9F871EE5-D3D7-244B-8873-120A44E4F525}"/>
                </a:ext>
              </a:extLst>
            </p:cNvPr>
            <p:cNvSpPr>
              <a:spLocks noChangeShapeType="1"/>
            </p:cNvSpPr>
            <p:nvPr/>
          </p:nvSpPr>
          <p:spPr bwMode="auto">
            <a:xfrm>
              <a:off x="6324600" y="4953000"/>
              <a:ext cx="533400" cy="152400"/>
            </a:xfrm>
            <a:prstGeom prst="line">
              <a:avLst/>
            </a:prstGeom>
            <a:noFill/>
            <a:ln w="28440" cap="sq">
              <a:solidFill>
                <a:srgbClr val="006600"/>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VN" sz="1800" b="0" i="0" u="none" strike="noStrike" kern="1200" cap="none" spc="0" normalizeH="0" baseline="0" noProof="0">
                <a:ln>
                  <a:noFill/>
                </a:ln>
                <a:solidFill>
                  <a:srgbClr val="FFFFFF"/>
                </a:solidFill>
                <a:effectLst/>
                <a:uLnTx/>
                <a:uFillTx/>
                <a:latin typeface="Arial"/>
                <a:ea typeface="Microsoft YaHei" panose="020B0503020204020204" pitchFamily="34" charset="-122"/>
                <a:cs typeface="+mn-cs"/>
              </a:endParaRPr>
            </a:p>
          </p:txBody>
        </p:sp>
      </p:grpSp>
    </p:spTree>
    <p:extLst>
      <p:ext uri="{BB962C8B-B14F-4D97-AF65-F5344CB8AC3E}">
        <p14:creationId xmlns:p14="http://schemas.microsoft.com/office/powerpoint/2010/main" val="2980601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outHorizontal)">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grpSp>
        <p:nvGrpSpPr>
          <p:cNvPr id="968" name="Google Shape;968;p39"/>
          <p:cNvGrpSpPr/>
          <p:nvPr/>
        </p:nvGrpSpPr>
        <p:grpSpPr>
          <a:xfrm>
            <a:off x="950913" y="6254913"/>
            <a:ext cx="10301945" cy="493124"/>
            <a:chOff x="713184" y="4691184"/>
            <a:chExt cx="7726459" cy="369843"/>
          </a:xfrm>
        </p:grpSpPr>
        <p:sp>
          <p:nvSpPr>
            <p:cNvPr id="969" name="Google Shape;969;p39"/>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970" name="Google Shape;970;p39">
              <a:hlinkClick r:id="" action="ppaction://hlinkshowjump?jump=nextslide"/>
            </p:cNvPr>
            <p:cNvSpPr/>
            <p:nvPr/>
          </p:nvSpPr>
          <p:spPr>
            <a:xfrm>
              <a:off x="7976332"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9">
              <a:hlinkClick r:id="" action="ppaction://hlinkshowjump?jump=previousslide"/>
            </p:cNvPr>
            <p:cNvSpPr/>
            <p:nvPr/>
          </p:nvSpPr>
          <p:spPr>
            <a:xfrm flipH="1">
              <a:off x="833695"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9">
              <a:hlinkClick r:id="rId3" action="ppaction://hlinksldjump"/>
            </p:cNvPr>
            <p:cNvSpPr/>
            <p:nvPr/>
          </p:nvSpPr>
          <p:spPr>
            <a:xfrm>
              <a:off x="4405006" y="4772876"/>
              <a:ext cx="235941" cy="204896"/>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sp>
        <p:nvSpPr>
          <p:cNvPr id="14" name="Rectangle 2">
            <a:extLst>
              <a:ext uri="{FF2B5EF4-FFF2-40B4-BE49-F238E27FC236}">
                <a16:creationId xmlns:a16="http://schemas.microsoft.com/office/drawing/2014/main" id="{DD0407A2-95CC-3B4B-B385-5A700E511923}"/>
              </a:ext>
            </a:extLst>
          </p:cNvPr>
          <p:cNvSpPr txBox="1">
            <a:spLocks noChangeArrowheads="1"/>
          </p:cNvSpPr>
          <p:nvPr/>
        </p:nvSpPr>
        <p:spPr bwMode="auto">
          <a:xfrm>
            <a:off x="2041429" y="2664597"/>
            <a:ext cx="810914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042D99">
                    <a:lumMod val="60000"/>
                    <a:lumOff val="40000"/>
                  </a:srgbClr>
                </a:solidFill>
                <a:effectLst/>
                <a:uLnTx/>
                <a:uFillTx/>
                <a:latin typeface="Times New Roman" panose="02020603050405020304" pitchFamily="18" charset="0"/>
                <a:ea typeface="+mj-ea"/>
                <a:cs typeface="Times New Roman" panose="02020603050405020304" pitchFamily="18" charset="0"/>
                <a:sym typeface="Patrick Hand SC"/>
              </a:rPr>
              <a:t>LUYỆN TẬP</a:t>
            </a:r>
            <a:endParaRPr kumimoji="0" lang="en-US" altLang="en-VN" sz="6600" b="1"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j-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656E512B-0A4E-4DD4-5C2B-B120639FA3A3}"/>
              </a:ext>
            </a:extLst>
          </p:cNvPr>
          <p:cNvGraphicFramePr>
            <a:graphicFrameLocks noGrp="1"/>
          </p:cNvGraphicFramePr>
          <p:nvPr>
            <p:extLst>
              <p:ext uri="{D42A27DB-BD31-4B8C-83A1-F6EECF244321}">
                <p14:modId xmlns:p14="http://schemas.microsoft.com/office/powerpoint/2010/main" val="4210538049"/>
              </p:ext>
            </p:extLst>
          </p:nvPr>
        </p:nvGraphicFramePr>
        <p:xfrm>
          <a:off x="0" y="1354014"/>
          <a:ext cx="12192000" cy="5345724"/>
        </p:xfrm>
        <a:graphic>
          <a:graphicData uri="http://schemas.openxmlformats.org/drawingml/2006/table">
            <a:tbl>
              <a:tblPr firstRow="1" bandRow="1">
                <a:tableStyleId>{1FECB4D8-DB02-4DC6-A0A2-4F2EBAE1DC90}</a:tableStyleId>
              </a:tblPr>
              <a:tblGrid>
                <a:gridCol w="3780692">
                  <a:extLst>
                    <a:ext uri="{9D8B030D-6E8A-4147-A177-3AD203B41FA5}">
                      <a16:colId xmlns:a16="http://schemas.microsoft.com/office/drawing/2014/main" val="797138138"/>
                    </a:ext>
                  </a:extLst>
                </a:gridCol>
                <a:gridCol w="8411308">
                  <a:extLst>
                    <a:ext uri="{9D8B030D-6E8A-4147-A177-3AD203B41FA5}">
                      <a16:colId xmlns:a16="http://schemas.microsoft.com/office/drawing/2014/main" val="4240893441"/>
                    </a:ext>
                  </a:extLst>
                </a:gridCol>
              </a:tblGrid>
              <a:tr h="1336431">
                <a:tc>
                  <a:txBody>
                    <a:bodyPr/>
                    <a:lstStyle/>
                    <a:p>
                      <a:pPr algn="ctr"/>
                      <a:r>
                        <a:rPr lang="en-US" sz="3200" b="1">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b="1">
                          <a:latin typeface="Times New Roman" panose="02020603050405020304" pitchFamily="18" charset="0"/>
                          <a:cs typeface="Times New Roman" panose="02020603050405020304" pitchFamily="18" charset="0"/>
                        </a:rPr>
                        <a:t>Nét chính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0669327"/>
                  </a:ext>
                </a:extLst>
              </a:tr>
              <a:tr h="1336431">
                <a:tc>
                  <a:txBody>
                    <a:bodyPr/>
                    <a:lstStyle/>
                    <a:p>
                      <a:pPr algn="ctr"/>
                      <a:r>
                        <a:rPr lang="en-US" sz="3200" b="1">
                          <a:latin typeface="Times New Roman" panose="02020603050405020304" pitchFamily="18" charset="0"/>
                          <a:cs typeface="Times New Roman" panose="02020603050405020304" pitchFamily="18" charset="0"/>
                        </a:rPr>
                        <a:t>Kinh tế</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9561813"/>
                  </a:ext>
                </a:extLst>
              </a:tr>
              <a:tr h="1336431">
                <a:tc>
                  <a:txBody>
                    <a:bodyPr/>
                    <a:lstStyle/>
                    <a:p>
                      <a:pPr algn="ctr"/>
                      <a:r>
                        <a:rPr lang="en-US" sz="3200" b="1">
                          <a:latin typeface="Times New Roman" panose="02020603050405020304" pitchFamily="18" charset="0"/>
                          <a:cs typeface="Times New Roman" panose="02020603050405020304" pitchFamily="18" charset="0"/>
                        </a:rPr>
                        <a:t>Văn hóa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82121712"/>
                  </a:ext>
                </a:extLst>
              </a:tr>
              <a:tr h="1336431">
                <a:tc>
                  <a:txBody>
                    <a:bodyPr/>
                    <a:lstStyle/>
                    <a:p>
                      <a:pPr algn="ctr"/>
                      <a:r>
                        <a:rPr lang="en-US" sz="3200" b="1">
                          <a:latin typeface="Times New Roman" panose="02020603050405020304" pitchFamily="18" charset="0"/>
                          <a:cs typeface="Times New Roman" panose="02020603050405020304" pitchFamily="18" charset="0"/>
                        </a:rPr>
                        <a:t>Tôn giáo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3040336"/>
                  </a:ext>
                </a:extLst>
              </a:tr>
            </a:tbl>
          </a:graphicData>
        </a:graphic>
      </p:graphicFrame>
      <p:sp>
        <p:nvSpPr>
          <p:cNvPr id="3" name="Rectangle: Rounded Corners 2">
            <a:extLst>
              <a:ext uri="{FF2B5EF4-FFF2-40B4-BE49-F238E27FC236}">
                <a16:creationId xmlns:a16="http://schemas.microsoft.com/office/drawing/2014/main" id="{A7FC4427-286C-B832-51AC-26F509824CE5}"/>
              </a:ext>
            </a:extLst>
          </p:cNvPr>
          <p:cNvSpPr/>
          <p:nvPr/>
        </p:nvSpPr>
        <p:spPr>
          <a:xfrm>
            <a:off x="0" y="0"/>
            <a:ext cx="12192000" cy="119575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a:solidFill>
                  <a:srgbClr val="FF0000"/>
                </a:solidFill>
                <a:latin typeface="Times New Roman" panose="02020603050405020304" pitchFamily="18" charset="0"/>
                <a:cs typeface="Times New Roman" panose="02020603050405020304" pitchFamily="18" charset="0"/>
              </a:rPr>
              <a:t>Hoàn thành bảng tóm tắt về những nét chính trong kinh tế, tôn giáo và văn hóa nước ta ở các thế kỉ Xvi- XVIII</a:t>
            </a:r>
          </a:p>
        </p:txBody>
      </p:sp>
    </p:spTree>
    <p:extLst>
      <p:ext uri="{BB962C8B-B14F-4D97-AF65-F5344CB8AC3E}">
        <p14:creationId xmlns:p14="http://schemas.microsoft.com/office/powerpoint/2010/main" val="648900873"/>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grpSp>
        <p:nvGrpSpPr>
          <p:cNvPr id="968" name="Google Shape;968;p39"/>
          <p:cNvGrpSpPr/>
          <p:nvPr/>
        </p:nvGrpSpPr>
        <p:grpSpPr>
          <a:xfrm>
            <a:off x="950913" y="6254913"/>
            <a:ext cx="10301945" cy="493124"/>
            <a:chOff x="713184" y="4691184"/>
            <a:chExt cx="7726459" cy="369843"/>
          </a:xfrm>
        </p:grpSpPr>
        <p:sp>
          <p:nvSpPr>
            <p:cNvPr id="969" name="Google Shape;969;p39"/>
            <p:cNvSpPr/>
            <p:nvPr/>
          </p:nvSpPr>
          <p:spPr>
            <a:xfrm>
              <a:off x="713184" y="4691184"/>
              <a:ext cx="7726459" cy="369843"/>
            </a:xfrm>
            <a:custGeom>
              <a:avLst/>
              <a:gdLst/>
              <a:ahLst/>
              <a:cxnLst/>
              <a:rect l="l" t="t" r="r" b="b"/>
              <a:pathLst>
                <a:path w="327323" h="15668" extrusionOk="0">
                  <a:moveTo>
                    <a:pt x="0" y="0"/>
                  </a:moveTo>
                  <a:lnTo>
                    <a:pt x="135" y="14315"/>
                  </a:lnTo>
                  <a:lnTo>
                    <a:pt x="327323" y="15668"/>
                  </a:lnTo>
                  <a:lnTo>
                    <a:pt x="323601" y="780"/>
                  </a:lnTo>
                  <a:close/>
                </a:path>
              </a:pathLst>
            </a:custGeom>
            <a:solidFill>
              <a:schemeClr val="accent2"/>
            </a:solidFill>
            <a:ln w="19050" cap="flat" cmpd="sng">
              <a:solidFill>
                <a:schemeClr val="dk1"/>
              </a:solidFill>
              <a:prstDash val="solid"/>
              <a:round/>
              <a:headEnd type="none" w="med" len="med"/>
              <a:tailEnd type="none" w="med" len="med"/>
            </a:ln>
          </p:spPr>
        </p:sp>
        <p:sp>
          <p:nvSpPr>
            <p:cNvPr id="970" name="Google Shape;970;p39">
              <a:hlinkClick r:id="" action="ppaction://hlinkshowjump?jump=nextslide"/>
            </p:cNvPr>
            <p:cNvSpPr/>
            <p:nvPr/>
          </p:nvSpPr>
          <p:spPr>
            <a:xfrm>
              <a:off x="7976332"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39">
              <a:hlinkClick r:id="" action="ppaction://hlinkshowjump?jump=previousslide"/>
            </p:cNvPr>
            <p:cNvSpPr/>
            <p:nvPr/>
          </p:nvSpPr>
          <p:spPr>
            <a:xfrm flipH="1">
              <a:off x="833695" y="4790561"/>
              <a:ext cx="235956" cy="18072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39">
              <a:hlinkClick r:id="rId3" action="ppaction://hlinksldjump"/>
            </p:cNvPr>
            <p:cNvSpPr/>
            <p:nvPr/>
          </p:nvSpPr>
          <p:spPr>
            <a:xfrm>
              <a:off x="4405006" y="4772876"/>
              <a:ext cx="235941" cy="204896"/>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sp>
        <p:nvSpPr>
          <p:cNvPr id="14" name="Rectangle 2">
            <a:extLst>
              <a:ext uri="{FF2B5EF4-FFF2-40B4-BE49-F238E27FC236}">
                <a16:creationId xmlns:a16="http://schemas.microsoft.com/office/drawing/2014/main" id="{DD0407A2-95CC-3B4B-B385-5A700E511923}"/>
              </a:ext>
            </a:extLst>
          </p:cNvPr>
          <p:cNvSpPr txBox="1">
            <a:spLocks noChangeArrowheads="1"/>
          </p:cNvSpPr>
          <p:nvPr/>
        </p:nvSpPr>
        <p:spPr bwMode="auto">
          <a:xfrm>
            <a:off x="2041429" y="2664597"/>
            <a:ext cx="8109142"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0" cap="none" spc="0" normalizeH="0" baseline="0" noProof="0">
                <a:ln>
                  <a:noFill/>
                </a:ln>
                <a:solidFill>
                  <a:srgbClr val="042D99">
                    <a:lumMod val="60000"/>
                    <a:lumOff val="40000"/>
                  </a:srgbClr>
                </a:solidFill>
                <a:effectLst/>
                <a:uLnTx/>
                <a:uFillTx/>
                <a:latin typeface="Times New Roman" panose="02020603050405020304" pitchFamily="18" charset="0"/>
                <a:ea typeface="+mj-ea"/>
                <a:cs typeface="Times New Roman" panose="02020603050405020304" pitchFamily="18" charset="0"/>
                <a:sym typeface="Patrick Hand SC"/>
              </a:rPr>
              <a:t>VẬN DỤNG</a:t>
            </a:r>
            <a:endParaRPr kumimoji="0" lang="en-US" altLang="en-VN" sz="6600" b="1" i="0" u="none" strike="noStrike" kern="0" cap="none" spc="0" normalizeH="0" baseline="0" noProof="0" dirty="0">
              <a:ln>
                <a:noFill/>
              </a:ln>
              <a:solidFill>
                <a:srgbClr val="FFFFFF">
                  <a:lumMod val="10000"/>
                </a:srgbClr>
              </a:solidFill>
              <a:effectLst/>
              <a:uLnTx/>
              <a:uFillTx/>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923917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C5A56E29-98E6-2A06-909F-B4D01685C7FE}"/>
              </a:ext>
            </a:extLst>
          </p:cNvPr>
          <p:cNvSpPr>
            <a:spLocks noChangeArrowheads="1"/>
          </p:cNvSpPr>
          <p:nvPr/>
        </p:nvSpPr>
        <p:spPr bwMode="auto">
          <a:xfrm>
            <a:off x="935738" y="2589225"/>
            <a:ext cx="10793200" cy="258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lvl="0" algn="ctr" defTabSz="457200" eaLnBrk="1" hangingPunct="1">
              <a:tabLst/>
              <a:defRPr/>
            </a:pPr>
            <a:r>
              <a:rPr lang="vi-VN" sz="5400">
                <a:solidFill>
                  <a:prstClr val="black"/>
                </a:solidFill>
                <a:latin typeface="Times New Roman" panose="02020603050405020304" pitchFamily="18" charset="0"/>
                <a:cs typeface="Times New Roman" panose="02020603050405020304" pitchFamily="18" charset="0"/>
              </a:rPr>
              <a:t>Sưu tầm tư liệu về sự ra đời của chữ Quốc ngữ. Giới thiệu những tư liệu đó với thầy cô và bạn học.</a:t>
            </a:r>
            <a:endParaRPr lang="en-VN" sz="5400" dirty="0">
              <a:solidFill>
                <a:prstClr val="black"/>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D6C0DE1-B165-3430-5599-33F8A0BCF7A9}"/>
              </a:ext>
            </a:extLst>
          </p:cNvPr>
          <p:cNvPicPr>
            <a:picLocks noChangeAspect="1"/>
          </p:cNvPicPr>
          <p:nvPr/>
        </p:nvPicPr>
        <p:blipFill>
          <a:blip r:embed="rId2"/>
          <a:stretch>
            <a:fillRect/>
          </a:stretch>
        </p:blipFill>
        <p:spPr>
          <a:xfrm>
            <a:off x="2622100" y="625232"/>
            <a:ext cx="8108383" cy="1774090"/>
          </a:xfrm>
          <a:prstGeom prst="rect">
            <a:avLst/>
          </a:prstGeom>
        </p:spPr>
      </p:pic>
    </p:spTree>
    <p:extLst>
      <p:ext uri="{BB962C8B-B14F-4D97-AF65-F5344CB8AC3E}">
        <p14:creationId xmlns:p14="http://schemas.microsoft.com/office/powerpoint/2010/main" val="352153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động múa rối nước.mp4" descr="khởi động múa rối nước.mp4">
            <a:hlinkClick r:id="" action="ppaction://media"/>
            <a:extLst>
              <a:ext uri="{FF2B5EF4-FFF2-40B4-BE49-F238E27FC236}">
                <a16:creationId xmlns:a16="http://schemas.microsoft.com/office/drawing/2014/main" id="{7341AFAE-D491-5E46-A1B5-72E394E436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108222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grpSp>
        <p:nvGrpSpPr>
          <p:cNvPr id="632" name="Google Shape;632;p28"/>
          <p:cNvGrpSpPr/>
          <p:nvPr/>
        </p:nvGrpSpPr>
        <p:grpSpPr>
          <a:xfrm>
            <a:off x="10970331" y="31086"/>
            <a:ext cx="998822" cy="4902579"/>
            <a:chOff x="2656114" y="35021"/>
            <a:chExt cx="1101016" cy="5404185"/>
          </a:xfrm>
        </p:grpSpPr>
        <p:sp>
          <p:nvSpPr>
            <p:cNvPr id="633" name="Google Shape;633;p28"/>
            <p:cNvSpPr/>
            <p:nvPr/>
          </p:nvSpPr>
          <p:spPr>
            <a:xfrm>
              <a:off x="2656114" y="2378146"/>
              <a:ext cx="1101016" cy="3061060"/>
            </a:xfrm>
            <a:custGeom>
              <a:avLst/>
              <a:gdLst/>
              <a:ahLst/>
              <a:cxnLst/>
              <a:rect l="l" t="t" r="r" b="b"/>
              <a:pathLst>
                <a:path w="4150" h="11538" extrusionOk="0">
                  <a:moveTo>
                    <a:pt x="2170" y="146"/>
                  </a:moveTo>
                  <a:cubicBezTo>
                    <a:pt x="2257" y="146"/>
                    <a:pt x="2345" y="151"/>
                    <a:pt x="2435" y="162"/>
                  </a:cubicBezTo>
                  <a:cubicBezTo>
                    <a:pt x="2556" y="192"/>
                    <a:pt x="2556" y="222"/>
                    <a:pt x="2570" y="328"/>
                  </a:cubicBezTo>
                  <a:lnTo>
                    <a:pt x="2570" y="478"/>
                  </a:lnTo>
                  <a:cubicBezTo>
                    <a:pt x="2570" y="508"/>
                    <a:pt x="2570" y="538"/>
                    <a:pt x="2586" y="553"/>
                  </a:cubicBezTo>
                  <a:cubicBezTo>
                    <a:pt x="2540" y="553"/>
                    <a:pt x="2496" y="538"/>
                    <a:pt x="2450" y="538"/>
                  </a:cubicBezTo>
                  <a:cubicBezTo>
                    <a:pt x="2330" y="523"/>
                    <a:pt x="2209" y="508"/>
                    <a:pt x="2089" y="508"/>
                  </a:cubicBezTo>
                  <a:lnTo>
                    <a:pt x="2059" y="508"/>
                  </a:lnTo>
                  <a:cubicBezTo>
                    <a:pt x="1894" y="508"/>
                    <a:pt x="1744" y="523"/>
                    <a:pt x="1578" y="553"/>
                  </a:cubicBezTo>
                  <a:cubicBezTo>
                    <a:pt x="1578" y="493"/>
                    <a:pt x="1563" y="448"/>
                    <a:pt x="1548" y="402"/>
                  </a:cubicBezTo>
                  <a:cubicBezTo>
                    <a:pt x="1533" y="268"/>
                    <a:pt x="1533" y="208"/>
                    <a:pt x="1684" y="192"/>
                  </a:cubicBezTo>
                  <a:cubicBezTo>
                    <a:pt x="1849" y="163"/>
                    <a:pt x="2008" y="146"/>
                    <a:pt x="2170" y="146"/>
                  </a:cubicBezTo>
                  <a:close/>
                  <a:moveTo>
                    <a:pt x="2075" y="659"/>
                  </a:moveTo>
                  <a:cubicBezTo>
                    <a:pt x="2209" y="659"/>
                    <a:pt x="2330" y="673"/>
                    <a:pt x="2465" y="689"/>
                  </a:cubicBezTo>
                  <a:cubicBezTo>
                    <a:pt x="2496" y="703"/>
                    <a:pt x="2540" y="703"/>
                    <a:pt x="2586" y="719"/>
                  </a:cubicBezTo>
                  <a:cubicBezTo>
                    <a:pt x="3081" y="823"/>
                    <a:pt x="3472" y="1110"/>
                    <a:pt x="3683" y="1575"/>
                  </a:cubicBezTo>
                  <a:cubicBezTo>
                    <a:pt x="3879" y="2012"/>
                    <a:pt x="3923" y="2507"/>
                    <a:pt x="3953" y="2988"/>
                  </a:cubicBezTo>
                  <a:cubicBezTo>
                    <a:pt x="3983" y="3469"/>
                    <a:pt x="3999" y="3950"/>
                    <a:pt x="3983" y="4431"/>
                  </a:cubicBezTo>
                  <a:cubicBezTo>
                    <a:pt x="3893" y="4507"/>
                    <a:pt x="3758" y="4537"/>
                    <a:pt x="3638" y="4552"/>
                  </a:cubicBezTo>
                  <a:cubicBezTo>
                    <a:pt x="3518" y="4567"/>
                    <a:pt x="3398" y="4582"/>
                    <a:pt x="3277" y="4582"/>
                  </a:cubicBezTo>
                  <a:cubicBezTo>
                    <a:pt x="3127" y="4597"/>
                    <a:pt x="2977" y="4612"/>
                    <a:pt x="2826" y="4612"/>
                  </a:cubicBezTo>
                  <a:cubicBezTo>
                    <a:pt x="2720" y="4612"/>
                    <a:pt x="2616" y="4597"/>
                    <a:pt x="2510" y="4597"/>
                  </a:cubicBezTo>
                  <a:cubicBezTo>
                    <a:pt x="2464" y="4597"/>
                    <a:pt x="2414" y="4593"/>
                    <a:pt x="2365" y="4593"/>
                  </a:cubicBezTo>
                  <a:cubicBezTo>
                    <a:pt x="2317" y="4593"/>
                    <a:pt x="2269" y="4597"/>
                    <a:pt x="2225" y="4612"/>
                  </a:cubicBezTo>
                  <a:cubicBezTo>
                    <a:pt x="2179" y="4627"/>
                    <a:pt x="2179" y="4688"/>
                    <a:pt x="2225" y="4688"/>
                  </a:cubicBezTo>
                  <a:cubicBezTo>
                    <a:pt x="2330" y="4718"/>
                    <a:pt x="2450" y="4718"/>
                    <a:pt x="2556" y="4718"/>
                  </a:cubicBezTo>
                  <a:lnTo>
                    <a:pt x="2871" y="4718"/>
                  </a:lnTo>
                  <a:cubicBezTo>
                    <a:pt x="3037" y="4718"/>
                    <a:pt x="3202" y="4702"/>
                    <a:pt x="3368" y="4688"/>
                  </a:cubicBezTo>
                  <a:cubicBezTo>
                    <a:pt x="3442" y="4688"/>
                    <a:pt x="3532" y="4688"/>
                    <a:pt x="3638" y="4672"/>
                  </a:cubicBezTo>
                  <a:cubicBezTo>
                    <a:pt x="3758" y="4642"/>
                    <a:pt x="3893" y="4612"/>
                    <a:pt x="3983" y="4552"/>
                  </a:cubicBezTo>
                  <a:lnTo>
                    <a:pt x="3983" y="4552"/>
                  </a:lnTo>
                  <a:cubicBezTo>
                    <a:pt x="3969" y="4988"/>
                    <a:pt x="3923" y="5424"/>
                    <a:pt x="3698" y="5814"/>
                  </a:cubicBezTo>
                  <a:cubicBezTo>
                    <a:pt x="3428" y="6281"/>
                    <a:pt x="2916" y="6536"/>
                    <a:pt x="2375" y="6582"/>
                  </a:cubicBezTo>
                  <a:cubicBezTo>
                    <a:pt x="2300" y="6582"/>
                    <a:pt x="2225" y="6596"/>
                    <a:pt x="2149" y="6596"/>
                  </a:cubicBezTo>
                  <a:lnTo>
                    <a:pt x="2059" y="6596"/>
                  </a:lnTo>
                  <a:cubicBezTo>
                    <a:pt x="1954" y="6596"/>
                    <a:pt x="1864" y="6596"/>
                    <a:pt x="1758" y="6582"/>
                  </a:cubicBezTo>
                  <a:cubicBezTo>
                    <a:pt x="1233" y="6536"/>
                    <a:pt x="722" y="6281"/>
                    <a:pt x="451" y="5814"/>
                  </a:cubicBezTo>
                  <a:cubicBezTo>
                    <a:pt x="405" y="5740"/>
                    <a:pt x="361" y="5650"/>
                    <a:pt x="331" y="5574"/>
                  </a:cubicBezTo>
                  <a:lnTo>
                    <a:pt x="331" y="5574"/>
                  </a:lnTo>
                  <a:cubicBezTo>
                    <a:pt x="886" y="5664"/>
                    <a:pt x="1443" y="5740"/>
                    <a:pt x="1999" y="5740"/>
                  </a:cubicBezTo>
                  <a:cubicBezTo>
                    <a:pt x="2285" y="5724"/>
                    <a:pt x="2556" y="5724"/>
                    <a:pt x="2841" y="5694"/>
                  </a:cubicBezTo>
                  <a:cubicBezTo>
                    <a:pt x="3037" y="5664"/>
                    <a:pt x="3232" y="5634"/>
                    <a:pt x="3428" y="5559"/>
                  </a:cubicBezTo>
                  <a:cubicBezTo>
                    <a:pt x="3472" y="5544"/>
                    <a:pt x="3518" y="5529"/>
                    <a:pt x="3562" y="5499"/>
                  </a:cubicBezTo>
                  <a:cubicBezTo>
                    <a:pt x="3578" y="5484"/>
                    <a:pt x="3562" y="5469"/>
                    <a:pt x="3548" y="5469"/>
                  </a:cubicBezTo>
                  <a:cubicBezTo>
                    <a:pt x="3518" y="5469"/>
                    <a:pt x="3488" y="5484"/>
                    <a:pt x="3458" y="5484"/>
                  </a:cubicBezTo>
                  <a:cubicBezTo>
                    <a:pt x="2961" y="5574"/>
                    <a:pt x="2465" y="5604"/>
                    <a:pt x="1954" y="5620"/>
                  </a:cubicBezTo>
                  <a:cubicBezTo>
                    <a:pt x="1668" y="5620"/>
                    <a:pt x="1367" y="5604"/>
                    <a:pt x="1082" y="5559"/>
                  </a:cubicBezTo>
                  <a:cubicBezTo>
                    <a:pt x="812" y="5514"/>
                    <a:pt x="556" y="5454"/>
                    <a:pt x="285" y="5439"/>
                  </a:cubicBezTo>
                  <a:cubicBezTo>
                    <a:pt x="210" y="5183"/>
                    <a:pt x="180" y="4912"/>
                    <a:pt x="165" y="4657"/>
                  </a:cubicBezTo>
                  <a:lnTo>
                    <a:pt x="165" y="4657"/>
                  </a:lnTo>
                  <a:cubicBezTo>
                    <a:pt x="285" y="4672"/>
                    <a:pt x="421" y="4672"/>
                    <a:pt x="541" y="4688"/>
                  </a:cubicBezTo>
                  <a:cubicBezTo>
                    <a:pt x="706" y="4702"/>
                    <a:pt x="886" y="4702"/>
                    <a:pt x="1052" y="4718"/>
                  </a:cubicBezTo>
                  <a:lnTo>
                    <a:pt x="1563" y="4718"/>
                  </a:lnTo>
                  <a:cubicBezTo>
                    <a:pt x="1602" y="4718"/>
                    <a:pt x="1643" y="4719"/>
                    <a:pt x="1684" y="4719"/>
                  </a:cubicBezTo>
                  <a:cubicBezTo>
                    <a:pt x="1768" y="4719"/>
                    <a:pt x="1853" y="4713"/>
                    <a:pt x="1924" y="4672"/>
                  </a:cubicBezTo>
                  <a:cubicBezTo>
                    <a:pt x="1939" y="4657"/>
                    <a:pt x="1939" y="4627"/>
                    <a:pt x="1924" y="4627"/>
                  </a:cubicBezTo>
                  <a:cubicBezTo>
                    <a:pt x="1898" y="4630"/>
                    <a:pt x="1872" y="4631"/>
                    <a:pt x="1847" y="4631"/>
                  </a:cubicBezTo>
                  <a:cubicBezTo>
                    <a:pt x="1741" y="4631"/>
                    <a:pt x="1642" y="4612"/>
                    <a:pt x="1533" y="4612"/>
                  </a:cubicBezTo>
                  <a:cubicBezTo>
                    <a:pt x="1353" y="4597"/>
                    <a:pt x="1187" y="4597"/>
                    <a:pt x="1007" y="4582"/>
                  </a:cubicBezTo>
                  <a:cubicBezTo>
                    <a:pt x="842" y="4582"/>
                    <a:pt x="676" y="4567"/>
                    <a:pt x="511" y="4552"/>
                  </a:cubicBezTo>
                  <a:cubicBezTo>
                    <a:pt x="405" y="4537"/>
                    <a:pt x="271" y="4507"/>
                    <a:pt x="150" y="4507"/>
                  </a:cubicBezTo>
                  <a:lnTo>
                    <a:pt x="150" y="4431"/>
                  </a:lnTo>
                  <a:cubicBezTo>
                    <a:pt x="150" y="4071"/>
                    <a:pt x="165" y="3710"/>
                    <a:pt x="180" y="3365"/>
                  </a:cubicBezTo>
                  <a:cubicBezTo>
                    <a:pt x="405" y="3425"/>
                    <a:pt x="661" y="3425"/>
                    <a:pt x="902" y="3425"/>
                  </a:cubicBezTo>
                  <a:cubicBezTo>
                    <a:pt x="1045" y="3425"/>
                    <a:pt x="1187" y="3432"/>
                    <a:pt x="1328" y="3432"/>
                  </a:cubicBezTo>
                  <a:cubicBezTo>
                    <a:pt x="1469" y="3432"/>
                    <a:pt x="1609" y="3425"/>
                    <a:pt x="1744" y="3395"/>
                  </a:cubicBezTo>
                  <a:cubicBezTo>
                    <a:pt x="1774" y="3395"/>
                    <a:pt x="1774" y="3349"/>
                    <a:pt x="1744" y="3349"/>
                  </a:cubicBezTo>
                  <a:cubicBezTo>
                    <a:pt x="1566" y="3309"/>
                    <a:pt x="1381" y="3303"/>
                    <a:pt x="1194" y="3303"/>
                  </a:cubicBezTo>
                  <a:cubicBezTo>
                    <a:pt x="1097" y="3303"/>
                    <a:pt x="1000" y="3304"/>
                    <a:pt x="902" y="3304"/>
                  </a:cubicBezTo>
                  <a:cubicBezTo>
                    <a:pt x="834" y="3297"/>
                    <a:pt x="766" y="3297"/>
                    <a:pt x="697" y="3297"/>
                  </a:cubicBezTo>
                  <a:cubicBezTo>
                    <a:pt x="628" y="3297"/>
                    <a:pt x="556" y="3297"/>
                    <a:pt x="481" y="3289"/>
                  </a:cubicBezTo>
                  <a:cubicBezTo>
                    <a:pt x="391" y="3274"/>
                    <a:pt x="285" y="3229"/>
                    <a:pt x="180" y="3229"/>
                  </a:cubicBezTo>
                  <a:cubicBezTo>
                    <a:pt x="180" y="3154"/>
                    <a:pt x="180" y="3064"/>
                    <a:pt x="195" y="2988"/>
                  </a:cubicBezTo>
                  <a:cubicBezTo>
                    <a:pt x="210" y="2657"/>
                    <a:pt x="241" y="2327"/>
                    <a:pt x="315" y="2012"/>
                  </a:cubicBezTo>
                  <a:cubicBezTo>
                    <a:pt x="571" y="2056"/>
                    <a:pt x="826" y="2086"/>
                    <a:pt x="1082" y="2102"/>
                  </a:cubicBezTo>
                  <a:cubicBezTo>
                    <a:pt x="1383" y="2116"/>
                    <a:pt x="1684" y="2146"/>
                    <a:pt x="1984" y="2146"/>
                  </a:cubicBezTo>
                  <a:cubicBezTo>
                    <a:pt x="2285" y="2146"/>
                    <a:pt x="2570" y="2146"/>
                    <a:pt x="2856" y="2102"/>
                  </a:cubicBezTo>
                  <a:cubicBezTo>
                    <a:pt x="3067" y="2072"/>
                    <a:pt x="3277" y="2056"/>
                    <a:pt x="3442" y="1906"/>
                  </a:cubicBezTo>
                  <a:cubicBezTo>
                    <a:pt x="3453" y="1896"/>
                    <a:pt x="3441" y="1885"/>
                    <a:pt x="3428" y="1885"/>
                  </a:cubicBezTo>
                  <a:cubicBezTo>
                    <a:pt x="3422" y="1885"/>
                    <a:pt x="3417" y="1887"/>
                    <a:pt x="3412" y="1891"/>
                  </a:cubicBezTo>
                  <a:cubicBezTo>
                    <a:pt x="3232" y="1982"/>
                    <a:pt x="2977" y="1996"/>
                    <a:pt x="2766" y="2012"/>
                  </a:cubicBezTo>
                  <a:cubicBezTo>
                    <a:pt x="2496" y="2042"/>
                    <a:pt x="2209" y="2042"/>
                    <a:pt x="1924" y="2042"/>
                  </a:cubicBezTo>
                  <a:cubicBezTo>
                    <a:pt x="1654" y="2042"/>
                    <a:pt x="1383" y="2012"/>
                    <a:pt x="1112" y="1996"/>
                  </a:cubicBezTo>
                  <a:cubicBezTo>
                    <a:pt x="842" y="1966"/>
                    <a:pt x="601" y="1951"/>
                    <a:pt x="345" y="1906"/>
                  </a:cubicBezTo>
                  <a:cubicBezTo>
                    <a:pt x="375" y="1801"/>
                    <a:pt x="405" y="1681"/>
                    <a:pt x="465" y="1575"/>
                  </a:cubicBezTo>
                  <a:cubicBezTo>
                    <a:pt x="676" y="1110"/>
                    <a:pt x="1067" y="823"/>
                    <a:pt x="1563" y="719"/>
                  </a:cubicBezTo>
                  <a:cubicBezTo>
                    <a:pt x="1728" y="673"/>
                    <a:pt x="1909" y="659"/>
                    <a:pt x="2075" y="659"/>
                  </a:cubicBezTo>
                  <a:close/>
                  <a:moveTo>
                    <a:pt x="2600" y="6702"/>
                  </a:moveTo>
                  <a:cubicBezTo>
                    <a:pt x="2600" y="6777"/>
                    <a:pt x="2630" y="6852"/>
                    <a:pt x="2630" y="6897"/>
                  </a:cubicBezTo>
                  <a:cubicBezTo>
                    <a:pt x="2646" y="7033"/>
                    <a:pt x="2646" y="7093"/>
                    <a:pt x="2496" y="7107"/>
                  </a:cubicBezTo>
                  <a:cubicBezTo>
                    <a:pt x="2356" y="7134"/>
                    <a:pt x="2211" y="7150"/>
                    <a:pt x="2066" y="7150"/>
                  </a:cubicBezTo>
                  <a:cubicBezTo>
                    <a:pt x="1962" y="7150"/>
                    <a:pt x="1859" y="7142"/>
                    <a:pt x="1758" y="7123"/>
                  </a:cubicBezTo>
                  <a:cubicBezTo>
                    <a:pt x="1638" y="7107"/>
                    <a:pt x="1624" y="7077"/>
                    <a:pt x="1608" y="6973"/>
                  </a:cubicBezTo>
                  <a:cubicBezTo>
                    <a:pt x="1608" y="6882"/>
                    <a:pt x="1608" y="6792"/>
                    <a:pt x="1594" y="6716"/>
                  </a:cubicBezTo>
                  <a:lnTo>
                    <a:pt x="1594" y="6716"/>
                  </a:lnTo>
                  <a:cubicBezTo>
                    <a:pt x="1758" y="6747"/>
                    <a:pt x="1909" y="6747"/>
                    <a:pt x="2075" y="6747"/>
                  </a:cubicBezTo>
                  <a:cubicBezTo>
                    <a:pt x="2255" y="6747"/>
                    <a:pt x="2435" y="6732"/>
                    <a:pt x="2600" y="6702"/>
                  </a:cubicBezTo>
                  <a:close/>
                  <a:moveTo>
                    <a:pt x="1871" y="8370"/>
                  </a:moveTo>
                  <a:cubicBezTo>
                    <a:pt x="1899" y="8370"/>
                    <a:pt x="1927" y="8375"/>
                    <a:pt x="1954" y="8386"/>
                  </a:cubicBezTo>
                  <a:cubicBezTo>
                    <a:pt x="1999" y="8400"/>
                    <a:pt x="2045" y="8416"/>
                    <a:pt x="2075" y="8446"/>
                  </a:cubicBezTo>
                  <a:lnTo>
                    <a:pt x="2075" y="8761"/>
                  </a:lnTo>
                  <a:lnTo>
                    <a:pt x="2059" y="8761"/>
                  </a:lnTo>
                  <a:cubicBezTo>
                    <a:pt x="1909" y="8761"/>
                    <a:pt x="1533" y="8761"/>
                    <a:pt x="1638" y="8520"/>
                  </a:cubicBezTo>
                  <a:cubicBezTo>
                    <a:pt x="1685" y="8427"/>
                    <a:pt x="1776" y="8370"/>
                    <a:pt x="1871" y="8370"/>
                  </a:cubicBezTo>
                  <a:close/>
                  <a:moveTo>
                    <a:pt x="2510" y="8355"/>
                  </a:moveTo>
                  <a:cubicBezTo>
                    <a:pt x="2515" y="8355"/>
                    <a:pt x="2520" y="8355"/>
                    <a:pt x="2526" y="8356"/>
                  </a:cubicBezTo>
                  <a:cubicBezTo>
                    <a:pt x="2690" y="8356"/>
                    <a:pt x="2751" y="8566"/>
                    <a:pt x="2646" y="8656"/>
                  </a:cubicBezTo>
                  <a:cubicBezTo>
                    <a:pt x="2556" y="8747"/>
                    <a:pt x="2420" y="8761"/>
                    <a:pt x="2300" y="8761"/>
                  </a:cubicBezTo>
                  <a:lnTo>
                    <a:pt x="2300" y="8747"/>
                  </a:lnTo>
                  <a:cubicBezTo>
                    <a:pt x="2300" y="8614"/>
                    <a:pt x="2328" y="8355"/>
                    <a:pt x="2510" y="8355"/>
                  </a:cubicBezTo>
                  <a:close/>
                  <a:moveTo>
                    <a:pt x="1990" y="8922"/>
                  </a:moveTo>
                  <a:cubicBezTo>
                    <a:pt x="2023" y="8922"/>
                    <a:pt x="2057" y="8924"/>
                    <a:pt x="2089" y="8927"/>
                  </a:cubicBezTo>
                  <a:cubicBezTo>
                    <a:pt x="2089" y="9002"/>
                    <a:pt x="2089" y="9077"/>
                    <a:pt x="2075" y="9152"/>
                  </a:cubicBezTo>
                  <a:cubicBezTo>
                    <a:pt x="2047" y="9262"/>
                    <a:pt x="1970" y="9334"/>
                    <a:pt x="1853" y="9334"/>
                  </a:cubicBezTo>
                  <a:cubicBezTo>
                    <a:pt x="1842" y="9334"/>
                    <a:pt x="1830" y="9334"/>
                    <a:pt x="1818" y="9332"/>
                  </a:cubicBezTo>
                  <a:cubicBezTo>
                    <a:pt x="1698" y="9302"/>
                    <a:pt x="1608" y="9182"/>
                    <a:pt x="1668" y="9062"/>
                  </a:cubicBezTo>
                  <a:cubicBezTo>
                    <a:pt x="1716" y="8953"/>
                    <a:pt x="1853" y="8922"/>
                    <a:pt x="1990" y="8922"/>
                  </a:cubicBezTo>
                  <a:close/>
                  <a:moveTo>
                    <a:pt x="2285" y="8941"/>
                  </a:moveTo>
                  <a:cubicBezTo>
                    <a:pt x="2345" y="8941"/>
                    <a:pt x="2405" y="8957"/>
                    <a:pt x="2465" y="8957"/>
                  </a:cubicBezTo>
                  <a:cubicBezTo>
                    <a:pt x="2540" y="8971"/>
                    <a:pt x="2630" y="8957"/>
                    <a:pt x="2706" y="8987"/>
                  </a:cubicBezTo>
                  <a:cubicBezTo>
                    <a:pt x="2886" y="9047"/>
                    <a:pt x="2811" y="9272"/>
                    <a:pt x="2660" y="9318"/>
                  </a:cubicBezTo>
                  <a:cubicBezTo>
                    <a:pt x="2625" y="9329"/>
                    <a:pt x="2584" y="9337"/>
                    <a:pt x="2541" y="9337"/>
                  </a:cubicBezTo>
                  <a:cubicBezTo>
                    <a:pt x="2473" y="9337"/>
                    <a:pt x="2401" y="9319"/>
                    <a:pt x="2345" y="9272"/>
                  </a:cubicBezTo>
                  <a:cubicBezTo>
                    <a:pt x="2269" y="9198"/>
                    <a:pt x="2269" y="9062"/>
                    <a:pt x="2285" y="8941"/>
                  </a:cubicBezTo>
                  <a:close/>
                  <a:moveTo>
                    <a:pt x="2144" y="1"/>
                  </a:moveTo>
                  <a:cubicBezTo>
                    <a:pt x="2078" y="1"/>
                    <a:pt x="2014" y="4"/>
                    <a:pt x="1954" y="12"/>
                  </a:cubicBezTo>
                  <a:cubicBezTo>
                    <a:pt x="1818" y="12"/>
                    <a:pt x="1698" y="42"/>
                    <a:pt x="1578" y="72"/>
                  </a:cubicBezTo>
                  <a:cubicBezTo>
                    <a:pt x="1503" y="72"/>
                    <a:pt x="1443" y="102"/>
                    <a:pt x="1428" y="178"/>
                  </a:cubicBezTo>
                  <a:cubicBezTo>
                    <a:pt x="1398" y="252"/>
                    <a:pt x="1413" y="342"/>
                    <a:pt x="1413" y="433"/>
                  </a:cubicBezTo>
                  <a:cubicBezTo>
                    <a:pt x="1428" y="478"/>
                    <a:pt x="1428" y="538"/>
                    <a:pt x="1428" y="598"/>
                  </a:cubicBezTo>
                  <a:cubicBezTo>
                    <a:pt x="1143" y="673"/>
                    <a:pt x="886" y="809"/>
                    <a:pt x="692" y="1004"/>
                  </a:cubicBezTo>
                  <a:cubicBezTo>
                    <a:pt x="315" y="1365"/>
                    <a:pt x="165" y="1876"/>
                    <a:pt x="105" y="2357"/>
                  </a:cubicBezTo>
                  <a:cubicBezTo>
                    <a:pt x="30" y="2884"/>
                    <a:pt x="30" y="3409"/>
                    <a:pt x="14" y="3936"/>
                  </a:cubicBezTo>
                  <a:cubicBezTo>
                    <a:pt x="14" y="4131"/>
                    <a:pt x="0" y="4327"/>
                    <a:pt x="14" y="4537"/>
                  </a:cubicBezTo>
                  <a:cubicBezTo>
                    <a:pt x="0" y="4552"/>
                    <a:pt x="0" y="4582"/>
                    <a:pt x="14" y="4597"/>
                  </a:cubicBezTo>
                  <a:cubicBezTo>
                    <a:pt x="30" y="4912"/>
                    <a:pt x="60" y="5213"/>
                    <a:pt x="150" y="5499"/>
                  </a:cubicBezTo>
                  <a:cubicBezTo>
                    <a:pt x="301" y="5995"/>
                    <a:pt x="646" y="6386"/>
                    <a:pt x="1127" y="6582"/>
                  </a:cubicBezTo>
                  <a:cubicBezTo>
                    <a:pt x="1233" y="6626"/>
                    <a:pt x="1353" y="6656"/>
                    <a:pt x="1473" y="6686"/>
                  </a:cubicBezTo>
                  <a:cubicBezTo>
                    <a:pt x="1443" y="6792"/>
                    <a:pt x="1458" y="6927"/>
                    <a:pt x="1473" y="7033"/>
                  </a:cubicBezTo>
                  <a:cubicBezTo>
                    <a:pt x="1473" y="7107"/>
                    <a:pt x="1488" y="7183"/>
                    <a:pt x="1578" y="7228"/>
                  </a:cubicBezTo>
                  <a:cubicBezTo>
                    <a:pt x="1654" y="7273"/>
                    <a:pt x="1758" y="7273"/>
                    <a:pt x="1834" y="7288"/>
                  </a:cubicBezTo>
                  <a:cubicBezTo>
                    <a:pt x="1909" y="7288"/>
                    <a:pt x="1984" y="7288"/>
                    <a:pt x="2059" y="7303"/>
                  </a:cubicBezTo>
                  <a:cubicBezTo>
                    <a:pt x="2059" y="7454"/>
                    <a:pt x="2075" y="7604"/>
                    <a:pt x="2075" y="7754"/>
                  </a:cubicBezTo>
                  <a:cubicBezTo>
                    <a:pt x="2089" y="7935"/>
                    <a:pt x="2075" y="8100"/>
                    <a:pt x="2075" y="8265"/>
                  </a:cubicBezTo>
                  <a:cubicBezTo>
                    <a:pt x="2018" y="8237"/>
                    <a:pt x="1951" y="8222"/>
                    <a:pt x="1883" y="8222"/>
                  </a:cubicBezTo>
                  <a:cubicBezTo>
                    <a:pt x="1808" y="8222"/>
                    <a:pt x="1731" y="8241"/>
                    <a:pt x="1668" y="8280"/>
                  </a:cubicBezTo>
                  <a:cubicBezTo>
                    <a:pt x="1533" y="8356"/>
                    <a:pt x="1443" y="8520"/>
                    <a:pt x="1473" y="8671"/>
                  </a:cubicBezTo>
                  <a:cubicBezTo>
                    <a:pt x="1503" y="8761"/>
                    <a:pt x="1578" y="8821"/>
                    <a:pt x="1654" y="8851"/>
                  </a:cubicBezTo>
                  <a:cubicBezTo>
                    <a:pt x="1638" y="8867"/>
                    <a:pt x="1624" y="8881"/>
                    <a:pt x="1594" y="8897"/>
                  </a:cubicBezTo>
                  <a:cubicBezTo>
                    <a:pt x="1488" y="9002"/>
                    <a:pt x="1473" y="9182"/>
                    <a:pt x="1548" y="9318"/>
                  </a:cubicBezTo>
                  <a:cubicBezTo>
                    <a:pt x="1594" y="9378"/>
                    <a:pt x="1654" y="9422"/>
                    <a:pt x="1714" y="9453"/>
                  </a:cubicBezTo>
                  <a:cubicBezTo>
                    <a:pt x="1684" y="9783"/>
                    <a:pt x="1684" y="10114"/>
                    <a:pt x="1698" y="10445"/>
                  </a:cubicBezTo>
                  <a:cubicBezTo>
                    <a:pt x="1698" y="10775"/>
                    <a:pt x="1728" y="11106"/>
                    <a:pt x="1744" y="11453"/>
                  </a:cubicBezTo>
                  <a:cubicBezTo>
                    <a:pt x="1744" y="11490"/>
                    <a:pt x="1774" y="11508"/>
                    <a:pt x="1804" y="11508"/>
                  </a:cubicBezTo>
                  <a:cubicBezTo>
                    <a:pt x="1834" y="11508"/>
                    <a:pt x="1864" y="11490"/>
                    <a:pt x="1864" y="11453"/>
                  </a:cubicBezTo>
                  <a:cubicBezTo>
                    <a:pt x="1879" y="11287"/>
                    <a:pt x="1849" y="11122"/>
                    <a:pt x="1834" y="10971"/>
                  </a:cubicBezTo>
                  <a:cubicBezTo>
                    <a:pt x="1818" y="10791"/>
                    <a:pt x="1834" y="10611"/>
                    <a:pt x="1818" y="10445"/>
                  </a:cubicBezTo>
                  <a:cubicBezTo>
                    <a:pt x="1818" y="10130"/>
                    <a:pt x="1834" y="9799"/>
                    <a:pt x="1804" y="9483"/>
                  </a:cubicBezTo>
                  <a:lnTo>
                    <a:pt x="1924" y="9483"/>
                  </a:lnTo>
                  <a:cubicBezTo>
                    <a:pt x="1909" y="9829"/>
                    <a:pt x="1939" y="10190"/>
                    <a:pt x="1954" y="10551"/>
                  </a:cubicBezTo>
                  <a:cubicBezTo>
                    <a:pt x="1954" y="10745"/>
                    <a:pt x="1954" y="10941"/>
                    <a:pt x="1969" y="11136"/>
                  </a:cubicBezTo>
                  <a:cubicBezTo>
                    <a:pt x="1969" y="11242"/>
                    <a:pt x="1939" y="11407"/>
                    <a:pt x="2014" y="11497"/>
                  </a:cubicBezTo>
                  <a:cubicBezTo>
                    <a:pt x="2026" y="11519"/>
                    <a:pt x="2045" y="11529"/>
                    <a:pt x="2064" y="11529"/>
                  </a:cubicBezTo>
                  <a:cubicBezTo>
                    <a:pt x="2097" y="11529"/>
                    <a:pt x="2129" y="11500"/>
                    <a:pt x="2119" y="11453"/>
                  </a:cubicBezTo>
                  <a:cubicBezTo>
                    <a:pt x="2089" y="11317"/>
                    <a:pt x="2105" y="11166"/>
                    <a:pt x="2089" y="11016"/>
                  </a:cubicBezTo>
                  <a:cubicBezTo>
                    <a:pt x="2089" y="10836"/>
                    <a:pt x="2075" y="10641"/>
                    <a:pt x="2075" y="10460"/>
                  </a:cubicBezTo>
                  <a:cubicBezTo>
                    <a:pt x="2075" y="10280"/>
                    <a:pt x="2075" y="10100"/>
                    <a:pt x="2059" y="9919"/>
                  </a:cubicBezTo>
                  <a:cubicBezTo>
                    <a:pt x="2059" y="9769"/>
                    <a:pt x="2059" y="9603"/>
                    <a:pt x="2029" y="9438"/>
                  </a:cubicBezTo>
                  <a:cubicBezTo>
                    <a:pt x="2075" y="9422"/>
                    <a:pt x="2105" y="9392"/>
                    <a:pt x="2135" y="9362"/>
                  </a:cubicBezTo>
                  <a:lnTo>
                    <a:pt x="2135" y="9408"/>
                  </a:lnTo>
                  <a:cubicBezTo>
                    <a:pt x="2119" y="9513"/>
                    <a:pt x="2119" y="9618"/>
                    <a:pt x="2135" y="9709"/>
                  </a:cubicBezTo>
                  <a:cubicBezTo>
                    <a:pt x="2135" y="9919"/>
                    <a:pt x="2149" y="10130"/>
                    <a:pt x="2149" y="10340"/>
                  </a:cubicBezTo>
                  <a:cubicBezTo>
                    <a:pt x="2165" y="10551"/>
                    <a:pt x="2179" y="10775"/>
                    <a:pt x="2195" y="10986"/>
                  </a:cubicBezTo>
                  <a:cubicBezTo>
                    <a:pt x="2209" y="11152"/>
                    <a:pt x="2195" y="11332"/>
                    <a:pt x="2255" y="11483"/>
                  </a:cubicBezTo>
                  <a:cubicBezTo>
                    <a:pt x="2268" y="11520"/>
                    <a:pt x="2296" y="11537"/>
                    <a:pt x="2323" y="11537"/>
                  </a:cubicBezTo>
                  <a:cubicBezTo>
                    <a:pt x="2359" y="11537"/>
                    <a:pt x="2393" y="11505"/>
                    <a:pt x="2375" y="11453"/>
                  </a:cubicBezTo>
                  <a:cubicBezTo>
                    <a:pt x="2330" y="11287"/>
                    <a:pt x="2345" y="11076"/>
                    <a:pt x="2330" y="10896"/>
                  </a:cubicBezTo>
                  <a:cubicBezTo>
                    <a:pt x="2300" y="10671"/>
                    <a:pt x="2285" y="10445"/>
                    <a:pt x="2285" y="10234"/>
                  </a:cubicBezTo>
                  <a:cubicBezTo>
                    <a:pt x="2269" y="10024"/>
                    <a:pt x="2269" y="9813"/>
                    <a:pt x="2255" y="9603"/>
                  </a:cubicBezTo>
                  <a:cubicBezTo>
                    <a:pt x="2255" y="9558"/>
                    <a:pt x="2269" y="9453"/>
                    <a:pt x="2255" y="9378"/>
                  </a:cubicBezTo>
                  <a:lnTo>
                    <a:pt x="2255" y="9378"/>
                  </a:lnTo>
                  <a:cubicBezTo>
                    <a:pt x="2300" y="9408"/>
                    <a:pt x="2330" y="9438"/>
                    <a:pt x="2390" y="9453"/>
                  </a:cubicBezTo>
                  <a:cubicBezTo>
                    <a:pt x="2360" y="9769"/>
                    <a:pt x="2420" y="10114"/>
                    <a:pt x="2420" y="10430"/>
                  </a:cubicBezTo>
                  <a:cubicBezTo>
                    <a:pt x="2435" y="10761"/>
                    <a:pt x="2435" y="11092"/>
                    <a:pt x="2465" y="11422"/>
                  </a:cubicBezTo>
                  <a:cubicBezTo>
                    <a:pt x="2465" y="11469"/>
                    <a:pt x="2502" y="11496"/>
                    <a:pt x="2537" y="11496"/>
                  </a:cubicBezTo>
                  <a:cubicBezTo>
                    <a:pt x="2569" y="11496"/>
                    <a:pt x="2600" y="11473"/>
                    <a:pt x="2600" y="11422"/>
                  </a:cubicBezTo>
                  <a:cubicBezTo>
                    <a:pt x="2586" y="10775"/>
                    <a:pt x="2570" y="10130"/>
                    <a:pt x="2496" y="9483"/>
                  </a:cubicBezTo>
                  <a:lnTo>
                    <a:pt x="2600" y="9483"/>
                  </a:lnTo>
                  <a:cubicBezTo>
                    <a:pt x="2586" y="9573"/>
                    <a:pt x="2600" y="9663"/>
                    <a:pt x="2616" y="9753"/>
                  </a:cubicBezTo>
                  <a:cubicBezTo>
                    <a:pt x="2630" y="9934"/>
                    <a:pt x="2630" y="10100"/>
                    <a:pt x="2646" y="10280"/>
                  </a:cubicBezTo>
                  <a:cubicBezTo>
                    <a:pt x="2646" y="10671"/>
                    <a:pt x="2690" y="11046"/>
                    <a:pt x="2690" y="11422"/>
                  </a:cubicBezTo>
                  <a:cubicBezTo>
                    <a:pt x="2698" y="11468"/>
                    <a:pt x="2732" y="11490"/>
                    <a:pt x="2764" y="11490"/>
                  </a:cubicBezTo>
                  <a:cubicBezTo>
                    <a:pt x="2796" y="11490"/>
                    <a:pt x="2826" y="11468"/>
                    <a:pt x="2826" y="11422"/>
                  </a:cubicBezTo>
                  <a:cubicBezTo>
                    <a:pt x="2826" y="11062"/>
                    <a:pt x="2796" y="10701"/>
                    <a:pt x="2781" y="10340"/>
                  </a:cubicBezTo>
                  <a:cubicBezTo>
                    <a:pt x="2781" y="10039"/>
                    <a:pt x="2736" y="9739"/>
                    <a:pt x="2736" y="9453"/>
                  </a:cubicBezTo>
                  <a:cubicBezTo>
                    <a:pt x="2841" y="9408"/>
                    <a:pt x="2931" y="9302"/>
                    <a:pt x="2961" y="9167"/>
                  </a:cubicBezTo>
                  <a:cubicBezTo>
                    <a:pt x="2977" y="8987"/>
                    <a:pt x="2841" y="8851"/>
                    <a:pt x="2660" y="8837"/>
                  </a:cubicBezTo>
                  <a:lnTo>
                    <a:pt x="2646" y="8837"/>
                  </a:lnTo>
                  <a:cubicBezTo>
                    <a:pt x="2781" y="8761"/>
                    <a:pt x="2856" y="8641"/>
                    <a:pt x="2841" y="8490"/>
                  </a:cubicBezTo>
                  <a:cubicBezTo>
                    <a:pt x="2812" y="8334"/>
                    <a:pt x="2676" y="8204"/>
                    <a:pt x="2508" y="8204"/>
                  </a:cubicBezTo>
                  <a:cubicBezTo>
                    <a:pt x="2499" y="8204"/>
                    <a:pt x="2489" y="8205"/>
                    <a:pt x="2480" y="8205"/>
                  </a:cubicBezTo>
                  <a:cubicBezTo>
                    <a:pt x="2360" y="8235"/>
                    <a:pt x="2285" y="8296"/>
                    <a:pt x="2239" y="8386"/>
                  </a:cubicBezTo>
                  <a:cubicBezTo>
                    <a:pt x="2239" y="8326"/>
                    <a:pt x="2225" y="8265"/>
                    <a:pt x="2225" y="8205"/>
                  </a:cubicBezTo>
                  <a:cubicBezTo>
                    <a:pt x="2239" y="7905"/>
                    <a:pt x="2209" y="7604"/>
                    <a:pt x="2195" y="7288"/>
                  </a:cubicBezTo>
                  <a:lnTo>
                    <a:pt x="2239" y="7288"/>
                  </a:lnTo>
                  <a:cubicBezTo>
                    <a:pt x="2360" y="7288"/>
                    <a:pt x="2480" y="7243"/>
                    <a:pt x="2600" y="7228"/>
                  </a:cubicBezTo>
                  <a:cubicBezTo>
                    <a:pt x="2676" y="7228"/>
                    <a:pt x="2736" y="7198"/>
                    <a:pt x="2766" y="7123"/>
                  </a:cubicBezTo>
                  <a:cubicBezTo>
                    <a:pt x="2781" y="7047"/>
                    <a:pt x="2766" y="6957"/>
                    <a:pt x="2766" y="6867"/>
                  </a:cubicBezTo>
                  <a:cubicBezTo>
                    <a:pt x="2766" y="6807"/>
                    <a:pt x="2766" y="6732"/>
                    <a:pt x="2751" y="6672"/>
                  </a:cubicBezTo>
                  <a:cubicBezTo>
                    <a:pt x="2841" y="6642"/>
                    <a:pt x="2931" y="6612"/>
                    <a:pt x="3007" y="6582"/>
                  </a:cubicBezTo>
                  <a:cubicBezTo>
                    <a:pt x="3337" y="6446"/>
                    <a:pt x="3592" y="6235"/>
                    <a:pt x="3773" y="5965"/>
                  </a:cubicBezTo>
                  <a:cubicBezTo>
                    <a:pt x="3863" y="5830"/>
                    <a:pt x="3939" y="5664"/>
                    <a:pt x="3999" y="5499"/>
                  </a:cubicBezTo>
                  <a:cubicBezTo>
                    <a:pt x="4149" y="5003"/>
                    <a:pt x="4149" y="4447"/>
                    <a:pt x="4134" y="3936"/>
                  </a:cubicBezTo>
                  <a:cubicBezTo>
                    <a:pt x="4119" y="3409"/>
                    <a:pt x="4119" y="2884"/>
                    <a:pt x="4043" y="2357"/>
                  </a:cubicBezTo>
                  <a:cubicBezTo>
                    <a:pt x="3969" y="1876"/>
                    <a:pt x="3819" y="1365"/>
                    <a:pt x="3458" y="1004"/>
                  </a:cubicBezTo>
                  <a:cubicBezTo>
                    <a:pt x="3262" y="809"/>
                    <a:pt x="2991" y="673"/>
                    <a:pt x="2720" y="598"/>
                  </a:cubicBezTo>
                  <a:lnTo>
                    <a:pt x="2720" y="433"/>
                  </a:lnTo>
                  <a:lnTo>
                    <a:pt x="2720" y="268"/>
                  </a:lnTo>
                  <a:cubicBezTo>
                    <a:pt x="2706" y="192"/>
                    <a:pt x="2690" y="102"/>
                    <a:pt x="2616" y="72"/>
                  </a:cubicBezTo>
                  <a:cubicBezTo>
                    <a:pt x="2540" y="27"/>
                    <a:pt x="2435" y="12"/>
                    <a:pt x="2345" y="12"/>
                  </a:cubicBezTo>
                  <a:cubicBezTo>
                    <a:pt x="2277" y="4"/>
                    <a:pt x="2210" y="1"/>
                    <a:pt x="2144" y="1"/>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4" name="Google Shape;634;p28"/>
            <p:cNvSpPr/>
            <p:nvPr/>
          </p:nvSpPr>
          <p:spPr>
            <a:xfrm>
              <a:off x="3178226" y="3230022"/>
              <a:ext cx="470916" cy="64734"/>
            </a:xfrm>
            <a:custGeom>
              <a:avLst/>
              <a:gdLst/>
              <a:ahLst/>
              <a:cxnLst/>
              <a:rect l="l" t="t" r="r" b="b"/>
              <a:pathLst>
                <a:path w="1775" h="244" extrusionOk="0">
                  <a:moveTo>
                    <a:pt x="1714" y="1"/>
                  </a:moveTo>
                  <a:cubicBezTo>
                    <a:pt x="1594" y="1"/>
                    <a:pt x="1476" y="50"/>
                    <a:pt x="1369" y="63"/>
                  </a:cubicBezTo>
                  <a:cubicBezTo>
                    <a:pt x="1219" y="93"/>
                    <a:pt x="1069" y="108"/>
                    <a:pt x="918" y="108"/>
                  </a:cubicBezTo>
                  <a:cubicBezTo>
                    <a:pt x="783" y="124"/>
                    <a:pt x="648" y="124"/>
                    <a:pt x="512" y="124"/>
                  </a:cubicBezTo>
                  <a:cubicBezTo>
                    <a:pt x="362" y="124"/>
                    <a:pt x="211" y="93"/>
                    <a:pt x="61" y="93"/>
                  </a:cubicBezTo>
                  <a:cubicBezTo>
                    <a:pt x="31" y="93"/>
                    <a:pt x="1" y="154"/>
                    <a:pt x="46" y="184"/>
                  </a:cubicBezTo>
                  <a:cubicBezTo>
                    <a:pt x="167" y="228"/>
                    <a:pt x="317" y="228"/>
                    <a:pt x="437" y="244"/>
                  </a:cubicBezTo>
                  <a:cubicBezTo>
                    <a:pt x="602" y="244"/>
                    <a:pt x="752" y="228"/>
                    <a:pt x="918" y="214"/>
                  </a:cubicBezTo>
                  <a:cubicBezTo>
                    <a:pt x="1053" y="214"/>
                    <a:pt x="1203" y="198"/>
                    <a:pt x="1354" y="168"/>
                  </a:cubicBezTo>
                  <a:cubicBezTo>
                    <a:pt x="1490" y="154"/>
                    <a:pt x="1654" y="124"/>
                    <a:pt x="1760" y="33"/>
                  </a:cubicBezTo>
                  <a:cubicBezTo>
                    <a:pt x="1775" y="18"/>
                    <a:pt x="1775" y="3"/>
                    <a:pt x="1760" y="3"/>
                  </a:cubicBezTo>
                  <a:cubicBezTo>
                    <a:pt x="1745" y="2"/>
                    <a:pt x="1730" y="1"/>
                    <a:pt x="1714" y="1"/>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35" name="Google Shape;635;p28"/>
            <p:cNvSpPr/>
            <p:nvPr/>
          </p:nvSpPr>
          <p:spPr>
            <a:xfrm>
              <a:off x="3162308" y="35021"/>
              <a:ext cx="64204" cy="2361458"/>
            </a:xfrm>
            <a:custGeom>
              <a:avLst/>
              <a:gdLst/>
              <a:ahLst/>
              <a:cxnLst/>
              <a:rect l="l" t="t" r="r" b="b"/>
              <a:pathLst>
                <a:path w="242" h="8901" extrusionOk="0">
                  <a:moveTo>
                    <a:pt x="114" y="0"/>
                  </a:moveTo>
                  <a:cubicBezTo>
                    <a:pt x="95" y="0"/>
                    <a:pt x="76" y="27"/>
                    <a:pt x="76" y="80"/>
                  </a:cubicBezTo>
                  <a:cubicBezTo>
                    <a:pt x="1" y="2950"/>
                    <a:pt x="46" y="5853"/>
                    <a:pt x="46" y="8709"/>
                  </a:cubicBezTo>
                  <a:cubicBezTo>
                    <a:pt x="46" y="8836"/>
                    <a:pt x="91" y="8900"/>
                    <a:pt x="137" y="8900"/>
                  </a:cubicBezTo>
                  <a:cubicBezTo>
                    <a:pt x="182" y="8900"/>
                    <a:pt x="227" y="8836"/>
                    <a:pt x="227" y="8709"/>
                  </a:cubicBezTo>
                  <a:cubicBezTo>
                    <a:pt x="211" y="5853"/>
                    <a:pt x="241" y="2950"/>
                    <a:pt x="151" y="80"/>
                  </a:cubicBezTo>
                  <a:cubicBezTo>
                    <a:pt x="151" y="27"/>
                    <a:pt x="132" y="0"/>
                    <a:pt x="114"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652" name="Google Shape;652;p28"/>
          <p:cNvGrpSpPr/>
          <p:nvPr/>
        </p:nvGrpSpPr>
        <p:grpSpPr>
          <a:xfrm rot="-8235435">
            <a:off x="539074" y="5262486"/>
            <a:ext cx="1430602" cy="1179693"/>
            <a:chOff x="2278252" y="1759852"/>
            <a:chExt cx="1576992" cy="1300408"/>
          </a:xfrm>
        </p:grpSpPr>
        <p:sp>
          <p:nvSpPr>
            <p:cNvPr id="653" name="Google Shape;653;p28"/>
            <p:cNvSpPr/>
            <p:nvPr/>
          </p:nvSpPr>
          <p:spPr>
            <a:xfrm rot="10800000" flipH="1">
              <a:off x="2278252" y="1759852"/>
              <a:ext cx="662130" cy="646839"/>
            </a:xfrm>
            <a:custGeom>
              <a:avLst/>
              <a:gdLst/>
              <a:ahLst/>
              <a:cxnLst/>
              <a:rect l="l" t="t" r="r" b="b"/>
              <a:pathLst>
                <a:path w="1082" h="1057" extrusionOk="0">
                  <a:moveTo>
                    <a:pt x="466" y="65"/>
                  </a:moveTo>
                  <a:cubicBezTo>
                    <a:pt x="472" y="65"/>
                    <a:pt x="477" y="65"/>
                    <a:pt x="482" y="67"/>
                  </a:cubicBezTo>
                  <a:cubicBezTo>
                    <a:pt x="522" y="77"/>
                    <a:pt x="551" y="106"/>
                    <a:pt x="561" y="146"/>
                  </a:cubicBezTo>
                  <a:cubicBezTo>
                    <a:pt x="571" y="165"/>
                    <a:pt x="581" y="185"/>
                    <a:pt x="581" y="215"/>
                  </a:cubicBezTo>
                  <a:lnTo>
                    <a:pt x="581" y="244"/>
                  </a:lnTo>
                  <a:lnTo>
                    <a:pt x="581" y="283"/>
                  </a:lnTo>
                  <a:cubicBezTo>
                    <a:pt x="581" y="288"/>
                    <a:pt x="583" y="291"/>
                    <a:pt x="587" y="291"/>
                  </a:cubicBezTo>
                  <a:cubicBezTo>
                    <a:pt x="590" y="291"/>
                    <a:pt x="595" y="288"/>
                    <a:pt x="600" y="283"/>
                  </a:cubicBezTo>
                  <a:cubicBezTo>
                    <a:pt x="610" y="274"/>
                    <a:pt x="610" y="264"/>
                    <a:pt x="610" y="254"/>
                  </a:cubicBezTo>
                  <a:lnTo>
                    <a:pt x="610" y="244"/>
                  </a:lnTo>
                  <a:cubicBezTo>
                    <a:pt x="620" y="224"/>
                    <a:pt x="630" y="215"/>
                    <a:pt x="640" y="195"/>
                  </a:cubicBezTo>
                  <a:cubicBezTo>
                    <a:pt x="669" y="176"/>
                    <a:pt x="699" y="156"/>
                    <a:pt x="728" y="156"/>
                  </a:cubicBezTo>
                  <a:cubicBezTo>
                    <a:pt x="767" y="156"/>
                    <a:pt x="787" y="165"/>
                    <a:pt x="807" y="195"/>
                  </a:cubicBezTo>
                  <a:cubicBezTo>
                    <a:pt x="817" y="224"/>
                    <a:pt x="817" y="254"/>
                    <a:pt x="797" y="283"/>
                  </a:cubicBezTo>
                  <a:cubicBezTo>
                    <a:pt x="787" y="303"/>
                    <a:pt x="777" y="323"/>
                    <a:pt x="767" y="333"/>
                  </a:cubicBezTo>
                  <a:cubicBezTo>
                    <a:pt x="758" y="353"/>
                    <a:pt x="738" y="362"/>
                    <a:pt x="738" y="372"/>
                  </a:cubicBezTo>
                  <a:cubicBezTo>
                    <a:pt x="728" y="382"/>
                    <a:pt x="738" y="382"/>
                    <a:pt x="738" y="382"/>
                  </a:cubicBezTo>
                  <a:cubicBezTo>
                    <a:pt x="741" y="384"/>
                    <a:pt x="744" y="386"/>
                    <a:pt x="748" y="386"/>
                  </a:cubicBezTo>
                  <a:cubicBezTo>
                    <a:pt x="757" y="386"/>
                    <a:pt x="770" y="376"/>
                    <a:pt x="777" y="362"/>
                  </a:cubicBezTo>
                  <a:cubicBezTo>
                    <a:pt x="787" y="362"/>
                    <a:pt x="797" y="362"/>
                    <a:pt x="807" y="353"/>
                  </a:cubicBezTo>
                  <a:cubicBezTo>
                    <a:pt x="817" y="353"/>
                    <a:pt x="836" y="342"/>
                    <a:pt x="856" y="342"/>
                  </a:cubicBezTo>
                  <a:cubicBezTo>
                    <a:pt x="895" y="342"/>
                    <a:pt x="935" y="342"/>
                    <a:pt x="964" y="362"/>
                  </a:cubicBezTo>
                  <a:cubicBezTo>
                    <a:pt x="984" y="372"/>
                    <a:pt x="994" y="382"/>
                    <a:pt x="1003" y="392"/>
                  </a:cubicBezTo>
                  <a:cubicBezTo>
                    <a:pt x="1013" y="412"/>
                    <a:pt x="1013" y="431"/>
                    <a:pt x="1003" y="451"/>
                  </a:cubicBezTo>
                  <a:cubicBezTo>
                    <a:pt x="994" y="480"/>
                    <a:pt x="974" y="500"/>
                    <a:pt x="944" y="519"/>
                  </a:cubicBezTo>
                  <a:cubicBezTo>
                    <a:pt x="925" y="530"/>
                    <a:pt x="905" y="539"/>
                    <a:pt x="885" y="539"/>
                  </a:cubicBezTo>
                  <a:lnTo>
                    <a:pt x="817" y="539"/>
                  </a:lnTo>
                  <a:cubicBezTo>
                    <a:pt x="807" y="539"/>
                    <a:pt x="807" y="549"/>
                    <a:pt x="817" y="549"/>
                  </a:cubicBezTo>
                  <a:cubicBezTo>
                    <a:pt x="826" y="559"/>
                    <a:pt x="826" y="559"/>
                    <a:pt x="846" y="559"/>
                  </a:cubicBezTo>
                  <a:cubicBezTo>
                    <a:pt x="856" y="569"/>
                    <a:pt x="866" y="569"/>
                    <a:pt x="876" y="578"/>
                  </a:cubicBezTo>
                  <a:cubicBezTo>
                    <a:pt x="885" y="589"/>
                    <a:pt x="905" y="598"/>
                    <a:pt x="915" y="608"/>
                  </a:cubicBezTo>
                  <a:cubicBezTo>
                    <a:pt x="935" y="628"/>
                    <a:pt x="954" y="657"/>
                    <a:pt x="954" y="687"/>
                  </a:cubicBezTo>
                  <a:cubicBezTo>
                    <a:pt x="954" y="716"/>
                    <a:pt x="935" y="736"/>
                    <a:pt x="905" y="746"/>
                  </a:cubicBezTo>
                  <a:cubicBezTo>
                    <a:pt x="888" y="757"/>
                    <a:pt x="871" y="762"/>
                    <a:pt x="854" y="762"/>
                  </a:cubicBezTo>
                  <a:cubicBezTo>
                    <a:pt x="841" y="762"/>
                    <a:pt x="829" y="760"/>
                    <a:pt x="817" y="755"/>
                  </a:cubicBezTo>
                  <a:cubicBezTo>
                    <a:pt x="797" y="746"/>
                    <a:pt x="777" y="736"/>
                    <a:pt x="767" y="726"/>
                  </a:cubicBezTo>
                  <a:cubicBezTo>
                    <a:pt x="758" y="726"/>
                    <a:pt x="748" y="716"/>
                    <a:pt x="738" y="716"/>
                  </a:cubicBezTo>
                  <a:lnTo>
                    <a:pt x="728" y="707"/>
                  </a:lnTo>
                  <a:lnTo>
                    <a:pt x="708" y="707"/>
                  </a:lnTo>
                  <a:lnTo>
                    <a:pt x="708" y="716"/>
                  </a:lnTo>
                  <a:cubicBezTo>
                    <a:pt x="708" y="726"/>
                    <a:pt x="708" y="726"/>
                    <a:pt x="718" y="726"/>
                  </a:cubicBezTo>
                  <a:cubicBezTo>
                    <a:pt x="748" y="795"/>
                    <a:pt x="748" y="864"/>
                    <a:pt x="718" y="932"/>
                  </a:cubicBezTo>
                  <a:cubicBezTo>
                    <a:pt x="709" y="959"/>
                    <a:pt x="693" y="993"/>
                    <a:pt x="662" y="993"/>
                  </a:cubicBezTo>
                  <a:cubicBezTo>
                    <a:pt x="658" y="993"/>
                    <a:pt x="654" y="992"/>
                    <a:pt x="649" y="991"/>
                  </a:cubicBezTo>
                  <a:cubicBezTo>
                    <a:pt x="610" y="991"/>
                    <a:pt x="581" y="952"/>
                    <a:pt x="561" y="923"/>
                  </a:cubicBezTo>
                  <a:cubicBezTo>
                    <a:pt x="531" y="884"/>
                    <a:pt x="531" y="834"/>
                    <a:pt x="531" y="785"/>
                  </a:cubicBezTo>
                  <a:cubicBezTo>
                    <a:pt x="531" y="775"/>
                    <a:pt x="526" y="770"/>
                    <a:pt x="521" y="770"/>
                  </a:cubicBezTo>
                  <a:cubicBezTo>
                    <a:pt x="516" y="770"/>
                    <a:pt x="512" y="775"/>
                    <a:pt x="512" y="785"/>
                  </a:cubicBezTo>
                  <a:cubicBezTo>
                    <a:pt x="503" y="841"/>
                    <a:pt x="458" y="914"/>
                    <a:pt x="396" y="914"/>
                  </a:cubicBezTo>
                  <a:cubicBezTo>
                    <a:pt x="392" y="914"/>
                    <a:pt x="388" y="913"/>
                    <a:pt x="384" y="913"/>
                  </a:cubicBezTo>
                  <a:cubicBezTo>
                    <a:pt x="325" y="903"/>
                    <a:pt x="286" y="844"/>
                    <a:pt x="295" y="785"/>
                  </a:cubicBezTo>
                  <a:cubicBezTo>
                    <a:pt x="295" y="746"/>
                    <a:pt x="315" y="716"/>
                    <a:pt x="345" y="687"/>
                  </a:cubicBezTo>
                  <a:cubicBezTo>
                    <a:pt x="352" y="679"/>
                    <a:pt x="348" y="664"/>
                    <a:pt x="335" y="664"/>
                  </a:cubicBezTo>
                  <a:cubicBezTo>
                    <a:pt x="332" y="664"/>
                    <a:pt x="329" y="665"/>
                    <a:pt x="325" y="667"/>
                  </a:cubicBezTo>
                  <a:cubicBezTo>
                    <a:pt x="294" y="688"/>
                    <a:pt x="252" y="700"/>
                    <a:pt x="209" y="700"/>
                  </a:cubicBezTo>
                  <a:cubicBezTo>
                    <a:pt x="171" y="700"/>
                    <a:pt x="131" y="690"/>
                    <a:pt x="99" y="667"/>
                  </a:cubicBezTo>
                  <a:cubicBezTo>
                    <a:pt x="79" y="648"/>
                    <a:pt x="59" y="608"/>
                    <a:pt x="79" y="578"/>
                  </a:cubicBezTo>
                  <a:cubicBezTo>
                    <a:pt x="89" y="539"/>
                    <a:pt x="128" y="519"/>
                    <a:pt x="168" y="519"/>
                  </a:cubicBezTo>
                  <a:cubicBezTo>
                    <a:pt x="197" y="510"/>
                    <a:pt x="217" y="510"/>
                    <a:pt x="246" y="510"/>
                  </a:cubicBezTo>
                  <a:lnTo>
                    <a:pt x="276" y="510"/>
                  </a:lnTo>
                  <a:cubicBezTo>
                    <a:pt x="295" y="519"/>
                    <a:pt x="315" y="519"/>
                    <a:pt x="335" y="519"/>
                  </a:cubicBezTo>
                  <a:lnTo>
                    <a:pt x="345" y="519"/>
                  </a:lnTo>
                  <a:cubicBezTo>
                    <a:pt x="325" y="480"/>
                    <a:pt x="256" y="480"/>
                    <a:pt x="227" y="460"/>
                  </a:cubicBezTo>
                  <a:cubicBezTo>
                    <a:pt x="197" y="431"/>
                    <a:pt x="168" y="401"/>
                    <a:pt x="158" y="372"/>
                  </a:cubicBezTo>
                  <a:cubicBezTo>
                    <a:pt x="158" y="333"/>
                    <a:pt x="168" y="303"/>
                    <a:pt x="207" y="283"/>
                  </a:cubicBezTo>
                  <a:cubicBezTo>
                    <a:pt x="222" y="279"/>
                    <a:pt x="239" y="276"/>
                    <a:pt x="257" y="276"/>
                  </a:cubicBezTo>
                  <a:cubicBezTo>
                    <a:pt x="276" y="276"/>
                    <a:pt x="295" y="279"/>
                    <a:pt x="315" y="283"/>
                  </a:cubicBezTo>
                  <a:cubicBezTo>
                    <a:pt x="335" y="283"/>
                    <a:pt x="354" y="294"/>
                    <a:pt x="374" y="303"/>
                  </a:cubicBezTo>
                  <a:cubicBezTo>
                    <a:pt x="384" y="313"/>
                    <a:pt x="394" y="313"/>
                    <a:pt x="404" y="323"/>
                  </a:cubicBezTo>
                  <a:cubicBezTo>
                    <a:pt x="404" y="330"/>
                    <a:pt x="409" y="337"/>
                    <a:pt x="415" y="337"/>
                  </a:cubicBezTo>
                  <a:cubicBezTo>
                    <a:pt x="418" y="337"/>
                    <a:pt x="420" y="336"/>
                    <a:pt x="423" y="333"/>
                  </a:cubicBezTo>
                  <a:lnTo>
                    <a:pt x="433" y="333"/>
                  </a:lnTo>
                  <a:cubicBezTo>
                    <a:pt x="433" y="323"/>
                    <a:pt x="423" y="313"/>
                    <a:pt x="423" y="303"/>
                  </a:cubicBezTo>
                  <a:lnTo>
                    <a:pt x="413" y="303"/>
                  </a:lnTo>
                  <a:cubicBezTo>
                    <a:pt x="413" y="294"/>
                    <a:pt x="404" y="283"/>
                    <a:pt x="404" y="274"/>
                  </a:cubicBezTo>
                  <a:cubicBezTo>
                    <a:pt x="394" y="264"/>
                    <a:pt x="394" y="244"/>
                    <a:pt x="384" y="224"/>
                  </a:cubicBezTo>
                  <a:cubicBezTo>
                    <a:pt x="384" y="185"/>
                    <a:pt x="384" y="146"/>
                    <a:pt x="404" y="106"/>
                  </a:cubicBezTo>
                  <a:cubicBezTo>
                    <a:pt x="412" y="82"/>
                    <a:pt x="440" y="65"/>
                    <a:pt x="466" y="65"/>
                  </a:cubicBezTo>
                  <a:close/>
                  <a:moveTo>
                    <a:pt x="463" y="0"/>
                  </a:moveTo>
                  <a:cubicBezTo>
                    <a:pt x="428" y="0"/>
                    <a:pt x="396" y="18"/>
                    <a:pt x="374" y="47"/>
                  </a:cubicBezTo>
                  <a:cubicBezTo>
                    <a:pt x="345" y="87"/>
                    <a:pt x="345" y="136"/>
                    <a:pt x="345" y="185"/>
                  </a:cubicBezTo>
                  <a:cubicBezTo>
                    <a:pt x="345" y="215"/>
                    <a:pt x="354" y="235"/>
                    <a:pt x="364" y="254"/>
                  </a:cubicBezTo>
                  <a:cubicBezTo>
                    <a:pt x="345" y="244"/>
                    <a:pt x="335" y="244"/>
                    <a:pt x="315" y="235"/>
                  </a:cubicBezTo>
                  <a:cubicBezTo>
                    <a:pt x="290" y="229"/>
                    <a:pt x="266" y="227"/>
                    <a:pt x="242" y="227"/>
                  </a:cubicBezTo>
                  <a:cubicBezTo>
                    <a:pt x="219" y="227"/>
                    <a:pt x="197" y="229"/>
                    <a:pt x="177" y="235"/>
                  </a:cubicBezTo>
                  <a:cubicBezTo>
                    <a:pt x="128" y="254"/>
                    <a:pt x="99" y="294"/>
                    <a:pt x="99" y="342"/>
                  </a:cubicBezTo>
                  <a:cubicBezTo>
                    <a:pt x="99" y="382"/>
                    <a:pt x="128" y="431"/>
                    <a:pt x="168" y="460"/>
                  </a:cubicBezTo>
                  <a:cubicBezTo>
                    <a:pt x="177" y="460"/>
                    <a:pt x="187" y="471"/>
                    <a:pt x="197" y="480"/>
                  </a:cubicBezTo>
                  <a:lnTo>
                    <a:pt x="138" y="480"/>
                  </a:lnTo>
                  <a:cubicBezTo>
                    <a:pt x="89" y="490"/>
                    <a:pt x="50" y="519"/>
                    <a:pt x="20" y="559"/>
                  </a:cubicBezTo>
                  <a:cubicBezTo>
                    <a:pt x="0" y="598"/>
                    <a:pt x="0" y="648"/>
                    <a:pt x="30" y="687"/>
                  </a:cubicBezTo>
                  <a:cubicBezTo>
                    <a:pt x="59" y="716"/>
                    <a:pt x="109" y="736"/>
                    <a:pt x="158" y="746"/>
                  </a:cubicBezTo>
                  <a:cubicBezTo>
                    <a:pt x="197" y="746"/>
                    <a:pt x="236" y="746"/>
                    <a:pt x="266" y="726"/>
                  </a:cubicBezTo>
                  <a:lnTo>
                    <a:pt x="266" y="726"/>
                  </a:lnTo>
                  <a:cubicBezTo>
                    <a:pt x="236" y="785"/>
                    <a:pt x="227" y="854"/>
                    <a:pt x="266" y="903"/>
                  </a:cubicBezTo>
                  <a:cubicBezTo>
                    <a:pt x="286" y="932"/>
                    <a:pt x="315" y="962"/>
                    <a:pt x="354" y="972"/>
                  </a:cubicBezTo>
                  <a:cubicBezTo>
                    <a:pt x="361" y="974"/>
                    <a:pt x="369" y="974"/>
                    <a:pt x="377" y="974"/>
                  </a:cubicBezTo>
                  <a:cubicBezTo>
                    <a:pt x="411" y="974"/>
                    <a:pt x="448" y="957"/>
                    <a:pt x="472" y="932"/>
                  </a:cubicBezTo>
                  <a:cubicBezTo>
                    <a:pt x="492" y="923"/>
                    <a:pt x="502" y="903"/>
                    <a:pt x="512" y="893"/>
                  </a:cubicBezTo>
                  <a:cubicBezTo>
                    <a:pt x="512" y="913"/>
                    <a:pt x="522" y="943"/>
                    <a:pt x="531" y="962"/>
                  </a:cubicBezTo>
                  <a:cubicBezTo>
                    <a:pt x="551" y="1002"/>
                    <a:pt x="590" y="1031"/>
                    <a:pt x="630" y="1050"/>
                  </a:cubicBezTo>
                  <a:cubicBezTo>
                    <a:pt x="641" y="1055"/>
                    <a:pt x="651" y="1057"/>
                    <a:pt x="661" y="1057"/>
                  </a:cubicBezTo>
                  <a:cubicBezTo>
                    <a:pt x="696" y="1057"/>
                    <a:pt x="725" y="1032"/>
                    <a:pt x="748" y="1002"/>
                  </a:cubicBezTo>
                  <a:cubicBezTo>
                    <a:pt x="767" y="962"/>
                    <a:pt x="777" y="913"/>
                    <a:pt x="787" y="873"/>
                  </a:cubicBezTo>
                  <a:cubicBezTo>
                    <a:pt x="787" y="834"/>
                    <a:pt x="777" y="805"/>
                    <a:pt x="767" y="766"/>
                  </a:cubicBezTo>
                  <a:lnTo>
                    <a:pt x="767" y="766"/>
                  </a:lnTo>
                  <a:cubicBezTo>
                    <a:pt x="787" y="785"/>
                    <a:pt x="807" y="795"/>
                    <a:pt x="826" y="795"/>
                  </a:cubicBezTo>
                  <a:cubicBezTo>
                    <a:pt x="846" y="800"/>
                    <a:pt x="866" y="802"/>
                    <a:pt x="885" y="802"/>
                  </a:cubicBezTo>
                  <a:cubicBezTo>
                    <a:pt x="905" y="802"/>
                    <a:pt x="925" y="800"/>
                    <a:pt x="944" y="795"/>
                  </a:cubicBezTo>
                  <a:cubicBezTo>
                    <a:pt x="974" y="785"/>
                    <a:pt x="1003" y="755"/>
                    <a:pt x="1013" y="716"/>
                  </a:cubicBezTo>
                  <a:cubicBezTo>
                    <a:pt x="1023" y="677"/>
                    <a:pt x="1003" y="637"/>
                    <a:pt x="984" y="608"/>
                  </a:cubicBezTo>
                  <a:cubicBezTo>
                    <a:pt x="964" y="589"/>
                    <a:pt x="944" y="578"/>
                    <a:pt x="925" y="569"/>
                  </a:cubicBezTo>
                  <a:lnTo>
                    <a:pt x="915" y="569"/>
                  </a:lnTo>
                  <a:cubicBezTo>
                    <a:pt x="935" y="559"/>
                    <a:pt x="954" y="559"/>
                    <a:pt x="974" y="549"/>
                  </a:cubicBezTo>
                  <a:cubicBezTo>
                    <a:pt x="1013" y="530"/>
                    <a:pt x="1043" y="500"/>
                    <a:pt x="1062" y="460"/>
                  </a:cubicBezTo>
                  <a:cubicBezTo>
                    <a:pt x="1072" y="441"/>
                    <a:pt x="1082" y="421"/>
                    <a:pt x="1072" y="392"/>
                  </a:cubicBezTo>
                  <a:cubicBezTo>
                    <a:pt x="1072" y="372"/>
                    <a:pt x="1053" y="353"/>
                    <a:pt x="1033" y="342"/>
                  </a:cubicBezTo>
                  <a:cubicBezTo>
                    <a:pt x="1003" y="313"/>
                    <a:pt x="954" y="303"/>
                    <a:pt x="905" y="303"/>
                  </a:cubicBezTo>
                  <a:cubicBezTo>
                    <a:pt x="876" y="303"/>
                    <a:pt x="856" y="303"/>
                    <a:pt x="826" y="313"/>
                  </a:cubicBezTo>
                  <a:cubicBezTo>
                    <a:pt x="826" y="303"/>
                    <a:pt x="836" y="303"/>
                    <a:pt x="836" y="294"/>
                  </a:cubicBezTo>
                  <a:cubicBezTo>
                    <a:pt x="856" y="254"/>
                    <a:pt x="866" y="205"/>
                    <a:pt x="856" y="165"/>
                  </a:cubicBezTo>
                  <a:cubicBezTo>
                    <a:pt x="836" y="126"/>
                    <a:pt x="807" y="97"/>
                    <a:pt x="767" y="97"/>
                  </a:cubicBezTo>
                  <a:cubicBezTo>
                    <a:pt x="718" y="97"/>
                    <a:pt x="669" y="117"/>
                    <a:pt x="640" y="146"/>
                  </a:cubicBezTo>
                  <a:cubicBezTo>
                    <a:pt x="630" y="156"/>
                    <a:pt x="620" y="165"/>
                    <a:pt x="610" y="185"/>
                  </a:cubicBezTo>
                  <a:cubicBezTo>
                    <a:pt x="610" y="156"/>
                    <a:pt x="600" y="136"/>
                    <a:pt x="600" y="117"/>
                  </a:cubicBezTo>
                  <a:cubicBezTo>
                    <a:pt x="581" y="67"/>
                    <a:pt x="551" y="28"/>
                    <a:pt x="502" y="8"/>
                  </a:cubicBezTo>
                  <a:cubicBezTo>
                    <a:pt x="489" y="3"/>
                    <a:pt x="476" y="0"/>
                    <a:pt x="463"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4" name="Google Shape;654;p28"/>
            <p:cNvSpPr/>
            <p:nvPr/>
          </p:nvSpPr>
          <p:spPr>
            <a:xfrm rot="10800000" flipH="1">
              <a:off x="2524867" y="1997904"/>
              <a:ext cx="181137" cy="167064"/>
            </a:xfrm>
            <a:custGeom>
              <a:avLst/>
              <a:gdLst/>
              <a:ahLst/>
              <a:cxnLst/>
              <a:rect l="l" t="t" r="r" b="b"/>
              <a:pathLst>
                <a:path w="296" h="273" extrusionOk="0">
                  <a:moveTo>
                    <a:pt x="158" y="36"/>
                  </a:moveTo>
                  <a:cubicBezTo>
                    <a:pt x="207" y="46"/>
                    <a:pt x="256" y="85"/>
                    <a:pt x="256" y="135"/>
                  </a:cubicBezTo>
                  <a:cubicBezTo>
                    <a:pt x="256" y="183"/>
                    <a:pt x="227" y="223"/>
                    <a:pt x="178" y="242"/>
                  </a:cubicBezTo>
                  <a:cubicBezTo>
                    <a:pt x="148" y="242"/>
                    <a:pt x="119" y="233"/>
                    <a:pt x="99" y="223"/>
                  </a:cubicBezTo>
                  <a:cubicBezTo>
                    <a:pt x="89" y="213"/>
                    <a:pt x="69" y="203"/>
                    <a:pt x="60" y="183"/>
                  </a:cubicBezTo>
                  <a:lnTo>
                    <a:pt x="50" y="174"/>
                  </a:lnTo>
                  <a:cubicBezTo>
                    <a:pt x="40" y="154"/>
                    <a:pt x="40" y="135"/>
                    <a:pt x="40" y="115"/>
                  </a:cubicBezTo>
                  <a:cubicBezTo>
                    <a:pt x="50" y="65"/>
                    <a:pt x="109" y="36"/>
                    <a:pt x="158" y="36"/>
                  </a:cubicBezTo>
                  <a:close/>
                  <a:moveTo>
                    <a:pt x="145" y="0"/>
                  </a:moveTo>
                  <a:cubicBezTo>
                    <a:pt x="92" y="0"/>
                    <a:pt x="44" y="29"/>
                    <a:pt x="20" y="76"/>
                  </a:cubicBezTo>
                  <a:cubicBezTo>
                    <a:pt x="1" y="115"/>
                    <a:pt x="1" y="154"/>
                    <a:pt x="20" y="183"/>
                  </a:cubicBezTo>
                  <a:cubicBezTo>
                    <a:pt x="30" y="203"/>
                    <a:pt x="40" y="213"/>
                    <a:pt x="50" y="233"/>
                  </a:cubicBezTo>
                  <a:cubicBezTo>
                    <a:pt x="79" y="262"/>
                    <a:pt x="119" y="272"/>
                    <a:pt x="168" y="272"/>
                  </a:cubicBezTo>
                  <a:cubicBezTo>
                    <a:pt x="227" y="272"/>
                    <a:pt x="276" y="223"/>
                    <a:pt x="286" y="154"/>
                  </a:cubicBezTo>
                  <a:cubicBezTo>
                    <a:pt x="296" y="85"/>
                    <a:pt x="246" y="26"/>
                    <a:pt x="187" y="6"/>
                  </a:cubicBezTo>
                  <a:cubicBezTo>
                    <a:pt x="173" y="2"/>
                    <a:pt x="159" y="0"/>
                    <a:pt x="145"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5" name="Google Shape;655;p28"/>
            <p:cNvSpPr/>
            <p:nvPr/>
          </p:nvSpPr>
          <p:spPr>
            <a:xfrm rot="10800000" flipH="1">
              <a:off x="2362089" y="2510722"/>
              <a:ext cx="566666" cy="549538"/>
            </a:xfrm>
            <a:custGeom>
              <a:avLst/>
              <a:gdLst/>
              <a:ahLst/>
              <a:cxnLst/>
              <a:rect l="l" t="t" r="r" b="b"/>
              <a:pathLst>
                <a:path w="926" h="898" extrusionOk="0">
                  <a:moveTo>
                    <a:pt x="399" y="51"/>
                  </a:moveTo>
                  <a:cubicBezTo>
                    <a:pt x="404" y="51"/>
                    <a:pt x="409" y="52"/>
                    <a:pt x="414" y="53"/>
                  </a:cubicBezTo>
                  <a:cubicBezTo>
                    <a:pt x="453" y="63"/>
                    <a:pt x="473" y="93"/>
                    <a:pt x="483" y="122"/>
                  </a:cubicBezTo>
                  <a:cubicBezTo>
                    <a:pt x="493" y="142"/>
                    <a:pt x="493" y="162"/>
                    <a:pt x="493" y="181"/>
                  </a:cubicBezTo>
                  <a:cubicBezTo>
                    <a:pt x="493" y="191"/>
                    <a:pt x="503" y="201"/>
                    <a:pt x="493" y="211"/>
                  </a:cubicBezTo>
                  <a:lnTo>
                    <a:pt x="493" y="240"/>
                  </a:lnTo>
                  <a:cubicBezTo>
                    <a:pt x="498" y="245"/>
                    <a:pt x="503" y="248"/>
                    <a:pt x="506" y="248"/>
                  </a:cubicBezTo>
                  <a:cubicBezTo>
                    <a:pt x="510" y="248"/>
                    <a:pt x="512" y="245"/>
                    <a:pt x="512" y="240"/>
                  </a:cubicBezTo>
                  <a:cubicBezTo>
                    <a:pt x="522" y="240"/>
                    <a:pt x="522" y="230"/>
                    <a:pt x="522" y="221"/>
                  </a:cubicBezTo>
                  <a:lnTo>
                    <a:pt x="522" y="201"/>
                  </a:lnTo>
                  <a:lnTo>
                    <a:pt x="552" y="171"/>
                  </a:lnTo>
                  <a:cubicBezTo>
                    <a:pt x="571" y="152"/>
                    <a:pt x="601" y="132"/>
                    <a:pt x="621" y="132"/>
                  </a:cubicBezTo>
                  <a:cubicBezTo>
                    <a:pt x="650" y="132"/>
                    <a:pt x="680" y="142"/>
                    <a:pt x="689" y="171"/>
                  </a:cubicBezTo>
                  <a:cubicBezTo>
                    <a:pt x="699" y="191"/>
                    <a:pt x="689" y="221"/>
                    <a:pt x="680" y="240"/>
                  </a:cubicBezTo>
                  <a:cubicBezTo>
                    <a:pt x="680" y="260"/>
                    <a:pt x="670" y="270"/>
                    <a:pt x="660" y="289"/>
                  </a:cubicBezTo>
                  <a:cubicBezTo>
                    <a:pt x="650" y="299"/>
                    <a:pt x="630" y="309"/>
                    <a:pt x="630" y="319"/>
                  </a:cubicBezTo>
                  <a:lnTo>
                    <a:pt x="630" y="329"/>
                  </a:lnTo>
                  <a:cubicBezTo>
                    <a:pt x="640" y="329"/>
                    <a:pt x="660" y="319"/>
                    <a:pt x="660" y="309"/>
                  </a:cubicBezTo>
                  <a:cubicBezTo>
                    <a:pt x="670" y="309"/>
                    <a:pt x="680" y="309"/>
                    <a:pt x="689" y="299"/>
                  </a:cubicBezTo>
                  <a:cubicBezTo>
                    <a:pt x="699" y="299"/>
                    <a:pt x="719" y="299"/>
                    <a:pt x="729" y="289"/>
                  </a:cubicBezTo>
                  <a:cubicBezTo>
                    <a:pt x="758" y="289"/>
                    <a:pt x="798" y="289"/>
                    <a:pt x="827" y="309"/>
                  </a:cubicBezTo>
                  <a:cubicBezTo>
                    <a:pt x="837" y="309"/>
                    <a:pt x="847" y="319"/>
                    <a:pt x="857" y="339"/>
                  </a:cubicBezTo>
                  <a:cubicBezTo>
                    <a:pt x="866" y="348"/>
                    <a:pt x="866" y="368"/>
                    <a:pt x="857" y="378"/>
                  </a:cubicBezTo>
                  <a:cubicBezTo>
                    <a:pt x="847" y="407"/>
                    <a:pt x="827" y="427"/>
                    <a:pt x="807" y="437"/>
                  </a:cubicBezTo>
                  <a:cubicBezTo>
                    <a:pt x="788" y="447"/>
                    <a:pt x="768" y="457"/>
                    <a:pt x="748" y="457"/>
                  </a:cubicBezTo>
                  <a:lnTo>
                    <a:pt x="709" y="457"/>
                  </a:lnTo>
                  <a:lnTo>
                    <a:pt x="699" y="466"/>
                  </a:lnTo>
                  <a:cubicBezTo>
                    <a:pt x="699" y="476"/>
                    <a:pt x="709" y="476"/>
                    <a:pt x="719" y="476"/>
                  </a:cubicBezTo>
                  <a:cubicBezTo>
                    <a:pt x="729" y="486"/>
                    <a:pt x="739" y="486"/>
                    <a:pt x="748" y="486"/>
                  </a:cubicBezTo>
                  <a:lnTo>
                    <a:pt x="778" y="516"/>
                  </a:lnTo>
                  <a:cubicBezTo>
                    <a:pt x="798" y="535"/>
                    <a:pt x="817" y="555"/>
                    <a:pt x="817" y="584"/>
                  </a:cubicBezTo>
                  <a:cubicBezTo>
                    <a:pt x="807" y="614"/>
                    <a:pt x="798" y="624"/>
                    <a:pt x="778" y="634"/>
                  </a:cubicBezTo>
                  <a:cubicBezTo>
                    <a:pt x="748" y="643"/>
                    <a:pt x="729" y="643"/>
                    <a:pt x="699" y="643"/>
                  </a:cubicBezTo>
                  <a:cubicBezTo>
                    <a:pt x="680" y="634"/>
                    <a:pt x="670" y="634"/>
                    <a:pt x="650" y="624"/>
                  </a:cubicBezTo>
                  <a:cubicBezTo>
                    <a:pt x="650" y="614"/>
                    <a:pt x="640" y="614"/>
                    <a:pt x="630" y="604"/>
                  </a:cubicBezTo>
                  <a:lnTo>
                    <a:pt x="621" y="604"/>
                  </a:lnTo>
                  <a:cubicBezTo>
                    <a:pt x="621" y="601"/>
                    <a:pt x="620" y="600"/>
                    <a:pt x="618" y="600"/>
                  </a:cubicBezTo>
                  <a:cubicBezTo>
                    <a:pt x="615" y="600"/>
                    <a:pt x="611" y="604"/>
                    <a:pt x="611" y="604"/>
                  </a:cubicBezTo>
                  <a:lnTo>
                    <a:pt x="611" y="624"/>
                  </a:lnTo>
                  <a:cubicBezTo>
                    <a:pt x="640" y="673"/>
                    <a:pt x="640" y="742"/>
                    <a:pt x="611" y="791"/>
                  </a:cubicBezTo>
                  <a:cubicBezTo>
                    <a:pt x="601" y="811"/>
                    <a:pt x="591" y="850"/>
                    <a:pt x="552" y="850"/>
                  </a:cubicBezTo>
                  <a:cubicBezTo>
                    <a:pt x="522" y="840"/>
                    <a:pt x="493" y="811"/>
                    <a:pt x="483" y="791"/>
                  </a:cubicBezTo>
                  <a:cubicBezTo>
                    <a:pt x="463" y="752"/>
                    <a:pt x="453" y="712"/>
                    <a:pt x="463" y="663"/>
                  </a:cubicBezTo>
                  <a:cubicBezTo>
                    <a:pt x="463" y="658"/>
                    <a:pt x="456" y="656"/>
                    <a:pt x="449" y="656"/>
                  </a:cubicBezTo>
                  <a:cubicBezTo>
                    <a:pt x="441" y="656"/>
                    <a:pt x="434" y="658"/>
                    <a:pt x="434" y="663"/>
                  </a:cubicBezTo>
                  <a:cubicBezTo>
                    <a:pt x="434" y="722"/>
                    <a:pt x="394" y="781"/>
                    <a:pt x="326" y="781"/>
                  </a:cubicBezTo>
                  <a:cubicBezTo>
                    <a:pt x="276" y="771"/>
                    <a:pt x="247" y="712"/>
                    <a:pt x="247" y="663"/>
                  </a:cubicBezTo>
                  <a:cubicBezTo>
                    <a:pt x="257" y="634"/>
                    <a:pt x="276" y="604"/>
                    <a:pt x="296" y="584"/>
                  </a:cubicBezTo>
                  <a:cubicBezTo>
                    <a:pt x="306" y="575"/>
                    <a:pt x="296" y="565"/>
                    <a:pt x="286" y="565"/>
                  </a:cubicBezTo>
                  <a:cubicBezTo>
                    <a:pt x="255" y="585"/>
                    <a:pt x="219" y="598"/>
                    <a:pt x="182" y="598"/>
                  </a:cubicBezTo>
                  <a:cubicBezTo>
                    <a:pt x="150" y="598"/>
                    <a:pt x="118" y="588"/>
                    <a:pt x="90" y="565"/>
                  </a:cubicBezTo>
                  <a:cubicBezTo>
                    <a:pt x="70" y="545"/>
                    <a:pt x="50" y="525"/>
                    <a:pt x="70" y="496"/>
                  </a:cubicBezTo>
                  <a:cubicBezTo>
                    <a:pt x="80" y="457"/>
                    <a:pt x="119" y="447"/>
                    <a:pt x="149" y="437"/>
                  </a:cubicBezTo>
                  <a:lnTo>
                    <a:pt x="237" y="437"/>
                  </a:lnTo>
                  <a:cubicBezTo>
                    <a:pt x="257" y="437"/>
                    <a:pt x="276" y="447"/>
                    <a:pt x="286" y="447"/>
                  </a:cubicBezTo>
                  <a:cubicBezTo>
                    <a:pt x="296" y="447"/>
                    <a:pt x="296" y="437"/>
                    <a:pt x="296" y="437"/>
                  </a:cubicBezTo>
                  <a:cubicBezTo>
                    <a:pt x="286" y="407"/>
                    <a:pt x="227" y="407"/>
                    <a:pt x="198" y="388"/>
                  </a:cubicBezTo>
                  <a:cubicBezTo>
                    <a:pt x="168" y="368"/>
                    <a:pt x="149" y="348"/>
                    <a:pt x="139" y="319"/>
                  </a:cubicBezTo>
                  <a:cubicBezTo>
                    <a:pt x="139" y="280"/>
                    <a:pt x="149" y="250"/>
                    <a:pt x="178" y="240"/>
                  </a:cubicBezTo>
                  <a:cubicBezTo>
                    <a:pt x="193" y="235"/>
                    <a:pt x="208" y="233"/>
                    <a:pt x="222" y="233"/>
                  </a:cubicBezTo>
                  <a:cubicBezTo>
                    <a:pt x="237" y="233"/>
                    <a:pt x="252" y="235"/>
                    <a:pt x="267" y="240"/>
                  </a:cubicBezTo>
                  <a:cubicBezTo>
                    <a:pt x="286" y="240"/>
                    <a:pt x="306" y="250"/>
                    <a:pt x="326" y="260"/>
                  </a:cubicBezTo>
                  <a:cubicBezTo>
                    <a:pt x="326" y="270"/>
                    <a:pt x="335" y="270"/>
                    <a:pt x="345" y="280"/>
                  </a:cubicBezTo>
                  <a:cubicBezTo>
                    <a:pt x="355" y="280"/>
                    <a:pt x="355" y="289"/>
                    <a:pt x="365" y="289"/>
                  </a:cubicBezTo>
                  <a:cubicBezTo>
                    <a:pt x="375" y="289"/>
                    <a:pt x="375" y="280"/>
                    <a:pt x="375" y="280"/>
                  </a:cubicBezTo>
                  <a:cubicBezTo>
                    <a:pt x="375" y="270"/>
                    <a:pt x="365" y="270"/>
                    <a:pt x="365" y="260"/>
                  </a:cubicBezTo>
                  <a:lnTo>
                    <a:pt x="355" y="260"/>
                  </a:lnTo>
                  <a:cubicBezTo>
                    <a:pt x="355" y="250"/>
                    <a:pt x="345" y="240"/>
                    <a:pt x="345" y="240"/>
                  </a:cubicBezTo>
                  <a:cubicBezTo>
                    <a:pt x="335" y="221"/>
                    <a:pt x="335" y="211"/>
                    <a:pt x="335" y="191"/>
                  </a:cubicBezTo>
                  <a:cubicBezTo>
                    <a:pt x="326" y="162"/>
                    <a:pt x="326" y="122"/>
                    <a:pt x="345" y="93"/>
                  </a:cubicBezTo>
                  <a:cubicBezTo>
                    <a:pt x="353" y="68"/>
                    <a:pt x="375" y="51"/>
                    <a:pt x="399" y="51"/>
                  </a:cubicBezTo>
                  <a:close/>
                  <a:moveTo>
                    <a:pt x="403" y="1"/>
                  </a:moveTo>
                  <a:cubicBezTo>
                    <a:pt x="371" y="1"/>
                    <a:pt x="340" y="12"/>
                    <a:pt x="326" y="34"/>
                  </a:cubicBezTo>
                  <a:cubicBezTo>
                    <a:pt x="296" y="73"/>
                    <a:pt x="296" y="112"/>
                    <a:pt x="296" y="162"/>
                  </a:cubicBezTo>
                  <a:cubicBezTo>
                    <a:pt x="296" y="181"/>
                    <a:pt x="306" y="201"/>
                    <a:pt x="316" y="221"/>
                  </a:cubicBezTo>
                  <a:cubicBezTo>
                    <a:pt x="296" y="211"/>
                    <a:pt x="286" y="211"/>
                    <a:pt x="267" y="201"/>
                  </a:cubicBezTo>
                  <a:cubicBezTo>
                    <a:pt x="252" y="196"/>
                    <a:pt x="232" y="193"/>
                    <a:pt x="211" y="193"/>
                  </a:cubicBezTo>
                  <a:cubicBezTo>
                    <a:pt x="190" y="193"/>
                    <a:pt x="168" y="196"/>
                    <a:pt x="149" y="201"/>
                  </a:cubicBezTo>
                  <a:cubicBezTo>
                    <a:pt x="119" y="211"/>
                    <a:pt x="90" y="250"/>
                    <a:pt x="90" y="289"/>
                  </a:cubicBezTo>
                  <a:cubicBezTo>
                    <a:pt x="90" y="329"/>
                    <a:pt x="119" y="368"/>
                    <a:pt x="149" y="388"/>
                  </a:cubicBezTo>
                  <a:cubicBezTo>
                    <a:pt x="158" y="398"/>
                    <a:pt x="168" y="398"/>
                    <a:pt x="168" y="407"/>
                  </a:cubicBezTo>
                  <a:cubicBezTo>
                    <a:pt x="158" y="407"/>
                    <a:pt x="139" y="407"/>
                    <a:pt x="129" y="417"/>
                  </a:cubicBezTo>
                  <a:cubicBezTo>
                    <a:pt x="80" y="417"/>
                    <a:pt x="40" y="437"/>
                    <a:pt x="21" y="476"/>
                  </a:cubicBezTo>
                  <a:cubicBezTo>
                    <a:pt x="1" y="516"/>
                    <a:pt x="11" y="555"/>
                    <a:pt x="31" y="584"/>
                  </a:cubicBezTo>
                  <a:cubicBezTo>
                    <a:pt x="60" y="614"/>
                    <a:pt x="99" y="624"/>
                    <a:pt x="139" y="634"/>
                  </a:cubicBezTo>
                  <a:cubicBezTo>
                    <a:pt x="168" y="634"/>
                    <a:pt x="198" y="634"/>
                    <a:pt x="237" y="624"/>
                  </a:cubicBezTo>
                  <a:lnTo>
                    <a:pt x="237" y="624"/>
                  </a:lnTo>
                  <a:cubicBezTo>
                    <a:pt x="208" y="663"/>
                    <a:pt x="198" y="722"/>
                    <a:pt x="227" y="771"/>
                  </a:cubicBezTo>
                  <a:cubicBezTo>
                    <a:pt x="247" y="801"/>
                    <a:pt x="276" y="820"/>
                    <a:pt x="306" y="820"/>
                  </a:cubicBezTo>
                  <a:cubicBezTo>
                    <a:pt x="316" y="823"/>
                    <a:pt x="325" y="824"/>
                    <a:pt x="334" y="824"/>
                  </a:cubicBezTo>
                  <a:cubicBezTo>
                    <a:pt x="360" y="824"/>
                    <a:pt x="382" y="813"/>
                    <a:pt x="404" y="791"/>
                  </a:cubicBezTo>
                  <a:lnTo>
                    <a:pt x="434" y="761"/>
                  </a:lnTo>
                  <a:cubicBezTo>
                    <a:pt x="444" y="781"/>
                    <a:pt x="444" y="801"/>
                    <a:pt x="453" y="820"/>
                  </a:cubicBezTo>
                  <a:cubicBezTo>
                    <a:pt x="473" y="850"/>
                    <a:pt x="503" y="879"/>
                    <a:pt x="542" y="889"/>
                  </a:cubicBezTo>
                  <a:cubicBezTo>
                    <a:pt x="553" y="895"/>
                    <a:pt x="563" y="897"/>
                    <a:pt x="573" y="897"/>
                  </a:cubicBezTo>
                  <a:cubicBezTo>
                    <a:pt x="601" y="897"/>
                    <a:pt x="626" y="879"/>
                    <a:pt x="640" y="850"/>
                  </a:cubicBezTo>
                  <a:cubicBezTo>
                    <a:pt x="660" y="811"/>
                    <a:pt x="670" y="781"/>
                    <a:pt x="670" y="742"/>
                  </a:cubicBezTo>
                  <a:cubicBezTo>
                    <a:pt x="670" y="712"/>
                    <a:pt x="670" y="683"/>
                    <a:pt x="660" y="653"/>
                  </a:cubicBezTo>
                  <a:lnTo>
                    <a:pt x="660" y="653"/>
                  </a:lnTo>
                  <a:cubicBezTo>
                    <a:pt x="670" y="663"/>
                    <a:pt x="689" y="673"/>
                    <a:pt x="709" y="673"/>
                  </a:cubicBezTo>
                  <a:cubicBezTo>
                    <a:pt x="726" y="679"/>
                    <a:pt x="743" y="684"/>
                    <a:pt x="762" y="684"/>
                  </a:cubicBezTo>
                  <a:cubicBezTo>
                    <a:pt x="776" y="684"/>
                    <a:pt x="791" y="681"/>
                    <a:pt x="807" y="673"/>
                  </a:cubicBezTo>
                  <a:cubicBezTo>
                    <a:pt x="827" y="663"/>
                    <a:pt x="857" y="643"/>
                    <a:pt x="866" y="614"/>
                  </a:cubicBezTo>
                  <a:cubicBezTo>
                    <a:pt x="866" y="575"/>
                    <a:pt x="857" y="545"/>
                    <a:pt x="837" y="516"/>
                  </a:cubicBezTo>
                  <a:cubicBezTo>
                    <a:pt x="827" y="506"/>
                    <a:pt x="807" y="496"/>
                    <a:pt x="788" y="486"/>
                  </a:cubicBezTo>
                  <a:lnTo>
                    <a:pt x="788" y="476"/>
                  </a:lnTo>
                  <a:cubicBezTo>
                    <a:pt x="798" y="476"/>
                    <a:pt x="817" y="476"/>
                    <a:pt x="827" y="466"/>
                  </a:cubicBezTo>
                  <a:cubicBezTo>
                    <a:pt x="866" y="457"/>
                    <a:pt x="896" y="427"/>
                    <a:pt x="906" y="388"/>
                  </a:cubicBezTo>
                  <a:cubicBezTo>
                    <a:pt x="916" y="378"/>
                    <a:pt x="925" y="358"/>
                    <a:pt x="916" y="339"/>
                  </a:cubicBezTo>
                  <a:cubicBezTo>
                    <a:pt x="916" y="319"/>
                    <a:pt x="896" y="299"/>
                    <a:pt x="886" y="289"/>
                  </a:cubicBezTo>
                  <a:cubicBezTo>
                    <a:pt x="857" y="260"/>
                    <a:pt x="807" y="260"/>
                    <a:pt x="768" y="260"/>
                  </a:cubicBezTo>
                  <a:cubicBezTo>
                    <a:pt x="748" y="260"/>
                    <a:pt x="729" y="260"/>
                    <a:pt x="709" y="270"/>
                  </a:cubicBezTo>
                  <a:cubicBezTo>
                    <a:pt x="709" y="260"/>
                    <a:pt x="709" y="260"/>
                    <a:pt x="719" y="250"/>
                  </a:cubicBezTo>
                  <a:cubicBezTo>
                    <a:pt x="739" y="221"/>
                    <a:pt x="739" y="181"/>
                    <a:pt x="729" y="142"/>
                  </a:cubicBezTo>
                  <a:cubicBezTo>
                    <a:pt x="719" y="112"/>
                    <a:pt x="689" y="83"/>
                    <a:pt x="650" y="83"/>
                  </a:cubicBezTo>
                  <a:cubicBezTo>
                    <a:pt x="611" y="83"/>
                    <a:pt x="581" y="93"/>
                    <a:pt x="552" y="122"/>
                  </a:cubicBezTo>
                  <a:lnTo>
                    <a:pt x="522" y="152"/>
                  </a:lnTo>
                  <a:cubicBezTo>
                    <a:pt x="522" y="132"/>
                    <a:pt x="512" y="112"/>
                    <a:pt x="512" y="93"/>
                  </a:cubicBezTo>
                  <a:cubicBezTo>
                    <a:pt x="493" y="53"/>
                    <a:pt x="473" y="24"/>
                    <a:pt x="434" y="4"/>
                  </a:cubicBezTo>
                  <a:cubicBezTo>
                    <a:pt x="424" y="2"/>
                    <a:pt x="413" y="1"/>
                    <a:pt x="403" y="1"/>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6" name="Google Shape;656;p28"/>
            <p:cNvSpPr/>
            <p:nvPr/>
          </p:nvSpPr>
          <p:spPr>
            <a:xfrm rot="10800000" flipH="1">
              <a:off x="2573211" y="2712669"/>
              <a:ext cx="157271" cy="141974"/>
            </a:xfrm>
            <a:custGeom>
              <a:avLst/>
              <a:gdLst/>
              <a:ahLst/>
              <a:cxnLst/>
              <a:rect l="l" t="t" r="r" b="b"/>
              <a:pathLst>
                <a:path w="257" h="232" extrusionOk="0">
                  <a:moveTo>
                    <a:pt x="138" y="32"/>
                  </a:moveTo>
                  <a:cubicBezTo>
                    <a:pt x="177" y="42"/>
                    <a:pt x="217" y="71"/>
                    <a:pt x="217" y="111"/>
                  </a:cubicBezTo>
                  <a:cubicBezTo>
                    <a:pt x="217" y="160"/>
                    <a:pt x="187" y="189"/>
                    <a:pt x="148" y="199"/>
                  </a:cubicBezTo>
                  <a:cubicBezTo>
                    <a:pt x="142" y="202"/>
                    <a:pt x="135" y="203"/>
                    <a:pt x="128" y="203"/>
                  </a:cubicBezTo>
                  <a:cubicBezTo>
                    <a:pt x="112" y="203"/>
                    <a:pt x="93" y="197"/>
                    <a:pt x="79" y="189"/>
                  </a:cubicBezTo>
                  <a:lnTo>
                    <a:pt x="49" y="160"/>
                  </a:lnTo>
                  <a:cubicBezTo>
                    <a:pt x="49" y="150"/>
                    <a:pt x="49" y="150"/>
                    <a:pt x="40" y="140"/>
                  </a:cubicBezTo>
                  <a:cubicBezTo>
                    <a:pt x="40" y="130"/>
                    <a:pt x="30" y="111"/>
                    <a:pt x="40" y="91"/>
                  </a:cubicBezTo>
                  <a:cubicBezTo>
                    <a:pt x="49" y="52"/>
                    <a:pt x="89" y="32"/>
                    <a:pt x="138" y="32"/>
                  </a:cubicBezTo>
                  <a:close/>
                  <a:moveTo>
                    <a:pt x="131" y="0"/>
                  </a:moveTo>
                  <a:cubicBezTo>
                    <a:pt x="86" y="0"/>
                    <a:pt x="36" y="21"/>
                    <a:pt x="20" y="62"/>
                  </a:cubicBezTo>
                  <a:cubicBezTo>
                    <a:pt x="0" y="91"/>
                    <a:pt x="0" y="130"/>
                    <a:pt x="20" y="160"/>
                  </a:cubicBezTo>
                  <a:lnTo>
                    <a:pt x="49" y="189"/>
                  </a:lnTo>
                  <a:cubicBezTo>
                    <a:pt x="65" y="214"/>
                    <a:pt x="95" y="231"/>
                    <a:pt x="121" y="231"/>
                  </a:cubicBezTo>
                  <a:cubicBezTo>
                    <a:pt x="127" y="231"/>
                    <a:pt x="133" y="230"/>
                    <a:pt x="138" y="229"/>
                  </a:cubicBezTo>
                  <a:cubicBezTo>
                    <a:pt x="197" y="229"/>
                    <a:pt x="236" y="189"/>
                    <a:pt x="246" y="130"/>
                  </a:cubicBezTo>
                  <a:cubicBezTo>
                    <a:pt x="256" y="71"/>
                    <a:pt x="217" y="22"/>
                    <a:pt x="158" y="3"/>
                  </a:cubicBezTo>
                  <a:cubicBezTo>
                    <a:pt x="149" y="1"/>
                    <a:pt x="140" y="0"/>
                    <a:pt x="131"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7" name="Google Shape;657;p28"/>
            <p:cNvSpPr/>
            <p:nvPr/>
          </p:nvSpPr>
          <p:spPr>
            <a:xfrm rot="10800000" flipH="1">
              <a:off x="3060321" y="1896318"/>
              <a:ext cx="794923" cy="792485"/>
            </a:xfrm>
            <a:custGeom>
              <a:avLst/>
              <a:gdLst/>
              <a:ahLst/>
              <a:cxnLst/>
              <a:rect l="l" t="t" r="r" b="b"/>
              <a:pathLst>
                <a:path w="1299" h="1295" extrusionOk="0">
                  <a:moveTo>
                    <a:pt x="496" y="86"/>
                  </a:moveTo>
                  <a:cubicBezTo>
                    <a:pt x="511" y="86"/>
                    <a:pt x="526" y="89"/>
                    <a:pt x="542" y="95"/>
                  </a:cubicBezTo>
                  <a:cubicBezTo>
                    <a:pt x="591" y="115"/>
                    <a:pt x="621" y="154"/>
                    <a:pt x="650" y="194"/>
                  </a:cubicBezTo>
                  <a:cubicBezTo>
                    <a:pt x="660" y="213"/>
                    <a:pt x="680" y="243"/>
                    <a:pt x="680" y="272"/>
                  </a:cubicBezTo>
                  <a:cubicBezTo>
                    <a:pt x="689" y="282"/>
                    <a:pt x="689" y="292"/>
                    <a:pt x="689" y="312"/>
                  </a:cubicBezTo>
                  <a:cubicBezTo>
                    <a:pt x="689" y="322"/>
                    <a:pt x="689" y="341"/>
                    <a:pt x="709" y="351"/>
                  </a:cubicBezTo>
                  <a:lnTo>
                    <a:pt x="719" y="351"/>
                  </a:lnTo>
                  <a:cubicBezTo>
                    <a:pt x="728" y="341"/>
                    <a:pt x="728" y="322"/>
                    <a:pt x="728" y="312"/>
                  </a:cubicBezTo>
                  <a:lnTo>
                    <a:pt x="728" y="302"/>
                  </a:lnTo>
                  <a:cubicBezTo>
                    <a:pt x="728" y="292"/>
                    <a:pt x="728" y="282"/>
                    <a:pt x="739" y="272"/>
                  </a:cubicBezTo>
                  <a:cubicBezTo>
                    <a:pt x="748" y="243"/>
                    <a:pt x="758" y="223"/>
                    <a:pt x="768" y="204"/>
                  </a:cubicBezTo>
                  <a:cubicBezTo>
                    <a:pt x="798" y="164"/>
                    <a:pt x="846" y="115"/>
                    <a:pt x="896" y="105"/>
                  </a:cubicBezTo>
                  <a:cubicBezTo>
                    <a:pt x="908" y="99"/>
                    <a:pt x="923" y="96"/>
                    <a:pt x="938" y="96"/>
                  </a:cubicBezTo>
                  <a:cubicBezTo>
                    <a:pt x="969" y="96"/>
                    <a:pt x="1000" y="111"/>
                    <a:pt x="1014" y="145"/>
                  </a:cubicBezTo>
                  <a:cubicBezTo>
                    <a:pt x="1043" y="184"/>
                    <a:pt x="1034" y="243"/>
                    <a:pt x="1014" y="292"/>
                  </a:cubicBezTo>
                  <a:cubicBezTo>
                    <a:pt x="1004" y="322"/>
                    <a:pt x="994" y="351"/>
                    <a:pt x="975" y="371"/>
                  </a:cubicBezTo>
                  <a:cubicBezTo>
                    <a:pt x="955" y="381"/>
                    <a:pt x="945" y="401"/>
                    <a:pt x="935" y="410"/>
                  </a:cubicBezTo>
                  <a:lnTo>
                    <a:pt x="905" y="440"/>
                  </a:lnTo>
                  <a:cubicBezTo>
                    <a:pt x="896" y="449"/>
                    <a:pt x="905" y="460"/>
                    <a:pt x="916" y="460"/>
                  </a:cubicBezTo>
                  <a:cubicBezTo>
                    <a:pt x="935" y="460"/>
                    <a:pt x="945" y="449"/>
                    <a:pt x="955" y="440"/>
                  </a:cubicBezTo>
                  <a:cubicBezTo>
                    <a:pt x="964" y="440"/>
                    <a:pt x="975" y="430"/>
                    <a:pt x="975" y="430"/>
                  </a:cubicBezTo>
                  <a:cubicBezTo>
                    <a:pt x="994" y="430"/>
                    <a:pt x="1023" y="420"/>
                    <a:pt x="1043" y="420"/>
                  </a:cubicBezTo>
                  <a:cubicBezTo>
                    <a:pt x="1093" y="420"/>
                    <a:pt x="1132" y="430"/>
                    <a:pt x="1171" y="460"/>
                  </a:cubicBezTo>
                  <a:cubicBezTo>
                    <a:pt x="1200" y="489"/>
                    <a:pt x="1220" y="528"/>
                    <a:pt x="1200" y="567"/>
                  </a:cubicBezTo>
                  <a:cubicBezTo>
                    <a:pt x="1191" y="607"/>
                    <a:pt x="1152" y="637"/>
                    <a:pt x="1112" y="646"/>
                  </a:cubicBezTo>
                  <a:cubicBezTo>
                    <a:pt x="1093" y="656"/>
                    <a:pt x="1063" y="666"/>
                    <a:pt x="1034" y="666"/>
                  </a:cubicBezTo>
                  <a:cubicBezTo>
                    <a:pt x="1024" y="671"/>
                    <a:pt x="1011" y="671"/>
                    <a:pt x="999" y="671"/>
                  </a:cubicBezTo>
                  <a:cubicBezTo>
                    <a:pt x="987" y="671"/>
                    <a:pt x="974" y="671"/>
                    <a:pt x="964" y="676"/>
                  </a:cubicBezTo>
                  <a:lnTo>
                    <a:pt x="964" y="685"/>
                  </a:lnTo>
                  <a:cubicBezTo>
                    <a:pt x="975" y="705"/>
                    <a:pt x="994" y="705"/>
                    <a:pt x="1014" y="705"/>
                  </a:cubicBezTo>
                  <a:cubicBezTo>
                    <a:pt x="1023" y="715"/>
                    <a:pt x="1043" y="715"/>
                    <a:pt x="1053" y="725"/>
                  </a:cubicBezTo>
                  <a:cubicBezTo>
                    <a:pt x="1073" y="735"/>
                    <a:pt x="1093" y="744"/>
                    <a:pt x="1112" y="764"/>
                  </a:cubicBezTo>
                  <a:cubicBezTo>
                    <a:pt x="1152" y="794"/>
                    <a:pt x="1191" y="833"/>
                    <a:pt x="1200" y="873"/>
                  </a:cubicBezTo>
                  <a:cubicBezTo>
                    <a:pt x="1211" y="902"/>
                    <a:pt x="1220" y="921"/>
                    <a:pt x="1211" y="941"/>
                  </a:cubicBezTo>
                  <a:cubicBezTo>
                    <a:pt x="1200" y="971"/>
                    <a:pt x="1191" y="991"/>
                    <a:pt x="1161" y="1000"/>
                  </a:cubicBezTo>
                  <a:cubicBezTo>
                    <a:pt x="1138" y="1012"/>
                    <a:pt x="1111" y="1016"/>
                    <a:pt x="1085" y="1016"/>
                  </a:cubicBezTo>
                  <a:cubicBezTo>
                    <a:pt x="1067" y="1016"/>
                    <a:pt x="1050" y="1014"/>
                    <a:pt x="1034" y="1010"/>
                  </a:cubicBezTo>
                  <a:cubicBezTo>
                    <a:pt x="1004" y="1000"/>
                    <a:pt x="984" y="991"/>
                    <a:pt x="955" y="971"/>
                  </a:cubicBezTo>
                  <a:lnTo>
                    <a:pt x="925" y="941"/>
                  </a:lnTo>
                  <a:cubicBezTo>
                    <a:pt x="925" y="932"/>
                    <a:pt x="916" y="932"/>
                    <a:pt x="905" y="921"/>
                  </a:cubicBezTo>
                  <a:cubicBezTo>
                    <a:pt x="905" y="921"/>
                    <a:pt x="896" y="921"/>
                    <a:pt x="886" y="912"/>
                  </a:cubicBezTo>
                  <a:lnTo>
                    <a:pt x="876" y="912"/>
                  </a:lnTo>
                  <a:cubicBezTo>
                    <a:pt x="886" y="932"/>
                    <a:pt x="886" y="941"/>
                    <a:pt x="896" y="961"/>
                  </a:cubicBezTo>
                  <a:cubicBezTo>
                    <a:pt x="905" y="971"/>
                    <a:pt x="905" y="991"/>
                    <a:pt x="916" y="1000"/>
                  </a:cubicBezTo>
                  <a:cubicBezTo>
                    <a:pt x="916" y="1020"/>
                    <a:pt x="925" y="1039"/>
                    <a:pt x="925" y="1069"/>
                  </a:cubicBezTo>
                  <a:cubicBezTo>
                    <a:pt x="925" y="1109"/>
                    <a:pt x="916" y="1157"/>
                    <a:pt x="886" y="1187"/>
                  </a:cubicBezTo>
                  <a:cubicBezTo>
                    <a:pt x="869" y="1199"/>
                    <a:pt x="848" y="1203"/>
                    <a:pt x="827" y="1203"/>
                  </a:cubicBezTo>
                  <a:cubicBezTo>
                    <a:pt x="811" y="1203"/>
                    <a:pt x="794" y="1201"/>
                    <a:pt x="778" y="1197"/>
                  </a:cubicBezTo>
                  <a:cubicBezTo>
                    <a:pt x="748" y="1187"/>
                    <a:pt x="719" y="1157"/>
                    <a:pt x="699" y="1118"/>
                  </a:cubicBezTo>
                  <a:cubicBezTo>
                    <a:pt x="680" y="1098"/>
                    <a:pt x="669" y="1069"/>
                    <a:pt x="660" y="1050"/>
                  </a:cubicBezTo>
                  <a:cubicBezTo>
                    <a:pt x="660" y="1030"/>
                    <a:pt x="660" y="1020"/>
                    <a:pt x="650" y="1010"/>
                  </a:cubicBezTo>
                  <a:lnTo>
                    <a:pt x="650" y="991"/>
                  </a:lnTo>
                  <a:cubicBezTo>
                    <a:pt x="650" y="980"/>
                    <a:pt x="640" y="980"/>
                    <a:pt x="630" y="980"/>
                  </a:cubicBezTo>
                  <a:lnTo>
                    <a:pt x="621" y="980"/>
                  </a:lnTo>
                  <a:lnTo>
                    <a:pt x="621" y="1000"/>
                  </a:lnTo>
                  <a:cubicBezTo>
                    <a:pt x="591" y="1089"/>
                    <a:pt x="522" y="1157"/>
                    <a:pt x="433" y="1197"/>
                  </a:cubicBezTo>
                  <a:cubicBezTo>
                    <a:pt x="412" y="1207"/>
                    <a:pt x="385" y="1218"/>
                    <a:pt x="361" y="1218"/>
                  </a:cubicBezTo>
                  <a:cubicBezTo>
                    <a:pt x="339" y="1218"/>
                    <a:pt x="319" y="1210"/>
                    <a:pt x="306" y="1187"/>
                  </a:cubicBezTo>
                  <a:cubicBezTo>
                    <a:pt x="276" y="1157"/>
                    <a:pt x="276" y="1089"/>
                    <a:pt x="286" y="1039"/>
                  </a:cubicBezTo>
                  <a:cubicBezTo>
                    <a:pt x="296" y="980"/>
                    <a:pt x="345" y="921"/>
                    <a:pt x="394" y="882"/>
                  </a:cubicBezTo>
                  <a:cubicBezTo>
                    <a:pt x="402" y="875"/>
                    <a:pt x="392" y="856"/>
                    <a:pt x="379" y="856"/>
                  </a:cubicBezTo>
                  <a:cubicBezTo>
                    <a:pt x="374" y="856"/>
                    <a:pt x="370" y="858"/>
                    <a:pt x="365" y="862"/>
                  </a:cubicBezTo>
                  <a:cubicBezTo>
                    <a:pt x="326" y="890"/>
                    <a:pt x="276" y="911"/>
                    <a:pt x="229" y="911"/>
                  </a:cubicBezTo>
                  <a:cubicBezTo>
                    <a:pt x="191" y="911"/>
                    <a:pt x="155" y="897"/>
                    <a:pt x="129" y="862"/>
                  </a:cubicBezTo>
                  <a:cubicBezTo>
                    <a:pt x="70" y="803"/>
                    <a:pt x="89" y="705"/>
                    <a:pt x="158" y="656"/>
                  </a:cubicBezTo>
                  <a:cubicBezTo>
                    <a:pt x="190" y="632"/>
                    <a:pt x="229" y="614"/>
                    <a:pt x="269" y="614"/>
                  </a:cubicBezTo>
                  <a:cubicBezTo>
                    <a:pt x="278" y="614"/>
                    <a:pt x="287" y="615"/>
                    <a:pt x="296" y="617"/>
                  </a:cubicBezTo>
                  <a:cubicBezTo>
                    <a:pt x="315" y="617"/>
                    <a:pt x="315" y="578"/>
                    <a:pt x="296" y="578"/>
                  </a:cubicBezTo>
                  <a:cubicBezTo>
                    <a:pt x="197" y="558"/>
                    <a:pt x="99" y="479"/>
                    <a:pt x="79" y="371"/>
                  </a:cubicBezTo>
                  <a:cubicBezTo>
                    <a:pt x="79" y="322"/>
                    <a:pt x="89" y="272"/>
                    <a:pt x="138" y="253"/>
                  </a:cubicBezTo>
                  <a:cubicBezTo>
                    <a:pt x="152" y="247"/>
                    <a:pt x="167" y="245"/>
                    <a:pt x="181" y="245"/>
                  </a:cubicBezTo>
                  <a:cubicBezTo>
                    <a:pt x="219" y="245"/>
                    <a:pt x="258" y="261"/>
                    <a:pt x="286" y="282"/>
                  </a:cubicBezTo>
                  <a:cubicBezTo>
                    <a:pt x="315" y="302"/>
                    <a:pt x="345" y="322"/>
                    <a:pt x="365" y="341"/>
                  </a:cubicBezTo>
                  <a:cubicBezTo>
                    <a:pt x="374" y="351"/>
                    <a:pt x="394" y="361"/>
                    <a:pt x="404" y="371"/>
                  </a:cubicBezTo>
                  <a:cubicBezTo>
                    <a:pt x="414" y="401"/>
                    <a:pt x="424" y="430"/>
                    <a:pt x="444" y="440"/>
                  </a:cubicBezTo>
                  <a:cubicBezTo>
                    <a:pt x="453" y="449"/>
                    <a:pt x="453" y="449"/>
                    <a:pt x="463" y="449"/>
                  </a:cubicBezTo>
                  <a:cubicBezTo>
                    <a:pt x="483" y="390"/>
                    <a:pt x="414" y="331"/>
                    <a:pt x="404" y="282"/>
                  </a:cubicBezTo>
                  <a:cubicBezTo>
                    <a:pt x="394" y="233"/>
                    <a:pt x="394" y="174"/>
                    <a:pt x="424" y="135"/>
                  </a:cubicBezTo>
                  <a:cubicBezTo>
                    <a:pt x="437" y="101"/>
                    <a:pt x="464" y="86"/>
                    <a:pt x="496" y="86"/>
                  </a:cubicBezTo>
                  <a:close/>
                  <a:moveTo>
                    <a:pt x="493" y="0"/>
                  </a:moveTo>
                  <a:cubicBezTo>
                    <a:pt x="455" y="0"/>
                    <a:pt x="419" y="15"/>
                    <a:pt x="394" y="46"/>
                  </a:cubicBezTo>
                  <a:cubicBezTo>
                    <a:pt x="345" y="95"/>
                    <a:pt x="335" y="164"/>
                    <a:pt x="345" y="223"/>
                  </a:cubicBezTo>
                  <a:cubicBezTo>
                    <a:pt x="345" y="243"/>
                    <a:pt x="345" y="253"/>
                    <a:pt x="355" y="272"/>
                  </a:cubicBezTo>
                  <a:cubicBezTo>
                    <a:pt x="335" y="253"/>
                    <a:pt x="315" y="243"/>
                    <a:pt x="296" y="223"/>
                  </a:cubicBezTo>
                  <a:cubicBezTo>
                    <a:pt x="252" y="195"/>
                    <a:pt x="204" y="176"/>
                    <a:pt x="154" y="176"/>
                  </a:cubicBezTo>
                  <a:cubicBezTo>
                    <a:pt x="136" y="176"/>
                    <a:pt x="117" y="179"/>
                    <a:pt x="99" y="184"/>
                  </a:cubicBezTo>
                  <a:cubicBezTo>
                    <a:pt x="40" y="204"/>
                    <a:pt x="1" y="253"/>
                    <a:pt x="1" y="312"/>
                  </a:cubicBezTo>
                  <a:cubicBezTo>
                    <a:pt x="1" y="381"/>
                    <a:pt x="20" y="440"/>
                    <a:pt x="60" y="489"/>
                  </a:cubicBezTo>
                  <a:cubicBezTo>
                    <a:pt x="99" y="528"/>
                    <a:pt x="138" y="558"/>
                    <a:pt x="188" y="578"/>
                  </a:cubicBezTo>
                  <a:cubicBezTo>
                    <a:pt x="109" y="607"/>
                    <a:pt x="30" y="666"/>
                    <a:pt x="20" y="744"/>
                  </a:cubicBezTo>
                  <a:cubicBezTo>
                    <a:pt x="11" y="794"/>
                    <a:pt x="20" y="853"/>
                    <a:pt x="50" y="892"/>
                  </a:cubicBezTo>
                  <a:cubicBezTo>
                    <a:pt x="79" y="941"/>
                    <a:pt x="129" y="971"/>
                    <a:pt x="188" y="971"/>
                  </a:cubicBezTo>
                  <a:cubicBezTo>
                    <a:pt x="217" y="971"/>
                    <a:pt x="247" y="971"/>
                    <a:pt x="267" y="961"/>
                  </a:cubicBezTo>
                  <a:lnTo>
                    <a:pt x="267" y="961"/>
                  </a:lnTo>
                  <a:cubicBezTo>
                    <a:pt x="247" y="991"/>
                    <a:pt x="237" y="1020"/>
                    <a:pt x="227" y="1050"/>
                  </a:cubicBezTo>
                  <a:cubicBezTo>
                    <a:pt x="208" y="1109"/>
                    <a:pt x="208" y="1177"/>
                    <a:pt x="237" y="1227"/>
                  </a:cubicBezTo>
                  <a:cubicBezTo>
                    <a:pt x="258" y="1275"/>
                    <a:pt x="299" y="1294"/>
                    <a:pt x="342" y="1294"/>
                  </a:cubicBezTo>
                  <a:cubicBezTo>
                    <a:pt x="359" y="1294"/>
                    <a:pt x="377" y="1291"/>
                    <a:pt x="394" y="1286"/>
                  </a:cubicBezTo>
                  <a:cubicBezTo>
                    <a:pt x="453" y="1275"/>
                    <a:pt x="512" y="1236"/>
                    <a:pt x="551" y="1197"/>
                  </a:cubicBezTo>
                  <a:cubicBezTo>
                    <a:pt x="581" y="1168"/>
                    <a:pt x="610" y="1128"/>
                    <a:pt x="630" y="1089"/>
                  </a:cubicBezTo>
                  <a:cubicBezTo>
                    <a:pt x="640" y="1118"/>
                    <a:pt x="650" y="1148"/>
                    <a:pt x="660" y="1168"/>
                  </a:cubicBezTo>
                  <a:cubicBezTo>
                    <a:pt x="689" y="1216"/>
                    <a:pt x="728" y="1256"/>
                    <a:pt x="778" y="1275"/>
                  </a:cubicBezTo>
                  <a:cubicBezTo>
                    <a:pt x="796" y="1284"/>
                    <a:pt x="815" y="1289"/>
                    <a:pt x="836" y="1289"/>
                  </a:cubicBezTo>
                  <a:cubicBezTo>
                    <a:pt x="861" y="1289"/>
                    <a:pt x="888" y="1282"/>
                    <a:pt x="916" y="1266"/>
                  </a:cubicBezTo>
                  <a:cubicBezTo>
                    <a:pt x="955" y="1236"/>
                    <a:pt x="984" y="1187"/>
                    <a:pt x="984" y="1128"/>
                  </a:cubicBezTo>
                  <a:cubicBezTo>
                    <a:pt x="984" y="1098"/>
                    <a:pt x="984" y="1069"/>
                    <a:pt x="975" y="1039"/>
                  </a:cubicBezTo>
                  <a:lnTo>
                    <a:pt x="975" y="1030"/>
                  </a:lnTo>
                  <a:cubicBezTo>
                    <a:pt x="994" y="1050"/>
                    <a:pt x="1014" y="1059"/>
                    <a:pt x="1034" y="1069"/>
                  </a:cubicBezTo>
                  <a:cubicBezTo>
                    <a:pt x="1063" y="1079"/>
                    <a:pt x="1093" y="1084"/>
                    <a:pt x="1122" y="1084"/>
                  </a:cubicBezTo>
                  <a:cubicBezTo>
                    <a:pt x="1152" y="1084"/>
                    <a:pt x="1181" y="1079"/>
                    <a:pt x="1211" y="1069"/>
                  </a:cubicBezTo>
                  <a:cubicBezTo>
                    <a:pt x="1240" y="1059"/>
                    <a:pt x="1259" y="1039"/>
                    <a:pt x="1279" y="1010"/>
                  </a:cubicBezTo>
                  <a:cubicBezTo>
                    <a:pt x="1299" y="980"/>
                    <a:pt x="1299" y="951"/>
                    <a:pt x="1299" y="921"/>
                  </a:cubicBezTo>
                  <a:cubicBezTo>
                    <a:pt x="1289" y="862"/>
                    <a:pt x="1250" y="803"/>
                    <a:pt x="1200" y="764"/>
                  </a:cubicBezTo>
                  <a:cubicBezTo>
                    <a:pt x="1171" y="735"/>
                    <a:pt x="1141" y="715"/>
                    <a:pt x="1112" y="705"/>
                  </a:cubicBezTo>
                  <a:cubicBezTo>
                    <a:pt x="1122" y="696"/>
                    <a:pt x="1132" y="696"/>
                    <a:pt x="1152" y="696"/>
                  </a:cubicBezTo>
                  <a:cubicBezTo>
                    <a:pt x="1200" y="676"/>
                    <a:pt x="1250" y="637"/>
                    <a:pt x="1279" y="587"/>
                  </a:cubicBezTo>
                  <a:cubicBezTo>
                    <a:pt x="1299" y="538"/>
                    <a:pt x="1299" y="479"/>
                    <a:pt x="1259" y="430"/>
                  </a:cubicBezTo>
                  <a:cubicBezTo>
                    <a:pt x="1220" y="390"/>
                    <a:pt x="1152" y="361"/>
                    <a:pt x="1093" y="361"/>
                  </a:cubicBezTo>
                  <a:cubicBezTo>
                    <a:pt x="1073" y="361"/>
                    <a:pt x="1053" y="371"/>
                    <a:pt x="1034" y="371"/>
                  </a:cubicBezTo>
                  <a:cubicBezTo>
                    <a:pt x="1053" y="351"/>
                    <a:pt x="1063" y="322"/>
                    <a:pt x="1082" y="292"/>
                  </a:cubicBezTo>
                  <a:cubicBezTo>
                    <a:pt x="1102" y="233"/>
                    <a:pt x="1122" y="164"/>
                    <a:pt x="1093" y="95"/>
                  </a:cubicBezTo>
                  <a:cubicBezTo>
                    <a:pt x="1066" y="44"/>
                    <a:pt x="1011" y="15"/>
                    <a:pt x="958" y="15"/>
                  </a:cubicBezTo>
                  <a:cubicBezTo>
                    <a:pt x="950" y="15"/>
                    <a:pt x="943" y="15"/>
                    <a:pt x="935" y="17"/>
                  </a:cubicBezTo>
                  <a:cubicBezTo>
                    <a:pt x="866" y="27"/>
                    <a:pt x="807" y="76"/>
                    <a:pt x="768" y="125"/>
                  </a:cubicBezTo>
                  <a:cubicBezTo>
                    <a:pt x="748" y="154"/>
                    <a:pt x="728" y="184"/>
                    <a:pt x="719" y="213"/>
                  </a:cubicBezTo>
                  <a:cubicBezTo>
                    <a:pt x="709" y="194"/>
                    <a:pt x="699" y="164"/>
                    <a:pt x="689" y="145"/>
                  </a:cubicBezTo>
                  <a:cubicBezTo>
                    <a:pt x="660" y="95"/>
                    <a:pt x="610" y="46"/>
                    <a:pt x="562" y="17"/>
                  </a:cubicBezTo>
                  <a:cubicBezTo>
                    <a:pt x="539" y="6"/>
                    <a:pt x="516" y="0"/>
                    <a:pt x="493"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58" name="Google Shape;658;p28"/>
            <p:cNvSpPr/>
            <p:nvPr/>
          </p:nvSpPr>
          <p:spPr>
            <a:xfrm rot="10800000" flipH="1">
              <a:off x="3343653" y="2171699"/>
              <a:ext cx="234989" cy="235604"/>
            </a:xfrm>
            <a:custGeom>
              <a:avLst/>
              <a:gdLst/>
              <a:ahLst/>
              <a:cxnLst/>
              <a:rect l="l" t="t" r="r" b="b"/>
              <a:pathLst>
                <a:path w="384" h="385" extrusionOk="0">
                  <a:moveTo>
                    <a:pt x="160" y="50"/>
                  </a:moveTo>
                  <a:cubicBezTo>
                    <a:pt x="205" y="50"/>
                    <a:pt x="252" y="74"/>
                    <a:pt x="285" y="107"/>
                  </a:cubicBezTo>
                  <a:cubicBezTo>
                    <a:pt x="324" y="157"/>
                    <a:pt x="335" y="245"/>
                    <a:pt x="285" y="295"/>
                  </a:cubicBezTo>
                  <a:cubicBezTo>
                    <a:pt x="262" y="323"/>
                    <a:pt x="226" y="338"/>
                    <a:pt x="190" y="338"/>
                  </a:cubicBezTo>
                  <a:cubicBezTo>
                    <a:pt x="164" y="338"/>
                    <a:pt x="138" y="331"/>
                    <a:pt x="118" y="314"/>
                  </a:cubicBezTo>
                  <a:cubicBezTo>
                    <a:pt x="79" y="295"/>
                    <a:pt x="59" y="265"/>
                    <a:pt x="49" y="225"/>
                  </a:cubicBezTo>
                  <a:lnTo>
                    <a:pt x="49" y="157"/>
                  </a:lnTo>
                  <a:cubicBezTo>
                    <a:pt x="49" y="147"/>
                    <a:pt x="49" y="137"/>
                    <a:pt x="59" y="137"/>
                  </a:cubicBezTo>
                  <a:cubicBezTo>
                    <a:pt x="59" y="107"/>
                    <a:pt x="79" y="88"/>
                    <a:pt x="99" y="68"/>
                  </a:cubicBezTo>
                  <a:cubicBezTo>
                    <a:pt x="118" y="55"/>
                    <a:pt x="139" y="50"/>
                    <a:pt x="160" y="50"/>
                  </a:cubicBezTo>
                  <a:close/>
                  <a:moveTo>
                    <a:pt x="162" y="0"/>
                  </a:moveTo>
                  <a:cubicBezTo>
                    <a:pt x="144" y="0"/>
                    <a:pt x="126" y="3"/>
                    <a:pt x="108" y="9"/>
                  </a:cubicBezTo>
                  <a:cubicBezTo>
                    <a:pt x="59" y="29"/>
                    <a:pt x="29" y="68"/>
                    <a:pt x="10" y="118"/>
                  </a:cubicBezTo>
                  <a:cubicBezTo>
                    <a:pt x="10" y="147"/>
                    <a:pt x="0" y="166"/>
                    <a:pt x="0" y="196"/>
                  </a:cubicBezTo>
                  <a:cubicBezTo>
                    <a:pt x="0" y="245"/>
                    <a:pt x="29" y="304"/>
                    <a:pt x="69" y="343"/>
                  </a:cubicBezTo>
                  <a:cubicBezTo>
                    <a:pt x="105" y="369"/>
                    <a:pt x="146" y="384"/>
                    <a:pt x="187" y="384"/>
                  </a:cubicBezTo>
                  <a:cubicBezTo>
                    <a:pt x="225" y="384"/>
                    <a:pt x="262" y="372"/>
                    <a:pt x="295" y="343"/>
                  </a:cubicBezTo>
                  <a:cubicBezTo>
                    <a:pt x="374" y="284"/>
                    <a:pt x="383" y="186"/>
                    <a:pt x="335" y="107"/>
                  </a:cubicBezTo>
                  <a:cubicBezTo>
                    <a:pt x="303" y="44"/>
                    <a:pt x="234" y="0"/>
                    <a:pt x="162"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grpSp>
        <p:nvGrpSpPr>
          <p:cNvPr id="35" name="Google Shape;652;p28">
            <a:extLst>
              <a:ext uri="{FF2B5EF4-FFF2-40B4-BE49-F238E27FC236}">
                <a16:creationId xmlns:a16="http://schemas.microsoft.com/office/drawing/2014/main" id="{9F2D1A12-9BDC-CE49-83E3-EDB0F24AE35D}"/>
              </a:ext>
            </a:extLst>
          </p:cNvPr>
          <p:cNvGrpSpPr/>
          <p:nvPr/>
        </p:nvGrpSpPr>
        <p:grpSpPr>
          <a:xfrm rot="-8235435">
            <a:off x="10229860" y="5318399"/>
            <a:ext cx="1430602" cy="1179693"/>
            <a:chOff x="2278252" y="1759852"/>
            <a:chExt cx="1576992" cy="1300408"/>
          </a:xfrm>
        </p:grpSpPr>
        <p:sp>
          <p:nvSpPr>
            <p:cNvPr id="36" name="Google Shape;653;p28">
              <a:extLst>
                <a:ext uri="{FF2B5EF4-FFF2-40B4-BE49-F238E27FC236}">
                  <a16:creationId xmlns:a16="http://schemas.microsoft.com/office/drawing/2014/main" id="{898DB29D-E292-B64B-BC89-AEF1B372077D}"/>
                </a:ext>
              </a:extLst>
            </p:cNvPr>
            <p:cNvSpPr/>
            <p:nvPr/>
          </p:nvSpPr>
          <p:spPr>
            <a:xfrm rot="10800000" flipH="1">
              <a:off x="2278252" y="1759852"/>
              <a:ext cx="662130" cy="646839"/>
            </a:xfrm>
            <a:custGeom>
              <a:avLst/>
              <a:gdLst/>
              <a:ahLst/>
              <a:cxnLst/>
              <a:rect l="l" t="t" r="r" b="b"/>
              <a:pathLst>
                <a:path w="1082" h="1057" extrusionOk="0">
                  <a:moveTo>
                    <a:pt x="466" y="65"/>
                  </a:moveTo>
                  <a:cubicBezTo>
                    <a:pt x="472" y="65"/>
                    <a:pt x="477" y="65"/>
                    <a:pt x="482" y="67"/>
                  </a:cubicBezTo>
                  <a:cubicBezTo>
                    <a:pt x="522" y="77"/>
                    <a:pt x="551" y="106"/>
                    <a:pt x="561" y="146"/>
                  </a:cubicBezTo>
                  <a:cubicBezTo>
                    <a:pt x="571" y="165"/>
                    <a:pt x="581" y="185"/>
                    <a:pt x="581" y="215"/>
                  </a:cubicBezTo>
                  <a:lnTo>
                    <a:pt x="581" y="244"/>
                  </a:lnTo>
                  <a:lnTo>
                    <a:pt x="581" y="283"/>
                  </a:lnTo>
                  <a:cubicBezTo>
                    <a:pt x="581" y="288"/>
                    <a:pt x="583" y="291"/>
                    <a:pt x="587" y="291"/>
                  </a:cubicBezTo>
                  <a:cubicBezTo>
                    <a:pt x="590" y="291"/>
                    <a:pt x="595" y="288"/>
                    <a:pt x="600" y="283"/>
                  </a:cubicBezTo>
                  <a:cubicBezTo>
                    <a:pt x="610" y="274"/>
                    <a:pt x="610" y="264"/>
                    <a:pt x="610" y="254"/>
                  </a:cubicBezTo>
                  <a:lnTo>
                    <a:pt x="610" y="244"/>
                  </a:lnTo>
                  <a:cubicBezTo>
                    <a:pt x="620" y="224"/>
                    <a:pt x="630" y="215"/>
                    <a:pt x="640" y="195"/>
                  </a:cubicBezTo>
                  <a:cubicBezTo>
                    <a:pt x="669" y="176"/>
                    <a:pt x="699" y="156"/>
                    <a:pt x="728" y="156"/>
                  </a:cubicBezTo>
                  <a:cubicBezTo>
                    <a:pt x="767" y="156"/>
                    <a:pt x="787" y="165"/>
                    <a:pt x="807" y="195"/>
                  </a:cubicBezTo>
                  <a:cubicBezTo>
                    <a:pt x="817" y="224"/>
                    <a:pt x="817" y="254"/>
                    <a:pt x="797" y="283"/>
                  </a:cubicBezTo>
                  <a:cubicBezTo>
                    <a:pt x="787" y="303"/>
                    <a:pt x="777" y="323"/>
                    <a:pt x="767" y="333"/>
                  </a:cubicBezTo>
                  <a:cubicBezTo>
                    <a:pt x="758" y="353"/>
                    <a:pt x="738" y="362"/>
                    <a:pt x="738" y="372"/>
                  </a:cubicBezTo>
                  <a:cubicBezTo>
                    <a:pt x="728" y="382"/>
                    <a:pt x="738" y="382"/>
                    <a:pt x="738" y="382"/>
                  </a:cubicBezTo>
                  <a:cubicBezTo>
                    <a:pt x="741" y="384"/>
                    <a:pt x="744" y="386"/>
                    <a:pt x="748" y="386"/>
                  </a:cubicBezTo>
                  <a:cubicBezTo>
                    <a:pt x="757" y="386"/>
                    <a:pt x="770" y="376"/>
                    <a:pt x="777" y="362"/>
                  </a:cubicBezTo>
                  <a:cubicBezTo>
                    <a:pt x="787" y="362"/>
                    <a:pt x="797" y="362"/>
                    <a:pt x="807" y="353"/>
                  </a:cubicBezTo>
                  <a:cubicBezTo>
                    <a:pt x="817" y="353"/>
                    <a:pt x="836" y="342"/>
                    <a:pt x="856" y="342"/>
                  </a:cubicBezTo>
                  <a:cubicBezTo>
                    <a:pt x="895" y="342"/>
                    <a:pt x="935" y="342"/>
                    <a:pt x="964" y="362"/>
                  </a:cubicBezTo>
                  <a:cubicBezTo>
                    <a:pt x="984" y="372"/>
                    <a:pt x="994" y="382"/>
                    <a:pt x="1003" y="392"/>
                  </a:cubicBezTo>
                  <a:cubicBezTo>
                    <a:pt x="1013" y="412"/>
                    <a:pt x="1013" y="431"/>
                    <a:pt x="1003" y="451"/>
                  </a:cubicBezTo>
                  <a:cubicBezTo>
                    <a:pt x="994" y="480"/>
                    <a:pt x="974" y="500"/>
                    <a:pt x="944" y="519"/>
                  </a:cubicBezTo>
                  <a:cubicBezTo>
                    <a:pt x="925" y="530"/>
                    <a:pt x="905" y="539"/>
                    <a:pt x="885" y="539"/>
                  </a:cubicBezTo>
                  <a:lnTo>
                    <a:pt x="817" y="539"/>
                  </a:lnTo>
                  <a:cubicBezTo>
                    <a:pt x="807" y="539"/>
                    <a:pt x="807" y="549"/>
                    <a:pt x="817" y="549"/>
                  </a:cubicBezTo>
                  <a:cubicBezTo>
                    <a:pt x="826" y="559"/>
                    <a:pt x="826" y="559"/>
                    <a:pt x="846" y="559"/>
                  </a:cubicBezTo>
                  <a:cubicBezTo>
                    <a:pt x="856" y="569"/>
                    <a:pt x="866" y="569"/>
                    <a:pt x="876" y="578"/>
                  </a:cubicBezTo>
                  <a:cubicBezTo>
                    <a:pt x="885" y="589"/>
                    <a:pt x="905" y="598"/>
                    <a:pt x="915" y="608"/>
                  </a:cubicBezTo>
                  <a:cubicBezTo>
                    <a:pt x="935" y="628"/>
                    <a:pt x="954" y="657"/>
                    <a:pt x="954" y="687"/>
                  </a:cubicBezTo>
                  <a:cubicBezTo>
                    <a:pt x="954" y="716"/>
                    <a:pt x="935" y="736"/>
                    <a:pt x="905" y="746"/>
                  </a:cubicBezTo>
                  <a:cubicBezTo>
                    <a:pt x="888" y="757"/>
                    <a:pt x="871" y="762"/>
                    <a:pt x="854" y="762"/>
                  </a:cubicBezTo>
                  <a:cubicBezTo>
                    <a:pt x="841" y="762"/>
                    <a:pt x="829" y="760"/>
                    <a:pt x="817" y="755"/>
                  </a:cubicBezTo>
                  <a:cubicBezTo>
                    <a:pt x="797" y="746"/>
                    <a:pt x="777" y="736"/>
                    <a:pt x="767" y="726"/>
                  </a:cubicBezTo>
                  <a:cubicBezTo>
                    <a:pt x="758" y="726"/>
                    <a:pt x="748" y="716"/>
                    <a:pt x="738" y="716"/>
                  </a:cubicBezTo>
                  <a:lnTo>
                    <a:pt x="728" y="707"/>
                  </a:lnTo>
                  <a:lnTo>
                    <a:pt x="708" y="707"/>
                  </a:lnTo>
                  <a:lnTo>
                    <a:pt x="708" y="716"/>
                  </a:lnTo>
                  <a:cubicBezTo>
                    <a:pt x="708" y="726"/>
                    <a:pt x="708" y="726"/>
                    <a:pt x="718" y="726"/>
                  </a:cubicBezTo>
                  <a:cubicBezTo>
                    <a:pt x="748" y="795"/>
                    <a:pt x="748" y="864"/>
                    <a:pt x="718" y="932"/>
                  </a:cubicBezTo>
                  <a:cubicBezTo>
                    <a:pt x="709" y="959"/>
                    <a:pt x="693" y="993"/>
                    <a:pt x="662" y="993"/>
                  </a:cubicBezTo>
                  <a:cubicBezTo>
                    <a:pt x="658" y="993"/>
                    <a:pt x="654" y="992"/>
                    <a:pt x="649" y="991"/>
                  </a:cubicBezTo>
                  <a:cubicBezTo>
                    <a:pt x="610" y="991"/>
                    <a:pt x="581" y="952"/>
                    <a:pt x="561" y="923"/>
                  </a:cubicBezTo>
                  <a:cubicBezTo>
                    <a:pt x="531" y="884"/>
                    <a:pt x="531" y="834"/>
                    <a:pt x="531" y="785"/>
                  </a:cubicBezTo>
                  <a:cubicBezTo>
                    <a:pt x="531" y="775"/>
                    <a:pt x="526" y="770"/>
                    <a:pt x="521" y="770"/>
                  </a:cubicBezTo>
                  <a:cubicBezTo>
                    <a:pt x="516" y="770"/>
                    <a:pt x="512" y="775"/>
                    <a:pt x="512" y="785"/>
                  </a:cubicBezTo>
                  <a:cubicBezTo>
                    <a:pt x="503" y="841"/>
                    <a:pt x="458" y="914"/>
                    <a:pt x="396" y="914"/>
                  </a:cubicBezTo>
                  <a:cubicBezTo>
                    <a:pt x="392" y="914"/>
                    <a:pt x="388" y="913"/>
                    <a:pt x="384" y="913"/>
                  </a:cubicBezTo>
                  <a:cubicBezTo>
                    <a:pt x="325" y="903"/>
                    <a:pt x="286" y="844"/>
                    <a:pt x="295" y="785"/>
                  </a:cubicBezTo>
                  <a:cubicBezTo>
                    <a:pt x="295" y="746"/>
                    <a:pt x="315" y="716"/>
                    <a:pt x="345" y="687"/>
                  </a:cubicBezTo>
                  <a:cubicBezTo>
                    <a:pt x="352" y="679"/>
                    <a:pt x="348" y="664"/>
                    <a:pt x="335" y="664"/>
                  </a:cubicBezTo>
                  <a:cubicBezTo>
                    <a:pt x="332" y="664"/>
                    <a:pt x="329" y="665"/>
                    <a:pt x="325" y="667"/>
                  </a:cubicBezTo>
                  <a:cubicBezTo>
                    <a:pt x="294" y="688"/>
                    <a:pt x="252" y="700"/>
                    <a:pt x="209" y="700"/>
                  </a:cubicBezTo>
                  <a:cubicBezTo>
                    <a:pt x="171" y="700"/>
                    <a:pt x="131" y="690"/>
                    <a:pt x="99" y="667"/>
                  </a:cubicBezTo>
                  <a:cubicBezTo>
                    <a:pt x="79" y="648"/>
                    <a:pt x="59" y="608"/>
                    <a:pt x="79" y="578"/>
                  </a:cubicBezTo>
                  <a:cubicBezTo>
                    <a:pt x="89" y="539"/>
                    <a:pt x="128" y="519"/>
                    <a:pt x="168" y="519"/>
                  </a:cubicBezTo>
                  <a:cubicBezTo>
                    <a:pt x="197" y="510"/>
                    <a:pt x="217" y="510"/>
                    <a:pt x="246" y="510"/>
                  </a:cubicBezTo>
                  <a:lnTo>
                    <a:pt x="276" y="510"/>
                  </a:lnTo>
                  <a:cubicBezTo>
                    <a:pt x="295" y="519"/>
                    <a:pt x="315" y="519"/>
                    <a:pt x="335" y="519"/>
                  </a:cubicBezTo>
                  <a:lnTo>
                    <a:pt x="345" y="519"/>
                  </a:lnTo>
                  <a:cubicBezTo>
                    <a:pt x="325" y="480"/>
                    <a:pt x="256" y="480"/>
                    <a:pt x="227" y="460"/>
                  </a:cubicBezTo>
                  <a:cubicBezTo>
                    <a:pt x="197" y="431"/>
                    <a:pt x="168" y="401"/>
                    <a:pt x="158" y="372"/>
                  </a:cubicBezTo>
                  <a:cubicBezTo>
                    <a:pt x="158" y="333"/>
                    <a:pt x="168" y="303"/>
                    <a:pt x="207" y="283"/>
                  </a:cubicBezTo>
                  <a:cubicBezTo>
                    <a:pt x="222" y="279"/>
                    <a:pt x="239" y="276"/>
                    <a:pt x="257" y="276"/>
                  </a:cubicBezTo>
                  <a:cubicBezTo>
                    <a:pt x="276" y="276"/>
                    <a:pt x="295" y="279"/>
                    <a:pt x="315" y="283"/>
                  </a:cubicBezTo>
                  <a:cubicBezTo>
                    <a:pt x="335" y="283"/>
                    <a:pt x="354" y="294"/>
                    <a:pt x="374" y="303"/>
                  </a:cubicBezTo>
                  <a:cubicBezTo>
                    <a:pt x="384" y="313"/>
                    <a:pt x="394" y="313"/>
                    <a:pt x="404" y="323"/>
                  </a:cubicBezTo>
                  <a:cubicBezTo>
                    <a:pt x="404" y="330"/>
                    <a:pt x="409" y="337"/>
                    <a:pt x="415" y="337"/>
                  </a:cubicBezTo>
                  <a:cubicBezTo>
                    <a:pt x="418" y="337"/>
                    <a:pt x="420" y="336"/>
                    <a:pt x="423" y="333"/>
                  </a:cubicBezTo>
                  <a:lnTo>
                    <a:pt x="433" y="333"/>
                  </a:lnTo>
                  <a:cubicBezTo>
                    <a:pt x="433" y="323"/>
                    <a:pt x="423" y="313"/>
                    <a:pt x="423" y="303"/>
                  </a:cubicBezTo>
                  <a:lnTo>
                    <a:pt x="413" y="303"/>
                  </a:lnTo>
                  <a:cubicBezTo>
                    <a:pt x="413" y="294"/>
                    <a:pt x="404" y="283"/>
                    <a:pt x="404" y="274"/>
                  </a:cubicBezTo>
                  <a:cubicBezTo>
                    <a:pt x="394" y="264"/>
                    <a:pt x="394" y="244"/>
                    <a:pt x="384" y="224"/>
                  </a:cubicBezTo>
                  <a:cubicBezTo>
                    <a:pt x="384" y="185"/>
                    <a:pt x="384" y="146"/>
                    <a:pt x="404" y="106"/>
                  </a:cubicBezTo>
                  <a:cubicBezTo>
                    <a:pt x="412" y="82"/>
                    <a:pt x="440" y="65"/>
                    <a:pt x="466" y="65"/>
                  </a:cubicBezTo>
                  <a:close/>
                  <a:moveTo>
                    <a:pt x="463" y="0"/>
                  </a:moveTo>
                  <a:cubicBezTo>
                    <a:pt x="428" y="0"/>
                    <a:pt x="396" y="18"/>
                    <a:pt x="374" y="47"/>
                  </a:cubicBezTo>
                  <a:cubicBezTo>
                    <a:pt x="345" y="87"/>
                    <a:pt x="345" y="136"/>
                    <a:pt x="345" y="185"/>
                  </a:cubicBezTo>
                  <a:cubicBezTo>
                    <a:pt x="345" y="215"/>
                    <a:pt x="354" y="235"/>
                    <a:pt x="364" y="254"/>
                  </a:cubicBezTo>
                  <a:cubicBezTo>
                    <a:pt x="345" y="244"/>
                    <a:pt x="335" y="244"/>
                    <a:pt x="315" y="235"/>
                  </a:cubicBezTo>
                  <a:cubicBezTo>
                    <a:pt x="290" y="229"/>
                    <a:pt x="266" y="227"/>
                    <a:pt x="242" y="227"/>
                  </a:cubicBezTo>
                  <a:cubicBezTo>
                    <a:pt x="219" y="227"/>
                    <a:pt x="197" y="229"/>
                    <a:pt x="177" y="235"/>
                  </a:cubicBezTo>
                  <a:cubicBezTo>
                    <a:pt x="128" y="254"/>
                    <a:pt x="99" y="294"/>
                    <a:pt x="99" y="342"/>
                  </a:cubicBezTo>
                  <a:cubicBezTo>
                    <a:pt x="99" y="382"/>
                    <a:pt x="128" y="431"/>
                    <a:pt x="168" y="460"/>
                  </a:cubicBezTo>
                  <a:cubicBezTo>
                    <a:pt x="177" y="460"/>
                    <a:pt x="187" y="471"/>
                    <a:pt x="197" y="480"/>
                  </a:cubicBezTo>
                  <a:lnTo>
                    <a:pt x="138" y="480"/>
                  </a:lnTo>
                  <a:cubicBezTo>
                    <a:pt x="89" y="490"/>
                    <a:pt x="50" y="519"/>
                    <a:pt x="20" y="559"/>
                  </a:cubicBezTo>
                  <a:cubicBezTo>
                    <a:pt x="0" y="598"/>
                    <a:pt x="0" y="648"/>
                    <a:pt x="30" y="687"/>
                  </a:cubicBezTo>
                  <a:cubicBezTo>
                    <a:pt x="59" y="716"/>
                    <a:pt x="109" y="736"/>
                    <a:pt x="158" y="746"/>
                  </a:cubicBezTo>
                  <a:cubicBezTo>
                    <a:pt x="197" y="746"/>
                    <a:pt x="236" y="746"/>
                    <a:pt x="266" y="726"/>
                  </a:cubicBezTo>
                  <a:lnTo>
                    <a:pt x="266" y="726"/>
                  </a:lnTo>
                  <a:cubicBezTo>
                    <a:pt x="236" y="785"/>
                    <a:pt x="227" y="854"/>
                    <a:pt x="266" y="903"/>
                  </a:cubicBezTo>
                  <a:cubicBezTo>
                    <a:pt x="286" y="932"/>
                    <a:pt x="315" y="962"/>
                    <a:pt x="354" y="972"/>
                  </a:cubicBezTo>
                  <a:cubicBezTo>
                    <a:pt x="361" y="974"/>
                    <a:pt x="369" y="974"/>
                    <a:pt x="377" y="974"/>
                  </a:cubicBezTo>
                  <a:cubicBezTo>
                    <a:pt x="411" y="974"/>
                    <a:pt x="448" y="957"/>
                    <a:pt x="472" y="932"/>
                  </a:cubicBezTo>
                  <a:cubicBezTo>
                    <a:pt x="492" y="923"/>
                    <a:pt x="502" y="903"/>
                    <a:pt x="512" y="893"/>
                  </a:cubicBezTo>
                  <a:cubicBezTo>
                    <a:pt x="512" y="913"/>
                    <a:pt x="522" y="943"/>
                    <a:pt x="531" y="962"/>
                  </a:cubicBezTo>
                  <a:cubicBezTo>
                    <a:pt x="551" y="1002"/>
                    <a:pt x="590" y="1031"/>
                    <a:pt x="630" y="1050"/>
                  </a:cubicBezTo>
                  <a:cubicBezTo>
                    <a:pt x="641" y="1055"/>
                    <a:pt x="651" y="1057"/>
                    <a:pt x="661" y="1057"/>
                  </a:cubicBezTo>
                  <a:cubicBezTo>
                    <a:pt x="696" y="1057"/>
                    <a:pt x="725" y="1032"/>
                    <a:pt x="748" y="1002"/>
                  </a:cubicBezTo>
                  <a:cubicBezTo>
                    <a:pt x="767" y="962"/>
                    <a:pt x="777" y="913"/>
                    <a:pt x="787" y="873"/>
                  </a:cubicBezTo>
                  <a:cubicBezTo>
                    <a:pt x="787" y="834"/>
                    <a:pt x="777" y="805"/>
                    <a:pt x="767" y="766"/>
                  </a:cubicBezTo>
                  <a:lnTo>
                    <a:pt x="767" y="766"/>
                  </a:lnTo>
                  <a:cubicBezTo>
                    <a:pt x="787" y="785"/>
                    <a:pt x="807" y="795"/>
                    <a:pt x="826" y="795"/>
                  </a:cubicBezTo>
                  <a:cubicBezTo>
                    <a:pt x="846" y="800"/>
                    <a:pt x="866" y="802"/>
                    <a:pt x="885" y="802"/>
                  </a:cubicBezTo>
                  <a:cubicBezTo>
                    <a:pt x="905" y="802"/>
                    <a:pt x="925" y="800"/>
                    <a:pt x="944" y="795"/>
                  </a:cubicBezTo>
                  <a:cubicBezTo>
                    <a:pt x="974" y="785"/>
                    <a:pt x="1003" y="755"/>
                    <a:pt x="1013" y="716"/>
                  </a:cubicBezTo>
                  <a:cubicBezTo>
                    <a:pt x="1023" y="677"/>
                    <a:pt x="1003" y="637"/>
                    <a:pt x="984" y="608"/>
                  </a:cubicBezTo>
                  <a:cubicBezTo>
                    <a:pt x="964" y="589"/>
                    <a:pt x="944" y="578"/>
                    <a:pt x="925" y="569"/>
                  </a:cubicBezTo>
                  <a:lnTo>
                    <a:pt x="915" y="569"/>
                  </a:lnTo>
                  <a:cubicBezTo>
                    <a:pt x="935" y="559"/>
                    <a:pt x="954" y="559"/>
                    <a:pt x="974" y="549"/>
                  </a:cubicBezTo>
                  <a:cubicBezTo>
                    <a:pt x="1013" y="530"/>
                    <a:pt x="1043" y="500"/>
                    <a:pt x="1062" y="460"/>
                  </a:cubicBezTo>
                  <a:cubicBezTo>
                    <a:pt x="1072" y="441"/>
                    <a:pt x="1082" y="421"/>
                    <a:pt x="1072" y="392"/>
                  </a:cubicBezTo>
                  <a:cubicBezTo>
                    <a:pt x="1072" y="372"/>
                    <a:pt x="1053" y="353"/>
                    <a:pt x="1033" y="342"/>
                  </a:cubicBezTo>
                  <a:cubicBezTo>
                    <a:pt x="1003" y="313"/>
                    <a:pt x="954" y="303"/>
                    <a:pt x="905" y="303"/>
                  </a:cubicBezTo>
                  <a:cubicBezTo>
                    <a:pt x="876" y="303"/>
                    <a:pt x="856" y="303"/>
                    <a:pt x="826" y="313"/>
                  </a:cubicBezTo>
                  <a:cubicBezTo>
                    <a:pt x="826" y="303"/>
                    <a:pt x="836" y="303"/>
                    <a:pt x="836" y="294"/>
                  </a:cubicBezTo>
                  <a:cubicBezTo>
                    <a:pt x="856" y="254"/>
                    <a:pt x="866" y="205"/>
                    <a:pt x="856" y="165"/>
                  </a:cubicBezTo>
                  <a:cubicBezTo>
                    <a:pt x="836" y="126"/>
                    <a:pt x="807" y="97"/>
                    <a:pt x="767" y="97"/>
                  </a:cubicBezTo>
                  <a:cubicBezTo>
                    <a:pt x="718" y="97"/>
                    <a:pt x="669" y="117"/>
                    <a:pt x="640" y="146"/>
                  </a:cubicBezTo>
                  <a:cubicBezTo>
                    <a:pt x="630" y="156"/>
                    <a:pt x="620" y="165"/>
                    <a:pt x="610" y="185"/>
                  </a:cubicBezTo>
                  <a:cubicBezTo>
                    <a:pt x="610" y="156"/>
                    <a:pt x="600" y="136"/>
                    <a:pt x="600" y="117"/>
                  </a:cubicBezTo>
                  <a:cubicBezTo>
                    <a:pt x="581" y="67"/>
                    <a:pt x="551" y="28"/>
                    <a:pt x="502" y="8"/>
                  </a:cubicBezTo>
                  <a:cubicBezTo>
                    <a:pt x="489" y="3"/>
                    <a:pt x="476" y="0"/>
                    <a:pt x="463"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7" name="Google Shape;654;p28">
              <a:extLst>
                <a:ext uri="{FF2B5EF4-FFF2-40B4-BE49-F238E27FC236}">
                  <a16:creationId xmlns:a16="http://schemas.microsoft.com/office/drawing/2014/main" id="{F45272BA-5F0D-3043-95C9-BC29169B991F}"/>
                </a:ext>
              </a:extLst>
            </p:cNvPr>
            <p:cNvSpPr/>
            <p:nvPr/>
          </p:nvSpPr>
          <p:spPr>
            <a:xfrm rot="10800000" flipH="1">
              <a:off x="2524867" y="1997904"/>
              <a:ext cx="181137" cy="167064"/>
            </a:xfrm>
            <a:custGeom>
              <a:avLst/>
              <a:gdLst/>
              <a:ahLst/>
              <a:cxnLst/>
              <a:rect l="l" t="t" r="r" b="b"/>
              <a:pathLst>
                <a:path w="296" h="273" extrusionOk="0">
                  <a:moveTo>
                    <a:pt x="158" y="36"/>
                  </a:moveTo>
                  <a:cubicBezTo>
                    <a:pt x="207" y="46"/>
                    <a:pt x="256" y="85"/>
                    <a:pt x="256" y="135"/>
                  </a:cubicBezTo>
                  <a:cubicBezTo>
                    <a:pt x="256" y="183"/>
                    <a:pt x="227" y="223"/>
                    <a:pt x="178" y="242"/>
                  </a:cubicBezTo>
                  <a:cubicBezTo>
                    <a:pt x="148" y="242"/>
                    <a:pt x="119" y="233"/>
                    <a:pt x="99" y="223"/>
                  </a:cubicBezTo>
                  <a:cubicBezTo>
                    <a:pt x="89" y="213"/>
                    <a:pt x="69" y="203"/>
                    <a:pt x="60" y="183"/>
                  </a:cubicBezTo>
                  <a:lnTo>
                    <a:pt x="50" y="174"/>
                  </a:lnTo>
                  <a:cubicBezTo>
                    <a:pt x="40" y="154"/>
                    <a:pt x="40" y="135"/>
                    <a:pt x="40" y="115"/>
                  </a:cubicBezTo>
                  <a:cubicBezTo>
                    <a:pt x="50" y="65"/>
                    <a:pt x="109" y="36"/>
                    <a:pt x="158" y="36"/>
                  </a:cubicBezTo>
                  <a:close/>
                  <a:moveTo>
                    <a:pt x="145" y="0"/>
                  </a:moveTo>
                  <a:cubicBezTo>
                    <a:pt x="92" y="0"/>
                    <a:pt x="44" y="29"/>
                    <a:pt x="20" y="76"/>
                  </a:cubicBezTo>
                  <a:cubicBezTo>
                    <a:pt x="1" y="115"/>
                    <a:pt x="1" y="154"/>
                    <a:pt x="20" y="183"/>
                  </a:cubicBezTo>
                  <a:cubicBezTo>
                    <a:pt x="30" y="203"/>
                    <a:pt x="40" y="213"/>
                    <a:pt x="50" y="233"/>
                  </a:cubicBezTo>
                  <a:cubicBezTo>
                    <a:pt x="79" y="262"/>
                    <a:pt x="119" y="272"/>
                    <a:pt x="168" y="272"/>
                  </a:cubicBezTo>
                  <a:cubicBezTo>
                    <a:pt x="227" y="272"/>
                    <a:pt x="276" y="223"/>
                    <a:pt x="286" y="154"/>
                  </a:cubicBezTo>
                  <a:cubicBezTo>
                    <a:pt x="296" y="85"/>
                    <a:pt x="246" y="26"/>
                    <a:pt x="187" y="6"/>
                  </a:cubicBezTo>
                  <a:cubicBezTo>
                    <a:pt x="173" y="2"/>
                    <a:pt x="159" y="0"/>
                    <a:pt x="145"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8" name="Google Shape;655;p28">
              <a:extLst>
                <a:ext uri="{FF2B5EF4-FFF2-40B4-BE49-F238E27FC236}">
                  <a16:creationId xmlns:a16="http://schemas.microsoft.com/office/drawing/2014/main" id="{3211F2E3-AA48-064C-8D7B-A0332BEC9EA0}"/>
                </a:ext>
              </a:extLst>
            </p:cNvPr>
            <p:cNvSpPr/>
            <p:nvPr/>
          </p:nvSpPr>
          <p:spPr>
            <a:xfrm rot="10800000" flipH="1">
              <a:off x="2362089" y="2510722"/>
              <a:ext cx="566666" cy="549538"/>
            </a:xfrm>
            <a:custGeom>
              <a:avLst/>
              <a:gdLst/>
              <a:ahLst/>
              <a:cxnLst/>
              <a:rect l="l" t="t" r="r" b="b"/>
              <a:pathLst>
                <a:path w="926" h="898" extrusionOk="0">
                  <a:moveTo>
                    <a:pt x="399" y="51"/>
                  </a:moveTo>
                  <a:cubicBezTo>
                    <a:pt x="404" y="51"/>
                    <a:pt x="409" y="52"/>
                    <a:pt x="414" y="53"/>
                  </a:cubicBezTo>
                  <a:cubicBezTo>
                    <a:pt x="453" y="63"/>
                    <a:pt x="473" y="93"/>
                    <a:pt x="483" y="122"/>
                  </a:cubicBezTo>
                  <a:cubicBezTo>
                    <a:pt x="493" y="142"/>
                    <a:pt x="493" y="162"/>
                    <a:pt x="493" y="181"/>
                  </a:cubicBezTo>
                  <a:cubicBezTo>
                    <a:pt x="493" y="191"/>
                    <a:pt x="503" y="201"/>
                    <a:pt x="493" y="211"/>
                  </a:cubicBezTo>
                  <a:lnTo>
                    <a:pt x="493" y="240"/>
                  </a:lnTo>
                  <a:cubicBezTo>
                    <a:pt x="498" y="245"/>
                    <a:pt x="503" y="248"/>
                    <a:pt x="506" y="248"/>
                  </a:cubicBezTo>
                  <a:cubicBezTo>
                    <a:pt x="510" y="248"/>
                    <a:pt x="512" y="245"/>
                    <a:pt x="512" y="240"/>
                  </a:cubicBezTo>
                  <a:cubicBezTo>
                    <a:pt x="522" y="240"/>
                    <a:pt x="522" y="230"/>
                    <a:pt x="522" y="221"/>
                  </a:cubicBezTo>
                  <a:lnTo>
                    <a:pt x="522" y="201"/>
                  </a:lnTo>
                  <a:lnTo>
                    <a:pt x="552" y="171"/>
                  </a:lnTo>
                  <a:cubicBezTo>
                    <a:pt x="571" y="152"/>
                    <a:pt x="601" y="132"/>
                    <a:pt x="621" y="132"/>
                  </a:cubicBezTo>
                  <a:cubicBezTo>
                    <a:pt x="650" y="132"/>
                    <a:pt x="680" y="142"/>
                    <a:pt x="689" y="171"/>
                  </a:cubicBezTo>
                  <a:cubicBezTo>
                    <a:pt x="699" y="191"/>
                    <a:pt x="689" y="221"/>
                    <a:pt x="680" y="240"/>
                  </a:cubicBezTo>
                  <a:cubicBezTo>
                    <a:pt x="680" y="260"/>
                    <a:pt x="670" y="270"/>
                    <a:pt x="660" y="289"/>
                  </a:cubicBezTo>
                  <a:cubicBezTo>
                    <a:pt x="650" y="299"/>
                    <a:pt x="630" y="309"/>
                    <a:pt x="630" y="319"/>
                  </a:cubicBezTo>
                  <a:lnTo>
                    <a:pt x="630" y="329"/>
                  </a:lnTo>
                  <a:cubicBezTo>
                    <a:pt x="640" y="329"/>
                    <a:pt x="660" y="319"/>
                    <a:pt x="660" y="309"/>
                  </a:cubicBezTo>
                  <a:cubicBezTo>
                    <a:pt x="670" y="309"/>
                    <a:pt x="680" y="309"/>
                    <a:pt x="689" y="299"/>
                  </a:cubicBezTo>
                  <a:cubicBezTo>
                    <a:pt x="699" y="299"/>
                    <a:pt x="719" y="299"/>
                    <a:pt x="729" y="289"/>
                  </a:cubicBezTo>
                  <a:cubicBezTo>
                    <a:pt x="758" y="289"/>
                    <a:pt x="798" y="289"/>
                    <a:pt x="827" y="309"/>
                  </a:cubicBezTo>
                  <a:cubicBezTo>
                    <a:pt x="837" y="309"/>
                    <a:pt x="847" y="319"/>
                    <a:pt x="857" y="339"/>
                  </a:cubicBezTo>
                  <a:cubicBezTo>
                    <a:pt x="866" y="348"/>
                    <a:pt x="866" y="368"/>
                    <a:pt x="857" y="378"/>
                  </a:cubicBezTo>
                  <a:cubicBezTo>
                    <a:pt x="847" y="407"/>
                    <a:pt x="827" y="427"/>
                    <a:pt x="807" y="437"/>
                  </a:cubicBezTo>
                  <a:cubicBezTo>
                    <a:pt x="788" y="447"/>
                    <a:pt x="768" y="457"/>
                    <a:pt x="748" y="457"/>
                  </a:cubicBezTo>
                  <a:lnTo>
                    <a:pt x="709" y="457"/>
                  </a:lnTo>
                  <a:lnTo>
                    <a:pt x="699" y="466"/>
                  </a:lnTo>
                  <a:cubicBezTo>
                    <a:pt x="699" y="476"/>
                    <a:pt x="709" y="476"/>
                    <a:pt x="719" y="476"/>
                  </a:cubicBezTo>
                  <a:cubicBezTo>
                    <a:pt x="729" y="486"/>
                    <a:pt x="739" y="486"/>
                    <a:pt x="748" y="486"/>
                  </a:cubicBezTo>
                  <a:lnTo>
                    <a:pt x="778" y="516"/>
                  </a:lnTo>
                  <a:cubicBezTo>
                    <a:pt x="798" y="535"/>
                    <a:pt x="817" y="555"/>
                    <a:pt x="817" y="584"/>
                  </a:cubicBezTo>
                  <a:cubicBezTo>
                    <a:pt x="807" y="614"/>
                    <a:pt x="798" y="624"/>
                    <a:pt x="778" y="634"/>
                  </a:cubicBezTo>
                  <a:cubicBezTo>
                    <a:pt x="748" y="643"/>
                    <a:pt x="729" y="643"/>
                    <a:pt x="699" y="643"/>
                  </a:cubicBezTo>
                  <a:cubicBezTo>
                    <a:pt x="680" y="634"/>
                    <a:pt x="670" y="634"/>
                    <a:pt x="650" y="624"/>
                  </a:cubicBezTo>
                  <a:cubicBezTo>
                    <a:pt x="650" y="614"/>
                    <a:pt x="640" y="614"/>
                    <a:pt x="630" y="604"/>
                  </a:cubicBezTo>
                  <a:lnTo>
                    <a:pt x="621" y="604"/>
                  </a:lnTo>
                  <a:cubicBezTo>
                    <a:pt x="621" y="601"/>
                    <a:pt x="620" y="600"/>
                    <a:pt x="618" y="600"/>
                  </a:cubicBezTo>
                  <a:cubicBezTo>
                    <a:pt x="615" y="600"/>
                    <a:pt x="611" y="604"/>
                    <a:pt x="611" y="604"/>
                  </a:cubicBezTo>
                  <a:lnTo>
                    <a:pt x="611" y="624"/>
                  </a:lnTo>
                  <a:cubicBezTo>
                    <a:pt x="640" y="673"/>
                    <a:pt x="640" y="742"/>
                    <a:pt x="611" y="791"/>
                  </a:cubicBezTo>
                  <a:cubicBezTo>
                    <a:pt x="601" y="811"/>
                    <a:pt x="591" y="850"/>
                    <a:pt x="552" y="850"/>
                  </a:cubicBezTo>
                  <a:cubicBezTo>
                    <a:pt x="522" y="840"/>
                    <a:pt x="493" y="811"/>
                    <a:pt x="483" y="791"/>
                  </a:cubicBezTo>
                  <a:cubicBezTo>
                    <a:pt x="463" y="752"/>
                    <a:pt x="453" y="712"/>
                    <a:pt x="463" y="663"/>
                  </a:cubicBezTo>
                  <a:cubicBezTo>
                    <a:pt x="463" y="658"/>
                    <a:pt x="456" y="656"/>
                    <a:pt x="449" y="656"/>
                  </a:cubicBezTo>
                  <a:cubicBezTo>
                    <a:pt x="441" y="656"/>
                    <a:pt x="434" y="658"/>
                    <a:pt x="434" y="663"/>
                  </a:cubicBezTo>
                  <a:cubicBezTo>
                    <a:pt x="434" y="722"/>
                    <a:pt x="394" y="781"/>
                    <a:pt x="326" y="781"/>
                  </a:cubicBezTo>
                  <a:cubicBezTo>
                    <a:pt x="276" y="771"/>
                    <a:pt x="247" y="712"/>
                    <a:pt x="247" y="663"/>
                  </a:cubicBezTo>
                  <a:cubicBezTo>
                    <a:pt x="257" y="634"/>
                    <a:pt x="276" y="604"/>
                    <a:pt x="296" y="584"/>
                  </a:cubicBezTo>
                  <a:cubicBezTo>
                    <a:pt x="306" y="575"/>
                    <a:pt x="296" y="565"/>
                    <a:pt x="286" y="565"/>
                  </a:cubicBezTo>
                  <a:cubicBezTo>
                    <a:pt x="255" y="585"/>
                    <a:pt x="219" y="598"/>
                    <a:pt x="182" y="598"/>
                  </a:cubicBezTo>
                  <a:cubicBezTo>
                    <a:pt x="150" y="598"/>
                    <a:pt x="118" y="588"/>
                    <a:pt x="90" y="565"/>
                  </a:cubicBezTo>
                  <a:cubicBezTo>
                    <a:pt x="70" y="545"/>
                    <a:pt x="50" y="525"/>
                    <a:pt x="70" y="496"/>
                  </a:cubicBezTo>
                  <a:cubicBezTo>
                    <a:pt x="80" y="457"/>
                    <a:pt x="119" y="447"/>
                    <a:pt x="149" y="437"/>
                  </a:cubicBezTo>
                  <a:lnTo>
                    <a:pt x="237" y="437"/>
                  </a:lnTo>
                  <a:cubicBezTo>
                    <a:pt x="257" y="437"/>
                    <a:pt x="276" y="447"/>
                    <a:pt x="286" y="447"/>
                  </a:cubicBezTo>
                  <a:cubicBezTo>
                    <a:pt x="296" y="447"/>
                    <a:pt x="296" y="437"/>
                    <a:pt x="296" y="437"/>
                  </a:cubicBezTo>
                  <a:cubicBezTo>
                    <a:pt x="286" y="407"/>
                    <a:pt x="227" y="407"/>
                    <a:pt x="198" y="388"/>
                  </a:cubicBezTo>
                  <a:cubicBezTo>
                    <a:pt x="168" y="368"/>
                    <a:pt x="149" y="348"/>
                    <a:pt x="139" y="319"/>
                  </a:cubicBezTo>
                  <a:cubicBezTo>
                    <a:pt x="139" y="280"/>
                    <a:pt x="149" y="250"/>
                    <a:pt x="178" y="240"/>
                  </a:cubicBezTo>
                  <a:cubicBezTo>
                    <a:pt x="193" y="235"/>
                    <a:pt x="208" y="233"/>
                    <a:pt x="222" y="233"/>
                  </a:cubicBezTo>
                  <a:cubicBezTo>
                    <a:pt x="237" y="233"/>
                    <a:pt x="252" y="235"/>
                    <a:pt x="267" y="240"/>
                  </a:cubicBezTo>
                  <a:cubicBezTo>
                    <a:pt x="286" y="240"/>
                    <a:pt x="306" y="250"/>
                    <a:pt x="326" y="260"/>
                  </a:cubicBezTo>
                  <a:cubicBezTo>
                    <a:pt x="326" y="270"/>
                    <a:pt x="335" y="270"/>
                    <a:pt x="345" y="280"/>
                  </a:cubicBezTo>
                  <a:cubicBezTo>
                    <a:pt x="355" y="280"/>
                    <a:pt x="355" y="289"/>
                    <a:pt x="365" y="289"/>
                  </a:cubicBezTo>
                  <a:cubicBezTo>
                    <a:pt x="375" y="289"/>
                    <a:pt x="375" y="280"/>
                    <a:pt x="375" y="280"/>
                  </a:cubicBezTo>
                  <a:cubicBezTo>
                    <a:pt x="375" y="270"/>
                    <a:pt x="365" y="270"/>
                    <a:pt x="365" y="260"/>
                  </a:cubicBezTo>
                  <a:lnTo>
                    <a:pt x="355" y="260"/>
                  </a:lnTo>
                  <a:cubicBezTo>
                    <a:pt x="355" y="250"/>
                    <a:pt x="345" y="240"/>
                    <a:pt x="345" y="240"/>
                  </a:cubicBezTo>
                  <a:cubicBezTo>
                    <a:pt x="335" y="221"/>
                    <a:pt x="335" y="211"/>
                    <a:pt x="335" y="191"/>
                  </a:cubicBezTo>
                  <a:cubicBezTo>
                    <a:pt x="326" y="162"/>
                    <a:pt x="326" y="122"/>
                    <a:pt x="345" y="93"/>
                  </a:cubicBezTo>
                  <a:cubicBezTo>
                    <a:pt x="353" y="68"/>
                    <a:pt x="375" y="51"/>
                    <a:pt x="399" y="51"/>
                  </a:cubicBezTo>
                  <a:close/>
                  <a:moveTo>
                    <a:pt x="403" y="1"/>
                  </a:moveTo>
                  <a:cubicBezTo>
                    <a:pt x="371" y="1"/>
                    <a:pt x="340" y="12"/>
                    <a:pt x="326" y="34"/>
                  </a:cubicBezTo>
                  <a:cubicBezTo>
                    <a:pt x="296" y="73"/>
                    <a:pt x="296" y="112"/>
                    <a:pt x="296" y="162"/>
                  </a:cubicBezTo>
                  <a:cubicBezTo>
                    <a:pt x="296" y="181"/>
                    <a:pt x="306" y="201"/>
                    <a:pt x="316" y="221"/>
                  </a:cubicBezTo>
                  <a:cubicBezTo>
                    <a:pt x="296" y="211"/>
                    <a:pt x="286" y="211"/>
                    <a:pt x="267" y="201"/>
                  </a:cubicBezTo>
                  <a:cubicBezTo>
                    <a:pt x="252" y="196"/>
                    <a:pt x="232" y="193"/>
                    <a:pt x="211" y="193"/>
                  </a:cubicBezTo>
                  <a:cubicBezTo>
                    <a:pt x="190" y="193"/>
                    <a:pt x="168" y="196"/>
                    <a:pt x="149" y="201"/>
                  </a:cubicBezTo>
                  <a:cubicBezTo>
                    <a:pt x="119" y="211"/>
                    <a:pt x="90" y="250"/>
                    <a:pt x="90" y="289"/>
                  </a:cubicBezTo>
                  <a:cubicBezTo>
                    <a:pt x="90" y="329"/>
                    <a:pt x="119" y="368"/>
                    <a:pt x="149" y="388"/>
                  </a:cubicBezTo>
                  <a:cubicBezTo>
                    <a:pt x="158" y="398"/>
                    <a:pt x="168" y="398"/>
                    <a:pt x="168" y="407"/>
                  </a:cubicBezTo>
                  <a:cubicBezTo>
                    <a:pt x="158" y="407"/>
                    <a:pt x="139" y="407"/>
                    <a:pt x="129" y="417"/>
                  </a:cubicBezTo>
                  <a:cubicBezTo>
                    <a:pt x="80" y="417"/>
                    <a:pt x="40" y="437"/>
                    <a:pt x="21" y="476"/>
                  </a:cubicBezTo>
                  <a:cubicBezTo>
                    <a:pt x="1" y="516"/>
                    <a:pt x="11" y="555"/>
                    <a:pt x="31" y="584"/>
                  </a:cubicBezTo>
                  <a:cubicBezTo>
                    <a:pt x="60" y="614"/>
                    <a:pt x="99" y="624"/>
                    <a:pt x="139" y="634"/>
                  </a:cubicBezTo>
                  <a:cubicBezTo>
                    <a:pt x="168" y="634"/>
                    <a:pt x="198" y="634"/>
                    <a:pt x="237" y="624"/>
                  </a:cubicBezTo>
                  <a:lnTo>
                    <a:pt x="237" y="624"/>
                  </a:lnTo>
                  <a:cubicBezTo>
                    <a:pt x="208" y="663"/>
                    <a:pt x="198" y="722"/>
                    <a:pt x="227" y="771"/>
                  </a:cubicBezTo>
                  <a:cubicBezTo>
                    <a:pt x="247" y="801"/>
                    <a:pt x="276" y="820"/>
                    <a:pt x="306" y="820"/>
                  </a:cubicBezTo>
                  <a:cubicBezTo>
                    <a:pt x="316" y="823"/>
                    <a:pt x="325" y="824"/>
                    <a:pt x="334" y="824"/>
                  </a:cubicBezTo>
                  <a:cubicBezTo>
                    <a:pt x="360" y="824"/>
                    <a:pt x="382" y="813"/>
                    <a:pt x="404" y="791"/>
                  </a:cubicBezTo>
                  <a:lnTo>
                    <a:pt x="434" y="761"/>
                  </a:lnTo>
                  <a:cubicBezTo>
                    <a:pt x="444" y="781"/>
                    <a:pt x="444" y="801"/>
                    <a:pt x="453" y="820"/>
                  </a:cubicBezTo>
                  <a:cubicBezTo>
                    <a:pt x="473" y="850"/>
                    <a:pt x="503" y="879"/>
                    <a:pt x="542" y="889"/>
                  </a:cubicBezTo>
                  <a:cubicBezTo>
                    <a:pt x="553" y="895"/>
                    <a:pt x="563" y="897"/>
                    <a:pt x="573" y="897"/>
                  </a:cubicBezTo>
                  <a:cubicBezTo>
                    <a:pt x="601" y="897"/>
                    <a:pt x="626" y="879"/>
                    <a:pt x="640" y="850"/>
                  </a:cubicBezTo>
                  <a:cubicBezTo>
                    <a:pt x="660" y="811"/>
                    <a:pt x="670" y="781"/>
                    <a:pt x="670" y="742"/>
                  </a:cubicBezTo>
                  <a:cubicBezTo>
                    <a:pt x="670" y="712"/>
                    <a:pt x="670" y="683"/>
                    <a:pt x="660" y="653"/>
                  </a:cubicBezTo>
                  <a:lnTo>
                    <a:pt x="660" y="653"/>
                  </a:lnTo>
                  <a:cubicBezTo>
                    <a:pt x="670" y="663"/>
                    <a:pt x="689" y="673"/>
                    <a:pt x="709" y="673"/>
                  </a:cubicBezTo>
                  <a:cubicBezTo>
                    <a:pt x="726" y="679"/>
                    <a:pt x="743" y="684"/>
                    <a:pt x="762" y="684"/>
                  </a:cubicBezTo>
                  <a:cubicBezTo>
                    <a:pt x="776" y="684"/>
                    <a:pt x="791" y="681"/>
                    <a:pt x="807" y="673"/>
                  </a:cubicBezTo>
                  <a:cubicBezTo>
                    <a:pt x="827" y="663"/>
                    <a:pt x="857" y="643"/>
                    <a:pt x="866" y="614"/>
                  </a:cubicBezTo>
                  <a:cubicBezTo>
                    <a:pt x="866" y="575"/>
                    <a:pt x="857" y="545"/>
                    <a:pt x="837" y="516"/>
                  </a:cubicBezTo>
                  <a:cubicBezTo>
                    <a:pt x="827" y="506"/>
                    <a:pt x="807" y="496"/>
                    <a:pt x="788" y="486"/>
                  </a:cubicBezTo>
                  <a:lnTo>
                    <a:pt x="788" y="476"/>
                  </a:lnTo>
                  <a:cubicBezTo>
                    <a:pt x="798" y="476"/>
                    <a:pt x="817" y="476"/>
                    <a:pt x="827" y="466"/>
                  </a:cubicBezTo>
                  <a:cubicBezTo>
                    <a:pt x="866" y="457"/>
                    <a:pt x="896" y="427"/>
                    <a:pt x="906" y="388"/>
                  </a:cubicBezTo>
                  <a:cubicBezTo>
                    <a:pt x="916" y="378"/>
                    <a:pt x="925" y="358"/>
                    <a:pt x="916" y="339"/>
                  </a:cubicBezTo>
                  <a:cubicBezTo>
                    <a:pt x="916" y="319"/>
                    <a:pt x="896" y="299"/>
                    <a:pt x="886" y="289"/>
                  </a:cubicBezTo>
                  <a:cubicBezTo>
                    <a:pt x="857" y="260"/>
                    <a:pt x="807" y="260"/>
                    <a:pt x="768" y="260"/>
                  </a:cubicBezTo>
                  <a:cubicBezTo>
                    <a:pt x="748" y="260"/>
                    <a:pt x="729" y="260"/>
                    <a:pt x="709" y="270"/>
                  </a:cubicBezTo>
                  <a:cubicBezTo>
                    <a:pt x="709" y="260"/>
                    <a:pt x="709" y="260"/>
                    <a:pt x="719" y="250"/>
                  </a:cubicBezTo>
                  <a:cubicBezTo>
                    <a:pt x="739" y="221"/>
                    <a:pt x="739" y="181"/>
                    <a:pt x="729" y="142"/>
                  </a:cubicBezTo>
                  <a:cubicBezTo>
                    <a:pt x="719" y="112"/>
                    <a:pt x="689" y="83"/>
                    <a:pt x="650" y="83"/>
                  </a:cubicBezTo>
                  <a:cubicBezTo>
                    <a:pt x="611" y="83"/>
                    <a:pt x="581" y="93"/>
                    <a:pt x="552" y="122"/>
                  </a:cubicBezTo>
                  <a:lnTo>
                    <a:pt x="522" y="152"/>
                  </a:lnTo>
                  <a:cubicBezTo>
                    <a:pt x="522" y="132"/>
                    <a:pt x="512" y="112"/>
                    <a:pt x="512" y="93"/>
                  </a:cubicBezTo>
                  <a:cubicBezTo>
                    <a:pt x="493" y="53"/>
                    <a:pt x="473" y="24"/>
                    <a:pt x="434" y="4"/>
                  </a:cubicBezTo>
                  <a:cubicBezTo>
                    <a:pt x="424" y="2"/>
                    <a:pt x="413" y="1"/>
                    <a:pt x="403" y="1"/>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9" name="Google Shape;656;p28">
              <a:extLst>
                <a:ext uri="{FF2B5EF4-FFF2-40B4-BE49-F238E27FC236}">
                  <a16:creationId xmlns:a16="http://schemas.microsoft.com/office/drawing/2014/main" id="{871C3164-C0ED-4F4E-B0F6-0DE55AE300C6}"/>
                </a:ext>
              </a:extLst>
            </p:cNvPr>
            <p:cNvSpPr/>
            <p:nvPr/>
          </p:nvSpPr>
          <p:spPr>
            <a:xfrm rot="10800000" flipH="1">
              <a:off x="2573211" y="2712669"/>
              <a:ext cx="157271" cy="141974"/>
            </a:xfrm>
            <a:custGeom>
              <a:avLst/>
              <a:gdLst/>
              <a:ahLst/>
              <a:cxnLst/>
              <a:rect l="l" t="t" r="r" b="b"/>
              <a:pathLst>
                <a:path w="257" h="232" extrusionOk="0">
                  <a:moveTo>
                    <a:pt x="138" y="32"/>
                  </a:moveTo>
                  <a:cubicBezTo>
                    <a:pt x="177" y="42"/>
                    <a:pt x="217" y="71"/>
                    <a:pt x="217" y="111"/>
                  </a:cubicBezTo>
                  <a:cubicBezTo>
                    <a:pt x="217" y="160"/>
                    <a:pt x="187" y="189"/>
                    <a:pt x="148" y="199"/>
                  </a:cubicBezTo>
                  <a:cubicBezTo>
                    <a:pt x="142" y="202"/>
                    <a:pt x="135" y="203"/>
                    <a:pt x="128" y="203"/>
                  </a:cubicBezTo>
                  <a:cubicBezTo>
                    <a:pt x="112" y="203"/>
                    <a:pt x="93" y="197"/>
                    <a:pt x="79" y="189"/>
                  </a:cubicBezTo>
                  <a:lnTo>
                    <a:pt x="49" y="160"/>
                  </a:lnTo>
                  <a:cubicBezTo>
                    <a:pt x="49" y="150"/>
                    <a:pt x="49" y="150"/>
                    <a:pt x="40" y="140"/>
                  </a:cubicBezTo>
                  <a:cubicBezTo>
                    <a:pt x="40" y="130"/>
                    <a:pt x="30" y="111"/>
                    <a:pt x="40" y="91"/>
                  </a:cubicBezTo>
                  <a:cubicBezTo>
                    <a:pt x="49" y="52"/>
                    <a:pt x="89" y="32"/>
                    <a:pt x="138" y="32"/>
                  </a:cubicBezTo>
                  <a:close/>
                  <a:moveTo>
                    <a:pt x="131" y="0"/>
                  </a:moveTo>
                  <a:cubicBezTo>
                    <a:pt x="86" y="0"/>
                    <a:pt x="36" y="21"/>
                    <a:pt x="20" y="62"/>
                  </a:cubicBezTo>
                  <a:cubicBezTo>
                    <a:pt x="0" y="91"/>
                    <a:pt x="0" y="130"/>
                    <a:pt x="20" y="160"/>
                  </a:cubicBezTo>
                  <a:lnTo>
                    <a:pt x="49" y="189"/>
                  </a:lnTo>
                  <a:cubicBezTo>
                    <a:pt x="65" y="214"/>
                    <a:pt x="95" y="231"/>
                    <a:pt x="121" y="231"/>
                  </a:cubicBezTo>
                  <a:cubicBezTo>
                    <a:pt x="127" y="231"/>
                    <a:pt x="133" y="230"/>
                    <a:pt x="138" y="229"/>
                  </a:cubicBezTo>
                  <a:cubicBezTo>
                    <a:pt x="197" y="229"/>
                    <a:pt x="236" y="189"/>
                    <a:pt x="246" y="130"/>
                  </a:cubicBezTo>
                  <a:cubicBezTo>
                    <a:pt x="256" y="71"/>
                    <a:pt x="217" y="22"/>
                    <a:pt x="158" y="3"/>
                  </a:cubicBezTo>
                  <a:cubicBezTo>
                    <a:pt x="149" y="1"/>
                    <a:pt x="140" y="0"/>
                    <a:pt x="131"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0" name="Google Shape;657;p28">
              <a:extLst>
                <a:ext uri="{FF2B5EF4-FFF2-40B4-BE49-F238E27FC236}">
                  <a16:creationId xmlns:a16="http://schemas.microsoft.com/office/drawing/2014/main" id="{66616C82-20A2-4243-8820-A5024838A115}"/>
                </a:ext>
              </a:extLst>
            </p:cNvPr>
            <p:cNvSpPr/>
            <p:nvPr/>
          </p:nvSpPr>
          <p:spPr>
            <a:xfrm rot="10800000" flipH="1">
              <a:off x="3060321" y="1896318"/>
              <a:ext cx="794923" cy="792485"/>
            </a:xfrm>
            <a:custGeom>
              <a:avLst/>
              <a:gdLst/>
              <a:ahLst/>
              <a:cxnLst/>
              <a:rect l="l" t="t" r="r" b="b"/>
              <a:pathLst>
                <a:path w="1299" h="1295" extrusionOk="0">
                  <a:moveTo>
                    <a:pt x="496" y="86"/>
                  </a:moveTo>
                  <a:cubicBezTo>
                    <a:pt x="511" y="86"/>
                    <a:pt x="526" y="89"/>
                    <a:pt x="542" y="95"/>
                  </a:cubicBezTo>
                  <a:cubicBezTo>
                    <a:pt x="591" y="115"/>
                    <a:pt x="621" y="154"/>
                    <a:pt x="650" y="194"/>
                  </a:cubicBezTo>
                  <a:cubicBezTo>
                    <a:pt x="660" y="213"/>
                    <a:pt x="680" y="243"/>
                    <a:pt x="680" y="272"/>
                  </a:cubicBezTo>
                  <a:cubicBezTo>
                    <a:pt x="689" y="282"/>
                    <a:pt x="689" y="292"/>
                    <a:pt x="689" y="312"/>
                  </a:cubicBezTo>
                  <a:cubicBezTo>
                    <a:pt x="689" y="322"/>
                    <a:pt x="689" y="341"/>
                    <a:pt x="709" y="351"/>
                  </a:cubicBezTo>
                  <a:lnTo>
                    <a:pt x="719" y="351"/>
                  </a:lnTo>
                  <a:cubicBezTo>
                    <a:pt x="728" y="341"/>
                    <a:pt x="728" y="322"/>
                    <a:pt x="728" y="312"/>
                  </a:cubicBezTo>
                  <a:lnTo>
                    <a:pt x="728" y="302"/>
                  </a:lnTo>
                  <a:cubicBezTo>
                    <a:pt x="728" y="292"/>
                    <a:pt x="728" y="282"/>
                    <a:pt x="739" y="272"/>
                  </a:cubicBezTo>
                  <a:cubicBezTo>
                    <a:pt x="748" y="243"/>
                    <a:pt x="758" y="223"/>
                    <a:pt x="768" y="204"/>
                  </a:cubicBezTo>
                  <a:cubicBezTo>
                    <a:pt x="798" y="164"/>
                    <a:pt x="846" y="115"/>
                    <a:pt x="896" y="105"/>
                  </a:cubicBezTo>
                  <a:cubicBezTo>
                    <a:pt x="908" y="99"/>
                    <a:pt x="923" y="96"/>
                    <a:pt x="938" y="96"/>
                  </a:cubicBezTo>
                  <a:cubicBezTo>
                    <a:pt x="969" y="96"/>
                    <a:pt x="1000" y="111"/>
                    <a:pt x="1014" y="145"/>
                  </a:cubicBezTo>
                  <a:cubicBezTo>
                    <a:pt x="1043" y="184"/>
                    <a:pt x="1034" y="243"/>
                    <a:pt x="1014" y="292"/>
                  </a:cubicBezTo>
                  <a:cubicBezTo>
                    <a:pt x="1004" y="322"/>
                    <a:pt x="994" y="351"/>
                    <a:pt x="975" y="371"/>
                  </a:cubicBezTo>
                  <a:cubicBezTo>
                    <a:pt x="955" y="381"/>
                    <a:pt x="945" y="401"/>
                    <a:pt x="935" y="410"/>
                  </a:cubicBezTo>
                  <a:lnTo>
                    <a:pt x="905" y="440"/>
                  </a:lnTo>
                  <a:cubicBezTo>
                    <a:pt x="896" y="449"/>
                    <a:pt x="905" y="460"/>
                    <a:pt x="916" y="460"/>
                  </a:cubicBezTo>
                  <a:cubicBezTo>
                    <a:pt x="935" y="460"/>
                    <a:pt x="945" y="449"/>
                    <a:pt x="955" y="440"/>
                  </a:cubicBezTo>
                  <a:cubicBezTo>
                    <a:pt x="964" y="440"/>
                    <a:pt x="975" y="430"/>
                    <a:pt x="975" y="430"/>
                  </a:cubicBezTo>
                  <a:cubicBezTo>
                    <a:pt x="994" y="430"/>
                    <a:pt x="1023" y="420"/>
                    <a:pt x="1043" y="420"/>
                  </a:cubicBezTo>
                  <a:cubicBezTo>
                    <a:pt x="1093" y="420"/>
                    <a:pt x="1132" y="430"/>
                    <a:pt x="1171" y="460"/>
                  </a:cubicBezTo>
                  <a:cubicBezTo>
                    <a:pt x="1200" y="489"/>
                    <a:pt x="1220" y="528"/>
                    <a:pt x="1200" y="567"/>
                  </a:cubicBezTo>
                  <a:cubicBezTo>
                    <a:pt x="1191" y="607"/>
                    <a:pt x="1152" y="637"/>
                    <a:pt x="1112" y="646"/>
                  </a:cubicBezTo>
                  <a:cubicBezTo>
                    <a:pt x="1093" y="656"/>
                    <a:pt x="1063" y="666"/>
                    <a:pt x="1034" y="666"/>
                  </a:cubicBezTo>
                  <a:cubicBezTo>
                    <a:pt x="1024" y="671"/>
                    <a:pt x="1011" y="671"/>
                    <a:pt x="999" y="671"/>
                  </a:cubicBezTo>
                  <a:cubicBezTo>
                    <a:pt x="987" y="671"/>
                    <a:pt x="974" y="671"/>
                    <a:pt x="964" y="676"/>
                  </a:cubicBezTo>
                  <a:lnTo>
                    <a:pt x="964" y="685"/>
                  </a:lnTo>
                  <a:cubicBezTo>
                    <a:pt x="975" y="705"/>
                    <a:pt x="994" y="705"/>
                    <a:pt x="1014" y="705"/>
                  </a:cubicBezTo>
                  <a:cubicBezTo>
                    <a:pt x="1023" y="715"/>
                    <a:pt x="1043" y="715"/>
                    <a:pt x="1053" y="725"/>
                  </a:cubicBezTo>
                  <a:cubicBezTo>
                    <a:pt x="1073" y="735"/>
                    <a:pt x="1093" y="744"/>
                    <a:pt x="1112" y="764"/>
                  </a:cubicBezTo>
                  <a:cubicBezTo>
                    <a:pt x="1152" y="794"/>
                    <a:pt x="1191" y="833"/>
                    <a:pt x="1200" y="873"/>
                  </a:cubicBezTo>
                  <a:cubicBezTo>
                    <a:pt x="1211" y="902"/>
                    <a:pt x="1220" y="921"/>
                    <a:pt x="1211" y="941"/>
                  </a:cubicBezTo>
                  <a:cubicBezTo>
                    <a:pt x="1200" y="971"/>
                    <a:pt x="1191" y="991"/>
                    <a:pt x="1161" y="1000"/>
                  </a:cubicBezTo>
                  <a:cubicBezTo>
                    <a:pt x="1138" y="1012"/>
                    <a:pt x="1111" y="1016"/>
                    <a:pt x="1085" y="1016"/>
                  </a:cubicBezTo>
                  <a:cubicBezTo>
                    <a:pt x="1067" y="1016"/>
                    <a:pt x="1050" y="1014"/>
                    <a:pt x="1034" y="1010"/>
                  </a:cubicBezTo>
                  <a:cubicBezTo>
                    <a:pt x="1004" y="1000"/>
                    <a:pt x="984" y="991"/>
                    <a:pt x="955" y="971"/>
                  </a:cubicBezTo>
                  <a:lnTo>
                    <a:pt x="925" y="941"/>
                  </a:lnTo>
                  <a:cubicBezTo>
                    <a:pt x="925" y="932"/>
                    <a:pt x="916" y="932"/>
                    <a:pt x="905" y="921"/>
                  </a:cubicBezTo>
                  <a:cubicBezTo>
                    <a:pt x="905" y="921"/>
                    <a:pt x="896" y="921"/>
                    <a:pt x="886" y="912"/>
                  </a:cubicBezTo>
                  <a:lnTo>
                    <a:pt x="876" y="912"/>
                  </a:lnTo>
                  <a:cubicBezTo>
                    <a:pt x="886" y="932"/>
                    <a:pt x="886" y="941"/>
                    <a:pt x="896" y="961"/>
                  </a:cubicBezTo>
                  <a:cubicBezTo>
                    <a:pt x="905" y="971"/>
                    <a:pt x="905" y="991"/>
                    <a:pt x="916" y="1000"/>
                  </a:cubicBezTo>
                  <a:cubicBezTo>
                    <a:pt x="916" y="1020"/>
                    <a:pt x="925" y="1039"/>
                    <a:pt x="925" y="1069"/>
                  </a:cubicBezTo>
                  <a:cubicBezTo>
                    <a:pt x="925" y="1109"/>
                    <a:pt x="916" y="1157"/>
                    <a:pt x="886" y="1187"/>
                  </a:cubicBezTo>
                  <a:cubicBezTo>
                    <a:pt x="869" y="1199"/>
                    <a:pt x="848" y="1203"/>
                    <a:pt x="827" y="1203"/>
                  </a:cubicBezTo>
                  <a:cubicBezTo>
                    <a:pt x="811" y="1203"/>
                    <a:pt x="794" y="1201"/>
                    <a:pt x="778" y="1197"/>
                  </a:cubicBezTo>
                  <a:cubicBezTo>
                    <a:pt x="748" y="1187"/>
                    <a:pt x="719" y="1157"/>
                    <a:pt x="699" y="1118"/>
                  </a:cubicBezTo>
                  <a:cubicBezTo>
                    <a:pt x="680" y="1098"/>
                    <a:pt x="669" y="1069"/>
                    <a:pt x="660" y="1050"/>
                  </a:cubicBezTo>
                  <a:cubicBezTo>
                    <a:pt x="660" y="1030"/>
                    <a:pt x="660" y="1020"/>
                    <a:pt x="650" y="1010"/>
                  </a:cubicBezTo>
                  <a:lnTo>
                    <a:pt x="650" y="991"/>
                  </a:lnTo>
                  <a:cubicBezTo>
                    <a:pt x="650" y="980"/>
                    <a:pt x="640" y="980"/>
                    <a:pt x="630" y="980"/>
                  </a:cubicBezTo>
                  <a:lnTo>
                    <a:pt x="621" y="980"/>
                  </a:lnTo>
                  <a:lnTo>
                    <a:pt x="621" y="1000"/>
                  </a:lnTo>
                  <a:cubicBezTo>
                    <a:pt x="591" y="1089"/>
                    <a:pt x="522" y="1157"/>
                    <a:pt x="433" y="1197"/>
                  </a:cubicBezTo>
                  <a:cubicBezTo>
                    <a:pt x="412" y="1207"/>
                    <a:pt x="385" y="1218"/>
                    <a:pt x="361" y="1218"/>
                  </a:cubicBezTo>
                  <a:cubicBezTo>
                    <a:pt x="339" y="1218"/>
                    <a:pt x="319" y="1210"/>
                    <a:pt x="306" y="1187"/>
                  </a:cubicBezTo>
                  <a:cubicBezTo>
                    <a:pt x="276" y="1157"/>
                    <a:pt x="276" y="1089"/>
                    <a:pt x="286" y="1039"/>
                  </a:cubicBezTo>
                  <a:cubicBezTo>
                    <a:pt x="296" y="980"/>
                    <a:pt x="345" y="921"/>
                    <a:pt x="394" y="882"/>
                  </a:cubicBezTo>
                  <a:cubicBezTo>
                    <a:pt x="402" y="875"/>
                    <a:pt x="392" y="856"/>
                    <a:pt x="379" y="856"/>
                  </a:cubicBezTo>
                  <a:cubicBezTo>
                    <a:pt x="374" y="856"/>
                    <a:pt x="370" y="858"/>
                    <a:pt x="365" y="862"/>
                  </a:cubicBezTo>
                  <a:cubicBezTo>
                    <a:pt x="326" y="890"/>
                    <a:pt x="276" y="911"/>
                    <a:pt x="229" y="911"/>
                  </a:cubicBezTo>
                  <a:cubicBezTo>
                    <a:pt x="191" y="911"/>
                    <a:pt x="155" y="897"/>
                    <a:pt x="129" y="862"/>
                  </a:cubicBezTo>
                  <a:cubicBezTo>
                    <a:pt x="70" y="803"/>
                    <a:pt x="89" y="705"/>
                    <a:pt x="158" y="656"/>
                  </a:cubicBezTo>
                  <a:cubicBezTo>
                    <a:pt x="190" y="632"/>
                    <a:pt x="229" y="614"/>
                    <a:pt x="269" y="614"/>
                  </a:cubicBezTo>
                  <a:cubicBezTo>
                    <a:pt x="278" y="614"/>
                    <a:pt x="287" y="615"/>
                    <a:pt x="296" y="617"/>
                  </a:cubicBezTo>
                  <a:cubicBezTo>
                    <a:pt x="315" y="617"/>
                    <a:pt x="315" y="578"/>
                    <a:pt x="296" y="578"/>
                  </a:cubicBezTo>
                  <a:cubicBezTo>
                    <a:pt x="197" y="558"/>
                    <a:pt x="99" y="479"/>
                    <a:pt x="79" y="371"/>
                  </a:cubicBezTo>
                  <a:cubicBezTo>
                    <a:pt x="79" y="322"/>
                    <a:pt x="89" y="272"/>
                    <a:pt x="138" y="253"/>
                  </a:cubicBezTo>
                  <a:cubicBezTo>
                    <a:pt x="152" y="247"/>
                    <a:pt x="167" y="245"/>
                    <a:pt x="181" y="245"/>
                  </a:cubicBezTo>
                  <a:cubicBezTo>
                    <a:pt x="219" y="245"/>
                    <a:pt x="258" y="261"/>
                    <a:pt x="286" y="282"/>
                  </a:cubicBezTo>
                  <a:cubicBezTo>
                    <a:pt x="315" y="302"/>
                    <a:pt x="345" y="322"/>
                    <a:pt x="365" y="341"/>
                  </a:cubicBezTo>
                  <a:cubicBezTo>
                    <a:pt x="374" y="351"/>
                    <a:pt x="394" y="361"/>
                    <a:pt x="404" y="371"/>
                  </a:cubicBezTo>
                  <a:cubicBezTo>
                    <a:pt x="414" y="401"/>
                    <a:pt x="424" y="430"/>
                    <a:pt x="444" y="440"/>
                  </a:cubicBezTo>
                  <a:cubicBezTo>
                    <a:pt x="453" y="449"/>
                    <a:pt x="453" y="449"/>
                    <a:pt x="463" y="449"/>
                  </a:cubicBezTo>
                  <a:cubicBezTo>
                    <a:pt x="483" y="390"/>
                    <a:pt x="414" y="331"/>
                    <a:pt x="404" y="282"/>
                  </a:cubicBezTo>
                  <a:cubicBezTo>
                    <a:pt x="394" y="233"/>
                    <a:pt x="394" y="174"/>
                    <a:pt x="424" y="135"/>
                  </a:cubicBezTo>
                  <a:cubicBezTo>
                    <a:pt x="437" y="101"/>
                    <a:pt x="464" y="86"/>
                    <a:pt x="496" y="86"/>
                  </a:cubicBezTo>
                  <a:close/>
                  <a:moveTo>
                    <a:pt x="493" y="0"/>
                  </a:moveTo>
                  <a:cubicBezTo>
                    <a:pt x="455" y="0"/>
                    <a:pt x="419" y="15"/>
                    <a:pt x="394" y="46"/>
                  </a:cubicBezTo>
                  <a:cubicBezTo>
                    <a:pt x="345" y="95"/>
                    <a:pt x="335" y="164"/>
                    <a:pt x="345" y="223"/>
                  </a:cubicBezTo>
                  <a:cubicBezTo>
                    <a:pt x="345" y="243"/>
                    <a:pt x="345" y="253"/>
                    <a:pt x="355" y="272"/>
                  </a:cubicBezTo>
                  <a:cubicBezTo>
                    <a:pt x="335" y="253"/>
                    <a:pt x="315" y="243"/>
                    <a:pt x="296" y="223"/>
                  </a:cubicBezTo>
                  <a:cubicBezTo>
                    <a:pt x="252" y="195"/>
                    <a:pt x="204" y="176"/>
                    <a:pt x="154" y="176"/>
                  </a:cubicBezTo>
                  <a:cubicBezTo>
                    <a:pt x="136" y="176"/>
                    <a:pt x="117" y="179"/>
                    <a:pt x="99" y="184"/>
                  </a:cubicBezTo>
                  <a:cubicBezTo>
                    <a:pt x="40" y="204"/>
                    <a:pt x="1" y="253"/>
                    <a:pt x="1" y="312"/>
                  </a:cubicBezTo>
                  <a:cubicBezTo>
                    <a:pt x="1" y="381"/>
                    <a:pt x="20" y="440"/>
                    <a:pt x="60" y="489"/>
                  </a:cubicBezTo>
                  <a:cubicBezTo>
                    <a:pt x="99" y="528"/>
                    <a:pt x="138" y="558"/>
                    <a:pt x="188" y="578"/>
                  </a:cubicBezTo>
                  <a:cubicBezTo>
                    <a:pt x="109" y="607"/>
                    <a:pt x="30" y="666"/>
                    <a:pt x="20" y="744"/>
                  </a:cubicBezTo>
                  <a:cubicBezTo>
                    <a:pt x="11" y="794"/>
                    <a:pt x="20" y="853"/>
                    <a:pt x="50" y="892"/>
                  </a:cubicBezTo>
                  <a:cubicBezTo>
                    <a:pt x="79" y="941"/>
                    <a:pt x="129" y="971"/>
                    <a:pt x="188" y="971"/>
                  </a:cubicBezTo>
                  <a:cubicBezTo>
                    <a:pt x="217" y="971"/>
                    <a:pt x="247" y="971"/>
                    <a:pt x="267" y="961"/>
                  </a:cubicBezTo>
                  <a:lnTo>
                    <a:pt x="267" y="961"/>
                  </a:lnTo>
                  <a:cubicBezTo>
                    <a:pt x="247" y="991"/>
                    <a:pt x="237" y="1020"/>
                    <a:pt x="227" y="1050"/>
                  </a:cubicBezTo>
                  <a:cubicBezTo>
                    <a:pt x="208" y="1109"/>
                    <a:pt x="208" y="1177"/>
                    <a:pt x="237" y="1227"/>
                  </a:cubicBezTo>
                  <a:cubicBezTo>
                    <a:pt x="258" y="1275"/>
                    <a:pt x="299" y="1294"/>
                    <a:pt x="342" y="1294"/>
                  </a:cubicBezTo>
                  <a:cubicBezTo>
                    <a:pt x="359" y="1294"/>
                    <a:pt x="377" y="1291"/>
                    <a:pt x="394" y="1286"/>
                  </a:cubicBezTo>
                  <a:cubicBezTo>
                    <a:pt x="453" y="1275"/>
                    <a:pt x="512" y="1236"/>
                    <a:pt x="551" y="1197"/>
                  </a:cubicBezTo>
                  <a:cubicBezTo>
                    <a:pt x="581" y="1168"/>
                    <a:pt x="610" y="1128"/>
                    <a:pt x="630" y="1089"/>
                  </a:cubicBezTo>
                  <a:cubicBezTo>
                    <a:pt x="640" y="1118"/>
                    <a:pt x="650" y="1148"/>
                    <a:pt x="660" y="1168"/>
                  </a:cubicBezTo>
                  <a:cubicBezTo>
                    <a:pt x="689" y="1216"/>
                    <a:pt x="728" y="1256"/>
                    <a:pt x="778" y="1275"/>
                  </a:cubicBezTo>
                  <a:cubicBezTo>
                    <a:pt x="796" y="1284"/>
                    <a:pt x="815" y="1289"/>
                    <a:pt x="836" y="1289"/>
                  </a:cubicBezTo>
                  <a:cubicBezTo>
                    <a:pt x="861" y="1289"/>
                    <a:pt x="888" y="1282"/>
                    <a:pt x="916" y="1266"/>
                  </a:cubicBezTo>
                  <a:cubicBezTo>
                    <a:pt x="955" y="1236"/>
                    <a:pt x="984" y="1187"/>
                    <a:pt x="984" y="1128"/>
                  </a:cubicBezTo>
                  <a:cubicBezTo>
                    <a:pt x="984" y="1098"/>
                    <a:pt x="984" y="1069"/>
                    <a:pt x="975" y="1039"/>
                  </a:cubicBezTo>
                  <a:lnTo>
                    <a:pt x="975" y="1030"/>
                  </a:lnTo>
                  <a:cubicBezTo>
                    <a:pt x="994" y="1050"/>
                    <a:pt x="1014" y="1059"/>
                    <a:pt x="1034" y="1069"/>
                  </a:cubicBezTo>
                  <a:cubicBezTo>
                    <a:pt x="1063" y="1079"/>
                    <a:pt x="1093" y="1084"/>
                    <a:pt x="1122" y="1084"/>
                  </a:cubicBezTo>
                  <a:cubicBezTo>
                    <a:pt x="1152" y="1084"/>
                    <a:pt x="1181" y="1079"/>
                    <a:pt x="1211" y="1069"/>
                  </a:cubicBezTo>
                  <a:cubicBezTo>
                    <a:pt x="1240" y="1059"/>
                    <a:pt x="1259" y="1039"/>
                    <a:pt x="1279" y="1010"/>
                  </a:cubicBezTo>
                  <a:cubicBezTo>
                    <a:pt x="1299" y="980"/>
                    <a:pt x="1299" y="951"/>
                    <a:pt x="1299" y="921"/>
                  </a:cubicBezTo>
                  <a:cubicBezTo>
                    <a:pt x="1289" y="862"/>
                    <a:pt x="1250" y="803"/>
                    <a:pt x="1200" y="764"/>
                  </a:cubicBezTo>
                  <a:cubicBezTo>
                    <a:pt x="1171" y="735"/>
                    <a:pt x="1141" y="715"/>
                    <a:pt x="1112" y="705"/>
                  </a:cubicBezTo>
                  <a:cubicBezTo>
                    <a:pt x="1122" y="696"/>
                    <a:pt x="1132" y="696"/>
                    <a:pt x="1152" y="696"/>
                  </a:cubicBezTo>
                  <a:cubicBezTo>
                    <a:pt x="1200" y="676"/>
                    <a:pt x="1250" y="637"/>
                    <a:pt x="1279" y="587"/>
                  </a:cubicBezTo>
                  <a:cubicBezTo>
                    <a:pt x="1299" y="538"/>
                    <a:pt x="1299" y="479"/>
                    <a:pt x="1259" y="430"/>
                  </a:cubicBezTo>
                  <a:cubicBezTo>
                    <a:pt x="1220" y="390"/>
                    <a:pt x="1152" y="361"/>
                    <a:pt x="1093" y="361"/>
                  </a:cubicBezTo>
                  <a:cubicBezTo>
                    <a:pt x="1073" y="361"/>
                    <a:pt x="1053" y="371"/>
                    <a:pt x="1034" y="371"/>
                  </a:cubicBezTo>
                  <a:cubicBezTo>
                    <a:pt x="1053" y="351"/>
                    <a:pt x="1063" y="322"/>
                    <a:pt x="1082" y="292"/>
                  </a:cubicBezTo>
                  <a:cubicBezTo>
                    <a:pt x="1102" y="233"/>
                    <a:pt x="1122" y="164"/>
                    <a:pt x="1093" y="95"/>
                  </a:cubicBezTo>
                  <a:cubicBezTo>
                    <a:pt x="1066" y="44"/>
                    <a:pt x="1011" y="15"/>
                    <a:pt x="958" y="15"/>
                  </a:cubicBezTo>
                  <a:cubicBezTo>
                    <a:pt x="950" y="15"/>
                    <a:pt x="943" y="15"/>
                    <a:pt x="935" y="17"/>
                  </a:cubicBezTo>
                  <a:cubicBezTo>
                    <a:pt x="866" y="27"/>
                    <a:pt x="807" y="76"/>
                    <a:pt x="768" y="125"/>
                  </a:cubicBezTo>
                  <a:cubicBezTo>
                    <a:pt x="748" y="154"/>
                    <a:pt x="728" y="184"/>
                    <a:pt x="719" y="213"/>
                  </a:cubicBezTo>
                  <a:cubicBezTo>
                    <a:pt x="709" y="194"/>
                    <a:pt x="699" y="164"/>
                    <a:pt x="689" y="145"/>
                  </a:cubicBezTo>
                  <a:cubicBezTo>
                    <a:pt x="660" y="95"/>
                    <a:pt x="610" y="46"/>
                    <a:pt x="562" y="17"/>
                  </a:cubicBezTo>
                  <a:cubicBezTo>
                    <a:pt x="539" y="6"/>
                    <a:pt x="516" y="0"/>
                    <a:pt x="493"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41" name="Google Shape;658;p28">
              <a:extLst>
                <a:ext uri="{FF2B5EF4-FFF2-40B4-BE49-F238E27FC236}">
                  <a16:creationId xmlns:a16="http://schemas.microsoft.com/office/drawing/2014/main" id="{91D9B4B7-EA7F-A146-90DA-05D7C48C3E85}"/>
                </a:ext>
              </a:extLst>
            </p:cNvPr>
            <p:cNvSpPr/>
            <p:nvPr/>
          </p:nvSpPr>
          <p:spPr>
            <a:xfrm rot="10800000" flipH="1">
              <a:off x="3343653" y="2171699"/>
              <a:ext cx="234989" cy="235604"/>
            </a:xfrm>
            <a:custGeom>
              <a:avLst/>
              <a:gdLst/>
              <a:ahLst/>
              <a:cxnLst/>
              <a:rect l="l" t="t" r="r" b="b"/>
              <a:pathLst>
                <a:path w="384" h="385" extrusionOk="0">
                  <a:moveTo>
                    <a:pt x="160" y="50"/>
                  </a:moveTo>
                  <a:cubicBezTo>
                    <a:pt x="205" y="50"/>
                    <a:pt x="252" y="74"/>
                    <a:pt x="285" y="107"/>
                  </a:cubicBezTo>
                  <a:cubicBezTo>
                    <a:pt x="324" y="157"/>
                    <a:pt x="335" y="245"/>
                    <a:pt x="285" y="295"/>
                  </a:cubicBezTo>
                  <a:cubicBezTo>
                    <a:pt x="262" y="323"/>
                    <a:pt x="226" y="338"/>
                    <a:pt x="190" y="338"/>
                  </a:cubicBezTo>
                  <a:cubicBezTo>
                    <a:pt x="164" y="338"/>
                    <a:pt x="138" y="331"/>
                    <a:pt x="118" y="314"/>
                  </a:cubicBezTo>
                  <a:cubicBezTo>
                    <a:pt x="79" y="295"/>
                    <a:pt x="59" y="265"/>
                    <a:pt x="49" y="225"/>
                  </a:cubicBezTo>
                  <a:lnTo>
                    <a:pt x="49" y="157"/>
                  </a:lnTo>
                  <a:cubicBezTo>
                    <a:pt x="49" y="147"/>
                    <a:pt x="49" y="137"/>
                    <a:pt x="59" y="137"/>
                  </a:cubicBezTo>
                  <a:cubicBezTo>
                    <a:pt x="59" y="107"/>
                    <a:pt x="79" y="88"/>
                    <a:pt x="99" y="68"/>
                  </a:cubicBezTo>
                  <a:cubicBezTo>
                    <a:pt x="118" y="55"/>
                    <a:pt x="139" y="50"/>
                    <a:pt x="160" y="50"/>
                  </a:cubicBezTo>
                  <a:close/>
                  <a:moveTo>
                    <a:pt x="162" y="0"/>
                  </a:moveTo>
                  <a:cubicBezTo>
                    <a:pt x="144" y="0"/>
                    <a:pt x="126" y="3"/>
                    <a:pt x="108" y="9"/>
                  </a:cubicBezTo>
                  <a:cubicBezTo>
                    <a:pt x="59" y="29"/>
                    <a:pt x="29" y="68"/>
                    <a:pt x="10" y="118"/>
                  </a:cubicBezTo>
                  <a:cubicBezTo>
                    <a:pt x="10" y="147"/>
                    <a:pt x="0" y="166"/>
                    <a:pt x="0" y="196"/>
                  </a:cubicBezTo>
                  <a:cubicBezTo>
                    <a:pt x="0" y="245"/>
                    <a:pt x="29" y="304"/>
                    <a:pt x="69" y="343"/>
                  </a:cubicBezTo>
                  <a:cubicBezTo>
                    <a:pt x="105" y="369"/>
                    <a:pt x="146" y="384"/>
                    <a:pt x="187" y="384"/>
                  </a:cubicBezTo>
                  <a:cubicBezTo>
                    <a:pt x="225" y="384"/>
                    <a:pt x="262" y="372"/>
                    <a:pt x="295" y="343"/>
                  </a:cubicBezTo>
                  <a:cubicBezTo>
                    <a:pt x="374" y="284"/>
                    <a:pt x="383" y="186"/>
                    <a:pt x="335" y="107"/>
                  </a:cubicBezTo>
                  <a:cubicBezTo>
                    <a:pt x="303" y="44"/>
                    <a:pt x="234" y="0"/>
                    <a:pt x="162" y="0"/>
                  </a:cubicBezTo>
                  <a:close/>
                </a:path>
              </a:pathLst>
            </a:custGeom>
            <a:solidFill>
              <a:srgbClr val="000000"/>
            </a:solidFill>
            <a:ln>
              <a:noFill/>
            </a:ln>
          </p:spPr>
          <p:txBody>
            <a:bodyPr spcFirstLastPara="1" wrap="square" lIns="82939" tIns="82939" rIns="82939" bIns="82939"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633"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grpSp>
      <p:sp>
        <p:nvSpPr>
          <p:cNvPr id="6" name="Rectangle 5">
            <a:extLst>
              <a:ext uri="{FF2B5EF4-FFF2-40B4-BE49-F238E27FC236}">
                <a16:creationId xmlns:a16="http://schemas.microsoft.com/office/drawing/2014/main" id="{625D4000-DF42-B74A-A9C3-52DD21AE1682}"/>
              </a:ext>
            </a:extLst>
          </p:cNvPr>
          <p:cNvSpPr/>
          <p:nvPr/>
        </p:nvSpPr>
        <p:spPr>
          <a:xfrm>
            <a:off x="1031196" y="420516"/>
            <a:ext cx="10032101" cy="1754326"/>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70AD47">
                    <a:lumMod val="75000"/>
                  </a:srgbClr>
                </a:solidFill>
                <a:effectLst/>
                <a:uLnTx/>
                <a:uFillTx/>
                <a:latin typeface="Times New Roman" panose="02020603050405020304" pitchFamily="18" charset="0"/>
                <a:cs typeface="Times New Roman" panose="02020603050405020304" pitchFamily="18" charset="0"/>
              </a:rPr>
              <a:t>BÀI </a:t>
            </a:r>
            <a:r>
              <a:rPr lang="en-US" sz="3600" b="1">
                <a:solidFill>
                  <a:srgbClr val="70AD47">
                    <a:lumMod val="75000"/>
                  </a:srgbClr>
                </a:solidFill>
                <a:latin typeface="Times New Roman" panose="02020603050405020304" pitchFamily="18" charset="0"/>
                <a:cs typeface="Times New Roman" panose="02020603050405020304" pitchFamily="18" charset="0"/>
              </a:rPr>
              <a:t>9</a:t>
            </a:r>
            <a:r>
              <a:rPr kumimoji="0" lang="en-US" sz="3600" b="1" i="0" u="none" strike="noStrike" kern="1200" cap="none" spc="0" normalizeH="0" baseline="0" noProof="0">
                <a:ln>
                  <a:noFill/>
                </a:ln>
                <a:solidFill>
                  <a:srgbClr val="70AD47">
                    <a:lumMod val="75000"/>
                  </a:srgbClr>
                </a:solidFill>
                <a:effectLst/>
                <a:uLnTx/>
                <a:uFillTx/>
                <a:latin typeface="Times New Roman" panose="02020603050405020304" pitchFamily="18" charset="0"/>
                <a:cs typeface="Times New Roman" panose="02020603050405020304" pitchFamily="18" charset="0"/>
              </a:rPr>
              <a:t>:</a:t>
            </a:r>
          </a:p>
          <a:p>
            <a:pPr lvl="0" algn="ctr" defTabSz="457200"/>
            <a:r>
              <a:rPr lang="en-US" sz="3600" b="1">
                <a:solidFill>
                  <a:srgbClr val="70AD47">
                    <a:lumMod val="75000"/>
                  </a:srgbClr>
                </a:solidFill>
                <a:latin typeface="Times New Roman" panose="02020603050405020304" pitchFamily="18" charset="0"/>
                <a:cs typeface="Times New Roman" panose="02020603050405020304" pitchFamily="18" charset="0"/>
              </a:rPr>
              <a:t>KINH TẾ, VĂN HÓA, TÔN GIÁO TRONG CÁC THẾ KỈ XVI-XVIII (T3)</a:t>
            </a:r>
          </a:p>
        </p:txBody>
      </p:sp>
      <p:pic>
        <p:nvPicPr>
          <p:cNvPr id="11266" name="Picture 2">
            <a:extLst>
              <a:ext uri="{FF2B5EF4-FFF2-40B4-BE49-F238E27FC236}">
                <a16:creationId xmlns:a16="http://schemas.microsoft.com/office/drawing/2014/main" id="{8F6801AB-1C2F-A748-B926-E9B86667E0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70" b="4740"/>
          <a:stretch/>
        </p:blipFill>
        <p:spPr bwMode="auto">
          <a:xfrm>
            <a:off x="1664727" y="2488019"/>
            <a:ext cx="8573116" cy="43388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1"/>
        <p:cNvGrpSpPr/>
        <p:nvPr/>
      </p:nvGrpSpPr>
      <p:grpSpPr>
        <a:xfrm>
          <a:off x="0" y="0"/>
          <a:ext cx="0" cy="0"/>
          <a:chOff x="0" y="0"/>
          <a:chExt cx="0" cy="0"/>
        </a:xfrm>
      </p:grpSpPr>
      <p:grpSp>
        <p:nvGrpSpPr>
          <p:cNvPr id="107" name="Google Shape;6822;p73">
            <a:extLst>
              <a:ext uri="{FF2B5EF4-FFF2-40B4-BE49-F238E27FC236}">
                <a16:creationId xmlns:a16="http://schemas.microsoft.com/office/drawing/2014/main" id="{D3FA7B6F-7443-A34C-8333-A46821193E2D}"/>
              </a:ext>
            </a:extLst>
          </p:cNvPr>
          <p:cNvGrpSpPr/>
          <p:nvPr/>
        </p:nvGrpSpPr>
        <p:grpSpPr>
          <a:xfrm rot="5126699">
            <a:off x="6002396" y="-1492558"/>
            <a:ext cx="231967" cy="5448857"/>
            <a:chOff x="4831762" y="3868536"/>
            <a:chExt cx="344273" cy="336578"/>
          </a:xfrm>
        </p:grpSpPr>
        <p:sp>
          <p:nvSpPr>
            <p:cNvPr id="108" name="Google Shape;6823;p73">
              <a:extLst>
                <a:ext uri="{FF2B5EF4-FFF2-40B4-BE49-F238E27FC236}">
                  <a16:creationId xmlns:a16="http://schemas.microsoft.com/office/drawing/2014/main" id="{6FB674B7-07AB-814D-8F0F-F498CFE55329}"/>
                </a:ext>
              </a:extLst>
            </p:cNvPr>
            <p:cNvSpPr/>
            <p:nvPr/>
          </p:nvSpPr>
          <p:spPr>
            <a:xfrm>
              <a:off x="4831762" y="3868536"/>
              <a:ext cx="344273" cy="336578"/>
            </a:xfrm>
            <a:custGeom>
              <a:avLst/>
              <a:gdLst/>
              <a:ahLst/>
              <a:cxnLst/>
              <a:rect l="l" t="t" r="r" b="b"/>
              <a:pathLst>
                <a:path w="11766" h="11503" extrusionOk="0">
                  <a:moveTo>
                    <a:pt x="8764" y="0"/>
                  </a:moveTo>
                  <a:cubicBezTo>
                    <a:pt x="8431" y="0"/>
                    <a:pt x="8098" y="143"/>
                    <a:pt x="7860" y="381"/>
                  </a:cubicBezTo>
                  <a:lnTo>
                    <a:pt x="525" y="7716"/>
                  </a:lnTo>
                  <a:cubicBezTo>
                    <a:pt x="1" y="8216"/>
                    <a:pt x="1" y="9050"/>
                    <a:pt x="525" y="9550"/>
                  </a:cubicBezTo>
                  <a:lnTo>
                    <a:pt x="2096" y="11122"/>
                  </a:lnTo>
                  <a:cubicBezTo>
                    <a:pt x="2335" y="11360"/>
                    <a:pt x="2668" y="11503"/>
                    <a:pt x="3001" y="11503"/>
                  </a:cubicBezTo>
                  <a:cubicBezTo>
                    <a:pt x="3359" y="11503"/>
                    <a:pt x="3668" y="11360"/>
                    <a:pt x="3930" y="11122"/>
                  </a:cubicBezTo>
                  <a:lnTo>
                    <a:pt x="7169" y="7883"/>
                  </a:lnTo>
                  <a:cubicBezTo>
                    <a:pt x="7264" y="7788"/>
                    <a:pt x="7312" y="7669"/>
                    <a:pt x="7336" y="7526"/>
                  </a:cubicBezTo>
                  <a:cubicBezTo>
                    <a:pt x="7455" y="7526"/>
                    <a:pt x="7598" y="7454"/>
                    <a:pt x="7693" y="7359"/>
                  </a:cubicBezTo>
                  <a:lnTo>
                    <a:pt x="11265" y="3787"/>
                  </a:lnTo>
                  <a:cubicBezTo>
                    <a:pt x="11765" y="3287"/>
                    <a:pt x="11765" y="2453"/>
                    <a:pt x="11265" y="1953"/>
                  </a:cubicBezTo>
                  <a:lnTo>
                    <a:pt x="11122" y="1810"/>
                  </a:lnTo>
                  <a:cubicBezTo>
                    <a:pt x="11027" y="1715"/>
                    <a:pt x="10908" y="1667"/>
                    <a:pt x="10765" y="1667"/>
                  </a:cubicBezTo>
                  <a:cubicBezTo>
                    <a:pt x="10765" y="1524"/>
                    <a:pt x="10717" y="1405"/>
                    <a:pt x="10598" y="1310"/>
                  </a:cubicBezTo>
                  <a:lnTo>
                    <a:pt x="9693" y="381"/>
                  </a:lnTo>
                  <a:cubicBezTo>
                    <a:pt x="9431" y="143"/>
                    <a:pt x="9122" y="0"/>
                    <a:pt x="87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6824;p73">
              <a:extLst>
                <a:ext uri="{FF2B5EF4-FFF2-40B4-BE49-F238E27FC236}">
                  <a16:creationId xmlns:a16="http://schemas.microsoft.com/office/drawing/2014/main" id="{B6F0DE39-AAF8-2E40-AAA5-C7ED7ABD2D76}"/>
                </a:ext>
              </a:extLst>
            </p:cNvPr>
            <p:cNvSpPr/>
            <p:nvPr/>
          </p:nvSpPr>
          <p:spPr>
            <a:xfrm>
              <a:off x="4874275" y="3906865"/>
              <a:ext cx="283617" cy="281540"/>
            </a:xfrm>
            <a:custGeom>
              <a:avLst/>
              <a:gdLst/>
              <a:ahLst/>
              <a:cxnLst/>
              <a:rect l="l" t="t" r="r" b="b"/>
              <a:pathLst>
                <a:path w="9693" h="9622" extrusionOk="0">
                  <a:moveTo>
                    <a:pt x="8359" y="0"/>
                  </a:moveTo>
                  <a:lnTo>
                    <a:pt x="3906" y="3572"/>
                  </a:lnTo>
                  <a:lnTo>
                    <a:pt x="0" y="8383"/>
                  </a:lnTo>
                  <a:lnTo>
                    <a:pt x="1048" y="9407"/>
                  </a:lnTo>
                  <a:cubicBezTo>
                    <a:pt x="1191" y="9550"/>
                    <a:pt x="1376" y="9621"/>
                    <a:pt x="1560" y="9621"/>
                  </a:cubicBezTo>
                  <a:cubicBezTo>
                    <a:pt x="1745" y="9621"/>
                    <a:pt x="1929" y="9550"/>
                    <a:pt x="2072" y="9407"/>
                  </a:cubicBezTo>
                  <a:lnTo>
                    <a:pt x="9407" y="2072"/>
                  </a:lnTo>
                  <a:cubicBezTo>
                    <a:pt x="9693" y="1786"/>
                    <a:pt x="9693" y="1334"/>
                    <a:pt x="9407" y="1048"/>
                  </a:cubicBezTo>
                  <a:lnTo>
                    <a:pt x="8359"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6825;p73">
              <a:extLst>
                <a:ext uri="{FF2B5EF4-FFF2-40B4-BE49-F238E27FC236}">
                  <a16:creationId xmlns:a16="http://schemas.microsoft.com/office/drawing/2014/main" id="{7902D49C-0D9C-4B45-926B-E39CAA89C7F0}"/>
                </a:ext>
              </a:extLst>
            </p:cNvPr>
            <p:cNvSpPr/>
            <p:nvPr/>
          </p:nvSpPr>
          <p:spPr>
            <a:xfrm>
              <a:off x="4887500" y="3920090"/>
              <a:ext cx="270392" cy="268314"/>
            </a:xfrm>
            <a:custGeom>
              <a:avLst/>
              <a:gdLst/>
              <a:ahLst/>
              <a:cxnLst/>
              <a:rect l="l" t="t" r="r" b="b"/>
              <a:pathLst>
                <a:path w="9241" h="9170" extrusionOk="0">
                  <a:moveTo>
                    <a:pt x="8360" y="1"/>
                  </a:moveTo>
                  <a:lnTo>
                    <a:pt x="8360" y="1"/>
                  </a:lnTo>
                  <a:cubicBezTo>
                    <a:pt x="8646" y="286"/>
                    <a:pt x="8646" y="739"/>
                    <a:pt x="8360" y="1025"/>
                  </a:cubicBezTo>
                  <a:lnTo>
                    <a:pt x="1025" y="8359"/>
                  </a:lnTo>
                  <a:cubicBezTo>
                    <a:pt x="882" y="8502"/>
                    <a:pt x="697" y="8574"/>
                    <a:pt x="513" y="8574"/>
                  </a:cubicBezTo>
                  <a:cubicBezTo>
                    <a:pt x="328" y="8574"/>
                    <a:pt x="144" y="8502"/>
                    <a:pt x="1" y="8359"/>
                  </a:cubicBezTo>
                  <a:lnTo>
                    <a:pt x="1" y="8359"/>
                  </a:lnTo>
                  <a:lnTo>
                    <a:pt x="596" y="8955"/>
                  </a:lnTo>
                  <a:cubicBezTo>
                    <a:pt x="739" y="9098"/>
                    <a:pt x="924" y="9169"/>
                    <a:pt x="1108" y="9169"/>
                  </a:cubicBezTo>
                  <a:cubicBezTo>
                    <a:pt x="1293" y="9169"/>
                    <a:pt x="1477" y="9098"/>
                    <a:pt x="1620" y="8955"/>
                  </a:cubicBezTo>
                  <a:lnTo>
                    <a:pt x="8955" y="1620"/>
                  </a:lnTo>
                  <a:cubicBezTo>
                    <a:pt x="9241" y="1334"/>
                    <a:pt x="9241" y="882"/>
                    <a:pt x="8955" y="596"/>
                  </a:cubicBezTo>
                  <a:lnTo>
                    <a:pt x="8360" y="1"/>
                  </a:lnTo>
                  <a:close/>
                </a:path>
              </a:pathLst>
            </a:custGeom>
            <a:solidFill>
              <a:srgbClr val="292929">
                <a:alpha val="16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6826;p73">
              <a:extLst>
                <a:ext uri="{FF2B5EF4-FFF2-40B4-BE49-F238E27FC236}">
                  <a16:creationId xmlns:a16="http://schemas.microsoft.com/office/drawing/2014/main" id="{D9E14006-40EC-944B-AC2B-271F983384C0}"/>
                </a:ext>
              </a:extLst>
            </p:cNvPr>
            <p:cNvSpPr/>
            <p:nvPr/>
          </p:nvSpPr>
          <p:spPr>
            <a:xfrm>
              <a:off x="4850576" y="3885243"/>
              <a:ext cx="268314" cy="266910"/>
            </a:xfrm>
            <a:custGeom>
              <a:avLst/>
              <a:gdLst/>
              <a:ahLst/>
              <a:cxnLst/>
              <a:rect l="l" t="t" r="r" b="b"/>
              <a:pathLst>
                <a:path w="9170" h="9122" extrusionOk="0">
                  <a:moveTo>
                    <a:pt x="8133" y="1"/>
                  </a:moveTo>
                  <a:cubicBezTo>
                    <a:pt x="7949" y="1"/>
                    <a:pt x="7764" y="72"/>
                    <a:pt x="7621" y="215"/>
                  </a:cubicBezTo>
                  <a:lnTo>
                    <a:pt x="287" y="7550"/>
                  </a:lnTo>
                  <a:cubicBezTo>
                    <a:pt x="1" y="7836"/>
                    <a:pt x="1" y="8288"/>
                    <a:pt x="287" y="8574"/>
                  </a:cubicBezTo>
                  <a:lnTo>
                    <a:pt x="810" y="9122"/>
                  </a:lnTo>
                  <a:lnTo>
                    <a:pt x="9169" y="739"/>
                  </a:lnTo>
                  <a:lnTo>
                    <a:pt x="8645" y="215"/>
                  </a:lnTo>
                  <a:cubicBezTo>
                    <a:pt x="8503" y="72"/>
                    <a:pt x="8318" y="1"/>
                    <a:pt x="813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6827;p73">
              <a:extLst>
                <a:ext uri="{FF2B5EF4-FFF2-40B4-BE49-F238E27FC236}">
                  <a16:creationId xmlns:a16="http://schemas.microsoft.com/office/drawing/2014/main" id="{6D76BF6F-8970-8B4E-9E3B-F61774D49A30}"/>
                </a:ext>
              </a:extLst>
            </p:cNvPr>
            <p:cNvSpPr/>
            <p:nvPr/>
          </p:nvSpPr>
          <p:spPr>
            <a:xfrm>
              <a:off x="4973229" y="4076625"/>
              <a:ext cx="36253" cy="32274"/>
            </a:xfrm>
            <a:custGeom>
              <a:avLst/>
              <a:gdLst/>
              <a:ahLst/>
              <a:cxnLst/>
              <a:rect l="l" t="t" r="r" b="b"/>
              <a:pathLst>
                <a:path w="1239" h="1103" extrusionOk="0">
                  <a:moveTo>
                    <a:pt x="720" y="1"/>
                  </a:moveTo>
                  <a:cubicBezTo>
                    <a:pt x="563" y="1"/>
                    <a:pt x="394" y="67"/>
                    <a:pt x="262" y="199"/>
                  </a:cubicBezTo>
                  <a:cubicBezTo>
                    <a:pt x="24" y="437"/>
                    <a:pt x="0" y="795"/>
                    <a:pt x="191" y="985"/>
                  </a:cubicBezTo>
                  <a:cubicBezTo>
                    <a:pt x="270" y="1065"/>
                    <a:pt x="375" y="1103"/>
                    <a:pt x="487" y="1103"/>
                  </a:cubicBezTo>
                  <a:cubicBezTo>
                    <a:pt x="643" y="1103"/>
                    <a:pt x="814" y="1029"/>
                    <a:pt x="953" y="890"/>
                  </a:cubicBezTo>
                  <a:cubicBezTo>
                    <a:pt x="1191" y="652"/>
                    <a:pt x="1238" y="318"/>
                    <a:pt x="1048" y="128"/>
                  </a:cubicBezTo>
                  <a:cubicBezTo>
                    <a:pt x="963" y="43"/>
                    <a:pt x="846" y="1"/>
                    <a:pt x="72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6828;p73">
              <a:extLst>
                <a:ext uri="{FF2B5EF4-FFF2-40B4-BE49-F238E27FC236}">
                  <a16:creationId xmlns:a16="http://schemas.microsoft.com/office/drawing/2014/main" id="{81B108FC-E4A4-DA47-B826-FBA31A25B37B}"/>
                </a:ext>
              </a:extLst>
            </p:cNvPr>
            <p:cNvSpPr/>
            <p:nvPr/>
          </p:nvSpPr>
          <p:spPr>
            <a:xfrm>
              <a:off x="5041490" y="4007925"/>
              <a:ext cx="36985" cy="32274"/>
            </a:xfrm>
            <a:custGeom>
              <a:avLst/>
              <a:gdLst/>
              <a:ahLst/>
              <a:cxnLst/>
              <a:rect l="l" t="t" r="r" b="b"/>
              <a:pathLst>
                <a:path w="1264" h="1103" extrusionOk="0">
                  <a:moveTo>
                    <a:pt x="768" y="1"/>
                  </a:moveTo>
                  <a:cubicBezTo>
                    <a:pt x="605" y="1"/>
                    <a:pt x="425" y="75"/>
                    <a:pt x="287" y="213"/>
                  </a:cubicBezTo>
                  <a:cubicBezTo>
                    <a:pt x="49" y="452"/>
                    <a:pt x="1" y="785"/>
                    <a:pt x="191" y="976"/>
                  </a:cubicBezTo>
                  <a:cubicBezTo>
                    <a:pt x="276" y="1060"/>
                    <a:pt x="394" y="1103"/>
                    <a:pt x="519" y="1103"/>
                  </a:cubicBezTo>
                  <a:cubicBezTo>
                    <a:pt x="676" y="1103"/>
                    <a:pt x="845" y="1036"/>
                    <a:pt x="977" y="904"/>
                  </a:cubicBezTo>
                  <a:cubicBezTo>
                    <a:pt x="1215" y="666"/>
                    <a:pt x="1263" y="309"/>
                    <a:pt x="1073" y="118"/>
                  </a:cubicBezTo>
                  <a:cubicBezTo>
                    <a:pt x="993" y="39"/>
                    <a:pt x="884" y="1"/>
                    <a:pt x="76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6829;p73">
              <a:extLst>
                <a:ext uri="{FF2B5EF4-FFF2-40B4-BE49-F238E27FC236}">
                  <a16:creationId xmlns:a16="http://schemas.microsoft.com/office/drawing/2014/main" id="{3DD3C0CC-FAC3-C743-8ABC-F4B74AD80849}"/>
                </a:ext>
              </a:extLst>
            </p:cNvPr>
            <p:cNvSpPr/>
            <p:nvPr/>
          </p:nvSpPr>
          <p:spPr>
            <a:xfrm>
              <a:off x="5039412" y="3928985"/>
              <a:ext cx="123360" cy="147909"/>
            </a:xfrm>
            <a:custGeom>
              <a:avLst/>
              <a:gdLst/>
              <a:ahLst/>
              <a:cxnLst/>
              <a:rect l="l" t="t" r="r" b="b"/>
              <a:pathLst>
                <a:path w="4216" h="5055" extrusionOk="0">
                  <a:moveTo>
                    <a:pt x="3623" y="0"/>
                  </a:moveTo>
                  <a:cubicBezTo>
                    <a:pt x="3585" y="0"/>
                    <a:pt x="3549" y="18"/>
                    <a:pt x="3525" y="54"/>
                  </a:cubicBezTo>
                  <a:cubicBezTo>
                    <a:pt x="3454" y="101"/>
                    <a:pt x="3454" y="220"/>
                    <a:pt x="3525" y="268"/>
                  </a:cubicBezTo>
                  <a:lnTo>
                    <a:pt x="3644" y="411"/>
                  </a:lnTo>
                  <a:cubicBezTo>
                    <a:pt x="3882" y="625"/>
                    <a:pt x="3882" y="983"/>
                    <a:pt x="3644" y="1197"/>
                  </a:cubicBezTo>
                  <a:lnTo>
                    <a:pt x="72" y="4793"/>
                  </a:lnTo>
                  <a:cubicBezTo>
                    <a:pt x="0" y="4840"/>
                    <a:pt x="0" y="4936"/>
                    <a:pt x="72" y="5007"/>
                  </a:cubicBezTo>
                  <a:cubicBezTo>
                    <a:pt x="96" y="5031"/>
                    <a:pt x="143" y="5055"/>
                    <a:pt x="167" y="5055"/>
                  </a:cubicBezTo>
                  <a:cubicBezTo>
                    <a:pt x="215" y="5055"/>
                    <a:pt x="262" y="5031"/>
                    <a:pt x="286" y="5007"/>
                  </a:cubicBezTo>
                  <a:lnTo>
                    <a:pt x="3882" y="1435"/>
                  </a:lnTo>
                  <a:cubicBezTo>
                    <a:pt x="4216" y="1078"/>
                    <a:pt x="4216" y="530"/>
                    <a:pt x="3882" y="197"/>
                  </a:cubicBezTo>
                  <a:lnTo>
                    <a:pt x="3739" y="54"/>
                  </a:lnTo>
                  <a:cubicBezTo>
                    <a:pt x="3704" y="18"/>
                    <a:pt x="3662" y="0"/>
                    <a:pt x="362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6830;p73">
              <a:extLst>
                <a:ext uri="{FF2B5EF4-FFF2-40B4-BE49-F238E27FC236}">
                  <a16:creationId xmlns:a16="http://schemas.microsoft.com/office/drawing/2014/main" id="{01229FAD-E8BD-1142-B5EF-7FECF1A66295}"/>
                </a:ext>
              </a:extLst>
            </p:cNvPr>
            <p:cNvSpPr/>
            <p:nvPr/>
          </p:nvSpPr>
          <p:spPr>
            <a:xfrm>
              <a:off x="4845017" y="3880386"/>
              <a:ext cx="289908" cy="312877"/>
            </a:xfrm>
            <a:custGeom>
              <a:avLst/>
              <a:gdLst/>
              <a:ahLst/>
              <a:cxnLst/>
              <a:rect l="l" t="t" r="r" b="b"/>
              <a:pathLst>
                <a:path w="9908" h="10693" extrusionOk="0">
                  <a:moveTo>
                    <a:pt x="8311" y="0"/>
                  </a:moveTo>
                  <a:cubicBezTo>
                    <a:pt x="8073" y="0"/>
                    <a:pt x="7859" y="95"/>
                    <a:pt x="7692" y="262"/>
                  </a:cubicBezTo>
                  <a:lnTo>
                    <a:pt x="357" y="7597"/>
                  </a:lnTo>
                  <a:cubicBezTo>
                    <a:pt x="0" y="7954"/>
                    <a:pt x="0" y="8502"/>
                    <a:pt x="357" y="8835"/>
                  </a:cubicBezTo>
                  <a:lnTo>
                    <a:pt x="1929" y="10431"/>
                  </a:lnTo>
                  <a:cubicBezTo>
                    <a:pt x="2096" y="10598"/>
                    <a:pt x="2310" y="10693"/>
                    <a:pt x="2548" y="10693"/>
                  </a:cubicBezTo>
                  <a:cubicBezTo>
                    <a:pt x="2787" y="10693"/>
                    <a:pt x="3001" y="10598"/>
                    <a:pt x="3168" y="10431"/>
                  </a:cubicBezTo>
                  <a:lnTo>
                    <a:pt x="6406" y="7192"/>
                  </a:lnTo>
                  <a:cubicBezTo>
                    <a:pt x="6478" y="7121"/>
                    <a:pt x="6478" y="7025"/>
                    <a:pt x="6406" y="6954"/>
                  </a:cubicBezTo>
                  <a:cubicBezTo>
                    <a:pt x="6383" y="6930"/>
                    <a:pt x="6347" y="6918"/>
                    <a:pt x="6308" y="6918"/>
                  </a:cubicBezTo>
                  <a:cubicBezTo>
                    <a:pt x="6269" y="6918"/>
                    <a:pt x="6228" y="6930"/>
                    <a:pt x="6192" y="6954"/>
                  </a:cubicBezTo>
                  <a:lnTo>
                    <a:pt x="2953" y="10216"/>
                  </a:lnTo>
                  <a:cubicBezTo>
                    <a:pt x="2858" y="10312"/>
                    <a:pt x="2715" y="10383"/>
                    <a:pt x="2548" y="10383"/>
                  </a:cubicBezTo>
                  <a:cubicBezTo>
                    <a:pt x="2405" y="10383"/>
                    <a:pt x="2263" y="10312"/>
                    <a:pt x="2167" y="10216"/>
                  </a:cubicBezTo>
                  <a:lnTo>
                    <a:pt x="1239" y="9288"/>
                  </a:lnTo>
                  <a:lnTo>
                    <a:pt x="2263" y="8240"/>
                  </a:lnTo>
                  <a:cubicBezTo>
                    <a:pt x="2334" y="8168"/>
                    <a:pt x="2334" y="8073"/>
                    <a:pt x="2263" y="8026"/>
                  </a:cubicBezTo>
                  <a:cubicBezTo>
                    <a:pt x="2239" y="7990"/>
                    <a:pt x="2197" y="7972"/>
                    <a:pt x="2155" y="7972"/>
                  </a:cubicBezTo>
                  <a:cubicBezTo>
                    <a:pt x="2114" y="7972"/>
                    <a:pt x="2072" y="7990"/>
                    <a:pt x="2048" y="8026"/>
                  </a:cubicBezTo>
                  <a:lnTo>
                    <a:pt x="1000" y="9050"/>
                  </a:lnTo>
                  <a:lnTo>
                    <a:pt x="572" y="8621"/>
                  </a:lnTo>
                  <a:cubicBezTo>
                    <a:pt x="357" y="8407"/>
                    <a:pt x="357" y="8049"/>
                    <a:pt x="572" y="7835"/>
                  </a:cubicBezTo>
                  <a:lnTo>
                    <a:pt x="596" y="7811"/>
                  </a:lnTo>
                  <a:lnTo>
                    <a:pt x="1024" y="8240"/>
                  </a:lnTo>
                  <a:cubicBezTo>
                    <a:pt x="1072" y="8264"/>
                    <a:pt x="1096" y="8288"/>
                    <a:pt x="1143" y="8288"/>
                  </a:cubicBezTo>
                  <a:cubicBezTo>
                    <a:pt x="1191" y="8288"/>
                    <a:pt x="1215" y="8264"/>
                    <a:pt x="1262" y="8240"/>
                  </a:cubicBezTo>
                  <a:cubicBezTo>
                    <a:pt x="1310" y="8168"/>
                    <a:pt x="1310" y="8073"/>
                    <a:pt x="1262" y="8002"/>
                  </a:cubicBezTo>
                  <a:lnTo>
                    <a:pt x="834" y="7573"/>
                  </a:lnTo>
                  <a:lnTo>
                    <a:pt x="1191" y="7216"/>
                  </a:lnTo>
                  <a:lnTo>
                    <a:pt x="1453" y="7478"/>
                  </a:lnTo>
                  <a:cubicBezTo>
                    <a:pt x="1477" y="7502"/>
                    <a:pt x="1524" y="7525"/>
                    <a:pt x="1572" y="7525"/>
                  </a:cubicBezTo>
                  <a:cubicBezTo>
                    <a:pt x="1596" y="7525"/>
                    <a:pt x="1643" y="7502"/>
                    <a:pt x="1667" y="7478"/>
                  </a:cubicBezTo>
                  <a:cubicBezTo>
                    <a:pt x="1739" y="7406"/>
                    <a:pt x="1739" y="7311"/>
                    <a:pt x="1667" y="7264"/>
                  </a:cubicBezTo>
                  <a:lnTo>
                    <a:pt x="1405" y="7002"/>
                  </a:lnTo>
                  <a:lnTo>
                    <a:pt x="1786" y="6621"/>
                  </a:lnTo>
                  <a:lnTo>
                    <a:pt x="2048" y="6882"/>
                  </a:lnTo>
                  <a:cubicBezTo>
                    <a:pt x="2072" y="6906"/>
                    <a:pt x="2120" y="6930"/>
                    <a:pt x="2144" y="6930"/>
                  </a:cubicBezTo>
                  <a:cubicBezTo>
                    <a:pt x="2191" y="6930"/>
                    <a:pt x="2239" y="6906"/>
                    <a:pt x="2263" y="6882"/>
                  </a:cubicBezTo>
                  <a:cubicBezTo>
                    <a:pt x="2334" y="6835"/>
                    <a:pt x="2334" y="6716"/>
                    <a:pt x="2263" y="6668"/>
                  </a:cubicBezTo>
                  <a:lnTo>
                    <a:pt x="2001" y="6406"/>
                  </a:lnTo>
                  <a:lnTo>
                    <a:pt x="2358" y="6025"/>
                  </a:lnTo>
                  <a:lnTo>
                    <a:pt x="2644" y="6287"/>
                  </a:lnTo>
                  <a:cubicBezTo>
                    <a:pt x="2667" y="6335"/>
                    <a:pt x="2715" y="6335"/>
                    <a:pt x="2739" y="6335"/>
                  </a:cubicBezTo>
                  <a:cubicBezTo>
                    <a:pt x="2787" y="6335"/>
                    <a:pt x="2834" y="6335"/>
                    <a:pt x="2858" y="6287"/>
                  </a:cubicBezTo>
                  <a:cubicBezTo>
                    <a:pt x="2906" y="6239"/>
                    <a:pt x="2906" y="6144"/>
                    <a:pt x="2858" y="6073"/>
                  </a:cubicBezTo>
                  <a:lnTo>
                    <a:pt x="2596" y="5811"/>
                  </a:lnTo>
                  <a:lnTo>
                    <a:pt x="2953" y="5454"/>
                  </a:lnTo>
                  <a:lnTo>
                    <a:pt x="3382" y="5882"/>
                  </a:lnTo>
                  <a:cubicBezTo>
                    <a:pt x="3430" y="5906"/>
                    <a:pt x="3453" y="5930"/>
                    <a:pt x="3501" y="5930"/>
                  </a:cubicBezTo>
                  <a:cubicBezTo>
                    <a:pt x="3549" y="5930"/>
                    <a:pt x="3572" y="5906"/>
                    <a:pt x="3620" y="5882"/>
                  </a:cubicBezTo>
                  <a:cubicBezTo>
                    <a:pt x="3668" y="5811"/>
                    <a:pt x="3668" y="5716"/>
                    <a:pt x="3620" y="5644"/>
                  </a:cubicBezTo>
                  <a:lnTo>
                    <a:pt x="3168" y="5215"/>
                  </a:lnTo>
                  <a:lnTo>
                    <a:pt x="3549" y="4858"/>
                  </a:lnTo>
                  <a:lnTo>
                    <a:pt x="3811" y="5120"/>
                  </a:lnTo>
                  <a:cubicBezTo>
                    <a:pt x="3834" y="5144"/>
                    <a:pt x="3882" y="5168"/>
                    <a:pt x="3930" y="5168"/>
                  </a:cubicBezTo>
                  <a:cubicBezTo>
                    <a:pt x="3953" y="5168"/>
                    <a:pt x="4001" y="5144"/>
                    <a:pt x="4025" y="5120"/>
                  </a:cubicBezTo>
                  <a:cubicBezTo>
                    <a:pt x="4096" y="5049"/>
                    <a:pt x="4096" y="4954"/>
                    <a:pt x="4025" y="4906"/>
                  </a:cubicBezTo>
                  <a:lnTo>
                    <a:pt x="3763" y="4644"/>
                  </a:lnTo>
                  <a:lnTo>
                    <a:pt x="4144" y="4263"/>
                  </a:lnTo>
                  <a:lnTo>
                    <a:pt x="4406" y="4525"/>
                  </a:lnTo>
                  <a:cubicBezTo>
                    <a:pt x="4430" y="4572"/>
                    <a:pt x="4477" y="4572"/>
                    <a:pt x="4501" y="4572"/>
                  </a:cubicBezTo>
                  <a:cubicBezTo>
                    <a:pt x="4549" y="4572"/>
                    <a:pt x="4596" y="4572"/>
                    <a:pt x="4620" y="4525"/>
                  </a:cubicBezTo>
                  <a:cubicBezTo>
                    <a:pt x="4692" y="4477"/>
                    <a:pt x="4692" y="4382"/>
                    <a:pt x="4620" y="4311"/>
                  </a:cubicBezTo>
                  <a:lnTo>
                    <a:pt x="4358" y="4049"/>
                  </a:lnTo>
                  <a:lnTo>
                    <a:pt x="4715" y="3668"/>
                  </a:lnTo>
                  <a:lnTo>
                    <a:pt x="4977" y="3953"/>
                  </a:lnTo>
                  <a:cubicBezTo>
                    <a:pt x="5025" y="3977"/>
                    <a:pt x="5049" y="3977"/>
                    <a:pt x="5097" y="3977"/>
                  </a:cubicBezTo>
                  <a:cubicBezTo>
                    <a:pt x="5144" y="3977"/>
                    <a:pt x="5168" y="3977"/>
                    <a:pt x="5216" y="3953"/>
                  </a:cubicBezTo>
                  <a:cubicBezTo>
                    <a:pt x="5263" y="3882"/>
                    <a:pt x="5263" y="3787"/>
                    <a:pt x="5216" y="3715"/>
                  </a:cubicBezTo>
                  <a:lnTo>
                    <a:pt x="4954" y="3453"/>
                  </a:lnTo>
                  <a:lnTo>
                    <a:pt x="5311" y="3096"/>
                  </a:lnTo>
                  <a:lnTo>
                    <a:pt x="5573" y="3358"/>
                  </a:lnTo>
                  <a:cubicBezTo>
                    <a:pt x="5597" y="3382"/>
                    <a:pt x="5644" y="3406"/>
                    <a:pt x="5692" y="3406"/>
                  </a:cubicBezTo>
                  <a:cubicBezTo>
                    <a:pt x="5716" y="3406"/>
                    <a:pt x="5763" y="3382"/>
                    <a:pt x="5787" y="3358"/>
                  </a:cubicBezTo>
                  <a:cubicBezTo>
                    <a:pt x="5859" y="3287"/>
                    <a:pt x="5859" y="3191"/>
                    <a:pt x="5787" y="3144"/>
                  </a:cubicBezTo>
                  <a:lnTo>
                    <a:pt x="5525" y="2858"/>
                  </a:lnTo>
                  <a:lnTo>
                    <a:pt x="5906" y="2501"/>
                  </a:lnTo>
                  <a:lnTo>
                    <a:pt x="6335" y="2929"/>
                  </a:lnTo>
                  <a:cubicBezTo>
                    <a:pt x="6359" y="2953"/>
                    <a:pt x="6406" y="2977"/>
                    <a:pt x="6454" y="2977"/>
                  </a:cubicBezTo>
                  <a:cubicBezTo>
                    <a:pt x="6478" y="2977"/>
                    <a:pt x="6525" y="2953"/>
                    <a:pt x="6549" y="2929"/>
                  </a:cubicBezTo>
                  <a:cubicBezTo>
                    <a:pt x="6621" y="2882"/>
                    <a:pt x="6621" y="2763"/>
                    <a:pt x="6549" y="2715"/>
                  </a:cubicBezTo>
                  <a:lnTo>
                    <a:pt x="6121" y="2286"/>
                  </a:lnTo>
                  <a:lnTo>
                    <a:pt x="6478" y="1905"/>
                  </a:lnTo>
                  <a:lnTo>
                    <a:pt x="6764" y="2167"/>
                  </a:lnTo>
                  <a:cubicBezTo>
                    <a:pt x="6787" y="2215"/>
                    <a:pt x="6811" y="2215"/>
                    <a:pt x="6859" y="2215"/>
                  </a:cubicBezTo>
                  <a:cubicBezTo>
                    <a:pt x="6906" y="2215"/>
                    <a:pt x="6954" y="2215"/>
                    <a:pt x="6978" y="2167"/>
                  </a:cubicBezTo>
                  <a:cubicBezTo>
                    <a:pt x="7025" y="2120"/>
                    <a:pt x="7025" y="2024"/>
                    <a:pt x="6978" y="1953"/>
                  </a:cubicBezTo>
                  <a:lnTo>
                    <a:pt x="6716" y="1691"/>
                  </a:lnTo>
                  <a:lnTo>
                    <a:pt x="7073" y="1334"/>
                  </a:lnTo>
                  <a:lnTo>
                    <a:pt x="7335" y="1596"/>
                  </a:lnTo>
                  <a:cubicBezTo>
                    <a:pt x="7383" y="1620"/>
                    <a:pt x="7407" y="1643"/>
                    <a:pt x="7454" y="1643"/>
                  </a:cubicBezTo>
                  <a:cubicBezTo>
                    <a:pt x="7502" y="1643"/>
                    <a:pt x="7526" y="1620"/>
                    <a:pt x="7573" y="1596"/>
                  </a:cubicBezTo>
                  <a:cubicBezTo>
                    <a:pt x="7621" y="1524"/>
                    <a:pt x="7621" y="1429"/>
                    <a:pt x="7573" y="1358"/>
                  </a:cubicBezTo>
                  <a:lnTo>
                    <a:pt x="7287" y="1096"/>
                  </a:lnTo>
                  <a:lnTo>
                    <a:pt x="7668" y="738"/>
                  </a:lnTo>
                  <a:lnTo>
                    <a:pt x="7930" y="1000"/>
                  </a:lnTo>
                  <a:cubicBezTo>
                    <a:pt x="7954" y="1024"/>
                    <a:pt x="8002" y="1048"/>
                    <a:pt x="8050" y="1048"/>
                  </a:cubicBezTo>
                  <a:cubicBezTo>
                    <a:pt x="8073" y="1048"/>
                    <a:pt x="8121" y="1024"/>
                    <a:pt x="8145" y="1000"/>
                  </a:cubicBezTo>
                  <a:cubicBezTo>
                    <a:pt x="8216" y="929"/>
                    <a:pt x="8216" y="834"/>
                    <a:pt x="8145" y="786"/>
                  </a:cubicBezTo>
                  <a:lnTo>
                    <a:pt x="7883" y="524"/>
                  </a:lnTo>
                  <a:lnTo>
                    <a:pt x="7907" y="476"/>
                  </a:lnTo>
                  <a:cubicBezTo>
                    <a:pt x="8026" y="381"/>
                    <a:pt x="8169" y="310"/>
                    <a:pt x="8311" y="310"/>
                  </a:cubicBezTo>
                  <a:cubicBezTo>
                    <a:pt x="8454" y="310"/>
                    <a:pt x="8597" y="381"/>
                    <a:pt x="8716" y="476"/>
                  </a:cubicBezTo>
                  <a:lnTo>
                    <a:pt x="9145" y="905"/>
                  </a:lnTo>
                  <a:lnTo>
                    <a:pt x="2548" y="7502"/>
                  </a:lnTo>
                  <a:cubicBezTo>
                    <a:pt x="2501" y="7573"/>
                    <a:pt x="2501" y="7668"/>
                    <a:pt x="2548" y="7716"/>
                  </a:cubicBezTo>
                  <a:cubicBezTo>
                    <a:pt x="2572" y="7764"/>
                    <a:pt x="2620" y="7764"/>
                    <a:pt x="2667" y="7764"/>
                  </a:cubicBezTo>
                  <a:cubicBezTo>
                    <a:pt x="2691" y="7764"/>
                    <a:pt x="2739" y="7764"/>
                    <a:pt x="2763" y="7716"/>
                  </a:cubicBezTo>
                  <a:lnTo>
                    <a:pt x="9359" y="1143"/>
                  </a:lnTo>
                  <a:lnTo>
                    <a:pt x="9645" y="1405"/>
                  </a:lnTo>
                  <a:cubicBezTo>
                    <a:pt x="9669" y="1441"/>
                    <a:pt x="9705" y="1459"/>
                    <a:pt x="9743" y="1459"/>
                  </a:cubicBezTo>
                  <a:cubicBezTo>
                    <a:pt x="9782" y="1459"/>
                    <a:pt x="9824" y="1441"/>
                    <a:pt x="9859" y="1405"/>
                  </a:cubicBezTo>
                  <a:cubicBezTo>
                    <a:pt x="9907" y="1358"/>
                    <a:pt x="9907" y="1238"/>
                    <a:pt x="9859" y="1191"/>
                  </a:cubicBezTo>
                  <a:lnTo>
                    <a:pt x="8931" y="262"/>
                  </a:lnTo>
                  <a:cubicBezTo>
                    <a:pt x="8764" y="95"/>
                    <a:pt x="8550" y="0"/>
                    <a:pt x="831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6831;p73">
              <a:extLst>
                <a:ext uri="{FF2B5EF4-FFF2-40B4-BE49-F238E27FC236}">
                  <a16:creationId xmlns:a16="http://schemas.microsoft.com/office/drawing/2014/main" id="{00071944-9288-244D-BFCC-76389F4F8CDE}"/>
                </a:ext>
              </a:extLst>
            </p:cNvPr>
            <p:cNvSpPr/>
            <p:nvPr/>
          </p:nvSpPr>
          <p:spPr>
            <a:xfrm>
              <a:off x="4978788" y="4066062"/>
              <a:ext cx="15361" cy="14308"/>
            </a:xfrm>
            <a:custGeom>
              <a:avLst/>
              <a:gdLst/>
              <a:ahLst/>
              <a:cxnLst/>
              <a:rect l="l" t="t" r="r" b="b"/>
              <a:pathLst>
                <a:path w="525" h="489" extrusionOk="0">
                  <a:moveTo>
                    <a:pt x="170" y="1"/>
                  </a:moveTo>
                  <a:cubicBezTo>
                    <a:pt x="132" y="1"/>
                    <a:pt x="96" y="13"/>
                    <a:pt x="72" y="36"/>
                  </a:cubicBezTo>
                  <a:cubicBezTo>
                    <a:pt x="1" y="108"/>
                    <a:pt x="1" y="203"/>
                    <a:pt x="72" y="251"/>
                  </a:cubicBezTo>
                  <a:lnTo>
                    <a:pt x="239" y="441"/>
                  </a:lnTo>
                  <a:cubicBezTo>
                    <a:pt x="263" y="465"/>
                    <a:pt x="310" y="489"/>
                    <a:pt x="358" y="489"/>
                  </a:cubicBezTo>
                  <a:cubicBezTo>
                    <a:pt x="382" y="489"/>
                    <a:pt x="429" y="465"/>
                    <a:pt x="453" y="441"/>
                  </a:cubicBezTo>
                  <a:cubicBezTo>
                    <a:pt x="525" y="370"/>
                    <a:pt x="525" y="275"/>
                    <a:pt x="453" y="227"/>
                  </a:cubicBezTo>
                  <a:lnTo>
                    <a:pt x="286" y="36"/>
                  </a:lnTo>
                  <a:cubicBezTo>
                    <a:pt x="251" y="13"/>
                    <a:pt x="209" y="1"/>
                    <a:pt x="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6832;p73">
              <a:extLst>
                <a:ext uri="{FF2B5EF4-FFF2-40B4-BE49-F238E27FC236}">
                  <a16:creationId xmlns:a16="http://schemas.microsoft.com/office/drawing/2014/main" id="{733D616B-AEC8-644E-B8A0-8F20157E057C}"/>
                </a:ext>
              </a:extLst>
            </p:cNvPr>
            <p:cNvSpPr/>
            <p:nvPr/>
          </p:nvSpPr>
          <p:spPr>
            <a:xfrm>
              <a:off x="5032449" y="4011904"/>
              <a:ext cx="15361" cy="14133"/>
            </a:xfrm>
            <a:custGeom>
              <a:avLst/>
              <a:gdLst/>
              <a:ahLst/>
              <a:cxnLst/>
              <a:rect l="l" t="t" r="r" b="b"/>
              <a:pathLst>
                <a:path w="525" h="483" extrusionOk="0">
                  <a:moveTo>
                    <a:pt x="179" y="0"/>
                  </a:moveTo>
                  <a:cubicBezTo>
                    <a:pt x="137" y="0"/>
                    <a:pt x="96" y="18"/>
                    <a:pt x="72" y="54"/>
                  </a:cubicBezTo>
                  <a:cubicBezTo>
                    <a:pt x="0" y="101"/>
                    <a:pt x="0" y="220"/>
                    <a:pt x="72" y="268"/>
                  </a:cubicBezTo>
                  <a:lnTo>
                    <a:pt x="238" y="459"/>
                  </a:lnTo>
                  <a:cubicBezTo>
                    <a:pt x="286" y="482"/>
                    <a:pt x="310" y="482"/>
                    <a:pt x="358" y="482"/>
                  </a:cubicBezTo>
                  <a:cubicBezTo>
                    <a:pt x="405" y="482"/>
                    <a:pt x="429" y="482"/>
                    <a:pt x="477" y="459"/>
                  </a:cubicBezTo>
                  <a:cubicBezTo>
                    <a:pt x="524" y="387"/>
                    <a:pt x="524" y="292"/>
                    <a:pt x="477" y="220"/>
                  </a:cubicBezTo>
                  <a:lnTo>
                    <a:pt x="286" y="54"/>
                  </a:lnTo>
                  <a:cubicBezTo>
                    <a:pt x="262" y="18"/>
                    <a:pt x="221" y="0"/>
                    <a:pt x="17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6833;p73">
              <a:extLst>
                <a:ext uri="{FF2B5EF4-FFF2-40B4-BE49-F238E27FC236}">
                  <a16:creationId xmlns:a16="http://schemas.microsoft.com/office/drawing/2014/main" id="{9D35CC09-30C4-3D49-A569-10ECB3A7E3C2}"/>
                </a:ext>
              </a:extLst>
            </p:cNvPr>
            <p:cNvSpPr/>
            <p:nvPr/>
          </p:nvSpPr>
          <p:spPr>
            <a:xfrm>
              <a:off x="5003863" y="4037008"/>
              <a:ext cx="23730" cy="23174"/>
            </a:xfrm>
            <a:custGeom>
              <a:avLst/>
              <a:gdLst/>
              <a:ahLst/>
              <a:cxnLst/>
              <a:rect l="l" t="t" r="r" b="b"/>
              <a:pathLst>
                <a:path w="811" h="792" extrusionOk="0">
                  <a:moveTo>
                    <a:pt x="673" y="1"/>
                  </a:moveTo>
                  <a:cubicBezTo>
                    <a:pt x="663" y="1"/>
                    <a:pt x="653" y="2"/>
                    <a:pt x="644" y="5"/>
                  </a:cubicBezTo>
                  <a:cubicBezTo>
                    <a:pt x="549" y="5"/>
                    <a:pt x="477" y="77"/>
                    <a:pt x="501" y="172"/>
                  </a:cubicBezTo>
                  <a:cubicBezTo>
                    <a:pt x="501" y="244"/>
                    <a:pt x="477" y="339"/>
                    <a:pt x="406" y="386"/>
                  </a:cubicBezTo>
                  <a:cubicBezTo>
                    <a:pt x="358" y="458"/>
                    <a:pt x="263" y="482"/>
                    <a:pt x="168" y="482"/>
                  </a:cubicBezTo>
                  <a:cubicBezTo>
                    <a:pt x="96" y="482"/>
                    <a:pt x="25" y="529"/>
                    <a:pt x="1" y="625"/>
                  </a:cubicBezTo>
                  <a:cubicBezTo>
                    <a:pt x="1" y="720"/>
                    <a:pt x="72" y="791"/>
                    <a:pt x="144" y="791"/>
                  </a:cubicBezTo>
                  <a:lnTo>
                    <a:pt x="191" y="791"/>
                  </a:lnTo>
                  <a:cubicBezTo>
                    <a:pt x="358" y="791"/>
                    <a:pt x="525" y="720"/>
                    <a:pt x="620" y="625"/>
                  </a:cubicBezTo>
                  <a:cubicBezTo>
                    <a:pt x="763" y="482"/>
                    <a:pt x="811" y="315"/>
                    <a:pt x="811" y="148"/>
                  </a:cubicBezTo>
                  <a:cubicBezTo>
                    <a:pt x="811" y="66"/>
                    <a:pt x="739" y="1"/>
                    <a:pt x="67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12" name="Google Shape;1612;p40"/>
          <p:cNvSpPr/>
          <p:nvPr/>
        </p:nvSpPr>
        <p:spPr>
          <a:xfrm flipH="1">
            <a:off x="5897965" y="3960040"/>
            <a:ext cx="4921187" cy="52479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rgbClr val="00B050">
              <a:alpha val="86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3" name="Google Shape;1613;p40"/>
          <p:cNvSpPr/>
          <p:nvPr/>
        </p:nvSpPr>
        <p:spPr>
          <a:xfrm>
            <a:off x="1220682" y="1719378"/>
            <a:ext cx="4942063" cy="524793"/>
          </a:xfrm>
          <a:custGeom>
            <a:avLst/>
            <a:gdLst/>
            <a:ahLst/>
            <a:cxnLst/>
            <a:rect l="l" t="t" r="r" b="b"/>
            <a:pathLst>
              <a:path w="31235" h="6987" extrusionOk="0">
                <a:moveTo>
                  <a:pt x="1" y="0"/>
                </a:moveTo>
                <a:lnTo>
                  <a:pt x="1908" y="3488"/>
                </a:lnTo>
                <a:lnTo>
                  <a:pt x="1090" y="6986"/>
                </a:lnTo>
                <a:lnTo>
                  <a:pt x="31235" y="6986"/>
                </a:lnTo>
                <a:lnTo>
                  <a:pt x="29742" y="3357"/>
                </a:lnTo>
                <a:lnTo>
                  <a:pt x="30646" y="1722"/>
                </a:lnTo>
                <a:lnTo>
                  <a:pt x="30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15" name="Google Shape;1615;p40"/>
          <p:cNvGrpSpPr/>
          <p:nvPr/>
        </p:nvGrpSpPr>
        <p:grpSpPr>
          <a:xfrm>
            <a:off x="745177" y="1458154"/>
            <a:ext cx="1396633" cy="1521567"/>
            <a:chOff x="7280928" y="248078"/>
            <a:chExt cx="1047475" cy="1141175"/>
          </a:xfrm>
        </p:grpSpPr>
        <p:sp>
          <p:nvSpPr>
            <p:cNvPr id="1616" name="Google Shape;1616;p40"/>
            <p:cNvSpPr/>
            <p:nvPr/>
          </p:nvSpPr>
          <p:spPr>
            <a:xfrm>
              <a:off x="7280928" y="248078"/>
              <a:ext cx="1047475" cy="1141175"/>
            </a:xfrm>
            <a:custGeom>
              <a:avLst/>
              <a:gdLst/>
              <a:ahLst/>
              <a:cxnLst/>
              <a:rect l="l" t="t" r="r" b="b"/>
              <a:pathLst>
                <a:path w="41899" h="45647" extrusionOk="0">
                  <a:moveTo>
                    <a:pt x="6024" y="1"/>
                  </a:moveTo>
                  <a:cubicBezTo>
                    <a:pt x="5681" y="1"/>
                    <a:pt x="5338" y="50"/>
                    <a:pt x="4996" y="123"/>
                  </a:cubicBezTo>
                  <a:cubicBezTo>
                    <a:pt x="3869" y="368"/>
                    <a:pt x="2988" y="1078"/>
                    <a:pt x="2498" y="2107"/>
                  </a:cubicBezTo>
                  <a:cubicBezTo>
                    <a:pt x="1567" y="4090"/>
                    <a:pt x="2449" y="7029"/>
                    <a:pt x="3526" y="9453"/>
                  </a:cubicBezTo>
                  <a:cubicBezTo>
                    <a:pt x="1494" y="13543"/>
                    <a:pt x="1518" y="18905"/>
                    <a:pt x="1567" y="24562"/>
                  </a:cubicBezTo>
                  <a:cubicBezTo>
                    <a:pt x="1567" y="25346"/>
                    <a:pt x="1567" y="26154"/>
                    <a:pt x="1567" y="26986"/>
                  </a:cubicBezTo>
                  <a:cubicBezTo>
                    <a:pt x="1567" y="27868"/>
                    <a:pt x="1592" y="28701"/>
                    <a:pt x="1641" y="29460"/>
                  </a:cubicBezTo>
                  <a:cubicBezTo>
                    <a:pt x="1029" y="30684"/>
                    <a:pt x="0" y="33525"/>
                    <a:pt x="1714" y="36414"/>
                  </a:cubicBezTo>
                  <a:cubicBezTo>
                    <a:pt x="2033" y="36978"/>
                    <a:pt x="2547" y="37394"/>
                    <a:pt x="3134" y="37590"/>
                  </a:cubicBezTo>
                  <a:lnTo>
                    <a:pt x="7738" y="42193"/>
                  </a:lnTo>
                  <a:lnTo>
                    <a:pt x="9428" y="40504"/>
                  </a:lnTo>
                  <a:cubicBezTo>
                    <a:pt x="10971" y="40822"/>
                    <a:pt x="12685" y="40896"/>
                    <a:pt x="14693" y="40896"/>
                  </a:cubicBezTo>
                  <a:cubicBezTo>
                    <a:pt x="14693" y="41434"/>
                    <a:pt x="14644" y="42071"/>
                    <a:pt x="14595" y="42732"/>
                  </a:cubicBezTo>
                  <a:cubicBezTo>
                    <a:pt x="14448" y="44201"/>
                    <a:pt x="15525" y="45499"/>
                    <a:pt x="16995" y="45646"/>
                  </a:cubicBezTo>
                  <a:lnTo>
                    <a:pt x="17240" y="45646"/>
                  </a:lnTo>
                  <a:cubicBezTo>
                    <a:pt x="18611" y="45646"/>
                    <a:pt x="19737" y="44618"/>
                    <a:pt x="19884" y="43246"/>
                  </a:cubicBezTo>
                  <a:cubicBezTo>
                    <a:pt x="19958" y="42365"/>
                    <a:pt x="20007" y="41557"/>
                    <a:pt x="20007" y="40847"/>
                  </a:cubicBezTo>
                  <a:lnTo>
                    <a:pt x="20227" y="40847"/>
                  </a:lnTo>
                  <a:cubicBezTo>
                    <a:pt x="20203" y="41263"/>
                    <a:pt x="20154" y="41704"/>
                    <a:pt x="20056" y="42144"/>
                  </a:cubicBezTo>
                  <a:cubicBezTo>
                    <a:pt x="19884" y="42830"/>
                    <a:pt x="20007" y="43565"/>
                    <a:pt x="20374" y="44152"/>
                  </a:cubicBezTo>
                  <a:cubicBezTo>
                    <a:pt x="20766" y="44765"/>
                    <a:pt x="21354" y="45181"/>
                    <a:pt x="22039" y="45328"/>
                  </a:cubicBezTo>
                  <a:cubicBezTo>
                    <a:pt x="22235" y="45377"/>
                    <a:pt x="22431" y="45401"/>
                    <a:pt x="22627" y="45401"/>
                  </a:cubicBezTo>
                  <a:cubicBezTo>
                    <a:pt x="23876" y="45401"/>
                    <a:pt x="24953" y="44544"/>
                    <a:pt x="25223" y="43344"/>
                  </a:cubicBezTo>
                  <a:cubicBezTo>
                    <a:pt x="25419" y="42463"/>
                    <a:pt x="25516" y="41630"/>
                    <a:pt x="25541" y="40871"/>
                  </a:cubicBezTo>
                  <a:cubicBezTo>
                    <a:pt x="28651" y="40847"/>
                    <a:pt x="31589" y="40504"/>
                    <a:pt x="33695" y="38422"/>
                  </a:cubicBezTo>
                  <a:cubicBezTo>
                    <a:pt x="35483" y="36659"/>
                    <a:pt x="36365" y="34088"/>
                    <a:pt x="36585" y="29729"/>
                  </a:cubicBezTo>
                  <a:cubicBezTo>
                    <a:pt x="40552" y="28358"/>
                    <a:pt x="41899" y="25076"/>
                    <a:pt x="41801" y="22211"/>
                  </a:cubicBezTo>
                  <a:cubicBezTo>
                    <a:pt x="41752" y="20791"/>
                    <a:pt x="40577" y="19665"/>
                    <a:pt x="39156" y="19665"/>
                  </a:cubicBezTo>
                  <a:lnTo>
                    <a:pt x="39058" y="19665"/>
                  </a:lnTo>
                  <a:cubicBezTo>
                    <a:pt x="38054" y="19689"/>
                    <a:pt x="37197" y="20277"/>
                    <a:pt x="36781" y="21134"/>
                  </a:cubicBezTo>
                  <a:cubicBezTo>
                    <a:pt x="36854" y="16824"/>
                    <a:pt x="36781" y="12783"/>
                    <a:pt x="35263" y="9502"/>
                  </a:cubicBezTo>
                  <a:cubicBezTo>
                    <a:pt x="37075" y="5486"/>
                    <a:pt x="36830" y="3282"/>
                    <a:pt x="36291" y="2107"/>
                  </a:cubicBezTo>
                  <a:cubicBezTo>
                    <a:pt x="35801" y="1078"/>
                    <a:pt x="34920" y="368"/>
                    <a:pt x="33793" y="123"/>
                  </a:cubicBezTo>
                  <a:cubicBezTo>
                    <a:pt x="33475" y="50"/>
                    <a:pt x="33132" y="1"/>
                    <a:pt x="32765" y="1"/>
                  </a:cubicBezTo>
                  <a:cubicBezTo>
                    <a:pt x="30488" y="1"/>
                    <a:pt x="28431" y="1617"/>
                    <a:pt x="27010" y="3037"/>
                  </a:cubicBezTo>
                  <a:cubicBezTo>
                    <a:pt x="24831" y="2450"/>
                    <a:pt x="22211" y="2156"/>
                    <a:pt x="19076" y="2156"/>
                  </a:cubicBezTo>
                  <a:cubicBezTo>
                    <a:pt x="16236" y="2156"/>
                    <a:pt x="13836" y="2450"/>
                    <a:pt x="11754" y="3013"/>
                  </a:cubicBezTo>
                  <a:cubicBezTo>
                    <a:pt x="10358" y="1592"/>
                    <a:pt x="8277" y="1"/>
                    <a:pt x="6024"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7" name="Google Shape;1617;p40"/>
            <p:cNvSpPr/>
            <p:nvPr/>
          </p:nvSpPr>
          <p:spPr>
            <a:xfrm>
              <a:off x="7357700" y="314400"/>
              <a:ext cx="191650" cy="170275"/>
            </a:xfrm>
            <a:custGeom>
              <a:avLst/>
              <a:gdLst/>
              <a:ahLst/>
              <a:cxnLst/>
              <a:rect l="l" t="t" r="r" b="b"/>
              <a:pathLst>
                <a:path w="7666" h="6811" extrusionOk="0">
                  <a:moveTo>
                    <a:pt x="2796" y="0"/>
                  </a:moveTo>
                  <a:cubicBezTo>
                    <a:pt x="2637" y="0"/>
                    <a:pt x="2481" y="17"/>
                    <a:pt x="2327" y="52"/>
                  </a:cubicBezTo>
                  <a:cubicBezTo>
                    <a:pt x="0" y="566"/>
                    <a:pt x="3159" y="6811"/>
                    <a:pt x="3159" y="6811"/>
                  </a:cubicBezTo>
                  <a:lnTo>
                    <a:pt x="7665" y="3358"/>
                  </a:lnTo>
                  <a:cubicBezTo>
                    <a:pt x="7665" y="3358"/>
                    <a:pt x="5056" y="0"/>
                    <a:pt x="279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8" name="Google Shape;1618;p40"/>
            <p:cNvSpPr/>
            <p:nvPr/>
          </p:nvSpPr>
          <p:spPr>
            <a:xfrm>
              <a:off x="7366875" y="303150"/>
              <a:ext cx="198375" cy="199275"/>
            </a:xfrm>
            <a:custGeom>
              <a:avLst/>
              <a:gdLst/>
              <a:ahLst/>
              <a:cxnLst/>
              <a:rect l="l" t="t" r="r" b="b"/>
              <a:pathLst>
                <a:path w="7935" h="7971" extrusionOk="0">
                  <a:moveTo>
                    <a:pt x="2425" y="918"/>
                  </a:moveTo>
                  <a:cubicBezTo>
                    <a:pt x="3894" y="918"/>
                    <a:pt x="5731" y="2681"/>
                    <a:pt x="6637" y="3734"/>
                  </a:cubicBezTo>
                  <a:lnTo>
                    <a:pt x="2964" y="6550"/>
                  </a:lnTo>
                  <a:cubicBezTo>
                    <a:pt x="2156" y="4836"/>
                    <a:pt x="1225" y="2216"/>
                    <a:pt x="1690" y="1261"/>
                  </a:cubicBezTo>
                  <a:cubicBezTo>
                    <a:pt x="1764" y="1090"/>
                    <a:pt x="1886" y="992"/>
                    <a:pt x="2082" y="943"/>
                  </a:cubicBezTo>
                  <a:cubicBezTo>
                    <a:pt x="2180" y="918"/>
                    <a:pt x="2303" y="918"/>
                    <a:pt x="2425" y="918"/>
                  </a:cubicBezTo>
                  <a:close/>
                  <a:moveTo>
                    <a:pt x="2418" y="1"/>
                  </a:moveTo>
                  <a:cubicBezTo>
                    <a:pt x="2231" y="1"/>
                    <a:pt x="2045" y="20"/>
                    <a:pt x="1862" y="61"/>
                  </a:cubicBezTo>
                  <a:cubicBezTo>
                    <a:pt x="1397" y="159"/>
                    <a:pt x="1054" y="428"/>
                    <a:pt x="858" y="869"/>
                  </a:cubicBezTo>
                  <a:cubicBezTo>
                    <a:pt x="1" y="2681"/>
                    <a:pt x="2131" y="6991"/>
                    <a:pt x="2376" y="7456"/>
                  </a:cubicBezTo>
                  <a:lnTo>
                    <a:pt x="2621" y="7971"/>
                  </a:lnTo>
                  <a:lnTo>
                    <a:pt x="7935" y="3881"/>
                  </a:lnTo>
                  <a:lnTo>
                    <a:pt x="7665" y="3538"/>
                  </a:lnTo>
                  <a:cubicBezTo>
                    <a:pt x="7529" y="3379"/>
                    <a:pt x="4893" y="1"/>
                    <a:pt x="241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9" name="Google Shape;1619;p40"/>
            <p:cNvSpPr/>
            <p:nvPr/>
          </p:nvSpPr>
          <p:spPr>
            <a:xfrm>
              <a:off x="7433000" y="356950"/>
              <a:ext cx="75325" cy="80575"/>
            </a:xfrm>
            <a:custGeom>
              <a:avLst/>
              <a:gdLst/>
              <a:ahLst/>
              <a:cxnLst/>
              <a:rect l="l" t="t" r="r" b="b"/>
              <a:pathLst>
                <a:path w="3013" h="3223" extrusionOk="0">
                  <a:moveTo>
                    <a:pt x="570" y="0"/>
                  </a:moveTo>
                  <a:cubicBezTo>
                    <a:pt x="457" y="0"/>
                    <a:pt x="342" y="38"/>
                    <a:pt x="245" y="113"/>
                  </a:cubicBezTo>
                  <a:cubicBezTo>
                    <a:pt x="25" y="309"/>
                    <a:pt x="0" y="627"/>
                    <a:pt x="172" y="848"/>
                  </a:cubicBezTo>
                  <a:lnTo>
                    <a:pt x="2057" y="3052"/>
                  </a:lnTo>
                  <a:cubicBezTo>
                    <a:pt x="2155" y="3149"/>
                    <a:pt x="2302" y="3223"/>
                    <a:pt x="2449" y="3223"/>
                  </a:cubicBezTo>
                  <a:cubicBezTo>
                    <a:pt x="2547" y="3223"/>
                    <a:pt x="2670" y="3174"/>
                    <a:pt x="2768" y="3101"/>
                  </a:cubicBezTo>
                  <a:cubicBezTo>
                    <a:pt x="2988" y="2929"/>
                    <a:pt x="3012" y="2586"/>
                    <a:pt x="2841" y="2390"/>
                  </a:cubicBezTo>
                  <a:lnTo>
                    <a:pt x="955" y="186"/>
                  </a:lnTo>
                  <a:cubicBezTo>
                    <a:pt x="859" y="62"/>
                    <a:pt x="716" y="0"/>
                    <a:pt x="57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0" name="Google Shape;1620;p40"/>
            <p:cNvSpPr/>
            <p:nvPr/>
          </p:nvSpPr>
          <p:spPr>
            <a:xfrm>
              <a:off x="7974800" y="314400"/>
              <a:ext cx="191650" cy="170275"/>
            </a:xfrm>
            <a:custGeom>
              <a:avLst/>
              <a:gdLst/>
              <a:ahLst/>
              <a:cxnLst/>
              <a:rect l="l" t="t" r="r" b="b"/>
              <a:pathLst>
                <a:path w="7666" h="6811" extrusionOk="0">
                  <a:moveTo>
                    <a:pt x="4846" y="0"/>
                  </a:moveTo>
                  <a:cubicBezTo>
                    <a:pt x="2588" y="0"/>
                    <a:pt x="0" y="3358"/>
                    <a:pt x="0" y="3358"/>
                  </a:cubicBezTo>
                  <a:lnTo>
                    <a:pt x="4506" y="6811"/>
                  </a:lnTo>
                  <a:cubicBezTo>
                    <a:pt x="4506" y="6811"/>
                    <a:pt x="7665" y="566"/>
                    <a:pt x="5314" y="52"/>
                  </a:cubicBezTo>
                  <a:cubicBezTo>
                    <a:pt x="5160" y="17"/>
                    <a:pt x="5004" y="0"/>
                    <a:pt x="48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1" name="Google Shape;1621;p40"/>
            <p:cNvSpPr/>
            <p:nvPr/>
          </p:nvSpPr>
          <p:spPr>
            <a:xfrm>
              <a:off x="7958275" y="303150"/>
              <a:ext cx="198375" cy="199275"/>
            </a:xfrm>
            <a:custGeom>
              <a:avLst/>
              <a:gdLst/>
              <a:ahLst/>
              <a:cxnLst/>
              <a:rect l="l" t="t" r="r" b="b"/>
              <a:pathLst>
                <a:path w="7935" h="7971" extrusionOk="0">
                  <a:moveTo>
                    <a:pt x="5513" y="903"/>
                  </a:moveTo>
                  <a:cubicBezTo>
                    <a:pt x="5638" y="903"/>
                    <a:pt x="5759" y="916"/>
                    <a:pt x="5877" y="943"/>
                  </a:cubicBezTo>
                  <a:cubicBezTo>
                    <a:pt x="6049" y="992"/>
                    <a:pt x="6171" y="1090"/>
                    <a:pt x="6269" y="1261"/>
                  </a:cubicBezTo>
                  <a:cubicBezTo>
                    <a:pt x="6710" y="2216"/>
                    <a:pt x="5804" y="4836"/>
                    <a:pt x="4996" y="6550"/>
                  </a:cubicBezTo>
                  <a:lnTo>
                    <a:pt x="1298" y="3734"/>
                  </a:lnTo>
                  <a:cubicBezTo>
                    <a:pt x="2201" y="2673"/>
                    <a:pt x="4042" y="903"/>
                    <a:pt x="5513" y="903"/>
                  </a:cubicBezTo>
                  <a:close/>
                  <a:moveTo>
                    <a:pt x="5522" y="1"/>
                  </a:moveTo>
                  <a:cubicBezTo>
                    <a:pt x="3063" y="1"/>
                    <a:pt x="408" y="3379"/>
                    <a:pt x="294" y="3538"/>
                  </a:cubicBezTo>
                  <a:lnTo>
                    <a:pt x="0" y="3881"/>
                  </a:lnTo>
                  <a:lnTo>
                    <a:pt x="5314" y="7971"/>
                  </a:lnTo>
                  <a:lnTo>
                    <a:pt x="5559" y="7456"/>
                  </a:lnTo>
                  <a:cubicBezTo>
                    <a:pt x="5804" y="6991"/>
                    <a:pt x="7934" y="2681"/>
                    <a:pt x="7102" y="869"/>
                  </a:cubicBezTo>
                  <a:cubicBezTo>
                    <a:pt x="6881" y="428"/>
                    <a:pt x="6538" y="159"/>
                    <a:pt x="6073" y="61"/>
                  </a:cubicBezTo>
                  <a:cubicBezTo>
                    <a:pt x="5891" y="20"/>
                    <a:pt x="5707" y="1"/>
                    <a:pt x="55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2" name="Google Shape;1622;p40"/>
            <p:cNvSpPr/>
            <p:nvPr/>
          </p:nvSpPr>
          <p:spPr>
            <a:xfrm>
              <a:off x="8015200" y="356950"/>
              <a:ext cx="75325" cy="80575"/>
            </a:xfrm>
            <a:custGeom>
              <a:avLst/>
              <a:gdLst/>
              <a:ahLst/>
              <a:cxnLst/>
              <a:rect l="l" t="t" r="r" b="b"/>
              <a:pathLst>
                <a:path w="3013" h="3223" extrusionOk="0">
                  <a:moveTo>
                    <a:pt x="2453" y="0"/>
                  </a:moveTo>
                  <a:cubicBezTo>
                    <a:pt x="2305" y="0"/>
                    <a:pt x="2154" y="62"/>
                    <a:pt x="2057" y="186"/>
                  </a:cubicBezTo>
                  <a:lnTo>
                    <a:pt x="196" y="2390"/>
                  </a:lnTo>
                  <a:cubicBezTo>
                    <a:pt x="1" y="2586"/>
                    <a:pt x="25" y="2929"/>
                    <a:pt x="245" y="3101"/>
                  </a:cubicBezTo>
                  <a:cubicBezTo>
                    <a:pt x="343" y="3174"/>
                    <a:pt x="466" y="3223"/>
                    <a:pt x="588" y="3223"/>
                  </a:cubicBezTo>
                  <a:cubicBezTo>
                    <a:pt x="735" y="3223"/>
                    <a:pt x="858" y="3149"/>
                    <a:pt x="980" y="3052"/>
                  </a:cubicBezTo>
                  <a:lnTo>
                    <a:pt x="2841" y="848"/>
                  </a:lnTo>
                  <a:cubicBezTo>
                    <a:pt x="3013" y="627"/>
                    <a:pt x="2988" y="309"/>
                    <a:pt x="2768" y="113"/>
                  </a:cubicBezTo>
                  <a:cubicBezTo>
                    <a:pt x="2682" y="38"/>
                    <a:pt x="2568" y="0"/>
                    <a:pt x="245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3" name="Google Shape;1623;p40"/>
            <p:cNvSpPr/>
            <p:nvPr/>
          </p:nvSpPr>
          <p:spPr>
            <a:xfrm>
              <a:off x="7352800" y="369550"/>
              <a:ext cx="838750" cy="835450"/>
            </a:xfrm>
            <a:custGeom>
              <a:avLst/>
              <a:gdLst/>
              <a:ahLst/>
              <a:cxnLst/>
              <a:rect l="l" t="t" r="r" b="b"/>
              <a:pathLst>
                <a:path w="33550" h="33418" extrusionOk="0">
                  <a:moveTo>
                    <a:pt x="16040" y="1"/>
                  </a:moveTo>
                  <a:cubicBezTo>
                    <a:pt x="1" y="1"/>
                    <a:pt x="1200" y="9649"/>
                    <a:pt x="1200" y="22162"/>
                  </a:cubicBezTo>
                  <a:cubicBezTo>
                    <a:pt x="1200" y="32516"/>
                    <a:pt x="4557" y="33418"/>
                    <a:pt x="11657" y="33418"/>
                  </a:cubicBezTo>
                  <a:cubicBezTo>
                    <a:pt x="13154" y="33418"/>
                    <a:pt x="14818" y="33378"/>
                    <a:pt x="16652" y="33378"/>
                  </a:cubicBezTo>
                  <a:cubicBezTo>
                    <a:pt x="18491" y="33378"/>
                    <a:pt x="20124" y="33418"/>
                    <a:pt x="21566" y="33418"/>
                  </a:cubicBezTo>
                  <a:cubicBezTo>
                    <a:pt x="28406" y="33418"/>
                    <a:pt x="30978" y="32516"/>
                    <a:pt x="30978" y="22162"/>
                  </a:cubicBezTo>
                  <a:cubicBezTo>
                    <a:pt x="30978" y="9649"/>
                    <a:pt x="33549" y="1"/>
                    <a:pt x="160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4" name="Google Shape;1624;p40"/>
            <p:cNvSpPr/>
            <p:nvPr/>
          </p:nvSpPr>
          <p:spPr>
            <a:xfrm>
              <a:off x="7367500" y="356700"/>
              <a:ext cx="781175" cy="861400"/>
            </a:xfrm>
            <a:custGeom>
              <a:avLst/>
              <a:gdLst/>
              <a:ahLst/>
              <a:cxnLst/>
              <a:rect l="l" t="t" r="r" b="b"/>
              <a:pathLst>
                <a:path w="31247" h="34456" extrusionOk="0">
                  <a:moveTo>
                    <a:pt x="15452" y="1029"/>
                  </a:moveTo>
                  <a:cubicBezTo>
                    <a:pt x="21231" y="1029"/>
                    <a:pt x="25100" y="2107"/>
                    <a:pt x="27280" y="4335"/>
                  </a:cubicBezTo>
                  <a:cubicBezTo>
                    <a:pt x="30218" y="7347"/>
                    <a:pt x="30096" y="12465"/>
                    <a:pt x="29949" y="18391"/>
                  </a:cubicBezTo>
                  <a:cubicBezTo>
                    <a:pt x="29900" y="19762"/>
                    <a:pt x="29876" y="21207"/>
                    <a:pt x="29876" y="22676"/>
                  </a:cubicBezTo>
                  <a:cubicBezTo>
                    <a:pt x="29876" y="27721"/>
                    <a:pt x="29263" y="30464"/>
                    <a:pt x="27843" y="31859"/>
                  </a:cubicBezTo>
                  <a:cubicBezTo>
                    <a:pt x="26482" y="33221"/>
                    <a:pt x="24227" y="33419"/>
                    <a:pt x="20966" y="33419"/>
                  </a:cubicBezTo>
                  <a:cubicBezTo>
                    <a:pt x="20297" y="33419"/>
                    <a:pt x="19586" y="33410"/>
                    <a:pt x="18831" y="33402"/>
                  </a:cubicBezTo>
                  <a:cubicBezTo>
                    <a:pt x="17974" y="33402"/>
                    <a:pt x="17044" y="33378"/>
                    <a:pt x="16064" y="33378"/>
                  </a:cubicBezTo>
                  <a:cubicBezTo>
                    <a:pt x="15109" y="33378"/>
                    <a:pt x="14179" y="33402"/>
                    <a:pt x="13297" y="33402"/>
                  </a:cubicBezTo>
                  <a:cubicBezTo>
                    <a:pt x="12549" y="33410"/>
                    <a:pt x="11834" y="33418"/>
                    <a:pt x="11154" y="33418"/>
                  </a:cubicBezTo>
                  <a:cubicBezTo>
                    <a:pt x="7557" y="33418"/>
                    <a:pt x="4912" y="33200"/>
                    <a:pt x="3306" y="31614"/>
                  </a:cubicBezTo>
                  <a:cubicBezTo>
                    <a:pt x="1788" y="30121"/>
                    <a:pt x="1102" y="27378"/>
                    <a:pt x="1102" y="22676"/>
                  </a:cubicBezTo>
                  <a:cubicBezTo>
                    <a:pt x="1102" y="21868"/>
                    <a:pt x="1102" y="21036"/>
                    <a:pt x="1102" y="20252"/>
                  </a:cubicBezTo>
                  <a:cubicBezTo>
                    <a:pt x="1053" y="13469"/>
                    <a:pt x="1029" y="7641"/>
                    <a:pt x="4335" y="4310"/>
                  </a:cubicBezTo>
                  <a:cubicBezTo>
                    <a:pt x="6514" y="2107"/>
                    <a:pt x="10163" y="1029"/>
                    <a:pt x="15452" y="1029"/>
                  </a:cubicBezTo>
                  <a:close/>
                  <a:moveTo>
                    <a:pt x="15452" y="1"/>
                  </a:moveTo>
                  <a:cubicBezTo>
                    <a:pt x="9869" y="1"/>
                    <a:pt x="6000" y="1176"/>
                    <a:pt x="3600" y="3576"/>
                  </a:cubicBezTo>
                  <a:cubicBezTo>
                    <a:pt x="0" y="7224"/>
                    <a:pt x="25" y="13249"/>
                    <a:pt x="74" y="20252"/>
                  </a:cubicBezTo>
                  <a:cubicBezTo>
                    <a:pt x="74" y="21060"/>
                    <a:pt x="98" y="21868"/>
                    <a:pt x="98" y="22676"/>
                  </a:cubicBezTo>
                  <a:cubicBezTo>
                    <a:pt x="98" y="27672"/>
                    <a:pt x="857" y="30635"/>
                    <a:pt x="2596" y="32349"/>
                  </a:cubicBezTo>
                  <a:cubicBezTo>
                    <a:pt x="4473" y="34205"/>
                    <a:pt x="7345" y="34445"/>
                    <a:pt x="11212" y="34445"/>
                  </a:cubicBezTo>
                  <a:cubicBezTo>
                    <a:pt x="11885" y="34445"/>
                    <a:pt x="12588" y="34438"/>
                    <a:pt x="13322" y="34431"/>
                  </a:cubicBezTo>
                  <a:cubicBezTo>
                    <a:pt x="14179" y="34406"/>
                    <a:pt x="15109" y="34406"/>
                    <a:pt x="16064" y="34406"/>
                  </a:cubicBezTo>
                  <a:cubicBezTo>
                    <a:pt x="17044" y="34406"/>
                    <a:pt x="17950" y="34406"/>
                    <a:pt x="18831" y="34431"/>
                  </a:cubicBezTo>
                  <a:cubicBezTo>
                    <a:pt x="19591" y="34431"/>
                    <a:pt x="20301" y="34455"/>
                    <a:pt x="20986" y="34455"/>
                  </a:cubicBezTo>
                  <a:cubicBezTo>
                    <a:pt x="24488" y="34455"/>
                    <a:pt x="26937" y="34210"/>
                    <a:pt x="28553" y="32594"/>
                  </a:cubicBezTo>
                  <a:cubicBezTo>
                    <a:pt x="30218" y="30953"/>
                    <a:pt x="30904" y="28088"/>
                    <a:pt x="30904" y="22676"/>
                  </a:cubicBezTo>
                  <a:cubicBezTo>
                    <a:pt x="30904" y="21207"/>
                    <a:pt x="30929" y="19787"/>
                    <a:pt x="30978" y="18415"/>
                  </a:cubicBezTo>
                  <a:cubicBezTo>
                    <a:pt x="31124" y="12269"/>
                    <a:pt x="31247" y="6955"/>
                    <a:pt x="28014" y="3625"/>
                  </a:cubicBezTo>
                  <a:cubicBezTo>
                    <a:pt x="25590" y="1151"/>
                    <a:pt x="21599" y="1"/>
                    <a:pt x="154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5" name="Google Shape;1625;p40"/>
            <p:cNvSpPr/>
            <p:nvPr/>
          </p:nvSpPr>
          <p:spPr>
            <a:xfrm>
              <a:off x="7474025" y="912300"/>
              <a:ext cx="112650" cy="99325"/>
            </a:xfrm>
            <a:custGeom>
              <a:avLst/>
              <a:gdLst/>
              <a:ahLst/>
              <a:cxnLst/>
              <a:rect l="l" t="t" r="r" b="b"/>
              <a:pathLst>
                <a:path w="4506" h="3973" extrusionOk="0">
                  <a:moveTo>
                    <a:pt x="1781" y="0"/>
                  </a:moveTo>
                  <a:cubicBezTo>
                    <a:pt x="1371" y="0"/>
                    <a:pt x="993" y="112"/>
                    <a:pt x="735" y="379"/>
                  </a:cubicBezTo>
                  <a:cubicBezTo>
                    <a:pt x="0" y="1114"/>
                    <a:pt x="416" y="2705"/>
                    <a:pt x="1151" y="3440"/>
                  </a:cubicBezTo>
                  <a:cubicBezTo>
                    <a:pt x="1518" y="3795"/>
                    <a:pt x="1996" y="3973"/>
                    <a:pt x="2470" y="3973"/>
                  </a:cubicBezTo>
                  <a:cubicBezTo>
                    <a:pt x="2945" y="3973"/>
                    <a:pt x="3416" y="3795"/>
                    <a:pt x="3771" y="3440"/>
                  </a:cubicBezTo>
                  <a:cubicBezTo>
                    <a:pt x="4506" y="2705"/>
                    <a:pt x="4506" y="1530"/>
                    <a:pt x="3771" y="795"/>
                  </a:cubicBezTo>
                  <a:cubicBezTo>
                    <a:pt x="3319" y="343"/>
                    <a:pt x="2500" y="0"/>
                    <a:pt x="178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6" name="Google Shape;1626;p40"/>
            <p:cNvSpPr/>
            <p:nvPr/>
          </p:nvSpPr>
          <p:spPr>
            <a:xfrm>
              <a:off x="7901325" y="912300"/>
              <a:ext cx="112675" cy="99325"/>
            </a:xfrm>
            <a:custGeom>
              <a:avLst/>
              <a:gdLst/>
              <a:ahLst/>
              <a:cxnLst/>
              <a:rect l="l" t="t" r="r" b="b"/>
              <a:pathLst>
                <a:path w="4507" h="3973" extrusionOk="0">
                  <a:moveTo>
                    <a:pt x="2726" y="0"/>
                  </a:moveTo>
                  <a:cubicBezTo>
                    <a:pt x="2007" y="0"/>
                    <a:pt x="1187" y="343"/>
                    <a:pt x="735" y="795"/>
                  </a:cubicBezTo>
                  <a:cubicBezTo>
                    <a:pt x="1" y="1530"/>
                    <a:pt x="1" y="2705"/>
                    <a:pt x="735" y="3440"/>
                  </a:cubicBezTo>
                  <a:cubicBezTo>
                    <a:pt x="1090" y="3795"/>
                    <a:pt x="1562" y="3973"/>
                    <a:pt x="2036" y="3973"/>
                  </a:cubicBezTo>
                  <a:cubicBezTo>
                    <a:pt x="2511" y="3973"/>
                    <a:pt x="2988" y="3795"/>
                    <a:pt x="3356" y="3440"/>
                  </a:cubicBezTo>
                  <a:cubicBezTo>
                    <a:pt x="4066" y="2705"/>
                    <a:pt x="4507" y="1114"/>
                    <a:pt x="3772" y="379"/>
                  </a:cubicBezTo>
                  <a:cubicBezTo>
                    <a:pt x="3514" y="112"/>
                    <a:pt x="3136" y="0"/>
                    <a:pt x="272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7" name="Google Shape;1627;p40"/>
            <p:cNvSpPr/>
            <p:nvPr/>
          </p:nvSpPr>
          <p:spPr>
            <a:xfrm>
              <a:off x="7694400" y="1197200"/>
              <a:ext cx="33100" cy="147625"/>
            </a:xfrm>
            <a:custGeom>
              <a:avLst/>
              <a:gdLst/>
              <a:ahLst/>
              <a:cxnLst/>
              <a:rect l="l" t="t" r="r" b="b"/>
              <a:pathLst>
                <a:path w="1324" h="5905" extrusionOk="0">
                  <a:moveTo>
                    <a:pt x="540" y="0"/>
                  </a:moveTo>
                  <a:cubicBezTo>
                    <a:pt x="524" y="0"/>
                    <a:pt x="507" y="1"/>
                    <a:pt x="491" y="2"/>
                  </a:cubicBezTo>
                  <a:cubicBezTo>
                    <a:pt x="221" y="51"/>
                    <a:pt x="25" y="296"/>
                    <a:pt x="50" y="590"/>
                  </a:cubicBezTo>
                  <a:cubicBezTo>
                    <a:pt x="50" y="590"/>
                    <a:pt x="295" y="2598"/>
                    <a:pt x="25" y="5341"/>
                  </a:cubicBezTo>
                  <a:cubicBezTo>
                    <a:pt x="1" y="5610"/>
                    <a:pt x="197" y="5855"/>
                    <a:pt x="491" y="5880"/>
                  </a:cubicBezTo>
                  <a:cubicBezTo>
                    <a:pt x="491" y="5904"/>
                    <a:pt x="515" y="5904"/>
                    <a:pt x="540" y="5904"/>
                  </a:cubicBezTo>
                  <a:cubicBezTo>
                    <a:pt x="784" y="5904"/>
                    <a:pt x="1005" y="5708"/>
                    <a:pt x="1029" y="5439"/>
                  </a:cubicBezTo>
                  <a:cubicBezTo>
                    <a:pt x="1323" y="2574"/>
                    <a:pt x="1078" y="541"/>
                    <a:pt x="1078" y="468"/>
                  </a:cubicBezTo>
                  <a:cubicBezTo>
                    <a:pt x="1032" y="190"/>
                    <a:pt x="811" y="0"/>
                    <a:pt x="54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8" name="Google Shape;1628;p40"/>
            <p:cNvSpPr/>
            <p:nvPr/>
          </p:nvSpPr>
          <p:spPr>
            <a:xfrm>
              <a:off x="7828475" y="1195825"/>
              <a:ext cx="40425" cy="134900"/>
            </a:xfrm>
            <a:custGeom>
              <a:avLst/>
              <a:gdLst/>
              <a:ahLst/>
              <a:cxnLst/>
              <a:rect l="l" t="t" r="r" b="b"/>
              <a:pathLst>
                <a:path w="1617" h="5396" extrusionOk="0">
                  <a:moveTo>
                    <a:pt x="590" y="0"/>
                  </a:moveTo>
                  <a:cubicBezTo>
                    <a:pt x="558" y="0"/>
                    <a:pt x="524" y="3"/>
                    <a:pt x="490" y="8"/>
                  </a:cubicBezTo>
                  <a:cubicBezTo>
                    <a:pt x="221" y="82"/>
                    <a:pt x="50" y="351"/>
                    <a:pt x="123" y="645"/>
                  </a:cubicBezTo>
                  <a:cubicBezTo>
                    <a:pt x="123" y="645"/>
                    <a:pt x="564" y="2604"/>
                    <a:pt x="74" y="4759"/>
                  </a:cubicBezTo>
                  <a:cubicBezTo>
                    <a:pt x="1" y="5053"/>
                    <a:pt x="172" y="5322"/>
                    <a:pt x="466" y="5371"/>
                  </a:cubicBezTo>
                  <a:cubicBezTo>
                    <a:pt x="490" y="5396"/>
                    <a:pt x="539" y="5396"/>
                    <a:pt x="564" y="5396"/>
                  </a:cubicBezTo>
                  <a:cubicBezTo>
                    <a:pt x="809" y="5396"/>
                    <a:pt x="1005" y="5224"/>
                    <a:pt x="1078" y="5004"/>
                  </a:cubicBezTo>
                  <a:cubicBezTo>
                    <a:pt x="1617" y="2604"/>
                    <a:pt x="1127" y="498"/>
                    <a:pt x="1127" y="400"/>
                  </a:cubicBezTo>
                  <a:cubicBezTo>
                    <a:pt x="1062" y="162"/>
                    <a:pt x="844" y="0"/>
                    <a:pt x="59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9" name="Google Shape;1629;p40"/>
            <p:cNvSpPr/>
            <p:nvPr/>
          </p:nvSpPr>
          <p:spPr>
            <a:xfrm>
              <a:off x="7327700" y="994525"/>
              <a:ext cx="68600" cy="144600"/>
            </a:xfrm>
            <a:custGeom>
              <a:avLst/>
              <a:gdLst/>
              <a:ahLst/>
              <a:cxnLst/>
              <a:rect l="l" t="t" r="r" b="b"/>
              <a:pathLst>
                <a:path w="2744" h="5784" extrusionOk="0">
                  <a:moveTo>
                    <a:pt x="2178" y="1"/>
                  </a:moveTo>
                  <a:cubicBezTo>
                    <a:pt x="2012" y="1"/>
                    <a:pt x="1850" y="82"/>
                    <a:pt x="1739" y="224"/>
                  </a:cubicBezTo>
                  <a:cubicBezTo>
                    <a:pt x="1666" y="347"/>
                    <a:pt x="1" y="2943"/>
                    <a:pt x="1519" y="5514"/>
                  </a:cubicBezTo>
                  <a:cubicBezTo>
                    <a:pt x="1617" y="5685"/>
                    <a:pt x="1788" y="5783"/>
                    <a:pt x="1960" y="5783"/>
                  </a:cubicBezTo>
                  <a:cubicBezTo>
                    <a:pt x="2058" y="5783"/>
                    <a:pt x="2155" y="5759"/>
                    <a:pt x="2229" y="5710"/>
                  </a:cubicBezTo>
                  <a:cubicBezTo>
                    <a:pt x="2474" y="5563"/>
                    <a:pt x="2547" y="5244"/>
                    <a:pt x="2400" y="4999"/>
                  </a:cubicBezTo>
                  <a:cubicBezTo>
                    <a:pt x="1225" y="2967"/>
                    <a:pt x="2547" y="886"/>
                    <a:pt x="2596" y="788"/>
                  </a:cubicBezTo>
                  <a:cubicBezTo>
                    <a:pt x="2743" y="567"/>
                    <a:pt x="2694" y="249"/>
                    <a:pt x="2449" y="77"/>
                  </a:cubicBezTo>
                  <a:cubicBezTo>
                    <a:pt x="2363" y="25"/>
                    <a:pt x="2270" y="1"/>
                    <a:pt x="217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0" name="Google Shape;1630;p40"/>
            <p:cNvSpPr/>
            <p:nvPr/>
          </p:nvSpPr>
          <p:spPr>
            <a:xfrm>
              <a:off x="7382800" y="859925"/>
              <a:ext cx="744450" cy="345075"/>
            </a:xfrm>
            <a:custGeom>
              <a:avLst/>
              <a:gdLst/>
              <a:ahLst/>
              <a:cxnLst/>
              <a:rect l="l" t="t" r="r" b="b"/>
              <a:pathLst>
                <a:path w="29778" h="13803" extrusionOk="0">
                  <a:moveTo>
                    <a:pt x="49" y="1"/>
                  </a:moveTo>
                  <a:cubicBezTo>
                    <a:pt x="0" y="858"/>
                    <a:pt x="0" y="1715"/>
                    <a:pt x="0" y="2547"/>
                  </a:cubicBezTo>
                  <a:cubicBezTo>
                    <a:pt x="0" y="12901"/>
                    <a:pt x="3357" y="13803"/>
                    <a:pt x="10457" y="13803"/>
                  </a:cubicBezTo>
                  <a:cubicBezTo>
                    <a:pt x="11954" y="13803"/>
                    <a:pt x="13618" y="13763"/>
                    <a:pt x="15452" y="13763"/>
                  </a:cubicBezTo>
                  <a:cubicBezTo>
                    <a:pt x="17291" y="13763"/>
                    <a:pt x="18924" y="13803"/>
                    <a:pt x="20366" y="13803"/>
                  </a:cubicBezTo>
                  <a:cubicBezTo>
                    <a:pt x="27206" y="13803"/>
                    <a:pt x="29778" y="12901"/>
                    <a:pt x="29778" y="2547"/>
                  </a:cubicBezTo>
                  <a:cubicBezTo>
                    <a:pt x="29778" y="1764"/>
                    <a:pt x="29753" y="956"/>
                    <a:pt x="29729" y="148"/>
                  </a:cubicBezTo>
                  <a:cubicBezTo>
                    <a:pt x="29331" y="8244"/>
                    <a:pt x="26638" y="9004"/>
                    <a:pt x="20377" y="9004"/>
                  </a:cubicBezTo>
                  <a:cubicBezTo>
                    <a:pt x="18931" y="9004"/>
                    <a:pt x="17295" y="8963"/>
                    <a:pt x="15452" y="8963"/>
                  </a:cubicBezTo>
                  <a:cubicBezTo>
                    <a:pt x="13595" y="8963"/>
                    <a:pt x="11911" y="9005"/>
                    <a:pt x="10399" y="9005"/>
                  </a:cubicBezTo>
                  <a:cubicBezTo>
                    <a:pt x="3876" y="9005"/>
                    <a:pt x="526" y="8230"/>
                    <a:pt x="49" y="1"/>
                  </a:cubicBezTo>
                  <a:close/>
                </a:path>
              </a:pathLst>
            </a:custGeom>
            <a:solidFill>
              <a:srgbClr val="292929">
                <a:alpha val="5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1" name="Google Shape;1631;p40"/>
            <p:cNvSpPr/>
            <p:nvPr/>
          </p:nvSpPr>
          <p:spPr>
            <a:xfrm>
              <a:off x="7931950" y="429125"/>
              <a:ext cx="105325" cy="82525"/>
            </a:xfrm>
            <a:custGeom>
              <a:avLst/>
              <a:gdLst/>
              <a:ahLst/>
              <a:cxnLst/>
              <a:rect l="l" t="t" r="r" b="b"/>
              <a:pathLst>
                <a:path w="4213" h="3301" extrusionOk="0">
                  <a:moveTo>
                    <a:pt x="568" y="0"/>
                  </a:moveTo>
                  <a:cubicBezTo>
                    <a:pt x="315" y="0"/>
                    <a:pt x="117" y="77"/>
                    <a:pt x="49" y="287"/>
                  </a:cubicBezTo>
                  <a:cubicBezTo>
                    <a:pt x="0" y="483"/>
                    <a:pt x="123" y="679"/>
                    <a:pt x="270" y="826"/>
                  </a:cubicBezTo>
                  <a:cubicBezTo>
                    <a:pt x="686" y="1266"/>
                    <a:pt x="1298" y="1487"/>
                    <a:pt x="1861" y="1732"/>
                  </a:cubicBezTo>
                  <a:cubicBezTo>
                    <a:pt x="2424" y="2001"/>
                    <a:pt x="3012" y="2295"/>
                    <a:pt x="3355" y="2834"/>
                  </a:cubicBezTo>
                  <a:cubicBezTo>
                    <a:pt x="3473" y="3022"/>
                    <a:pt x="3613" y="3300"/>
                    <a:pt x="3841" y="3300"/>
                  </a:cubicBezTo>
                  <a:cubicBezTo>
                    <a:pt x="3850" y="3300"/>
                    <a:pt x="3860" y="3300"/>
                    <a:pt x="3869" y="3299"/>
                  </a:cubicBezTo>
                  <a:cubicBezTo>
                    <a:pt x="4065" y="3299"/>
                    <a:pt x="4188" y="3128"/>
                    <a:pt x="4212" y="2932"/>
                  </a:cubicBezTo>
                  <a:cubicBezTo>
                    <a:pt x="4212" y="2760"/>
                    <a:pt x="4139" y="2589"/>
                    <a:pt x="4065" y="2442"/>
                  </a:cubicBezTo>
                  <a:cubicBezTo>
                    <a:pt x="3673" y="1634"/>
                    <a:pt x="3037" y="973"/>
                    <a:pt x="2253" y="532"/>
                  </a:cubicBezTo>
                  <a:cubicBezTo>
                    <a:pt x="1998" y="396"/>
                    <a:pt x="1141" y="0"/>
                    <a:pt x="568"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2" name="Google Shape;1632;p40"/>
            <p:cNvSpPr/>
            <p:nvPr/>
          </p:nvSpPr>
          <p:spPr>
            <a:xfrm>
              <a:off x="7481975" y="829175"/>
              <a:ext cx="138375" cy="125325"/>
            </a:xfrm>
            <a:custGeom>
              <a:avLst/>
              <a:gdLst/>
              <a:ahLst/>
              <a:cxnLst/>
              <a:rect l="l" t="t" r="r" b="b"/>
              <a:pathLst>
                <a:path w="5535" h="5013" extrusionOk="0">
                  <a:moveTo>
                    <a:pt x="2768" y="0"/>
                  </a:moveTo>
                  <a:cubicBezTo>
                    <a:pt x="2584" y="0"/>
                    <a:pt x="2400" y="92"/>
                    <a:pt x="2302" y="276"/>
                  </a:cubicBezTo>
                  <a:lnTo>
                    <a:pt x="1911"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608" y="4475"/>
                    <a:pt x="2694" y="4457"/>
                    <a:pt x="2777" y="4457"/>
                  </a:cubicBezTo>
                  <a:cubicBezTo>
                    <a:pt x="2859" y="4457"/>
                    <a:pt x="2939" y="4475"/>
                    <a:pt x="3013" y="4512"/>
                  </a:cubicBezTo>
                  <a:lnTo>
                    <a:pt x="3821" y="4953"/>
                  </a:lnTo>
                  <a:cubicBezTo>
                    <a:pt x="3902" y="4994"/>
                    <a:pt x="3986" y="5012"/>
                    <a:pt x="4066" y="5012"/>
                  </a:cubicBezTo>
                  <a:cubicBezTo>
                    <a:pt x="4374" y="5012"/>
                    <a:pt x="4638" y="4744"/>
                    <a:pt x="4580" y="4414"/>
                  </a:cubicBezTo>
                  <a:lnTo>
                    <a:pt x="4408" y="3484"/>
                  </a:lnTo>
                  <a:cubicBezTo>
                    <a:pt x="4384" y="3337"/>
                    <a:pt x="4433" y="3165"/>
                    <a:pt x="4555" y="3043"/>
                  </a:cubicBezTo>
                  <a:lnTo>
                    <a:pt x="5216" y="2406"/>
                  </a:lnTo>
                  <a:cubicBezTo>
                    <a:pt x="5535" y="2088"/>
                    <a:pt x="5363" y="1598"/>
                    <a:pt x="4947" y="1524"/>
                  </a:cubicBezTo>
                  <a:lnTo>
                    <a:pt x="4017" y="1402"/>
                  </a:lnTo>
                  <a:cubicBezTo>
                    <a:pt x="3870"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3" name="Google Shape;1633;p40"/>
            <p:cNvSpPr/>
            <p:nvPr/>
          </p:nvSpPr>
          <p:spPr>
            <a:xfrm>
              <a:off x="7868275" y="829175"/>
              <a:ext cx="138375" cy="125325"/>
            </a:xfrm>
            <a:custGeom>
              <a:avLst/>
              <a:gdLst/>
              <a:ahLst/>
              <a:cxnLst/>
              <a:rect l="l" t="t" r="r" b="b"/>
              <a:pathLst>
                <a:path w="5535" h="5013" extrusionOk="0">
                  <a:moveTo>
                    <a:pt x="2768" y="0"/>
                  </a:moveTo>
                  <a:cubicBezTo>
                    <a:pt x="2584" y="0"/>
                    <a:pt x="2400" y="92"/>
                    <a:pt x="2302" y="276"/>
                  </a:cubicBezTo>
                  <a:lnTo>
                    <a:pt x="1910" y="1108"/>
                  </a:lnTo>
                  <a:cubicBezTo>
                    <a:pt x="1837" y="1255"/>
                    <a:pt x="1690" y="1378"/>
                    <a:pt x="1519" y="1402"/>
                  </a:cubicBezTo>
                  <a:lnTo>
                    <a:pt x="588" y="1524"/>
                  </a:lnTo>
                  <a:cubicBezTo>
                    <a:pt x="172" y="1573"/>
                    <a:pt x="0" y="2088"/>
                    <a:pt x="319" y="2406"/>
                  </a:cubicBezTo>
                  <a:lnTo>
                    <a:pt x="980" y="3043"/>
                  </a:lnTo>
                  <a:cubicBezTo>
                    <a:pt x="1102" y="3165"/>
                    <a:pt x="1151" y="3337"/>
                    <a:pt x="1127" y="3484"/>
                  </a:cubicBezTo>
                  <a:lnTo>
                    <a:pt x="980" y="4414"/>
                  </a:lnTo>
                  <a:cubicBezTo>
                    <a:pt x="922" y="4744"/>
                    <a:pt x="1186" y="5012"/>
                    <a:pt x="1481" y="5012"/>
                  </a:cubicBezTo>
                  <a:cubicBezTo>
                    <a:pt x="1559" y="5012"/>
                    <a:pt x="1638" y="4994"/>
                    <a:pt x="1715" y="4953"/>
                  </a:cubicBezTo>
                  <a:lnTo>
                    <a:pt x="2523" y="4512"/>
                  </a:lnTo>
                  <a:cubicBezTo>
                    <a:pt x="2596" y="4475"/>
                    <a:pt x="2682" y="4457"/>
                    <a:pt x="2768" y="4457"/>
                  </a:cubicBezTo>
                  <a:cubicBezTo>
                    <a:pt x="2853" y="4457"/>
                    <a:pt x="2939" y="4475"/>
                    <a:pt x="3012" y="4512"/>
                  </a:cubicBezTo>
                  <a:lnTo>
                    <a:pt x="3821" y="4953"/>
                  </a:lnTo>
                  <a:cubicBezTo>
                    <a:pt x="3902" y="4994"/>
                    <a:pt x="3986" y="5012"/>
                    <a:pt x="4066" y="5012"/>
                  </a:cubicBezTo>
                  <a:cubicBezTo>
                    <a:pt x="4373" y="5012"/>
                    <a:pt x="4638" y="4744"/>
                    <a:pt x="4580" y="4414"/>
                  </a:cubicBezTo>
                  <a:lnTo>
                    <a:pt x="4408" y="3484"/>
                  </a:lnTo>
                  <a:cubicBezTo>
                    <a:pt x="4384" y="3337"/>
                    <a:pt x="4433" y="3165"/>
                    <a:pt x="4555" y="3043"/>
                  </a:cubicBezTo>
                  <a:lnTo>
                    <a:pt x="5216" y="2406"/>
                  </a:lnTo>
                  <a:cubicBezTo>
                    <a:pt x="5535" y="2088"/>
                    <a:pt x="5363" y="1598"/>
                    <a:pt x="4947" y="1524"/>
                  </a:cubicBezTo>
                  <a:lnTo>
                    <a:pt x="4016" y="1402"/>
                  </a:lnTo>
                  <a:cubicBezTo>
                    <a:pt x="3869" y="1378"/>
                    <a:pt x="3723" y="1255"/>
                    <a:pt x="3649" y="1108"/>
                  </a:cubicBezTo>
                  <a:lnTo>
                    <a:pt x="3233" y="276"/>
                  </a:lnTo>
                  <a:cubicBezTo>
                    <a:pt x="3135" y="92"/>
                    <a:pt x="2951" y="0"/>
                    <a:pt x="276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40"/>
            <p:cNvSpPr/>
            <p:nvPr/>
          </p:nvSpPr>
          <p:spPr>
            <a:xfrm>
              <a:off x="7696250" y="846500"/>
              <a:ext cx="97975" cy="111400"/>
            </a:xfrm>
            <a:custGeom>
              <a:avLst/>
              <a:gdLst/>
              <a:ahLst/>
              <a:cxnLst/>
              <a:rect l="l" t="t" r="r" b="b"/>
              <a:pathLst>
                <a:path w="3919" h="4456" extrusionOk="0">
                  <a:moveTo>
                    <a:pt x="2366" y="1"/>
                  </a:moveTo>
                  <a:cubicBezTo>
                    <a:pt x="1402" y="1"/>
                    <a:pt x="361" y="858"/>
                    <a:pt x="221" y="978"/>
                  </a:cubicBezTo>
                  <a:cubicBezTo>
                    <a:pt x="25" y="1150"/>
                    <a:pt x="0" y="1419"/>
                    <a:pt x="172" y="1615"/>
                  </a:cubicBezTo>
                  <a:cubicBezTo>
                    <a:pt x="266" y="1723"/>
                    <a:pt x="397" y="1779"/>
                    <a:pt x="529" y="1779"/>
                  </a:cubicBezTo>
                  <a:cubicBezTo>
                    <a:pt x="637" y="1779"/>
                    <a:pt x="745" y="1741"/>
                    <a:pt x="833" y="1664"/>
                  </a:cubicBezTo>
                  <a:cubicBezTo>
                    <a:pt x="1173" y="1366"/>
                    <a:pt x="1901" y="921"/>
                    <a:pt x="2359" y="921"/>
                  </a:cubicBezTo>
                  <a:cubicBezTo>
                    <a:pt x="2429" y="921"/>
                    <a:pt x="2492" y="931"/>
                    <a:pt x="2547" y="954"/>
                  </a:cubicBezTo>
                  <a:cubicBezTo>
                    <a:pt x="2523" y="1052"/>
                    <a:pt x="2400" y="1321"/>
                    <a:pt x="1984" y="1738"/>
                  </a:cubicBezTo>
                  <a:cubicBezTo>
                    <a:pt x="1812" y="1909"/>
                    <a:pt x="1763" y="2154"/>
                    <a:pt x="1812" y="2399"/>
                  </a:cubicBezTo>
                  <a:cubicBezTo>
                    <a:pt x="1886" y="2644"/>
                    <a:pt x="2082" y="2815"/>
                    <a:pt x="2327" y="2888"/>
                  </a:cubicBezTo>
                  <a:cubicBezTo>
                    <a:pt x="2694" y="2986"/>
                    <a:pt x="2865" y="3109"/>
                    <a:pt x="2914" y="3207"/>
                  </a:cubicBezTo>
                  <a:cubicBezTo>
                    <a:pt x="2914" y="3207"/>
                    <a:pt x="2939" y="3256"/>
                    <a:pt x="2890" y="3403"/>
                  </a:cubicBezTo>
                  <a:cubicBezTo>
                    <a:pt x="2841" y="3476"/>
                    <a:pt x="2816" y="3501"/>
                    <a:pt x="2767" y="3501"/>
                  </a:cubicBezTo>
                  <a:cubicBezTo>
                    <a:pt x="2715" y="3518"/>
                    <a:pt x="2652" y="3526"/>
                    <a:pt x="2583" y="3526"/>
                  </a:cubicBezTo>
                  <a:cubicBezTo>
                    <a:pt x="2169" y="3526"/>
                    <a:pt x="1504" y="3242"/>
                    <a:pt x="1127" y="3011"/>
                  </a:cubicBezTo>
                  <a:cubicBezTo>
                    <a:pt x="1048" y="2967"/>
                    <a:pt x="963" y="2945"/>
                    <a:pt x="880" y="2945"/>
                  </a:cubicBezTo>
                  <a:cubicBezTo>
                    <a:pt x="730" y="2945"/>
                    <a:pt x="584" y="3016"/>
                    <a:pt x="490" y="3158"/>
                  </a:cubicBezTo>
                  <a:cubicBezTo>
                    <a:pt x="368" y="3378"/>
                    <a:pt x="441" y="3672"/>
                    <a:pt x="661" y="3795"/>
                  </a:cubicBezTo>
                  <a:cubicBezTo>
                    <a:pt x="857" y="3917"/>
                    <a:pt x="1788" y="4456"/>
                    <a:pt x="2596" y="4456"/>
                  </a:cubicBezTo>
                  <a:cubicBezTo>
                    <a:pt x="2743" y="4456"/>
                    <a:pt x="2890" y="4431"/>
                    <a:pt x="3037" y="4382"/>
                  </a:cubicBezTo>
                  <a:cubicBezTo>
                    <a:pt x="3355" y="4284"/>
                    <a:pt x="3600" y="4064"/>
                    <a:pt x="3722" y="3746"/>
                  </a:cubicBezTo>
                  <a:cubicBezTo>
                    <a:pt x="3918" y="3329"/>
                    <a:pt x="3820" y="2986"/>
                    <a:pt x="3722" y="2791"/>
                  </a:cubicBezTo>
                  <a:cubicBezTo>
                    <a:pt x="3576" y="2497"/>
                    <a:pt x="3306" y="2276"/>
                    <a:pt x="2890" y="2105"/>
                  </a:cubicBezTo>
                  <a:cubicBezTo>
                    <a:pt x="3331" y="1591"/>
                    <a:pt x="3527" y="1150"/>
                    <a:pt x="3453" y="782"/>
                  </a:cubicBezTo>
                  <a:cubicBezTo>
                    <a:pt x="3404" y="513"/>
                    <a:pt x="3257" y="293"/>
                    <a:pt x="2988" y="146"/>
                  </a:cubicBezTo>
                  <a:cubicBezTo>
                    <a:pt x="2792" y="43"/>
                    <a:pt x="2581" y="1"/>
                    <a:pt x="236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40"/>
            <p:cNvSpPr/>
            <p:nvPr/>
          </p:nvSpPr>
          <p:spPr>
            <a:xfrm>
              <a:off x="7379725" y="1067000"/>
              <a:ext cx="181850" cy="143125"/>
            </a:xfrm>
            <a:custGeom>
              <a:avLst/>
              <a:gdLst/>
              <a:ahLst/>
              <a:cxnLst/>
              <a:rect l="l" t="t" r="r" b="b"/>
              <a:pathLst>
                <a:path w="7274" h="5725" extrusionOk="0">
                  <a:moveTo>
                    <a:pt x="5548" y="1"/>
                  </a:moveTo>
                  <a:cubicBezTo>
                    <a:pt x="5143" y="1"/>
                    <a:pt x="4739" y="154"/>
                    <a:pt x="4433" y="460"/>
                  </a:cubicBezTo>
                  <a:lnTo>
                    <a:pt x="3625" y="1243"/>
                  </a:lnTo>
                  <a:lnTo>
                    <a:pt x="2842" y="484"/>
                  </a:lnTo>
                  <a:cubicBezTo>
                    <a:pt x="2536" y="166"/>
                    <a:pt x="2131" y="7"/>
                    <a:pt x="1727" y="7"/>
                  </a:cubicBezTo>
                  <a:cubicBezTo>
                    <a:pt x="1323" y="7"/>
                    <a:pt x="919" y="166"/>
                    <a:pt x="613" y="484"/>
                  </a:cubicBezTo>
                  <a:cubicBezTo>
                    <a:pt x="1" y="1096"/>
                    <a:pt x="1" y="2100"/>
                    <a:pt x="613" y="2713"/>
                  </a:cubicBezTo>
                  <a:lnTo>
                    <a:pt x="3625" y="5725"/>
                  </a:lnTo>
                  <a:lnTo>
                    <a:pt x="6662" y="2688"/>
                  </a:lnTo>
                  <a:cubicBezTo>
                    <a:pt x="7274" y="2076"/>
                    <a:pt x="7274" y="1072"/>
                    <a:pt x="6662" y="460"/>
                  </a:cubicBezTo>
                  <a:cubicBezTo>
                    <a:pt x="6356" y="154"/>
                    <a:pt x="5952" y="1"/>
                    <a:pt x="554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40"/>
            <p:cNvSpPr/>
            <p:nvPr/>
          </p:nvSpPr>
          <p:spPr>
            <a:xfrm>
              <a:off x="7370550" y="1054150"/>
              <a:ext cx="205125" cy="174350"/>
            </a:xfrm>
            <a:custGeom>
              <a:avLst/>
              <a:gdLst/>
              <a:ahLst/>
              <a:cxnLst/>
              <a:rect l="l" t="t" r="r" b="b"/>
              <a:pathLst>
                <a:path w="8205" h="6974" extrusionOk="0">
                  <a:moveTo>
                    <a:pt x="5902" y="1011"/>
                  </a:moveTo>
                  <a:cubicBezTo>
                    <a:pt x="6178" y="1011"/>
                    <a:pt x="6453" y="1121"/>
                    <a:pt x="6661" y="1341"/>
                  </a:cubicBezTo>
                  <a:cubicBezTo>
                    <a:pt x="7078" y="1757"/>
                    <a:pt x="7078" y="2419"/>
                    <a:pt x="6661" y="2835"/>
                  </a:cubicBezTo>
                  <a:lnTo>
                    <a:pt x="3992" y="5529"/>
                  </a:lnTo>
                  <a:lnTo>
                    <a:pt x="1348" y="2859"/>
                  </a:lnTo>
                  <a:cubicBezTo>
                    <a:pt x="1152" y="2663"/>
                    <a:pt x="1029" y="2394"/>
                    <a:pt x="1029" y="2100"/>
                  </a:cubicBezTo>
                  <a:cubicBezTo>
                    <a:pt x="1029" y="1831"/>
                    <a:pt x="1152" y="1562"/>
                    <a:pt x="1348" y="1341"/>
                  </a:cubicBezTo>
                  <a:cubicBezTo>
                    <a:pt x="1543" y="1145"/>
                    <a:pt x="1813" y="1047"/>
                    <a:pt x="2107" y="1047"/>
                  </a:cubicBezTo>
                  <a:cubicBezTo>
                    <a:pt x="2376" y="1047"/>
                    <a:pt x="2645" y="1145"/>
                    <a:pt x="2866" y="1341"/>
                  </a:cubicBezTo>
                  <a:lnTo>
                    <a:pt x="3992" y="2492"/>
                  </a:lnTo>
                  <a:lnTo>
                    <a:pt x="5143" y="1341"/>
                  </a:lnTo>
                  <a:cubicBezTo>
                    <a:pt x="5351" y="1121"/>
                    <a:pt x="5627" y="1011"/>
                    <a:pt x="5902" y="1011"/>
                  </a:cubicBezTo>
                  <a:close/>
                  <a:moveTo>
                    <a:pt x="5905" y="0"/>
                  </a:moveTo>
                  <a:cubicBezTo>
                    <a:pt x="5370" y="0"/>
                    <a:pt x="4837" y="202"/>
                    <a:pt x="4433" y="606"/>
                  </a:cubicBezTo>
                  <a:lnTo>
                    <a:pt x="3992" y="1047"/>
                  </a:lnTo>
                  <a:lnTo>
                    <a:pt x="3576" y="631"/>
                  </a:lnTo>
                  <a:cubicBezTo>
                    <a:pt x="3184" y="239"/>
                    <a:pt x="2670" y="19"/>
                    <a:pt x="2107" y="19"/>
                  </a:cubicBezTo>
                  <a:cubicBezTo>
                    <a:pt x="1543" y="19"/>
                    <a:pt x="1005" y="239"/>
                    <a:pt x="613" y="631"/>
                  </a:cubicBezTo>
                  <a:cubicBezTo>
                    <a:pt x="221" y="1023"/>
                    <a:pt x="1" y="1562"/>
                    <a:pt x="1" y="2100"/>
                  </a:cubicBezTo>
                  <a:cubicBezTo>
                    <a:pt x="1" y="2663"/>
                    <a:pt x="221" y="3202"/>
                    <a:pt x="613" y="3594"/>
                  </a:cubicBezTo>
                  <a:lnTo>
                    <a:pt x="3992" y="6973"/>
                  </a:lnTo>
                  <a:lnTo>
                    <a:pt x="7396" y="3570"/>
                  </a:lnTo>
                  <a:cubicBezTo>
                    <a:pt x="8204" y="2761"/>
                    <a:pt x="8204" y="1415"/>
                    <a:pt x="7396" y="606"/>
                  </a:cubicBezTo>
                  <a:cubicBezTo>
                    <a:pt x="6980" y="202"/>
                    <a:pt x="6441" y="0"/>
                    <a:pt x="590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40"/>
            <p:cNvSpPr/>
            <p:nvPr/>
          </p:nvSpPr>
          <p:spPr>
            <a:xfrm>
              <a:off x="8115600" y="794425"/>
              <a:ext cx="157350" cy="157975"/>
            </a:xfrm>
            <a:custGeom>
              <a:avLst/>
              <a:gdLst/>
              <a:ahLst/>
              <a:cxnLst/>
              <a:rect l="l" t="t" r="r" b="b"/>
              <a:pathLst>
                <a:path w="6294" h="6319" extrusionOk="0">
                  <a:moveTo>
                    <a:pt x="5584" y="0"/>
                  </a:moveTo>
                  <a:cubicBezTo>
                    <a:pt x="5290" y="0"/>
                    <a:pt x="5070" y="245"/>
                    <a:pt x="5094" y="515"/>
                  </a:cubicBezTo>
                  <a:cubicBezTo>
                    <a:pt x="5241" y="4825"/>
                    <a:pt x="711" y="5265"/>
                    <a:pt x="515" y="5290"/>
                  </a:cubicBezTo>
                  <a:cubicBezTo>
                    <a:pt x="221" y="5314"/>
                    <a:pt x="1" y="5559"/>
                    <a:pt x="25" y="5853"/>
                  </a:cubicBezTo>
                  <a:cubicBezTo>
                    <a:pt x="50" y="6122"/>
                    <a:pt x="294" y="6318"/>
                    <a:pt x="539" y="6318"/>
                  </a:cubicBezTo>
                  <a:lnTo>
                    <a:pt x="588" y="6318"/>
                  </a:lnTo>
                  <a:cubicBezTo>
                    <a:pt x="637" y="6294"/>
                    <a:pt x="6294" y="5780"/>
                    <a:pt x="6098" y="490"/>
                  </a:cubicBezTo>
                  <a:cubicBezTo>
                    <a:pt x="6098" y="196"/>
                    <a:pt x="5878" y="0"/>
                    <a:pt x="560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50" name="Google Shape;1650;p40"/>
          <p:cNvGrpSpPr/>
          <p:nvPr/>
        </p:nvGrpSpPr>
        <p:grpSpPr>
          <a:xfrm>
            <a:off x="9973608" y="3787890"/>
            <a:ext cx="1583600" cy="1544433"/>
            <a:chOff x="4354400" y="172400"/>
            <a:chExt cx="1187700" cy="1158325"/>
          </a:xfrm>
        </p:grpSpPr>
        <p:sp>
          <p:nvSpPr>
            <p:cNvPr id="1651" name="Google Shape;1651;p40"/>
            <p:cNvSpPr/>
            <p:nvPr/>
          </p:nvSpPr>
          <p:spPr>
            <a:xfrm>
              <a:off x="4354400" y="172400"/>
              <a:ext cx="1187700" cy="1158325"/>
            </a:xfrm>
            <a:custGeom>
              <a:avLst/>
              <a:gdLst/>
              <a:ahLst/>
              <a:cxnLst/>
              <a:rect l="l" t="t" r="r" b="b"/>
              <a:pathLst>
                <a:path w="47508" h="46333" extrusionOk="0">
                  <a:moveTo>
                    <a:pt x="9135" y="24538"/>
                  </a:moveTo>
                  <a:cubicBezTo>
                    <a:pt x="9135" y="24685"/>
                    <a:pt x="9135" y="24832"/>
                    <a:pt x="9135" y="24979"/>
                  </a:cubicBezTo>
                  <a:cubicBezTo>
                    <a:pt x="9086" y="24881"/>
                    <a:pt x="9062" y="24783"/>
                    <a:pt x="9013" y="24660"/>
                  </a:cubicBezTo>
                  <a:lnTo>
                    <a:pt x="9135" y="24538"/>
                  </a:lnTo>
                  <a:close/>
                  <a:moveTo>
                    <a:pt x="13739" y="1"/>
                  </a:moveTo>
                  <a:cubicBezTo>
                    <a:pt x="12612" y="1"/>
                    <a:pt x="11486" y="197"/>
                    <a:pt x="10433" y="564"/>
                  </a:cubicBezTo>
                  <a:cubicBezTo>
                    <a:pt x="8841" y="1103"/>
                    <a:pt x="7715" y="2205"/>
                    <a:pt x="7176" y="3748"/>
                  </a:cubicBezTo>
                  <a:cubicBezTo>
                    <a:pt x="5854" y="7396"/>
                    <a:pt x="8449" y="12882"/>
                    <a:pt x="10041" y="15698"/>
                  </a:cubicBezTo>
                  <a:cubicBezTo>
                    <a:pt x="10017" y="15747"/>
                    <a:pt x="10017" y="15820"/>
                    <a:pt x="9992" y="15869"/>
                  </a:cubicBezTo>
                  <a:cubicBezTo>
                    <a:pt x="9404" y="15575"/>
                    <a:pt x="8743" y="15404"/>
                    <a:pt x="8058" y="15404"/>
                  </a:cubicBezTo>
                  <a:cubicBezTo>
                    <a:pt x="7372" y="15404"/>
                    <a:pt x="6711" y="15575"/>
                    <a:pt x="6123" y="15869"/>
                  </a:cubicBezTo>
                  <a:cubicBezTo>
                    <a:pt x="5560" y="15575"/>
                    <a:pt x="4899" y="15428"/>
                    <a:pt x="4237" y="15428"/>
                  </a:cubicBezTo>
                  <a:cubicBezTo>
                    <a:pt x="3111" y="15428"/>
                    <a:pt x="2058" y="15869"/>
                    <a:pt x="1250" y="16677"/>
                  </a:cubicBezTo>
                  <a:cubicBezTo>
                    <a:pt x="442" y="17461"/>
                    <a:pt x="1" y="18538"/>
                    <a:pt x="1" y="19665"/>
                  </a:cubicBezTo>
                  <a:cubicBezTo>
                    <a:pt x="1" y="20791"/>
                    <a:pt x="442" y="21869"/>
                    <a:pt x="1250" y="22652"/>
                  </a:cubicBezTo>
                  <a:lnTo>
                    <a:pt x="3797" y="25199"/>
                  </a:lnTo>
                  <a:cubicBezTo>
                    <a:pt x="4164" y="27011"/>
                    <a:pt x="4948" y="28529"/>
                    <a:pt x="6098" y="29705"/>
                  </a:cubicBezTo>
                  <a:cubicBezTo>
                    <a:pt x="7151" y="30807"/>
                    <a:pt x="8351" y="31419"/>
                    <a:pt x="9355" y="31762"/>
                  </a:cubicBezTo>
                  <a:cubicBezTo>
                    <a:pt x="9772" y="34823"/>
                    <a:pt x="10702" y="37002"/>
                    <a:pt x="12245" y="38520"/>
                  </a:cubicBezTo>
                  <a:cubicBezTo>
                    <a:pt x="14669" y="40920"/>
                    <a:pt x="18122" y="41214"/>
                    <a:pt x="21746" y="41239"/>
                  </a:cubicBezTo>
                  <a:cubicBezTo>
                    <a:pt x="22358" y="42120"/>
                    <a:pt x="23044" y="43345"/>
                    <a:pt x="23265" y="44275"/>
                  </a:cubicBezTo>
                  <a:cubicBezTo>
                    <a:pt x="23534" y="45499"/>
                    <a:pt x="24611" y="46332"/>
                    <a:pt x="25836" y="46332"/>
                  </a:cubicBezTo>
                  <a:cubicBezTo>
                    <a:pt x="26056" y="46332"/>
                    <a:pt x="26252" y="46308"/>
                    <a:pt x="26448" y="46283"/>
                  </a:cubicBezTo>
                  <a:cubicBezTo>
                    <a:pt x="27134" y="46112"/>
                    <a:pt x="27721" y="45695"/>
                    <a:pt x="28089" y="45108"/>
                  </a:cubicBezTo>
                  <a:cubicBezTo>
                    <a:pt x="28407" y="44593"/>
                    <a:pt x="28529" y="44030"/>
                    <a:pt x="28480" y="43467"/>
                  </a:cubicBezTo>
                  <a:lnTo>
                    <a:pt x="28921" y="43467"/>
                  </a:lnTo>
                  <a:cubicBezTo>
                    <a:pt x="31321" y="43271"/>
                    <a:pt x="32374" y="42169"/>
                    <a:pt x="32839" y="41239"/>
                  </a:cubicBezTo>
                  <a:cubicBezTo>
                    <a:pt x="34970" y="41214"/>
                    <a:pt x="37002" y="41067"/>
                    <a:pt x="38790" y="40357"/>
                  </a:cubicBezTo>
                  <a:lnTo>
                    <a:pt x="41214" y="42781"/>
                  </a:lnTo>
                  <a:lnTo>
                    <a:pt x="44275" y="39720"/>
                  </a:lnTo>
                  <a:cubicBezTo>
                    <a:pt x="45059" y="39426"/>
                    <a:pt x="45720" y="38863"/>
                    <a:pt x="46185" y="38104"/>
                  </a:cubicBezTo>
                  <a:cubicBezTo>
                    <a:pt x="46283" y="37908"/>
                    <a:pt x="46357" y="37737"/>
                    <a:pt x="46430" y="37541"/>
                  </a:cubicBezTo>
                  <a:cubicBezTo>
                    <a:pt x="47042" y="36782"/>
                    <a:pt x="47361" y="35851"/>
                    <a:pt x="47361" y="34872"/>
                  </a:cubicBezTo>
                  <a:cubicBezTo>
                    <a:pt x="47361" y="33745"/>
                    <a:pt x="46920" y="32668"/>
                    <a:pt x="46112" y="31884"/>
                  </a:cubicBezTo>
                  <a:cubicBezTo>
                    <a:pt x="45549" y="31321"/>
                    <a:pt x="44863" y="30929"/>
                    <a:pt x="44079" y="30758"/>
                  </a:cubicBezTo>
                  <a:cubicBezTo>
                    <a:pt x="44177" y="29729"/>
                    <a:pt x="44202" y="28603"/>
                    <a:pt x="44202" y="27329"/>
                  </a:cubicBezTo>
                  <a:cubicBezTo>
                    <a:pt x="44202" y="23950"/>
                    <a:pt x="44104" y="19640"/>
                    <a:pt x="43296" y="15747"/>
                  </a:cubicBezTo>
                  <a:cubicBezTo>
                    <a:pt x="44887" y="12931"/>
                    <a:pt x="47508" y="7421"/>
                    <a:pt x="46185" y="3748"/>
                  </a:cubicBezTo>
                  <a:cubicBezTo>
                    <a:pt x="45622" y="2205"/>
                    <a:pt x="44496" y="1103"/>
                    <a:pt x="42928" y="564"/>
                  </a:cubicBezTo>
                  <a:cubicBezTo>
                    <a:pt x="41851" y="197"/>
                    <a:pt x="40749" y="1"/>
                    <a:pt x="39623" y="1"/>
                  </a:cubicBezTo>
                  <a:cubicBezTo>
                    <a:pt x="36366" y="1"/>
                    <a:pt x="33721" y="1519"/>
                    <a:pt x="32178" y="2646"/>
                  </a:cubicBezTo>
                  <a:cubicBezTo>
                    <a:pt x="30488" y="2205"/>
                    <a:pt x="28627" y="1984"/>
                    <a:pt x="26619" y="1984"/>
                  </a:cubicBezTo>
                  <a:cubicBezTo>
                    <a:pt x="24636" y="1984"/>
                    <a:pt x="22799" y="2205"/>
                    <a:pt x="21159" y="2646"/>
                  </a:cubicBezTo>
                  <a:cubicBezTo>
                    <a:pt x="19616" y="1519"/>
                    <a:pt x="16971" y="1"/>
                    <a:pt x="13739" y="1"/>
                  </a:cubicBezTo>
                  <a:close/>
                </a:path>
              </a:pathLst>
            </a:custGeom>
            <a:solidFill>
              <a:schemeClr val="lt1"/>
            </a:solidFill>
            <a:ln>
              <a:noFill/>
            </a:ln>
            <a:effectLst>
              <a:outerShdw dist="7620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40"/>
            <p:cNvSpPr/>
            <p:nvPr/>
          </p:nvSpPr>
          <p:spPr>
            <a:xfrm>
              <a:off x="4511125" y="243625"/>
              <a:ext cx="360625" cy="318175"/>
            </a:xfrm>
            <a:custGeom>
              <a:avLst/>
              <a:gdLst/>
              <a:ahLst/>
              <a:cxnLst/>
              <a:rect l="l" t="t" r="r" b="b"/>
              <a:pathLst>
                <a:path w="14425" h="12727" extrusionOk="0">
                  <a:moveTo>
                    <a:pt x="7445" y="0"/>
                  </a:moveTo>
                  <a:cubicBezTo>
                    <a:pt x="6659" y="0"/>
                    <a:pt x="5837" y="120"/>
                    <a:pt x="4996" y="409"/>
                  </a:cubicBezTo>
                  <a:cubicBezTo>
                    <a:pt x="1" y="2098"/>
                    <a:pt x="6564" y="12726"/>
                    <a:pt x="6564" y="12726"/>
                  </a:cubicBezTo>
                  <a:cubicBezTo>
                    <a:pt x="6564" y="12726"/>
                    <a:pt x="14424" y="10473"/>
                    <a:pt x="14326" y="2931"/>
                  </a:cubicBezTo>
                  <a:cubicBezTo>
                    <a:pt x="14326" y="2931"/>
                    <a:pt x="11328" y="0"/>
                    <a:pt x="744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40"/>
            <p:cNvSpPr/>
            <p:nvPr/>
          </p:nvSpPr>
          <p:spPr>
            <a:xfrm>
              <a:off x="4551550" y="231850"/>
              <a:ext cx="331825" cy="343400"/>
            </a:xfrm>
            <a:custGeom>
              <a:avLst/>
              <a:gdLst/>
              <a:ahLst/>
              <a:cxnLst/>
              <a:rect l="l" t="t" r="r" b="b"/>
              <a:pathLst>
                <a:path w="13273" h="13736" extrusionOk="0">
                  <a:moveTo>
                    <a:pt x="5804" y="929"/>
                  </a:moveTo>
                  <a:cubicBezTo>
                    <a:pt x="9012" y="929"/>
                    <a:pt x="11632" y="3059"/>
                    <a:pt x="12269" y="3622"/>
                  </a:cubicBezTo>
                  <a:cubicBezTo>
                    <a:pt x="12220" y="9769"/>
                    <a:pt x="6612" y="12144"/>
                    <a:pt x="5167" y="12659"/>
                  </a:cubicBezTo>
                  <a:cubicBezTo>
                    <a:pt x="4359" y="11263"/>
                    <a:pt x="1151" y="5484"/>
                    <a:pt x="2155" y="2618"/>
                  </a:cubicBezTo>
                  <a:cubicBezTo>
                    <a:pt x="2400" y="1982"/>
                    <a:pt x="2841" y="1541"/>
                    <a:pt x="3526" y="1296"/>
                  </a:cubicBezTo>
                  <a:cubicBezTo>
                    <a:pt x="4310" y="1027"/>
                    <a:pt x="5069" y="929"/>
                    <a:pt x="5804" y="929"/>
                  </a:cubicBezTo>
                  <a:close/>
                  <a:moveTo>
                    <a:pt x="5848" y="0"/>
                  </a:moveTo>
                  <a:cubicBezTo>
                    <a:pt x="5011" y="0"/>
                    <a:pt x="4133" y="129"/>
                    <a:pt x="3233" y="439"/>
                  </a:cubicBezTo>
                  <a:cubicBezTo>
                    <a:pt x="2277" y="757"/>
                    <a:pt x="1641" y="1394"/>
                    <a:pt x="1298" y="2325"/>
                  </a:cubicBezTo>
                  <a:cubicBezTo>
                    <a:pt x="0" y="5973"/>
                    <a:pt x="4383" y="13148"/>
                    <a:pt x="4555" y="13442"/>
                  </a:cubicBezTo>
                  <a:lnTo>
                    <a:pt x="4751" y="13736"/>
                  </a:lnTo>
                  <a:lnTo>
                    <a:pt x="5094" y="13638"/>
                  </a:lnTo>
                  <a:cubicBezTo>
                    <a:pt x="5167" y="13614"/>
                    <a:pt x="13273" y="11189"/>
                    <a:pt x="13175" y="3402"/>
                  </a:cubicBezTo>
                  <a:lnTo>
                    <a:pt x="13175" y="3206"/>
                  </a:lnTo>
                  <a:lnTo>
                    <a:pt x="13028" y="3084"/>
                  </a:lnTo>
                  <a:cubicBezTo>
                    <a:pt x="12886" y="2922"/>
                    <a:pt x="9834" y="0"/>
                    <a:pt x="584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40"/>
            <p:cNvSpPr/>
            <p:nvPr/>
          </p:nvSpPr>
          <p:spPr>
            <a:xfrm>
              <a:off x="4599300" y="302925"/>
              <a:ext cx="277950" cy="245400"/>
            </a:xfrm>
            <a:custGeom>
              <a:avLst/>
              <a:gdLst/>
              <a:ahLst/>
              <a:cxnLst/>
              <a:rect l="l" t="t" r="r" b="b"/>
              <a:pathLst>
                <a:path w="11118" h="9816" extrusionOk="0">
                  <a:moveTo>
                    <a:pt x="5724" y="0"/>
                  </a:moveTo>
                  <a:cubicBezTo>
                    <a:pt x="5121" y="0"/>
                    <a:pt x="4490" y="92"/>
                    <a:pt x="3845" y="314"/>
                  </a:cubicBezTo>
                  <a:cubicBezTo>
                    <a:pt x="0" y="1612"/>
                    <a:pt x="5069" y="9816"/>
                    <a:pt x="5069" y="9816"/>
                  </a:cubicBezTo>
                  <a:cubicBezTo>
                    <a:pt x="5069" y="9816"/>
                    <a:pt x="11118" y="8077"/>
                    <a:pt x="11044" y="2273"/>
                  </a:cubicBezTo>
                  <a:cubicBezTo>
                    <a:pt x="11044" y="2273"/>
                    <a:pt x="8720" y="0"/>
                    <a:pt x="5724" y="0"/>
                  </a:cubicBezTo>
                  <a:close/>
                </a:path>
              </a:pathLst>
            </a:custGeom>
            <a:solidFill>
              <a:srgbClr val="292929">
                <a:alpha val="16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40"/>
            <p:cNvSpPr/>
            <p:nvPr/>
          </p:nvSpPr>
          <p:spPr>
            <a:xfrm>
              <a:off x="4634800" y="298325"/>
              <a:ext cx="294500" cy="255500"/>
            </a:xfrm>
            <a:custGeom>
              <a:avLst/>
              <a:gdLst/>
              <a:ahLst/>
              <a:cxnLst/>
              <a:rect l="l" t="t" r="r" b="b"/>
              <a:pathLst>
                <a:path w="11780" h="10220" extrusionOk="0">
                  <a:moveTo>
                    <a:pt x="8050" y="0"/>
                  </a:moveTo>
                  <a:cubicBezTo>
                    <a:pt x="4763" y="0"/>
                    <a:pt x="0" y="7722"/>
                    <a:pt x="0" y="7722"/>
                  </a:cubicBezTo>
                  <a:lnTo>
                    <a:pt x="1617" y="10220"/>
                  </a:lnTo>
                  <a:lnTo>
                    <a:pt x="5559" y="6669"/>
                  </a:lnTo>
                  <a:cubicBezTo>
                    <a:pt x="5559" y="6669"/>
                    <a:pt x="11779" y="890"/>
                    <a:pt x="8522" y="57"/>
                  </a:cubicBezTo>
                  <a:cubicBezTo>
                    <a:pt x="8369" y="19"/>
                    <a:pt x="8212" y="0"/>
                    <a:pt x="8050"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6" name="Google Shape;1656;p40"/>
            <p:cNvSpPr/>
            <p:nvPr/>
          </p:nvSpPr>
          <p:spPr>
            <a:xfrm>
              <a:off x="5170475" y="243625"/>
              <a:ext cx="360600" cy="318175"/>
            </a:xfrm>
            <a:custGeom>
              <a:avLst/>
              <a:gdLst/>
              <a:ahLst/>
              <a:cxnLst/>
              <a:rect l="l" t="t" r="r" b="b"/>
              <a:pathLst>
                <a:path w="14424" h="12727" extrusionOk="0">
                  <a:moveTo>
                    <a:pt x="6980" y="0"/>
                  </a:moveTo>
                  <a:cubicBezTo>
                    <a:pt x="3097" y="0"/>
                    <a:pt x="98" y="2931"/>
                    <a:pt x="98" y="2931"/>
                  </a:cubicBezTo>
                  <a:cubicBezTo>
                    <a:pt x="0" y="10473"/>
                    <a:pt x="7861" y="12726"/>
                    <a:pt x="7861" y="12726"/>
                  </a:cubicBezTo>
                  <a:cubicBezTo>
                    <a:pt x="7861" y="12726"/>
                    <a:pt x="14424" y="2098"/>
                    <a:pt x="9428" y="409"/>
                  </a:cubicBezTo>
                  <a:cubicBezTo>
                    <a:pt x="8588" y="120"/>
                    <a:pt x="7766" y="0"/>
                    <a:pt x="698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7" name="Google Shape;1657;p40"/>
            <p:cNvSpPr/>
            <p:nvPr/>
          </p:nvSpPr>
          <p:spPr>
            <a:xfrm>
              <a:off x="5158850" y="231850"/>
              <a:ext cx="332450" cy="343400"/>
            </a:xfrm>
            <a:custGeom>
              <a:avLst/>
              <a:gdLst/>
              <a:ahLst/>
              <a:cxnLst/>
              <a:rect l="l" t="t" r="r" b="b"/>
              <a:pathLst>
                <a:path w="13298" h="13736" extrusionOk="0">
                  <a:moveTo>
                    <a:pt x="7487" y="925"/>
                  </a:moveTo>
                  <a:cubicBezTo>
                    <a:pt x="8215" y="925"/>
                    <a:pt x="8974" y="1034"/>
                    <a:pt x="9746" y="1296"/>
                  </a:cubicBezTo>
                  <a:cubicBezTo>
                    <a:pt x="10432" y="1541"/>
                    <a:pt x="10873" y="1982"/>
                    <a:pt x="11118" y="2618"/>
                  </a:cubicBezTo>
                  <a:cubicBezTo>
                    <a:pt x="12146" y="5484"/>
                    <a:pt x="8938" y="11238"/>
                    <a:pt x="8130" y="12659"/>
                  </a:cubicBezTo>
                  <a:cubicBezTo>
                    <a:pt x="6685" y="12120"/>
                    <a:pt x="1078" y="9695"/>
                    <a:pt x="1029" y="3622"/>
                  </a:cubicBezTo>
                  <a:cubicBezTo>
                    <a:pt x="1648" y="3063"/>
                    <a:pt x="4270" y="925"/>
                    <a:pt x="7487" y="925"/>
                  </a:cubicBezTo>
                  <a:close/>
                  <a:moveTo>
                    <a:pt x="7426" y="0"/>
                  </a:moveTo>
                  <a:cubicBezTo>
                    <a:pt x="3446" y="0"/>
                    <a:pt x="407" y="2922"/>
                    <a:pt x="245" y="3084"/>
                  </a:cubicBezTo>
                  <a:lnTo>
                    <a:pt x="98" y="3206"/>
                  </a:lnTo>
                  <a:lnTo>
                    <a:pt x="98" y="3402"/>
                  </a:lnTo>
                  <a:cubicBezTo>
                    <a:pt x="0" y="11189"/>
                    <a:pt x="8130" y="13614"/>
                    <a:pt x="8204" y="13638"/>
                  </a:cubicBezTo>
                  <a:lnTo>
                    <a:pt x="8546" y="13736"/>
                  </a:lnTo>
                  <a:lnTo>
                    <a:pt x="8718" y="13442"/>
                  </a:lnTo>
                  <a:cubicBezTo>
                    <a:pt x="8914" y="13148"/>
                    <a:pt x="13297" y="5973"/>
                    <a:pt x="11975" y="2325"/>
                  </a:cubicBezTo>
                  <a:cubicBezTo>
                    <a:pt x="11656" y="1394"/>
                    <a:pt x="10995" y="757"/>
                    <a:pt x="10040" y="439"/>
                  </a:cubicBezTo>
                  <a:cubicBezTo>
                    <a:pt x="9139" y="129"/>
                    <a:pt x="8262" y="0"/>
                    <a:pt x="742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8" name="Google Shape;1658;p40"/>
            <p:cNvSpPr/>
            <p:nvPr/>
          </p:nvSpPr>
          <p:spPr>
            <a:xfrm>
              <a:off x="5164975" y="302925"/>
              <a:ext cx="277950" cy="245400"/>
            </a:xfrm>
            <a:custGeom>
              <a:avLst/>
              <a:gdLst/>
              <a:ahLst/>
              <a:cxnLst/>
              <a:rect l="l" t="t" r="r" b="b"/>
              <a:pathLst>
                <a:path w="11118" h="9816" extrusionOk="0">
                  <a:moveTo>
                    <a:pt x="5394" y="0"/>
                  </a:moveTo>
                  <a:cubicBezTo>
                    <a:pt x="2397" y="0"/>
                    <a:pt x="74" y="2273"/>
                    <a:pt x="74" y="2273"/>
                  </a:cubicBezTo>
                  <a:cubicBezTo>
                    <a:pt x="0" y="8077"/>
                    <a:pt x="6073" y="9816"/>
                    <a:pt x="6073" y="9816"/>
                  </a:cubicBezTo>
                  <a:cubicBezTo>
                    <a:pt x="6073" y="9816"/>
                    <a:pt x="11118" y="1612"/>
                    <a:pt x="7273" y="314"/>
                  </a:cubicBezTo>
                  <a:cubicBezTo>
                    <a:pt x="6628" y="92"/>
                    <a:pt x="5997" y="0"/>
                    <a:pt x="5394" y="0"/>
                  </a:cubicBezTo>
                  <a:close/>
                </a:path>
              </a:pathLst>
            </a:custGeom>
            <a:solidFill>
              <a:srgbClr val="292929">
                <a:alpha val="165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9" name="Google Shape;1659;p40"/>
            <p:cNvSpPr/>
            <p:nvPr/>
          </p:nvSpPr>
          <p:spPr>
            <a:xfrm>
              <a:off x="5112925" y="298325"/>
              <a:ext cx="294500" cy="255500"/>
            </a:xfrm>
            <a:custGeom>
              <a:avLst/>
              <a:gdLst/>
              <a:ahLst/>
              <a:cxnLst/>
              <a:rect l="l" t="t" r="r" b="b"/>
              <a:pathLst>
                <a:path w="11780" h="10220" extrusionOk="0">
                  <a:moveTo>
                    <a:pt x="3754" y="0"/>
                  </a:moveTo>
                  <a:cubicBezTo>
                    <a:pt x="3593" y="0"/>
                    <a:pt x="3435" y="19"/>
                    <a:pt x="3282" y="57"/>
                  </a:cubicBezTo>
                  <a:cubicBezTo>
                    <a:pt x="1" y="890"/>
                    <a:pt x="6245" y="6669"/>
                    <a:pt x="6245" y="6669"/>
                  </a:cubicBezTo>
                  <a:lnTo>
                    <a:pt x="10163" y="10220"/>
                  </a:lnTo>
                  <a:lnTo>
                    <a:pt x="11779" y="7722"/>
                  </a:lnTo>
                  <a:cubicBezTo>
                    <a:pt x="11779" y="7722"/>
                    <a:pt x="7039" y="0"/>
                    <a:pt x="3754"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0" name="Google Shape;1660;p40"/>
            <p:cNvSpPr/>
            <p:nvPr/>
          </p:nvSpPr>
          <p:spPr>
            <a:xfrm>
              <a:off x="4648275" y="294250"/>
              <a:ext cx="745075" cy="848300"/>
            </a:xfrm>
            <a:custGeom>
              <a:avLst/>
              <a:gdLst/>
              <a:ahLst/>
              <a:cxnLst/>
              <a:rect l="l" t="t" r="r" b="b"/>
              <a:pathLst>
                <a:path w="29803" h="33932" extrusionOk="0">
                  <a:moveTo>
                    <a:pt x="14864" y="0"/>
                  </a:moveTo>
                  <a:cubicBezTo>
                    <a:pt x="1837" y="0"/>
                    <a:pt x="0" y="10163"/>
                    <a:pt x="0" y="22700"/>
                  </a:cubicBezTo>
                  <a:cubicBezTo>
                    <a:pt x="0" y="33030"/>
                    <a:pt x="3371" y="33932"/>
                    <a:pt x="10472" y="33932"/>
                  </a:cubicBezTo>
                  <a:cubicBezTo>
                    <a:pt x="11972" y="33932"/>
                    <a:pt x="13639" y="33891"/>
                    <a:pt x="15477" y="33891"/>
                  </a:cubicBezTo>
                  <a:cubicBezTo>
                    <a:pt x="17318" y="33891"/>
                    <a:pt x="18953" y="33932"/>
                    <a:pt x="20398" y="33932"/>
                  </a:cubicBezTo>
                  <a:cubicBezTo>
                    <a:pt x="27232" y="33932"/>
                    <a:pt x="29802" y="33030"/>
                    <a:pt x="29802" y="22700"/>
                  </a:cubicBezTo>
                  <a:cubicBezTo>
                    <a:pt x="29802" y="10163"/>
                    <a:pt x="28088" y="0"/>
                    <a:pt x="148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1" name="Google Shape;1661;p40"/>
            <p:cNvSpPr/>
            <p:nvPr/>
          </p:nvSpPr>
          <p:spPr>
            <a:xfrm>
              <a:off x="4635400" y="281375"/>
              <a:ext cx="770800" cy="874250"/>
            </a:xfrm>
            <a:custGeom>
              <a:avLst/>
              <a:gdLst/>
              <a:ahLst/>
              <a:cxnLst/>
              <a:rect l="l" t="t" r="r" b="b"/>
              <a:pathLst>
                <a:path w="30832" h="34970" extrusionOk="0">
                  <a:moveTo>
                    <a:pt x="15379" y="1029"/>
                  </a:moveTo>
                  <a:cubicBezTo>
                    <a:pt x="21257" y="1029"/>
                    <a:pt x="25175" y="3111"/>
                    <a:pt x="27354" y="7396"/>
                  </a:cubicBezTo>
                  <a:cubicBezTo>
                    <a:pt x="29509" y="11657"/>
                    <a:pt x="29803" y="17779"/>
                    <a:pt x="29803" y="23215"/>
                  </a:cubicBezTo>
                  <a:cubicBezTo>
                    <a:pt x="29803" y="28235"/>
                    <a:pt x="29191" y="30978"/>
                    <a:pt x="27770" y="32374"/>
                  </a:cubicBezTo>
                  <a:cubicBezTo>
                    <a:pt x="26409" y="33735"/>
                    <a:pt x="24154" y="33933"/>
                    <a:pt x="20894" y="33933"/>
                  </a:cubicBezTo>
                  <a:cubicBezTo>
                    <a:pt x="20225" y="33933"/>
                    <a:pt x="19513" y="33925"/>
                    <a:pt x="18759" y="33917"/>
                  </a:cubicBezTo>
                  <a:cubicBezTo>
                    <a:pt x="17902" y="33917"/>
                    <a:pt x="16971" y="33892"/>
                    <a:pt x="15992" y="33892"/>
                  </a:cubicBezTo>
                  <a:cubicBezTo>
                    <a:pt x="15012" y="33892"/>
                    <a:pt x="14106" y="33917"/>
                    <a:pt x="13224" y="33917"/>
                  </a:cubicBezTo>
                  <a:cubicBezTo>
                    <a:pt x="12476" y="33924"/>
                    <a:pt x="11762" y="33932"/>
                    <a:pt x="11081" y="33932"/>
                  </a:cubicBezTo>
                  <a:cubicBezTo>
                    <a:pt x="7485" y="33932"/>
                    <a:pt x="4840" y="33714"/>
                    <a:pt x="3233" y="32129"/>
                  </a:cubicBezTo>
                  <a:cubicBezTo>
                    <a:pt x="1715" y="30635"/>
                    <a:pt x="1029" y="27893"/>
                    <a:pt x="1029" y="23215"/>
                  </a:cubicBezTo>
                  <a:cubicBezTo>
                    <a:pt x="1029" y="9502"/>
                    <a:pt x="3429" y="1029"/>
                    <a:pt x="15379" y="1029"/>
                  </a:cubicBezTo>
                  <a:close/>
                  <a:moveTo>
                    <a:pt x="15379" y="1"/>
                  </a:moveTo>
                  <a:cubicBezTo>
                    <a:pt x="1201" y="1"/>
                    <a:pt x="1" y="11975"/>
                    <a:pt x="1" y="23215"/>
                  </a:cubicBezTo>
                  <a:cubicBezTo>
                    <a:pt x="1" y="28186"/>
                    <a:pt x="785" y="31149"/>
                    <a:pt x="2523" y="32864"/>
                  </a:cubicBezTo>
                  <a:cubicBezTo>
                    <a:pt x="4400" y="34720"/>
                    <a:pt x="7272" y="34960"/>
                    <a:pt x="11124" y="34960"/>
                  </a:cubicBezTo>
                  <a:cubicBezTo>
                    <a:pt x="11795" y="34960"/>
                    <a:pt x="12495" y="34952"/>
                    <a:pt x="13224" y="34945"/>
                  </a:cubicBezTo>
                  <a:cubicBezTo>
                    <a:pt x="14106" y="34921"/>
                    <a:pt x="15037" y="34921"/>
                    <a:pt x="15992" y="34921"/>
                  </a:cubicBezTo>
                  <a:cubicBezTo>
                    <a:pt x="16971" y="34921"/>
                    <a:pt x="17877" y="34921"/>
                    <a:pt x="18759" y="34945"/>
                  </a:cubicBezTo>
                  <a:cubicBezTo>
                    <a:pt x="19518" y="34945"/>
                    <a:pt x="20228" y="34970"/>
                    <a:pt x="20914" y="34970"/>
                  </a:cubicBezTo>
                  <a:cubicBezTo>
                    <a:pt x="24415" y="34970"/>
                    <a:pt x="26864" y="34725"/>
                    <a:pt x="28480" y="33108"/>
                  </a:cubicBezTo>
                  <a:cubicBezTo>
                    <a:pt x="30146" y="31468"/>
                    <a:pt x="30831" y="28603"/>
                    <a:pt x="30831" y="23215"/>
                  </a:cubicBezTo>
                  <a:cubicBezTo>
                    <a:pt x="30831" y="17657"/>
                    <a:pt x="30513" y="11388"/>
                    <a:pt x="28260" y="6931"/>
                  </a:cubicBezTo>
                  <a:cubicBezTo>
                    <a:pt x="25885" y="2278"/>
                    <a:pt x="21673" y="1"/>
                    <a:pt x="1537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2" name="Google Shape;1662;p40"/>
            <p:cNvSpPr/>
            <p:nvPr/>
          </p:nvSpPr>
          <p:spPr>
            <a:xfrm>
              <a:off x="4740100" y="850125"/>
              <a:ext cx="112675" cy="99025"/>
            </a:xfrm>
            <a:custGeom>
              <a:avLst/>
              <a:gdLst/>
              <a:ahLst/>
              <a:cxnLst/>
              <a:rect l="l" t="t" r="r" b="b"/>
              <a:pathLst>
                <a:path w="4507" h="3961" extrusionOk="0">
                  <a:moveTo>
                    <a:pt x="1765" y="1"/>
                  </a:moveTo>
                  <a:cubicBezTo>
                    <a:pt x="1355" y="1"/>
                    <a:pt x="977" y="110"/>
                    <a:pt x="711" y="367"/>
                  </a:cubicBezTo>
                  <a:cubicBezTo>
                    <a:pt x="0" y="1102"/>
                    <a:pt x="417" y="2694"/>
                    <a:pt x="1151" y="3428"/>
                  </a:cubicBezTo>
                  <a:cubicBezTo>
                    <a:pt x="1506" y="3783"/>
                    <a:pt x="1978" y="3961"/>
                    <a:pt x="2452" y="3961"/>
                  </a:cubicBezTo>
                  <a:cubicBezTo>
                    <a:pt x="2927" y="3961"/>
                    <a:pt x="3404" y="3783"/>
                    <a:pt x="3772" y="3428"/>
                  </a:cubicBezTo>
                  <a:cubicBezTo>
                    <a:pt x="4506" y="2694"/>
                    <a:pt x="4506" y="1518"/>
                    <a:pt x="3772" y="808"/>
                  </a:cubicBezTo>
                  <a:cubicBezTo>
                    <a:pt x="3303" y="340"/>
                    <a:pt x="2486" y="1"/>
                    <a:pt x="176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3" name="Google Shape;1663;p40"/>
            <p:cNvSpPr/>
            <p:nvPr/>
          </p:nvSpPr>
          <p:spPr>
            <a:xfrm>
              <a:off x="5167400" y="850125"/>
              <a:ext cx="112675" cy="99025"/>
            </a:xfrm>
            <a:custGeom>
              <a:avLst/>
              <a:gdLst/>
              <a:ahLst/>
              <a:cxnLst/>
              <a:rect l="l" t="t" r="r" b="b"/>
              <a:pathLst>
                <a:path w="4507" h="3961" extrusionOk="0">
                  <a:moveTo>
                    <a:pt x="2718" y="1"/>
                  </a:moveTo>
                  <a:cubicBezTo>
                    <a:pt x="1997" y="1"/>
                    <a:pt x="1180" y="340"/>
                    <a:pt x="711" y="808"/>
                  </a:cubicBezTo>
                  <a:cubicBezTo>
                    <a:pt x="1" y="1518"/>
                    <a:pt x="1" y="2694"/>
                    <a:pt x="711" y="3428"/>
                  </a:cubicBezTo>
                  <a:cubicBezTo>
                    <a:pt x="1078" y="3783"/>
                    <a:pt x="1556" y="3961"/>
                    <a:pt x="2033" y="3961"/>
                  </a:cubicBezTo>
                  <a:cubicBezTo>
                    <a:pt x="2511" y="3961"/>
                    <a:pt x="2989" y="3783"/>
                    <a:pt x="3356" y="3428"/>
                  </a:cubicBezTo>
                  <a:cubicBezTo>
                    <a:pt x="4066" y="2694"/>
                    <a:pt x="4507" y="1102"/>
                    <a:pt x="3772" y="367"/>
                  </a:cubicBezTo>
                  <a:cubicBezTo>
                    <a:pt x="3506" y="110"/>
                    <a:pt x="3127" y="1"/>
                    <a:pt x="271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4" name="Google Shape;1664;p40"/>
            <p:cNvSpPr/>
            <p:nvPr/>
          </p:nvSpPr>
          <p:spPr>
            <a:xfrm>
              <a:off x="4935400" y="1146425"/>
              <a:ext cx="64900" cy="123675"/>
            </a:xfrm>
            <a:custGeom>
              <a:avLst/>
              <a:gdLst/>
              <a:ahLst/>
              <a:cxnLst/>
              <a:rect l="l" t="t" r="r" b="b"/>
              <a:pathLst>
                <a:path w="2596" h="4947" extrusionOk="0">
                  <a:moveTo>
                    <a:pt x="0" y="0"/>
                  </a:moveTo>
                  <a:lnTo>
                    <a:pt x="2596" y="4947"/>
                  </a:lnTo>
                  <a:cubicBezTo>
                    <a:pt x="2082" y="2645"/>
                    <a:pt x="1" y="1"/>
                    <a:pt x="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Google Shape;1665;p40"/>
            <p:cNvSpPr/>
            <p:nvPr/>
          </p:nvSpPr>
          <p:spPr>
            <a:xfrm>
              <a:off x="4920700" y="1133550"/>
              <a:ext cx="93675" cy="149425"/>
            </a:xfrm>
            <a:custGeom>
              <a:avLst/>
              <a:gdLst/>
              <a:ahLst/>
              <a:cxnLst/>
              <a:rect l="l" t="t" r="r" b="b"/>
              <a:pathLst>
                <a:path w="3747" h="5977" extrusionOk="0">
                  <a:moveTo>
                    <a:pt x="587" y="1"/>
                  </a:moveTo>
                  <a:cubicBezTo>
                    <a:pt x="476" y="1"/>
                    <a:pt x="364" y="40"/>
                    <a:pt x="270" y="123"/>
                  </a:cubicBezTo>
                  <a:cubicBezTo>
                    <a:pt x="49" y="295"/>
                    <a:pt x="0" y="613"/>
                    <a:pt x="172" y="834"/>
                  </a:cubicBezTo>
                  <a:cubicBezTo>
                    <a:pt x="196" y="858"/>
                    <a:pt x="2204" y="3429"/>
                    <a:pt x="2694" y="5584"/>
                  </a:cubicBezTo>
                  <a:cubicBezTo>
                    <a:pt x="2743" y="5829"/>
                    <a:pt x="2963" y="5976"/>
                    <a:pt x="3184" y="5976"/>
                  </a:cubicBezTo>
                  <a:lnTo>
                    <a:pt x="3306" y="5976"/>
                  </a:lnTo>
                  <a:cubicBezTo>
                    <a:pt x="3576" y="5903"/>
                    <a:pt x="3747" y="5633"/>
                    <a:pt x="3698" y="5364"/>
                  </a:cubicBezTo>
                  <a:cubicBezTo>
                    <a:pt x="3159" y="2964"/>
                    <a:pt x="1078" y="319"/>
                    <a:pt x="980" y="197"/>
                  </a:cubicBezTo>
                  <a:cubicBezTo>
                    <a:pt x="882" y="71"/>
                    <a:pt x="735" y="1"/>
                    <a:pt x="5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6" name="Google Shape;1666;p40"/>
            <p:cNvSpPr/>
            <p:nvPr/>
          </p:nvSpPr>
          <p:spPr>
            <a:xfrm>
              <a:off x="5059050" y="1133475"/>
              <a:ext cx="78400" cy="77850"/>
            </a:xfrm>
            <a:custGeom>
              <a:avLst/>
              <a:gdLst/>
              <a:ahLst/>
              <a:cxnLst/>
              <a:rect l="l" t="t" r="r" b="b"/>
              <a:pathLst>
                <a:path w="3136" h="3114" extrusionOk="0">
                  <a:moveTo>
                    <a:pt x="2033" y="0"/>
                  </a:moveTo>
                  <a:cubicBezTo>
                    <a:pt x="1930" y="0"/>
                    <a:pt x="1827" y="34"/>
                    <a:pt x="1739" y="102"/>
                  </a:cubicBezTo>
                  <a:cubicBezTo>
                    <a:pt x="1519" y="273"/>
                    <a:pt x="1445" y="592"/>
                    <a:pt x="1617" y="812"/>
                  </a:cubicBezTo>
                  <a:cubicBezTo>
                    <a:pt x="1715" y="935"/>
                    <a:pt x="1935" y="1351"/>
                    <a:pt x="1813" y="1620"/>
                  </a:cubicBezTo>
                  <a:cubicBezTo>
                    <a:pt x="1690" y="1865"/>
                    <a:pt x="1201" y="2036"/>
                    <a:pt x="490" y="2110"/>
                  </a:cubicBezTo>
                  <a:cubicBezTo>
                    <a:pt x="197" y="2110"/>
                    <a:pt x="1" y="2379"/>
                    <a:pt x="25" y="2649"/>
                  </a:cubicBezTo>
                  <a:cubicBezTo>
                    <a:pt x="25" y="2918"/>
                    <a:pt x="270" y="3114"/>
                    <a:pt x="515" y="3114"/>
                  </a:cubicBezTo>
                  <a:lnTo>
                    <a:pt x="564" y="3114"/>
                  </a:lnTo>
                  <a:cubicBezTo>
                    <a:pt x="1715" y="3016"/>
                    <a:pt x="2449" y="2673"/>
                    <a:pt x="2743" y="2036"/>
                  </a:cubicBezTo>
                  <a:cubicBezTo>
                    <a:pt x="3135" y="1179"/>
                    <a:pt x="2523" y="322"/>
                    <a:pt x="2449" y="224"/>
                  </a:cubicBezTo>
                  <a:cubicBezTo>
                    <a:pt x="2346" y="77"/>
                    <a:pt x="2190" y="0"/>
                    <a:pt x="20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7" name="Google Shape;1667;p40"/>
            <p:cNvSpPr/>
            <p:nvPr/>
          </p:nvSpPr>
          <p:spPr>
            <a:xfrm>
              <a:off x="5385350" y="972550"/>
              <a:ext cx="49625" cy="113275"/>
            </a:xfrm>
            <a:custGeom>
              <a:avLst/>
              <a:gdLst/>
              <a:ahLst/>
              <a:cxnLst/>
              <a:rect l="l" t="t" r="r" b="b"/>
              <a:pathLst>
                <a:path w="1985" h="4531" extrusionOk="0">
                  <a:moveTo>
                    <a:pt x="295" y="1"/>
                  </a:moveTo>
                  <a:lnTo>
                    <a:pt x="1" y="4531"/>
                  </a:lnTo>
                  <a:cubicBezTo>
                    <a:pt x="1984" y="2670"/>
                    <a:pt x="295" y="1"/>
                    <a:pt x="295" y="1"/>
                  </a:cubicBez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8" name="Google Shape;1668;p40"/>
            <p:cNvSpPr/>
            <p:nvPr/>
          </p:nvSpPr>
          <p:spPr>
            <a:xfrm>
              <a:off x="5371275" y="959650"/>
              <a:ext cx="68600" cy="139050"/>
            </a:xfrm>
            <a:custGeom>
              <a:avLst/>
              <a:gdLst/>
              <a:ahLst/>
              <a:cxnLst/>
              <a:rect l="l" t="t" r="r" b="b"/>
              <a:pathLst>
                <a:path w="2744" h="5562" extrusionOk="0">
                  <a:moveTo>
                    <a:pt x="859" y="0"/>
                  </a:moveTo>
                  <a:cubicBezTo>
                    <a:pt x="767" y="0"/>
                    <a:pt x="673" y="25"/>
                    <a:pt x="588" y="76"/>
                  </a:cubicBezTo>
                  <a:cubicBezTo>
                    <a:pt x="368" y="247"/>
                    <a:pt x="294" y="541"/>
                    <a:pt x="441" y="786"/>
                  </a:cubicBezTo>
                  <a:cubicBezTo>
                    <a:pt x="490" y="884"/>
                    <a:pt x="1862" y="3137"/>
                    <a:pt x="221" y="4680"/>
                  </a:cubicBezTo>
                  <a:cubicBezTo>
                    <a:pt x="25" y="4876"/>
                    <a:pt x="0" y="5194"/>
                    <a:pt x="196" y="5414"/>
                  </a:cubicBezTo>
                  <a:cubicBezTo>
                    <a:pt x="294" y="5512"/>
                    <a:pt x="441" y="5561"/>
                    <a:pt x="564" y="5561"/>
                  </a:cubicBezTo>
                  <a:cubicBezTo>
                    <a:pt x="711" y="5561"/>
                    <a:pt x="833" y="5512"/>
                    <a:pt x="931" y="5414"/>
                  </a:cubicBezTo>
                  <a:cubicBezTo>
                    <a:pt x="2743" y="3725"/>
                    <a:pt x="1960" y="1300"/>
                    <a:pt x="1298" y="247"/>
                  </a:cubicBezTo>
                  <a:cubicBezTo>
                    <a:pt x="1202" y="87"/>
                    <a:pt x="1033" y="0"/>
                    <a:pt x="8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9" name="Google Shape;1669;p40"/>
            <p:cNvSpPr/>
            <p:nvPr/>
          </p:nvSpPr>
          <p:spPr>
            <a:xfrm>
              <a:off x="4648275" y="797475"/>
              <a:ext cx="745075" cy="345075"/>
            </a:xfrm>
            <a:custGeom>
              <a:avLst/>
              <a:gdLst/>
              <a:ahLst/>
              <a:cxnLst/>
              <a:rect l="l" t="t" r="r" b="b"/>
              <a:pathLst>
                <a:path w="29803" h="13803" extrusionOk="0">
                  <a:moveTo>
                    <a:pt x="74" y="0"/>
                  </a:moveTo>
                  <a:cubicBezTo>
                    <a:pt x="25" y="857"/>
                    <a:pt x="0" y="1714"/>
                    <a:pt x="0" y="2571"/>
                  </a:cubicBezTo>
                  <a:cubicBezTo>
                    <a:pt x="0" y="12901"/>
                    <a:pt x="3371" y="13803"/>
                    <a:pt x="10472" y="13803"/>
                  </a:cubicBezTo>
                  <a:cubicBezTo>
                    <a:pt x="11972" y="13803"/>
                    <a:pt x="13639" y="13762"/>
                    <a:pt x="15477" y="13762"/>
                  </a:cubicBezTo>
                  <a:cubicBezTo>
                    <a:pt x="17318" y="13762"/>
                    <a:pt x="18953" y="13803"/>
                    <a:pt x="20398" y="13803"/>
                  </a:cubicBezTo>
                  <a:cubicBezTo>
                    <a:pt x="27232" y="13803"/>
                    <a:pt x="29802" y="12901"/>
                    <a:pt x="29802" y="2571"/>
                  </a:cubicBezTo>
                  <a:cubicBezTo>
                    <a:pt x="29802" y="1763"/>
                    <a:pt x="29778" y="955"/>
                    <a:pt x="29729" y="147"/>
                  </a:cubicBezTo>
                  <a:cubicBezTo>
                    <a:pt x="29331" y="8244"/>
                    <a:pt x="26654" y="9003"/>
                    <a:pt x="20399" y="9003"/>
                  </a:cubicBezTo>
                  <a:cubicBezTo>
                    <a:pt x="18955" y="9003"/>
                    <a:pt x="17319" y="8963"/>
                    <a:pt x="15477" y="8963"/>
                  </a:cubicBezTo>
                  <a:cubicBezTo>
                    <a:pt x="13619" y="8963"/>
                    <a:pt x="11936" y="9004"/>
                    <a:pt x="10423" y="9004"/>
                  </a:cubicBezTo>
                  <a:cubicBezTo>
                    <a:pt x="3900" y="9004"/>
                    <a:pt x="551" y="8230"/>
                    <a:pt x="74" y="0"/>
                  </a:cubicBezTo>
                  <a:close/>
                </a:path>
              </a:pathLst>
            </a:custGeom>
            <a:solidFill>
              <a:srgbClr val="292929">
                <a:alpha val="58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0" name="Google Shape;1670;p40"/>
            <p:cNvSpPr/>
            <p:nvPr/>
          </p:nvSpPr>
          <p:spPr>
            <a:xfrm>
              <a:off x="5162525" y="378775"/>
              <a:ext cx="105325" cy="82625"/>
            </a:xfrm>
            <a:custGeom>
              <a:avLst/>
              <a:gdLst/>
              <a:ahLst/>
              <a:cxnLst/>
              <a:rect l="l" t="t" r="r" b="b"/>
              <a:pathLst>
                <a:path w="4213" h="3305" extrusionOk="0">
                  <a:moveTo>
                    <a:pt x="584" y="0"/>
                  </a:moveTo>
                  <a:cubicBezTo>
                    <a:pt x="323" y="0"/>
                    <a:pt x="118" y="78"/>
                    <a:pt x="49" y="292"/>
                  </a:cubicBezTo>
                  <a:cubicBezTo>
                    <a:pt x="0" y="464"/>
                    <a:pt x="123" y="660"/>
                    <a:pt x="269" y="806"/>
                  </a:cubicBezTo>
                  <a:cubicBezTo>
                    <a:pt x="686" y="1247"/>
                    <a:pt x="1298" y="1468"/>
                    <a:pt x="1861" y="1737"/>
                  </a:cubicBezTo>
                  <a:cubicBezTo>
                    <a:pt x="2424" y="1982"/>
                    <a:pt x="3012" y="2276"/>
                    <a:pt x="3355" y="2814"/>
                  </a:cubicBezTo>
                  <a:cubicBezTo>
                    <a:pt x="3477" y="3035"/>
                    <a:pt x="3624" y="3304"/>
                    <a:pt x="3894" y="3304"/>
                  </a:cubicBezTo>
                  <a:cubicBezTo>
                    <a:pt x="4065" y="3280"/>
                    <a:pt x="4188" y="3108"/>
                    <a:pt x="4212" y="2937"/>
                  </a:cubicBezTo>
                  <a:cubicBezTo>
                    <a:pt x="4212" y="2741"/>
                    <a:pt x="4163" y="2570"/>
                    <a:pt x="4065" y="2423"/>
                  </a:cubicBezTo>
                  <a:cubicBezTo>
                    <a:pt x="3673" y="1615"/>
                    <a:pt x="3037" y="953"/>
                    <a:pt x="2253" y="513"/>
                  </a:cubicBezTo>
                  <a:cubicBezTo>
                    <a:pt x="2000" y="378"/>
                    <a:pt x="1157" y="0"/>
                    <a:pt x="58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1" name="Google Shape;1671;p40"/>
            <p:cNvSpPr/>
            <p:nvPr/>
          </p:nvSpPr>
          <p:spPr>
            <a:xfrm>
              <a:off x="4951925" y="785225"/>
              <a:ext cx="121225" cy="97975"/>
            </a:xfrm>
            <a:custGeom>
              <a:avLst/>
              <a:gdLst/>
              <a:ahLst/>
              <a:cxnLst/>
              <a:rect l="l" t="t" r="r" b="b"/>
              <a:pathLst>
                <a:path w="4849" h="3919" extrusionOk="0">
                  <a:moveTo>
                    <a:pt x="343" y="0"/>
                  </a:moveTo>
                  <a:cubicBezTo>
                    <a:pt x="147" y="0"/>
                    <a:pt x="0" y="147"/>
                    <a:pt x="0" y="343"/>
                  </a:cubicBezTo>
                  <a:lnTo>
                    <a:pt x="0" y="1494"/>
                  </a:lnTo>
                  <a:cubicBezTo>
                    <a:pt x="0" y="2841"/>
                    <a:pt x="1078" y="3918"/>
                    <a:pt x="2425" y="3918"/>
                  </a:cubicBezTo>
                  <a:cubicBezTo>
                    <a:pt x="3771" y="3918"/>
                    <a:pt x="4849" y="2841"/>
                    <a:pt x="4849" y="1494"/>
                  </a:cubicBezTo>
                  <a:lnTo>
                    <a:pt x="4849" y="343"/>
                  </a:lnTo>
                  <a:cubicBezTo>
                    <a:pt x="4849" y="147"/>
                    <a:pt x="4702" y="0"/>
                    <a:pt x="450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2" name="Google Shape;1672;p40"/>
            <p:cNvSpPr/>
            <p:nvPr/>
          </p:nvSpPr>
          <p:spPr>
            <a:xfrm>
              <a:off x="4940275" y="773600"/>
              <a:ext cx="144525" cy="121225"/>
            </a:xfrm>
            <a:custGeom>
              <a:avLst/>
              <a:gdLst/>
              <a:ahLst/>
              <a:cxnLst/>
              <a:rect l="l" t="t" r="r" b="b"/>
              <a:pathLst>
                <a:path w="5781" h="4849" extrusionOk="0">
                  <a:moveTo>
                    <a:pt x="4850" y="931"/>
                  </a:moveTo>
                  <a:lnTo>
                    <a:pt x="4850" y="1959"/>
                  </a:lnTo>
                  <a:cubicBezTo>
                    <a:pt x="4850" y="3037"/>
                    <a:pt x="3968" y="3918"/>
                    <a:pt x="2891" y="3918"/>
                  </a:cubicBezTo>
                  <a:cubicBezTo>
                    <a:pt x="1813" y="3918"/>
                    <a:pt x="932" y="3037"/>
                    <a:pt x="932" y="1959"/>
                  </a:cubicBezTo>
                  <a:lnTo>
                    <a:pt x="932" y="931"/>
                  </a:lnTo>
                  <a:close/>
                  <a:moveTo>
                    <a:pt x="809" y="0"/>
                  </a:moveTo>
                  <a:cubicBezTo>
                    <a:pt x="368" y="0"/>
                    <a:pt x="1" y="367"/>
                    <a:pt x="1" y="808"/>
                  </a:cubicBezTo>
                  <a:lnTo>
                    <a:pt x="1" y="1959"/>
                  </a:lnTo>
                  <a:cubicBezTo>
                    <a:pt x="1" y="3551"/>
                    <a:pt x="1299" y="4849"/>
                    <a:pt x="2891" y="4849"/>
                  </a:cubicBezTo>
                  <a:cubicBezTo>
                    <a:pt x="4482" y="4849"/>
                    <a:pt x="5780" y="3551"/>
                    <a:pt x="5780" y="1959"/>
                  </a:cubicBezTo>
                  <a:lnTo>
                    <a:pt x="5780" y="808"/>
                  </a:lnTo>
                  <a:cubicBezTo>
                    <a:pt x="5780" y="367"/>
                    <a:pt x="5413" y="0"/>
                    <a:pt x="497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3" name="Google Shape;1673;p40"/>
            <p:cNvSpPr/>
            <p:nvPr/>
          </p:nvSpPr>
          <p:spPr>
            <a:xfrm>
              <a:off x="5134975" y="733800"/>
              <a:ext cx="149400" cy="149400"/>
            </a:xfrm>
            <a:custGeom>
              <a:avLst/>
              <a:gdLst/>
              <a:ahLst/>
              <a:cxnLst/>
              <a:rect l="l" t="t" r="r" b="b"/>
              <a:pathLst>
                <a:path w="5976" h="5976" extrusionOk="0">
                  <a:moveTo>
                    <a:pt x="2988" y="0"/>
                  </a:moveTo>
                  <a:cubicBezTo>
                    <a:pt x="1347" y="0"/>
                    <a:pt x="0" y="1347"/>
                    <a:pt x="0" y="2988"/>
                  </a:cubicBezTo>
                  <a:cubicBezTo>
                    <a:pt x="0" y="4629"/>
                    <a:pt x="1347" y="5975"/>
                    <a:pt x="2988" y="5975"/>
                  </a:cubicBezTo>
                  <a:cubicBezTo>
                    <a:pt x="4628" y="5975"/>
                    <a:pt x="5975" y="4629"/>
                    <a:pt x="5975" y="2988"/>
                  </a:cubicBezTo>
                  <a:cubicBezTo>
                    <a:pt x="5975" y="1347"/>
                    <a:pt x="4628" y="0"/>
                    <a:pt x="298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4" name="Google Shape;1674;p40"/>
            <p:cNvSpPr/>
            <p:nvPr/>
          </p:nvSpPr>
          <p:spPr>
            <a:xfrm>
              <a:off x="4758475" y="764400"/>
              <a:ext cx="110200" cy="83300"/>
            </a:xfrm>
            <a:custGeom>
              <a:avLst/>
              <a:gdLst/>
              <a:ahLst/>
              <a:cxnLst/>
              <a:rect l="l" t="t" r="r" b="b"/>
              <a:pathLst>
                <a:path w="4408" h="3332" extrusionOk="0">
                  <a:moveTo>
                    <a:pt x="490" y="1"/>
                  </a:moveTo>
                  <a:lnTo>
                    <a:pt x="0" y="3331"/>
                  </a:lnTo>
                  <a:lnTo>
                    <a:pt x="4065" y="1788"/>
                  </a:lnTo>
                  <a:cubicBezTo>
                    <a:pt x="4408" y="1666"/>
                    <a:pt x="4383" y="1323"/>
                    <a:pt x="4041" y="1201"/>
                  </a:cubicBezTo>
                  <a:lnTo>
                    <a:pt x="490" y="1"/>
                  </a:lnTo>
                  <a:close/>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5" name="Google Shape;1675;p40"/>
            <p:cNvSpPr/>
            <p:nvPr/>
          </p:nvSpPr>
          <p:spPr>
            <a:xfrm>
              <a:off x="4745600" y="752850"/>
              <a:ext cx="132275" cy="106475"/>
            </a:xfrm>
            <a:custGeom>
              <a:avLst/>
              <a:gdLst/>
              <a:ahLst/>
              <a:cxnLst/>
              <a:rect l="l" t="t" r="r" b="b"/>
              <a:pathLst>
                <a:path w="5291" h="4259" extrusionOk="0">
                  <a:moveTo>
                    <a:pt x="1008" y="1"/>
                  </a:moveTo>
                  <a:cubicBezTo>
                    <a:pt x="809" y="1"/>
                    <a:pt x="623" y="119"/>
                    <a:pt x="564" y="316"/>
                  </a:cubicBezTo>
                  <a:cubicBezTo>
                    <a:pt x="491" y="561"/>
                    <a:pt x="613" y="806"/>
                    <a:pt x="858" y="904"/>
                  </a:cubicBezTo>
                  <a:lnTo>
                    <a:pt x="4017" y="1981"/>
                  </a:lnTo>
                  <a:lnTo>
                    <a:pt x="368" y="3352"/>
                  </a:lnTo>
                  <a:cubicBezTo>
                    <a:pt x="123" y="3450"/>
                    <a:pt x="1" y="3720"/>
                    <a:pt x="99" y="3940"/>
                  </a:cubicBezTo>
                  <a:cubicBezTo>
                    <a:pt x="172" y="4136"/>
                    <a:pt x="344" y="4258"/>
                    <a:pt x="515" y="4258"/>
                  </a:cubicBezTo>
                  <a:cubicBezTo>
                    <a:pt x="564" y="4258"/>
                    <a:pt x="637" y="4234"/>
                    <a:pt x="686" y="4209"/>
                  </a:cubicBezTo>
                  <a:lnTo>
                    <a:pt x="4727" y="2691"/>
                  </a:lnTo>
                  <a:cubicBezTo>
                    <a:pt x="5070" y="2569"/>
                    <a:pt x="5290" y="2275"/>
                    <a:pt x="5290" y="1957"/>
                  </a:cubicBezTo>
                  <a:cubicBezTo>
                    <a:pt x="5290" y="1638"/>
                    <a:pt x="5070" y="1369"/>
                    <a:pt x="4702" y="1246"/>
                  </a:cubicBezTo>
                  <a:lnTo>
                    <a:pt x="1152" y="22"/>
                  </a:lnTo>
                  <a:cubicBezTo>
                    <a:pt x="1104" y="8"/>
                    <a:pt x="1055" y="1"/>
                    <a:pt x="100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6" name="Google Shape;1676;p40"/>
            <p:cNvSpPr/>
            <p:nvPr/>
          </p:nvSpPr>
          <p:spPr>
            <a:xfrm>
              <a:off x="4494600" y="721550"/>
              <a:ext cx="165925" cy="207575"/>
            </a:xfrm>
            <a:custGeom>
              <a:avLst/>
              <a:gdLst/>
              <a:ahLst/>
              <a:cxnLst/>
              <a:rect l="l" t="t" r="r" b="b"/>
              <a:pathLst>
                <a:path w="6637" h="8303" extrusionOk="0">
                  <a:moveTo>
                    <a:pt x="539" y="1"/>
                  </a:moveTo>
                  <a:cubicBezTo>
                    <a:pt x="295" y="1"/>
                    <a:pt x="74" y="197"/>
                    <a:pt x="74" y="441"/>
                  </a:cubicBezTo>
                  <a:cubicBezTo>
                    <a:pt x="1" y="3062"/>
                    <a:pt x="662" y="5094"/>
                    <a:pt x="2009" y="6465"/>
                  </a:cubicBezTo>
                  <a:cubicBezTo>
                    <a:pt x="3772" y="8278"/>
                    <a:pt x="6074" y="8302"/>
                    <a:pt x="6172" y="8302"/>
                  </a:cubicBezTo>
                  <a:cubicBezTo>
                    <a:pt x="6417" y="8302"/>
                    <a:pt x="6637" y="8106"/>
                    <a:pt x="6637" y="7837"/>
                  </a:cubicBezTo>
                  <a:cubicBezTo>
                    <a:pt x="6637" y="7592"/>
                    <a:pt x="6417" y="7396"/>
                    <a:pt x="6172" y="7396"/>
                  </a:cubicBezTo>
                  <a:cubicBezTo>
                    <a:pt x="6147" y="7396"/>
                    <a:pt x="4139" y="7371"/>
                    <a:pt x="2670" y="5829"/>
                  </a:cubicBezTo>
                  <a:cubicBezTo>
                    <a:pt x="1494" y="4629"/>
                    <a:pt x="931" y="2817"/>
                    <a:pt x="1005" y="466"/>
                  </a:cubicBezTo>
                  <a:cubicBezTo>
                    <a:pt x="1005" y="221"/>
                    <a:pt x="809" y="1"/>
                    <a:pt x="5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7" name="Google Shape;1677;p40"/>
            <p:cNvSpPr/>
            <p:nvPr/>
          </p:nvSpPr>
          <p:spPr>
            <a:xfrm>
              <a:off x="5294150" y="1010675"/>
              <a:ext cx="181825" cy="143125"/>
            </a:xfrm>
            <a:custGeom>
              <a:avLst/>
              <a:gdLst/>
              <a:ahLst/>
              <a:cxnLst/>
              <a:rect l="l" t="t" r="r" b="b"/>
              <a:pathLst>
                <a:path w="7273" h="5725" extrusionOk="0">
                  <a:moveTo>
                    <a:pt x="5543" y="0"/>
                  </a:moveTo>
                  <a:cubicBezTo>
                    <a:pt x="5136" y="0"/>
                    <a:pt x="4726" y="153"/>
                    <a:pt x="4408" y="459"/>
                  </a:cubicBezTo>
                  <a:lnTo>
                    <a:pt x="3624" y="1243"/>
                  </a:lnTo>
                  <a:lnTo>
                    <a:pt x="2841" y="484"/>
                  </a:lnTo>
                  <a:cubicBezTo>
                    <a:pt x="2535" y="178"/>
                    <a:pt x="2130" y="25"/>
                    <a:pt x="1726" y="25"/>
                  </a:cubicBezTo>
                  <a:cubicBezTo>
                    <a:pt x="1322" y="25"/>
                    <a:pt x="918" y="178"/>
                    <a:pt x="612" y="484"/>
                  </a:cubicBezTo>
                  <a:cubicBezTo>
                    <a:pt x="0" y="1096"/>
                    <a:pt x="0" y="2100"/>
                    <a:pt x="612" y="2712"/>
                  </a:cubicBezTo>
                  <a:lnTo>
                    <a:pt x="3624" y="5724"/>
                  </a:lnTo>
                  <a:lnTo>
                    <a:pt x="6661" y="2688"/>
                  </a:lnTo>
                  <a:cubicBezTo>
                    <a:pt x="7273" y="2075"/>
                    <a:pt x="7273" y="1071"/>
                    <a:pt x="6661" y="459"/>
                  </a:cubicBezTo>
                  <a:cubicBezTo>
                    <a:pt x="6355" y="153"/>
                    <a:pt x="5951" y="0"/>
                    <a:pt x="554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8" name="Google Shape;1678;p40"/>
            <p:cNvSpPr/>
            <p:nvPr/>
          </p:nvSpPr>
          <p:spPr>
            <a:xfrm>
              <a:off x="5284950" y="997800"/>
              <a:ext cx="200225" cy="174350"/>
            </a:xfrm>
            <a:custGeom>
              <a:avLst/>
              <a:gdLst/>
              <a:ahLst/>
              <a:cxnLst/>
              <a:rect l="l" t="t" r="r" b="b"/>
              <a:pathLst>
                <a:path w="8009" h="6974" extrusionOk="0">
                  <a:moveTo>
                    <a:pt x="5902" y="1029"/>
                  </a:moveTo>
                  <a:cubicBezTo>
                    <a:pt x="6178" y="1029"/>
                    <a:pt x="6453" y="1133"/>
                    <a:pt x="6661" y="1341"/>
                  </a:cubicBezTo>
                  <a:cubicBezTo>
                    <a:pt x="6857" y="1537"/>
                    <a:pt x="6980" y="1807"/>
                    <a:pt x="6980" y="2076"/>
                  </a:cubicBezTo>
                  <a:cubicBezTo>
                    <a:pt x="6980" y="2370"/>
                    <a:pt x="6857" y="2639"/>
                    <a:pt x="6661" y="2835"/>
                  </a:cubicBezTo>
                  <a:lnTo>
                    <a:pt x="3992" y="5529"/>
                  </a:lnTo>
                  <a:lnTo>
                    <a:pt x="1348" y="2860"/>
                  </a:lnTo>
                  <a:cubicBezTo>
                    <a:pt x="1127" y="2664"/>
                    <a:pt x="1029" y="2394"/>
                    <a:pt x="1029" y="2101"/>
                  </a:cubicBezTo>
                  <a:cubicBezTo>
                    <a:pt x="1029" y="1831"/>
                    <a:pt x="1127" y="1562"/>
                    <a:pt x="1348" y="1366"/>
                  </a:cubicBezTo>
                  <a:cubicBezTo>
                    <a:pt x="1543" y="1146"/>
                    <a:pt x="1813" y="1048"/>
                    <a:pt x="2107" y="1048"/>
                  </a:cubicBezTo>
                  <a:cubicBezTo>
                    <a:pt x="2376" y="1048"/>
                    <a:pt x="2645" y="1146"/>
                    <a:pt x="2841" y="1341"/>
                  </a:cubicBezTo>
                  <a:lnTo>
                    <a:pt x="3992" y="2492"/>
                  </a:lnTo>
                  <a:lnTo>
                    <a:pt x="5143" y="1341"/>
                  </a:lnTo>
                  <a:cubicBezTo>
                    <a:pt x="5351" y="1133"/>
                    <a:pt x="5627" y="1029"/>
                    <a:pt x="5902" y="1029"/>
                  </a:cubicBezTo>
                  <a:close/>
                  <a:moveTo>
                    <a:pt x="5905" y="1"/>
                  </a:moveTo>
                  <a:cubicBezTo>
                    <a:pt x="5370" y="1"/>
                    <a:pt x="4837" y="203"/>
                    <a:pt x="4433" y="607"/>
                  </a:cubicBezTo>
                  <a:lnTo>
                    <a:pt x="3992" y="1048"/>
                  </a:lnTo>
                  <a:lnTo>
                    <a:pt x="3576" y="631"/>
                  </a:lnTo>
                  <a:cubicBezTo>
                    <a:pt x="3184" y="240"/>
                    <a:pt x="2645" y="19"/>
                    <a:pt x="2107" y="19"/>
                  </a:cubicBezTo>
                  <a:cubicBezTo>
                    <a:pt x="1543" y="19"/>
                    <a:pt x="1005" y="240"/>
                    <a:pt x="613" y="631"/>
                  </a:cubicBezTo>
                  <a:cubicBezTo>
                    <a:pt x="221" y="1023"/>
                    <a:pt x="1" y="1562"/>
                    <a:pt x="1" y="2101"/>
                  </a:cubicBezTo>
                  <a:cubicBezTo>
                    <a:pt x="1" y="2664"/>
                    <a:pt x="221" y="3203"/>
                    <a:pt x="613" y="3594"/>
                  </a:cubicBezTo>
                  <a:lnTo>
                    <a:pt x="3992" y="6974"/>
                  </a:lnTo>
                  <a:lnTo>
                    <a:pt x="7396" y="3570"/>
                  </a:lnTo>
                  <a:cubicBezTo>
                    <a:pt x="7788" y="3178"/>
                    <a:pt x="8008" y="2639"/>
                    <a:pt x="8008" y="2076"/>
                  </a:cubicBezTo>
                  <a:cubicBezTo>
                    <a:pt x="8008" y="1537"/>
                    <a:pt x="7788" y="999"/>
                    <a:pt x="7396" y="607"/>
                  </a:cubicBezTo>
                  <a:cubicBezTo>
                    <a:pt x="6980" y="203"/>
                    <a:pt x="6441" y="1"/>
                    <a:pt x="59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9" name="Google Shape;1679;p40"/>
            <p:cNvSpPr/>
            <p:nvPr/>
          </p:nvSpPr>
          <p:spPr>
            <a:xfrm>
              <a:off x="5376775" y="1083925"/>
              <a:ext cx="89425" cy="39875"/>
            </a:xfrm>
            <a:custGeom>
              <a:avLst/>
              <a:gdLst/>
              <a:ahLst/>
              <a:cxnLst/>
              <a:rect l="l" t="t" r="r" b="b"/>
              <a:pathLst>
                <a:path w="3577" h="1595" extrusionOk="0">
                  <a:moveTo>
                    <a:pt x="2987" y="1"/>
                  </a:moveTo>
                  <a:cubicBezTo>
                    <a:pt x="2813" y="1"/>
                    <a:pt x="2644" y="87"/>
                    <a:pt x="2548" y="247"/>
                  </a:cubicBezTo>
                  <a:cubicBezTo>
                    <a:pt x="2425" y="468"/>
                    <a:pt x="2278" y="541"/>
                    <a:pt x="2180" y="541"/>
                  </a:cubicBezTo>
                  <a:cubicBezTo>
                    <a:pt x="2127" y="552"/>
                    <a:pt x="2071" y="558"/>
                    <a:pt x="2013" y="558"/>
                  </a:cubicBezTo>
                  <a:cubicBezTo>
                    <a:pt x="1574" y="558"/>
                    <a:pt x="1056" y="258"/>
                    <a:pt x="882" y="149"/>
                  </a:cubicBezTo>
                  <a:cubicBezTo>
                    <a:pt x="795" y="81"/>
                    <a:pt x="692" y="48"/>
                    <a:pt x="588" y="48"/>
                  </a:cubicBezTo>
                  <a:cubicBezTo>
                    <a:pt x="432" y="48"/>
                    <a:pt x="276" y="124"/>
                    <a:pt x="172" y="272"/>
                  </a:cubicBezTo>
                  <a:cubicBezTo>
                    <a:pt x="1" y="492"/>
                    <a:pt x="74" y="811"/>
                    <a:pt x="295" y="982"/>
                  </a:cubicBezTo>
                  <a:cubicBezTo>
                    <a:pt x="393" y="1055"/>
                    <a:pt x="1176" y="1594"/>
                    <a:pt x="2009" y="1594"/>
                  </a:cubicBezTo>
                  <a:cubicBezTo>
                    <a:pt x="2131" y="1594"/>
                    <a:pt x="2254" y="1570"/>
                    <a:pt x="2376" y="1545"/>
                  </a:cubicBezTo>
                  <a:cubicBezTo>
                    <a:pt x="2817" y="1472"/>
                    <a:pt x="3184" y="1202"/>
                    <a:pt x="3429" y="786"/>
                  </a:cubicBezTo>
                  <a:cubicBezTo>
                    <a:pt x="3576" y="541"/>
                    <a:pt x="3503" y="223"/>
                    <a:pt x="3258" y="76"/>
                  </a:cubicBezTo>
                  <a:cubicBezTo>
                    <a:pt x="3173" y="25"/>
                    <a:pt x="3079" y="1"/>
                    <a:pt x="298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0" name="Google Shape;1680;p40"/>
            <p:cNvSpPr/>
            <p:nvPr/>
          </p:nvSpPr>
          <p:spPr>
            <a:xfrm>
              <a:off x="4416850" y="629650"/>
              <a:ext cx="182475" cy="143350"/>
            </a:xfrm>
            <a:custGeom>
              <a:avLst/>
              <a:gdLst/>
              <a:ahLst/>
              <a:cxnLst/>
              <a:rect l="l" t="t" r="r" b="b"/>
              <a:pathLst>
                <a:path w="7299" h="5734" extrusionOk="0">
                  <a:moveTo>
                    <a:pt x="5538" y="0"/>
                  </a:moveTo>
                  <a:cubicBezTo>
                    <a:pt x="5135" y="0"/>
                    <a:pt x="4736" y="153"/>
                    <a:pt x="4433" y="469"/>
                  </a:cubicBezTo>
                  <a:lnTo>
                    <a:pt x="3649" y="1252"/>
                  </a:lnTo>
                  <a:lnTo>
                    <a:pt x="2866" y="493"/>
                  </a:lnTo>
                  <a:cubicBezTo>
                    <a:pt x="2560" y="175"/>
                    <a:pt x="2156" y="16"/>
                    <a:pt x="1752" y="16"/>
                  </a:cubicBezTo>
                  <a:cubicBezTo>
                    <a:pt x="1348" y="16"/>
                    <a:pt x="944" y="175"/>
                    <a:pt x="637" y="493"/>
                  </a:cubicBezTo>
                  <a:cubicBezTo>
                    <a:pt x="1" y="1105"/>
                    <a:pt x="1" y="2109"/>
                    <a:pt x="637" y="2722"/>
                  </a:cubicBezTo>
                  <a:lnTo>
                    <a:pt x="3649" y="5734"/>
                  </a:lnTo>
                  <a:lnTo>
                    <a:pt x="6686" y="2697"/>
                  </a:lnTo>
                  <a:cubicBezTo>
                    <a:pt x="7298" y="2085"/>
                    <a:pt x="7298" y="1081"/>
                    <a:pt x="6686" y="469"/>
                  </a:cubicBezTo>
                  <a:cubicBezTo>
                    <a:pt x="6365" y="160"/>
                    <a:pt x="5949" y="0"/>
                    <a:pt x="5538"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1" name="Google Shape;1681;p40"/>
            <p:cNvSpPr/>
            <p:nvPr/>
          </p:nvSpPr>
          <p:spPr>
            <a:xfrm>
              <a:off x="4408275" y="617025"/>
              <a:ext cx="205125" cy="174350"/>
            </a:xfrm>
            <a:custGeom>
              <a:avLst/>
              <a:gdLst/>
              <a:ahLst/>
              <a:cxnLst/>
              <a:rect l="l" t="t" r="r" b="b"/>
              <a:pathLst>
                <a:path w="8205" h="6974" extrusionOk="0">
                  <a:moveTo>
                    <a:pt x="5903" y="1004"/>
                  </a:moveTo>
                  <a:cubicBezTo>
                    <a:pt x="6178" y="1004"/>
                    <a:pt x="6454" y="1108"/>
                    <a:pt x="6662" y="1317"/>
                  </a:cubicBezTo>
                  <a:cubicBezTo>
                    <a:pt x="6858" y="1537"/>
                    <a:pt x="6980" y="1806"/>
                    <a:pt x="6980" y="2076"/>
                  </a:cubicBezTo>
                  <a:cubicBezTo>
                    <a:pt x="6980" y="2370"/>
                    <a:pt x="6858" y="2639"/>
                    <a:pt x="6662" y="2835"/>
                  </a:cubicBezTo>
                  <a:lnTo>
                    <a:pt x="3992" y="5528"/>
                  </a:lnTo>
                  <a:lnTo>
                    <a:pt x="1323" y="2859"/>
                  </a:lnTo>
                  <a:cubicBezTo>
                    <a:pt x="1127" y="2663"/>
                    <a:pt x="1029" y="2394"/>
                    <a:pt x="1029" y="2100"/>
                  </a:cubicBezTo>
                  <a:cubicBezTo>
                    <a:pt x="1029" y="1831"/>
                    <a:pt x="1127" y="1561"/>
                    <a:pt x="1323" y="1341"/>
                  </a:cubicBezTo>
                  <a:cubicBezTo>
                    <a:pt x="1544" y="1145"/>
                    <a:pt x="1813" y="1047"/>
                    <a:pt x="2082" y="1047"/>
                  </a:cubicBezTo>
                  <a:cubicBezTo>
                    <a:pt x="2376" y="1047"/>
                    <a:pt x="2646" y="1145"/>
                    <a:pt x="2842" y="1341"/>
                  </a:cubicBezTo>
                  <a:lnTo>
                    <a:pt x="3992" y="2492"/>
                  </a:lnTo>
                  <a:lnTo>
                    <a:pt x="5143" y="1317"/>
                  </a:lnTo>
                  <a:cubicBezTo>
                    <a:pt x="5352" y="1108"/>
                    <a:pt x="5627" y="1004"/>
                    <a:pt x="5903" y="1004"/>
                  </a:cubicBezTo>
                  <a:close/>
                  <a:moveTo>
                    <a:pt x="5899" y="0"/>
                  </a:moveTo>
                  <a:cubicBezTo>
                    <a:pt x="5364" y="0"/>
                    <a:pt x="4825" y="202"/>
                    <a:pt x="4409" y="606"/>
                  </a:cubicBezTo>
                  <a:lnTo>
                    <a:pt x="3992" y="1047"/>
                  </a:lnTo>
                  <a:lnTo>
                    <a:pt x="3576" y="631"/>
                  </a:lnTo>
                  <a:cubicBezTo>
                    <a:pt x="3184" y="239"/>
                    <a:pt x="2646" y="19"/>
                    <a:pt x="2082" y="19"/>
                  </a:cubicBezTo>
                  <a:cubicBezTo>
                    <a:pt x="1519" y="19"/>
                    <a:pt x="1005" y="239"/>
                    <a:pt x="613" y="631"/>
                  </a:cubicBezTo>
                  <a:cubicBezTo>
                    <a:pt x="221" y="1023"/>
                    <a:pt x="1" y="1561"/>
                    <a:pt x="1" y="2100"/>
                  </a:cubicBezTo>
                  <a:cubicBezTo>
                    <a:pt x="1" y="2663"/>
                    <a:pt x="221" y="3202"/>
                    <a:pt x="613" y="3594"/>
                  </a:cubicBezTo>
                  <a:lnTo>
                    <a:pt x="3992" y="6973"/>
                  </a:lnTo>
                  <a:lnTo>
                    <a:pt x="7372" y="3569"/>
                  </a:lnTo>
                  <a:cubicBezTo>
                    <a:pt x="8204" y="2761"/>
                    <a:pt x="8204" y="1414"/>
                    <a:pt x="7372" y="606"/>
                  </a:cubicBezTo>
                  <a:cubicBezTo>
                    <a:pt x="6968" y="202"/>
                    <a:pt x="6435" y="0"/>
                    <a:pt x="58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82" name="Google Shape;1682;p40"/>
          <p:cNvGrpSpPr/>
          <p:nvPr/>
        </p:nvGrpSpPr>
        <p:grpSpPr>
          <a:xfrm>
            <a:off x="1207000" y="891003"/>
            <a:ext cx="207200" cy="207200"/>
            <a:chOff x="1666623" y="2623621"/>
            <a:chExt cx="155400" cy="155400"/>
          </a:xfrm>
        </p:grpSpPr>
        <p:sp>
          <p:nvSpPr>
            <p:cNvPr id="1683" name="Google Shape;1683;p40"/>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4" name="Google Shape;1684;p40"/>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85" name="Google Shape;1685;p40"/>
          <p:cNvGrpSpPr/>
          <p:nvPr/>
        </p:nvGrpSpPr>
        <p:grpSpPr>
          <a:xfrm flipH="1">
            <a:off x="606178" y="352008"/>
            <a:ext cx="600812" cy="658788"/>
            <a:chOff x="1584644" y="2497374"/>
            <a:chExt cx="450609" cy="494091"/>
          </a:xfrm>
        </p:grpSpPr>
        <p:sp>
          <p:nvSpPr>
            <p:cNvPr id="1686" name="Google Shape;1686;p40"/>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7" name="Google Shape;1687;p40"/>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6" name="TextBox 25">
            <a:extLst>
              <a:ext uri="{FF2B5EF4-FFF2-40B4-BE49-F238E27FC236}">
                <a16:creationId xmlns:a16="http://schemas.microsoft.com/office/drawing/2014/main" id="{7CE8EA21-E873-FA47-8D2E-75CD1CE4AC31}"/>
              </a:ext>
            </a:extLst>
          </p:cNvPr>
          <p:cNvSpPr txBox="1"/>
          <p:nvPr/>
        </p:nvSpPr>
        <p:spPr>
          <a:xfrm>
            <a:off x="2054806" y="2200204"/>
            <a:ext cx="9853599" cy="64633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Tình hình kinh tế trong các thế kỉ XVI - XVIII</a:t>
            </a:r>
            <a:endParaRPr kumimoji="0" lang="en-VN" sz="36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03" name="TextBox 102">
            <a:extLst>
              <a:ext uri="{FF2B5EF4-FFF2-40B4-BE49-F238E27FC236}">
                <a16:creationId xmlns:a16="http://schemas.microsoft.com/office/drawing/2014/main" id="{1461E586-5C4E-3F49-9473-5C2FA7710907}"/>
              </a:ext>
            </a:extLst>
          </p:cNvPr>
          <p:cNvSpPr txBox="1"/>
          <p:nvPr/>
        </p:nvSpPr>
        <p:spPr>
          <a:xfrm>
            <a:off x="713628" y="4595521"/>
            <a:ext cx="9299621" cy="584775"/>
          </a:xfrm>
          <a:prstGeom prst="rect">
            <a:avLst/>
          </a:prstGeom>
          <a:noFill/>
        </p:spPr>
        <p:txBody>
          <a:bodyPr wrap="square"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2. Tình hình văn hóa trong các thế kỉ XVI - XVIII</a:t>
            </a:r>
          </a:p>
        </p:txBody>
      </p:sp>
      <p:sp>
        <p:nvSpPr>
          <p:cNvPr id="29" name="TextBox 28">
            <a:extLst>
              <a:ext uri="{FF2B5EF4-FFF2-40B4-BE49-F238E27FC236}">
                <a16:creationId xmlns:a16="http://schemas.microsoft.com/office/drawing/2014/main" id="{62CF8174-C8E2-6F48-9ADF-8A5B975D519A}"/>
              </a:ext>
            </a:extLst>
          </p:cNvPr>
          <p:cNvSpPr txBox="1"/>
          <p:nvPr/>
        </p:nvSpPr>
        <p:spPr>
          <a:xfrm>
            <a:off x="4155768" y="352008"/>
            <a:ext cx="4414624" cy="830997"/>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VN" sz="4800"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NỘI DUNG</a:t>
            </a:r>
            <a:endParaRPr kumimoji="0" lang="en-VN" sz="48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grpSp>
        <p:nvGrpSpPr>
          <p:cNvPr id="27" name="Google Shape;1682;p40">
            <a:extLst>
              <a:ext uri="{FF2B5EF4-FFF2-40B4-BE49-F238E27FC236}">
                <a16:creationId xmlns:a16="http://schemas.microsoft.com/office/drawing/2014/main" id="{0C2E6E05-6F2F-864A-D3E4-C87C692EB598}"/>
              </a:ext>
            </a:extLst>
          </p:cNvPr>
          <p:cNvGrpSpPr/>
          <p:nvPr/>
        </p:nvGrpSpPr>
        <p:grpSpPr>
          <a:xfrm>
            <a:off x="1273199" y="3927300"/>
            <a:ext cx="207200" cy="207200"/>
            <a:chOff x="1666623" y="2623621"/>
            <a:chExt cx="155400" cy="155400"/>
          </a:xfrm>
        </p:grpSpPr>
        <p:sp>
          <p:nvSpPr>
            <p:cNvPr id="28" name="Google Shape;1683;p40">
              <a:extLst>
                <a:ext uri="{FF2B5EF4-FFF2-40B4-BE49-F238E27FC236}">
                  <a16:creationId xmlns:a16="http://schemas.microsoft.com/office/drawing/2014/main" id="{113BB405-D8FF-7C24-15F5-F0BFB982D6F5}"/>
                </a:ext>
              </a:extLst>
            </p:cNvPr>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1684;p40">
              <a:extLst>
                <a:ext uri="{FF2B5EF4-FFF2-40B4-BE49-F238E27FC236}">
                  <a16:creationId xmlns:a16="http://schemas.microsoft.com/office/drawing/2014/main" id="{673F410B-D31A-ED2E-D0EF-ACEC7D0B62C8}"/>
                </a:ext>
              </a:extLst>
            </p:cNvPr>
            <p:cNvSpPr/>
            <p:nvPr/>
          </p:nvSpPr>
          <p:spPr>
            <a:xfrm>
              <a:off x="1666623" y="2623621"/>
              <a:ext cx="155400" cy="155400"/>
            </a:xfrm>
            <a:prstGeom prst="star4">
              <a:avLst>
                <a:gd name="adj" fmla="val 23855"/>
              </a:avLst>
            </a:prstGeom>
            <a:solidFill>
              <a:schemeClr val="accen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32" name="Picture 31" descr="A picture containing text&#10;&#10;Description automatically generated">
            <a:extLst>
              <a:ext uri="{FF2B5EF4-FFF2-40B4-BE49-F238E27FC236}">
                <a16:creationId xmlns:a16="http://schemas.microsoft.com/office/drawing/2014/main" id="{53A5FD75-1FA9-16A9-EECF-EC93DE4D15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13"/>
                                        </p:tgtEl>
                                        <p:attrNameLst>
                                          <p:attrName>style.visibility</p:attrName>
                                        </p:attrNameLst>
                                      </p:cBhvr>
                                      <p:to>
                                        <p:strVal val="visible"/>
                                      </p:to>
                                    </p:set>
                                    <p:animEffect transition="in" filter="wipe(left)">
                                      <p:cBhvr>
                                        <p:cTn id="7" dur="500"/>
                                        <p:tgtEl>
                                          <p:spTgt spid="1613"/>
                                        </p:tgtEl>
                                      </p:cBhvr>
                                    </p:animEffect>
                                  </p:childTnLst>
                                </p:cTn>
                              </p:par>
                              <p:par>
                                <p:cTn id="8" presetID="22" presetClass="entr" presetSubtype="8" fill="hold" nodeType="withEffect">
                                  <p:stCondLst>
                                    <p:cond delay="0"/>
                                  </p:stCondLst>
                                  <p:childTnLst>
                                    <p:set>
                                      <p:cBhvr>
                                        <p:cTn id="9" dur="1" fill="hold">
                                          <p:stCondLst>
                                            <p:cond delay="0"/>
                                          </p:stCondLst>
                                        </p:cTn>
                                        <p:tgtEl>
                                          <p:spTgt spid="1615"/>
                                        </p:tgtEl>
                                        <p:attrNameLst>
                                          <p:attrName>style.visibility</p:attrName>
                                        </p:attrNameLst>
                                      </p:cBhvr>
                                      <p:to>
                                        <p:strVal val="visible"/>
                                      </p:to>
                                    </p:set>
                                    <p:animEffect transition="in" filter="wipe(left)">
                                      <p:cBhvr>
                                        <p:cTn id="10" dur="500"/>
                                        <p:tgtEl>
                                          <p:spTgt spid="161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1612"/>
                                        </p:tgtEl>
                                        <p:attrNameLst>
                                          <p:attrName>style.visibility</p:attrName>
                                        </p:attrNameLst>
                                      </p:cBhvr>
                                      <p:to>
                                        <p:strVal val="visible"/>
                                      </p:to>
                                    </p:set>
                                    <p:animEffect transition="in" filter="wipe(right)">
                                      <p:cBhvr>
                                        <p:cTn id="18" dur="500"/>
                                        <p:tgtEl>
                                          <p:spTgt spid="1612"/>
                                        </p:tgtEl>
                                      </p:cBhvr>
                                    </p:animEffect>
                                  </p:childTnLst>
                                </p:cTn>
                              </p:par>
                              <p:par>
                                <p:cTn id="19" presetID="22" presetClass="entr" presetSubtype="2" fill="hold" nodeType="withEffect">
                                  <p:stCondLst>
                                    <p:cond delay="0"/>
                                  </p:stCondLst>
                                  <p:childTnLst>
                                    <p:set>
                                      <p:cBhvr>
                                        <p:cTn id="20" dur="1" fill="hold">
                                          <p:stCondLst>
                                            <p:cond delay="0"/>
                                          </p:stCondLst>
                                        </p:cTn>
                                        <p:tgtEl>
                                          <p:spTgt spid="1650"/>
                                        </p:tgtEl>
                                        <p:attrNameLst>
                                          <p:attrName>style.visibility</p:attrName>
                                        </p:attrNameLst>
                                      </p:cBhvr>
                                      <p:to>
                                        <p:strVal val="visible"/>
                                      </p:to>
                                    </p:set>
                                    <p:animEffect transition="in" filter="wipe(right)">
                                      <p:cBhvr>
                                        <p:cTn id="21" dur="500"/>
                                        <p:tgtEl>
                                          <p:spTgt spid="1650"/>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103"/>
                                        </p:tgtEl>
                                        <p:attrNameLst>
                                          <p:attrName>style.visibility</p:attrName>
                                        </p:attrNameLst>
                                      </p:cBhvr>
                                      <p:to>
                                        <p:strVal val="visible"/>
                                      </p:to>
                                    </p:set>
                                    <p:animEffect transition="in" filter="wipe(right)">
                                      <p:cBhvr>
                                        <p:cTn id="24"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 grpId="0" animBg="1"/>
      <p:bldP spid="1613" grpId="0" animBg="1"/>
      <p:bldP spid="26" grpId="0"/>
      <p:bldP spid="10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24" name="Rectangle 23">
            <a:extLst>
              <a:ext uri="{FF2B5EF4-FFF2-40B4-BE49-F238E27FC236}">
                <a16:creationId xmlns:a16="http://schemas.microsoft.com/office/drawing/2014/main" id="{A34904C4-A30C-FB45-BD5B-0597984E6FCB}"/>
              </a:ext>
            </a:extLst>
          </p:cNvPr>
          <p:cNvSpPr/>
          <p:nvPr/>
        </p:nvSpPr>
        <p:spPr>
          <a:xfrm>
            <a:off x="1028702" y="174823"/>
            <a:ext cx="10086974" cy="1077218"/>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rPr>
              <a:t>BÀI 9: KINH TẾ, VĂN HÓA, TÔN GIÁO TRONG CÁC THẾ KỈ XVI-XVIII (T2)</a:t>
            </a:r>
          </a:p>
        </p:txBody>
      </p:sp>
      <p:sp>
        <p:nvSpPr>
          <p:cNvPr id="7" name="Title 1">
            <a:extLst>
              <a:ext uri="{FF2B5EF4-FFF2-40B4-BE49-F238E27FC236}">
                <a16:creationId xmlns:a16="http://schemas.microsoft.com/office/drawing/2014/main" id="{DA4C0889-E06A-3F4D-93BA-B554A173354B}"/>
              </a:ext>
            </a:extLst>
          </p:cNvPr>
          <p:cNvSpPr txBox="1">
            <a:spLocks/>
          </p:cNvSpPr>
          <p:nvPr/>
        </p:nvSpPr>
        <p:spPr>
          <a:xfrm>
            <a:off x="540158" y="1252041"/>
            <a:ext cx="10756898" cy="748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Times New Roman" panose="02020603050405020304" pitchFamily="18" charset="0"/>
                <a:ea typeface="+mj-ea"/>
                <a:cs typeface="Times New Roman" panose="02020603050405020304" pitchFamily="18" charset="0"/>
              </a:rPr>
              <a:t>2. Tình hình văn hóa trong các thế kỉ XVI - XVIII</a:t>
            </a:r>
          </a:p>
        </p:txBody>
      </p:sp>
      <p:pic>
        <p:nvPicPr>
          <p:cNvPr id="3" name="Picture 2" descr="A picture containing text&#10;&#10;Description automatically generated">
            <a:extLst>
              <a:ext uri="{FF2B5EF4-FFF2-40B4-BE49-F238E27FC236}">
                <a16:creationId xmlns:a16="http://schemas.microsoft.com/office/drawing/2014/main" id="{79D9898A-9AB6-6014-0530-705AB89276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242181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4AD52B05-730C-439A-BFC7-E14BBED477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6048" y="2208639"/>
            <a:ext cx="2987007" cy="2806857"/>
          </a:xfrm>
          <a:prstGeom prst="rect">
            <a:avLst/>
          </a:prstGeom>
        </p:spPr>
      </p:pic>
      <p:grpSp>
        <p:nvGrpSpPr>
          <p:cNvPr id="12" name="组合 11">
            <a:extLst>
              <a:ext uri="{FF2B5EF4-FFF2-40B4-BE49-F238E27FC236}">
                <a16:creationId xmlns:a16="http://schemas.microsoft.com/office/drawing/2014/main" id="{8317F304-2705-4EF8-B5C5-20305F605500}"/>
              </a:ext>
            </a:extLst>
          </p:cNvPr>
          <p:cNvGrpSpPr/>
          <p:nvPr/>
        </p:nvGrpSpPr>
        <p:grpSpPr>
          <a:xfrm>
            <a:off x="669281" y="1856547"/>
            <a:ext cx="3909218" cy="1301876"/>
            <a:chOff x="776748" y="1415846"/>
            <a:chExt cx="3854246" cy="1376516"/>
          </a:xfrm>
        </p:grpSpPr>
        <p:grpSp>
          <p:nvGrpSpPr>
            <p:cNvPr id="6" name="组合 5">
              <a:extLst>
                <a:ext uri="{FF2B5EF4-FFF2-40B4-BE49-F238E27FC236}">
                  <a16:creationId xmlns:a16="http://schemas.microsoft.com/office/drawing/2014/main" id="{A099DE5F-C674-4049-A76D-947CFAC86B26}"/>
                </a:ext>
              </a:extLst>
            </p:cNvPr>
            <p:cNvGrpSpPr/>
            <p:nvPr/>
          </p:nvGrpSpPr>
          <p:grpSpPr>
            <a:xfrm>
              <a:off x="890229" y="1601621"/>
              <a:ext cx="3366579" cy="937397"/>
              <a:chOff x="732913" y="1704755"/>
              <a:chExt cx="3366579" cy="937397"/>
            </a:xfrm>
          </p:grpSpPr>
          <p:sp>
            <p:nvSpPr>
              <p:cNvPr id="10" name="矩形 9">
                <a:extLst>
                  <a:ext uri="{FF2B5EF4-FFF2-40B4-BE49-F238E27FC236}">
                    <a16:creationId xmlns:a16="http://schemas.microsoft.com/office/drawing/2014/main" id="{F6F80971-5C43-4FBD-8D3F-AFB59AF35B48}"/>
                  </a:ext>
                </a:extLst>
              </p:cNvPr>
              <p:cNvSpPr/>
              <p:nvPr/>
            </p:nvSpPr>
            <p:spPr>
              <a:xfrm>
                <a:off x="1118744" y="1958765"/>
                <a:ext cx="2980748" cy="68338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CHỮ VIẾT</a:t>
                </a:r>
                <a:endParaRPr kumimoji="0" lang="zh-CN" altLang="en-US" sz="36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8" name="图片 7">
                <a:extLst>
                  <a:ext uri="{FF2B5EF4-FFF2-40B4-BE49-F238E27FC236}">
                    <a16:creationId xmlns:a16="http://schemas.microsoft.com/office/drawing/2014/main" id="{6D931F9E-4E75-44D3-A476-53FCBF936E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732913" y="1704755"/>
                <a:ext cx="408781" cy="810585"/>
              </a:xfrm>
              <a:prstGeom prst="rect">
                <a:avLst/>
              </a:prstGeom>
            </p:spPr>
          </p:pic>
        </p:grpSp>
        <p:sp>
          <p:nvSpPr>
            <p:cNvPr id="11" name="矩形: 圆角 10">
              <a:extLst>
                <a:ext uri="{FF2B5EF4-FFF2-40B4-BE49-F238E27FC236}">
                  <a16:creationId xmlns:a16="http://schemas.microsoft.com/office/drawing/2014/main" id="{04FC021A-7F5B-4929-9465-0A87ECB8B73C}"/>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grpSp>
        <p:nvGrpSpPr>
          <p:cNvPr id="20" name="组合 19">
            <a:extLst>
              <a:ext uri="{FF2B5EF4-FFF2-40B4-BE49-F238E27FC236}">
                <a16:creationId xmlns:a16="http://schemas.microsoft.com/office/drawing/2014/main" id="{E902AF37-B476-4563-B81B-5BAC6DF2B62E}"/>
              </a:ext>
            </a:extLst>
          </p:cNvPr>
          <p:cNvGrpSpPr/>
          <p:nvPr/>
        </p:nvGrpSpPr>
        <p:grpSpPr>
          <a:xfrm>
            <a:off x="488455" y="4602201"/>
            <a:ext cx="4525539" cy="1376516"/>
            <a:chOff x="776748" y="1415846"/>
            <a:chExt cx="3921083" cy="1376516"/>
          </a:xfrm>
        </p:grpSpPr>
        <p:grpSp>
          <p:nvGrpSpPr>
            <p:cNvPr id="21" name="组合 20">
              <a:extLst>
                <a:ext uri="{FF2B5EF4-FFF2-40B4-BE49-F238E27FC236}">
                  <a16:creationId xmlns:a16="http://schemas.microsoft.com/office/drawing/2014/main" id="{48E743C6-48D0-47A6-B6DF-E0259865B91E}"/>
                </a:ext>
              </a:extLst>
            </p:cNvPr>
            <p:cNvGrpSpPr/>
            <p:nvPr/>
          </p:nvGrpSpPr>
          <p:grpSpPr>
            <a:xfrm>
              <a:off x="791758" y="1731660"/>
              <a:ext cx="3906073" cy="810585"/>
              <a:chOff x="634442" y="1834794"/>
              <a:chExt cx="3906073" cy="810585"/>
            </a:xfrm>
          </p:grpSpPr>
          <p:sp>
            <p:nvSpPr>
              <p:cNvPr id="26" name="矩形 25">
                <a:extLst>
                  <a:ext uri="{FF2B5EF4-FFF2-40B4-BE49-F238E27FC236}">
                    <a16:creationId xmlns:a16="http://schemas.microsoft.com/office/drawing/2014/main" id="{D6280F81-B6CC-4E61-B0CE-89E5B97C73CD}"/>
                  </a:ext>
                </a:extLst>
              </p:cNvPr>
              <p:cNvSpPr/>
              <p:nvPr/>
            </p:nvSpPr>
            <p:spPr>
              <a:xfrm>
                <a:off x="992828" y="1914510"/>
                <a:ext cx="3547687" cy="646331"/>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Nghệ thuật dân gian</a:t>
                </a:r>
                <a:endParaRPr kumimoji="0" lang="zh-CN" altLang="en-US" sz="36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24" name="图片 23">
                <a:extLst>
                  <a:ext uri="{FF2B5EF4-FFF2-40B4-BE49-F238E27FC236}">
                    <a16:creationId xmlns:a16="http://schemas.microsoft.com/office/drawing/2014/main" id="{76F4DC4A-FAD5-4CAE-ADD1-71C86304069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634442" y="1834794"/>
                <a:ext cx="408781" cy="810585"/>
              </a:xfrm>
              <a:prstGeom prst="rect">
                <a:avLst/>
              </a:prstGeom>
            </p:spPr>
          </p:pic>
        </p:grpSp>
        <p:sp>
          <p:nvSpPr>
            <p:cNvPr id="22" name="矩形: 圆角 21">
              <a:extLst>
                <a:ext uri="{FF2B5EF4-FFF2-40B4-BE49-F238E27FC236}">
                  <a16:creationId xmlns:a16="http://schemas.microsoft.com/office/drawing/2014/main" id="{8D4F43F7-B5EB-4607-A815-CAD0E6752F3A}"/>
                </a:ext>
              </a:extLst>
            </p:cNvPr>
            <p:cNvSpPr/>
            <p:nvPr/>
          </p:nvSpPr>
          <p:spPr>
            <a:xfrm>
              <a:off x="776748" y="1415846"/>
              <a:ext cx="3854246"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sp>
        <p:nvSpPr>
          <p:cNvPr id="34" name="文本框 24">
            <a:extLst>
              <a:ext uri="{FF2B5EF4-FFF2-40B4-BE49-F238E27FC236}">
                <a16:creationId xmlns:a16="http://schemas.microsoft.com/office/drawing/2014/main" id="{0E92A5D7-2844-4CC9-A8D7-B1905FB451AC}"/>
              </a:ext>
            </a:extLst>
          </p:cNvPr>
          <p:cNvSpPr txBox="1"/>
          <p:nvPr/>
        </p:nvSpPr>
        <p:spPr>
          <a:xfrm rot="16200000">
            <a:off x="5839085" y="-2319709"/>
            <a:ext cx="861774" cy="6326372"/>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HOẠT ĐỘNG NHÓM</a:t>
            </a:r>
            <a:endParaRPr kumimoji="0" lang="zh-CN" altLang="en-US" sz="44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sp>
        <p:nvSpPr>
          <p:cNvPr id="2" name="Rectangle 1"/>
          <p:cNvSpPr/>
          <p:nvPr/>
        </p:nvSpPr>
        <p:spPr>
          <a:xfrm>
            <a:off x="11198084" y="88743"/>
            <a:ext cx="277636" cy="148891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组合 12">
            <a:extLst>
              <a:ext uri="{FF2B5EF4-FFF2-40B4-BE49-F238E27FC236}">
                <a16:creationId xmlns:a16="http://schemas.microsoft.com/office/drawing/2014/main" id="{4427B468-C5E9-4E7C-89E5-4FFA2B2ECC12}"/>
              </a:ext>
            </a:extLst>
          </p:cNvPr>
          <p:cNvGrpSpPr/>
          <p:nvPr/>
        </p:nvGrpSpPr>
        <p:grpSpPr>
          <a:xfrm>
            <a:off x="7178007" y="1727306"/>
            <a:ext cx="4439056" cy="1719309"/>
            <a:chOff x="664504" y="1415845"/>
            <a:chExt cx="3966490" cy="1719309"/>
          </a:xfrm>
        </p:grpSpPr>
        <p:grpSp>
          <p:nvGrpSpPr>
            <p:cNvPr id="14" name="组合 13">
              <a:extLst>
                <a:ext uri="{FF2B5EF4-FFF2-40B4-BE49-F238E27FC236}">
                  <a16:creationId xmlns:a16="http://schemas.microsoft.com/office/drawing/2014/main" id="{6F88237E-18C7-4FAF-B1B4-6150CC372C0B}"/>
                </a:ext>
              </a:extLst>
            </p:cNvPr>
            <p:cNvGrpSpPr/>
            <p:nvPr/>
          </p:nvGrpSpPr>
          <p:grpSpPr>
            <a:xfrm>
              <a:off x="664504" y="1656328"/>
              <a:ext cx="3903495" cy="888069"/>
              <a:chOff x="507188" y="1759462"/>
              <a:chExt cx="3903495" cy="888069"/>
            </a:xfrm>
          </p:grpSpPr>
          <p:sp>
            <p:nvSpPr>
              <p:cNvPr id="19" name="矩形 18">
                <a:extLst>
                  <a:ext uri="{FF2B5EF4-FFF2-40B4-BE49-F238E27FC236}">
                    <a16:creationId xmlns:a16="http://schemas.microsoft.com/office/drawing/2014/main" id="{6F217431-D9EC-4587-B866-25BA5F9B9272}"/>
                  </a:ext>
                </a:extLst>
              </p:cNvPr>
              <p:cNvSpPr/>
              <p:nvPr/>
            </p:nvSpPr>
            <p:spPr>
              <a:xfrm>
                <a:off x="682425" y="2062756"/>
                <a:ext cx="3728258" cy="58477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rPr>
                  <a:t>VĂN HỌC</a:t>
                </a:r>
                <a:endParaRPr kumimoji="0" lang="zh-CN" altLang="en-US" sz="3200" b="1" i="0" u="none" strike="noStrike" kern="1200" cap="none" spc="0" normalizeH="0" baseline="0" noProof="0" dirty="0">
                  <a:ln>
                    <a:noFill/>
                  </a:ln>
                  <a:solidFill>
                    <a:srgbClr val="EF6838"/>
                  </a:solidFill>
                  <a:effectLst/>
                  <a:uLnTx/>
                  <a:uFillTx/>
                  <a:latin typeface="#9Slide03 Arima Madurai ExtraBo" panose="00000900000000000000" pitchFamily="2" charset="0"/>
                  <a:ea typeface="小白" panose="02010601030101010101" pitchFamily="2" charset="-122"/>
                  <a:cs typeface="#9Slide03 Arima Madurai ExtraBo" panose="00000900000000000000" pitchFamily="2" charset="0"/>
                </a:endParaRPr>
              </a:p>
            </p:txBody>
          </p:sp>
          <p:pic>
            <p:nvPicPr>
              <p:cNvPr id="17" name="图片 16">
                <a:extLst>
                  <a:ext uri="{FF2B5EF4-FFF2-40B4-BE49-F238E27FC236}">
                    <a16:creationId xmlns:a16="http://schemas.microsoft.com/office/drawing/2014/main" id="{632C349E-4517-46E7-9151-CA4CD49499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28" t="19444" r="58646" b="44040"/>
              <a:stretch/>
            </p:blipFill>
            <p:spPr>
              <a:xfrm>
                <a:off x="507188" y="1759462"/>
                <a:ext cx="408781" cy="810585"/>
              </a:xfrm>
              <a:prstGeom prst="rect">
                <a:avLst/>
              </a:prstGeom>
            </p:spPr>
          </p:pic>
        </p:grpSp>
        <p:sp>
          <p:nvSpPr>
            <p:cNvPr id="15" name="矩形: 圆角 14">
              <a:extLst>
                <a:ext uri="{FF2B5EF4-FFF2-40B4-BE49-F238E27FC236}">
                  <a16:creationId xmlns:a16="http://schemas.microsoft.com/office/drawing/2014/main" id="{347E8E50-7C2E-4AEA-AC1F-D9722F528B3B}"/>
                </a:ext>
              </a:extLst>
            </p:cNvPr>
            <p:cNvSpPr/>
            <p:nvPr/>
          </p:nvSpPr>
          <p:spPr>
            <a:xfrm>
              <a:off x="776748" y="1415845"/>
              <a:ext cx="3854246" cy="1719309"/>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endParaRPr>
            </a:p>
          </p:txBody>
        </p:sp>
      </p:grpSp>
      <p:pic>
        <p:nvPicPr>
          <p:cNvPr id="3" name="Picture 2" descr="A picture containing text&#10;&#10;Description automatically generated">
            <a:extLst>
              <a:ext uri="{FF2B5EF4-FFF2-40B4-BE49-F238E27FC236}">
                <a16:creationId xmlns:a16="http://schemas.microsoft.com/office/drawing/2014/main" id="{ACBE0A83-67F0-9425-BA3D-D512386C4D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9745" y="5978717"/>
            <a:ext cx="1095528" cy="1105054"/>
          </a:xfrm>
          <a:prstGeom prst="rect">
            <a:avLst/>
          </a:prstGeom>
        </p:spPr>
      </p:pic>
      <p:sp>
        <p:nvSpPr>
          <p:cNvPr id="4" name="Rectangle 3">
            <a:extLst>
              <a:ext uri="{FF2B5EF4-FFF2-40B4-BE49-F238E27FC236}">
                <a16:creationId xmlns:a16="http://schemas.microsoft.com/office/drawing/2014/main" id="{87714D1E-579D-2CF4-529D-8503872704D9}"/>
              </a:ext>
            </a:extLst>
          </p:cNvPr>
          <p:cNvSpPr/>
          <p:nvPr/>
        </p:nvSpPr>
        <p:spPr>
          <a:xfrm>
            <a:off x="7433055" y="4256295"/>
            <a:ext cx="3490059" cy="1323439"/>
          </a:xfrm>
          <a:prstGeom prst="rect">
            <a:avLst/>
          </a:prstGeom>
          <a:noFill/>
        </p:spPr>
        <p:txBody>
          <a:bodyPr wrap="none" lIns="91440" tIns="45720" rIns="91440" bIns="45720">
            <a:spAutoFit/>
          </a:bodyPr>
          <a:lstStyle/>
          <a:p>
            <a:pPr algn="ctr"/>
            <a:r>
              <a:rPr lang="en-US" sz="8000" b="1"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NHÓM</a:t>
            </a:r>
          </a:p>
        </p:txBody>
      </p:sp>
    </p:spTree>
    <p:extLst>
      <p:ext uri="{BB962C8B-B14F-4D97-AF65-F5344CB8AC3E}">
        <p14:creationId xmlns:p14="http://schemas.microsoft.com/office/powerpoint/2010/main" val="344344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628C8D3D-DA5C-8803-535A-23649878F2E1}"/>
              </a:ext>
            </a:extLst>
          </p:cNvPr>
          <p:cNvGraphicFramePr>
            <a:graphicFrameLocks noGrp="1"/>
          </p:cNvGraphicFramePr>
          <p:nvPr>
            <p:extLst>
              <p:ext uri="{D42A27DB-BD31-4B8C-83A1-F6EECF244321}">
                <p14:modId xmlns:p14="http://schemas.microsoft.com/office/powerpoint/2010/main" val="1963254392"/>
              </p:ext>
            </p:extLst>
          </p:nvPr>
        </p:nvGraphicFramePr>
        <p:xfrm>
          <a:off x="0" y="-15240"/>
          <a:ext cx="12192000" cy="6918960"/>
        </p:xfrm>
        <a:graphic>
          <a:graphicData uri="http://schemas.openxmlformats.org/drawingml/2006/table">
            <a:tbl>
              <a:tblPr firstRow="1" bandRow="1">
                <a:tableStyleId>{5C22544A-7EE6-4342-B048-85BDC9FD1C3A}</a:tableStyleId>
              </a:tblPr>
              <a:tblGrid>
                <a:gridCol w="1996440">
                  <a:extLst>
                    <a:ext uri="{9D8B030D-6E8A-4147-A177-3AD203B41FA5}">
                      <a16:colId xmlns:a16="http://schemas.microsoft.com/office/drawing/2014/main" val="2370461711"/>
                    </a:ext>
                  </a:extLst>
                </a:gridCol>
                <a:gridCol w="10195560">
                  <a:extLst>
                    <a:ext uri="{9D8B030D-6E8A-4147-A177-3AD203B41FA5}">
                      <a16:colId xmlns:a16="http://schemas.microsoft.com/office/drawing/2014/main" val="2755844418"/>
                    </a:ext>
                  </a:extLst>
                </a:gridCol>
              </a:tblGrid>
              <a:tr h="1050410">
                <a:tc>
                  <a:txBody>
                    <a:bodyPr/>
                    <a:lstStyle/>
                    <a:p>
                      <a:pPr algn="ctr"/>
                      <a:r>
                        <a:rPr lang="en-US" sz="3200">
                          <a:latin typeface="Times New Roman" panose="02020603050405020304" pitchFamily="18" charset="0"/>
                          <a:cs typeface="Times New Roman" panose="02020603050405020304" pitchFamily="18" charset="0"/>
                        </a:rPr>
                        <a:t>Lĩnh vực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a:latin typeface="Times New Roman" panose="02020603050405020304" pitchFamily="18" charset="0"/>
                          <a:cs typeface="Times New Roman" panose="02020603050405020304" pitchFamily="18" charset="0"/>
                        </a:rPr>
                        <a:t>Thành tựu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2908229"/>
                  </a:ext>
                </a:extLst>
              </a:tr>
              <a:tr h="1067950">
                <a:tc>
                  <a:txBody>
                    <a:bodyPr/>
                    <a:lstStyle/>
                    <a:p>
                      <a:pPr algn="ctr"/>
                      <a:r>
                        <a:rPr lang="en-US" sz="3200">
                          <a:latin typeface="Times New Roman" panose="02020603050405020304" pitchFamily="18" charset="0"/>
                          <a:cs typeface="Times New Roman" panose="02020603050405020304" pitchFamily="18" charset="0"/>
                        </a:rPr>
                        <a:t>Chữ viết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5997122"/>
                  </a:ext>
                </a:extLst>
              </a:tr>
              <a:tr h="2758440">
                <a:tc>
                  <a:txBody>
                    <a:bodyPr/>
                    <a:lstStyle/>
                    <a:p>
                      <a:pPr algn="ctr"/>
                      <a:r>
                        <a:rPr lang="en-US" sz="3200">
                          <a:latin typeface="Times New Roman" panose="02020603050405020304" pitchFamily="18" charset="0"/>
                          <a:cs typeface="Times New Roman" panose="02020603050405020304" pitchFamily="18" charset="0"/>
                        </a:rPr>
                        <a:t>Văn học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1535854"/>
                  </a:ext>
                </a:extLst>
              </a:tr>
              <a:tr h="1940943">
                <a:tc>
                  <a:txBody>
                    <a:bodyPr/>
                    <a:lstStyle/>
                    <a:p>
                      <a:pPr algn="ctr"/>
                      <a:r>
                        <a:rPr lang="en-US" sz="3200">
                          <a:latin typeface="Times New Roman" panose="02020603050405020304" pitchFamily="18" charset="0"/>
                          <a:cs typeface="Times New Roman" panose="02020603050405020304" pitchFamily="18" charset="0"/>
                        </a:rPr>
                        <a:t>Nghệ thuật dân gian</a:t>
                      </a:r>
                    </a:p>
                    <a:p>
                      <a:pPr algn="ctr"/>
                      <a:endParaRPr lang="en-US" sz="3200">
                        <a:latin typeface="Times New Roman" panose="02020603050405020304" pitchFamily="18" charset="0"/>
                        <a:cs typeface="Times New Roman" panose="02020603050405020304" pitchFamily="18" charset="0"/>
                      </a:endParaRPr>
                    </a:p>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32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08849643"/>
                  </a:ext>
                </a:extLst>
              </a:tr>
            </a:tbl>
          </a:graphicData>
        </a:graphic>
      </p:graphicFrame>
      <p:sp>
        <p:nvSpPr>
          <p:cNvPr id="11" name="TextBox 10">
            <a:extLst>
              <a:ext uri="{FF2B5EF4-FFF2-40B4-BE49-F238E27FC236}">
                <a16:creationId xmlns:a16="http://schemas.microsoft.com/office/drawing/2014/main" id="{8F6C105F-E823-ABD9-9118-B97E1752E14C}"/>
              </a:ext>
            </a:extLst>
          </p:cNvPr>
          <p:cNvSpPr txBox="1"/>
          <p:nvPr/>
        </p:nvSpPr>
        <p:spPr>
          <a:xfrm>
            <a:off x="2225040" y="1273270"/>
            <a:ext cx="9966960" cy="523220"/>
          </a:xfrm>
          <a:prstGeom prst="rect">
            <a:avLst/>
          </a:prstGeom>
          <a:noFill/>
        </p:spPr>
        <p:txBody>
          <a:bodyPr wrap="square">
            <a:spAutoFit/>
          </a:bodyPr>
          <a:lstStyle/>
          <a:p>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Ch</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ữ</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Quốc ng</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ữ</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 ra đời và d</a:t>
            </a: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ầ</a:t>
            </a:r>
            <a:r>
              <a:rPr kumimoji="0" lang="vi-VN" sz="2800" b="0" i="0"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 được sử dụng phổ biến.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632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Kawaii Scrapbook for College by Slidesgo">
  <a:themeElements>
    <a:clrScheme name="Simple Light">
      <a:dk1>
        <a:srgbClr val="383838"/>
      </a:dk1>
      <a:lt1>
        <a:srgbClr val="FFFFFF"/>
      </a:lt1>
      <a:dk2>
        <a:srgbClr val="E7597C"/>
      </a:dk2>
      <a:lt2>
        <a:srgbClr val="FDBB45"/>
      </a:lt2>
      <a:accent1>
        <a:srgbClr val="F998B0"/>
      </a:accent1>
      <a:accent2>
        <a:srgbClr val="B7FCF6"/>
      </a:accent2>
      <a:accent3>
        <a:srgbClr val="DBBCFF"/>
      </a:accent3>
      <a:accent4>
        <a:srgbClr val="67C7D0"/>
      </a:accent4>
      <a:accent5>
        <a:srgbClr val="96FF9B"/>
      </a:accent5>
      <a:accent6>
        <a:srgbClr val="FEE567"/>
      </a:accent6>
      <a:hlink>
        <a:srgbClr val="3838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4.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6.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7.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1007</Words>
  <Application>Microsoft Office PowerPoint</Application>
  <PresentationFormat>Widescreen</PresentationFormat>
  <Paragraphs>112</Paragraphs>
  <Slides>35</Slides>
  <Notes>9</Notes>
  <HiddenSlides>0</HiddenSlides>
  <MMClips>3</MMClips>
  <ScaleCrop>false</ScaleCrop>
  <HeadingPairs>
    <vt:vector size="6" baseType="variant">
      <vt:variant>
        <vt:lpstr>Fonts Used</vt:lpstr>
      </vt:variant>
      <vt:variant>
        <vt:i4>27</vt:i4>
      </vt:variant>
      <vt:variant>
        <vt:lpstr>Theme</vt:lpstr>
      </vt:variant>
      <vt:variant>
        <vt:i4>10</vt:i4>
      </vt:variant>
      <vt:variant>
        <vt:lpstr>Slide Titles</vt:lpstr>
      </vt:variant>
      <vt:variant>
        <vt:i4>35</vt:i4>
      </vt:variant>
    </vt:vector>
  </HeadingPairs>
  <TitlesOfParts>
    <vt:vector size="72" baseType="lpstr">
      <vt:lpstr>等线</vt:lpstr>
      <vt:lpstr>微软雅黑</vt:lpstr>
      <vt:lpstr>#9Slide03 Arima Madurai ExtraBo</vt:lpstr>
      <vt:lpstr>Abel</vt:lpstr>
      <vt:lpstr>Anaheim</vt:lpstr>
      <vt:lpstr>Arial</vt:lpstr>
      <vt:lpstr>Calibri</vt:lpstr>
      <vt:lpstr>Cantarell</vt:lpstr>
      <vt:lpstr>Century Gothic</vt:lpstr>
      <vt:lpstr>Fira Sans Extra Condensed</vt:lpstr>
      <vt:lpstr>Georgia</vt:lpstr>
      <vt:lpstr>Gloria Hallelujah</vt:lpstr>
      <vt:lpstr>ITC Avant Garde Std Bk</vt:lpstr>
      <vt:lpstr>Livvic</vt:lpstr>
      <vt:lpstr>Londrina Solid</vt:lpstr>
      <vt:lpstr>Marcellus</vt:lpstr>
      <vt:lpstr>Montserrat</vt:lpstr>
      <vt:lpstr>Montserrat Medium</vt:lpstr>
      <vt:lpstr>Poppins</vt:lpstr>
      <vt:lpstr>Poppins Light</vt:lpstr>
      <vt:lpstr>Raleway</vt:lpstr>
      <vt:lpstr>Raleway SemiBold</vt:lpstr>
      <vt:lpstr>Roboto Condensed Light</vt:lpstr>
      <vt:lpstr>Times New Roman</vt:lpstr>
      <vt:lpstr>Trebuchet MS</vt:lpstr>
      <vt:lpstr>Wingdings 3</vt:lpstr>
      <vt:lpstr>小白</vt:lpstr>
      <vt:lpstr>Office 主题​​</vt:lpstr>
      <vt:lpstr>1_Team Building Class for Elementary by Slidesgo</vt:lpstr>
      <vt:lpstr>Wisp</vt:lpstr>
      <vt:lpstr>Cymbeline template</vt:lpstr>
      <vt:lpstr>1_Wisp</vt:lpstr>
      <vt:lpstr>Slipstream</vt:lpstr>
      <vt:lpstr>1_Office Theme</vt:lpstr>
      <vt:lpstr>4_Office Theme</vt:lpstr>
      <vt:lpstr>2_Office Theme</vt:lpstr>
      <vt:lpstr>Kawaii Scrapbook for College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11</cp:revision>
  <dcterms:created xsi:type="dcterms:W3CDTF">2023-04-24T15:32:06Z</dcterms:created>
  <dcterms:modified xsi:type="dcterms:W3CDTF">2023-06-07T06:53:28Z</dcterms:modified>
</cp:coreProperties>
</file>