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9" r:id="rId2"/>
    <p:sldId id="349" r:id="rId3"/>
    <p:sldId id="342" r:id="rId4"/>
    <p:sldId id="401" r:id="rId5"/>
    <p:sldId id="402" r:id="rId6"/>
    <p:sldId id="400" r:id="rId7"/>
    <p:sldId id="274" r:id="rId8"/>
    <p:sldId id="372" r:id="rId9"/>
    <p:sldId id="378" r:id="rId10"/>
    <p:sldId id="264" r:id="rId11"/>
    <p:sldId id="403" r:id="rId12"/>
    <p:sldId id="265" r:id="rId13"/>
    <p:sldId id="266" r:id="rId14"/>
    <p:sldId id="404" r:id="rId15"/>
    <p:sldId id="267" r:id="rId16"/>
    <p:sldId id="268" r:id="rId17"/>
    <p:sldId id="345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nstantia" panose="02030602050306030303" pitchFamily="18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BD"/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ordwall.net/resource/3395960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28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307D181-A841-46B4-B9F9-E9C1D5D6C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83" t="30001" r="19583" b="13702"/>
          <a:stretch/>
        </p:blipFill>
        <p:spPr>
          <a:xfrm>
            <a:off x="838200" y="2019300"/>
            <a:ext cx="15219948" cy="7922713"/>
          </a:xfrm>
          <a:prstGeom prst="rect">
            <a:avLst/>
          </a:prstGeom>
        </p:spPr>
      </p:pic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BBF97FBD-2237-4C80-8EAA-DE759BE2552D}"/>
              </a:ext>
            </a:extLst>
          </p:cNvPr>
          <p:cNvSpPr/>
          <p:nvPr/>
        </p:nvSpPr>
        <p:spPr>
          <a:xfrm>
            <a:off x="990600" y="852488"/>
            <a:ext cx="3286127" cy="8858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2F8AC7-7B0B-486E-83B5-F337649F6B9E}"/>
              </a:ext>
            </a:extLst>
          </p:cNvPr>
          <p:cNvSpPr txBox="1"/>
          <p:nvPr/>
        </p:nvSpPr>
        <p:spPr>
          <a:xfrm>
            <a:off x="3712847" y="527277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11DD0F-4119-4E50-9396-4C4EAFF9ED1E}"/>
              </a:ext>
            </a:extLst>
          </p:cNvPr>
          <p:cNvSpPr txBox="1"/>
          <p:nvPr/>
        </p:nvSpPr>
        <p:spPr>
          <a:xfrm>
            <a:off x="3697607" y="60579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E7FD2FC-001A-47F4-A8C5-8AA2337AABDE}"/>
              </a:ext>
            </a:extLst>
          </p:cNvPr>
          <p:cNvSpPr txBox="1"/>
          <p:nvPr/>
        </p:nvSpPr>
        <p:spPr>
          <a:xfrm>
            <a:off x="3669034" y="689950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B1F3BC5-8677-4E98-B71A-1A50ABD5BD65}"/>
              </a:ext>
            </a:extLst>
          </p:cNvPr>
          <p:cNvSpPr txBox="1"/>
          <p:nvPr/>
        </p:nvSpPr>
        <p:spPr>
          <a:xfrm>
            <a:off x="3669034" y="7702507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798AB3D-0345-4BCA-8F37-4A598ACE0F42}"/>
              </a:ext>
            </a:extLst>
          </p:cNvPr>
          <p:cNvSpPr txBox="1"/>
          <p:nvPr/>
        </p:nvSpPr>
        <p:spPr>
          <a:xfrm>
            <a:off x="3669034" y="852624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</a:t>
            </a:r>
          </a:p>
        </p:txBody>
      </p:sp>
      <p:pic>
        <p:nvPicPr>
          <p:cNvPr id="3" name="CD2-TRACK 56">
            <a:hlinkClick r:id="" action="ppaction://media"/>
            <a:extLst>
              <a:ext uri="{FF2B5EF4-FFF2-40B4-BE49-F238E27FC236}">
                <a16:creationId xmlns:a16="http://schemas.microsoft.com/office/drawing/2014/main" id="{C63EE940-6878-4B0D-B189-81B7A1FF1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58148" y="446088"/>
            <a:ext cx="406400" cy="406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4031E55-3E99-42C2-A077-34DC81C5D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0" t="15998" r="4781" b="9344"/>
          <a:stretch/>
        </p:blipFill>
        <p:spPr>
          <a:xfrm>
            <a:off x="4495800" y="495300"/>
            <a:ext cx="9829800" cy="13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5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CA1011-6E83-4E1E-8454-6BD9CCC04A82}"/>
              </a:ext>
            </a:extLst>
          </p:cNvPr>
          <p:cNvSpPr txBox="1"/>
          <p:nvPr/>
        </p:nvSpPr>
        <p:spPr>
          <a:xfrm>
            <a:off x="1828800" y="267293"/>
            <a:ext cx="1219200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Mrs. Smith: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Hello, John. How was school today?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was really good. We all did presentations about what we do in our free time. My presentation was about playing basketball.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Mrs. Smith: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Great. What about your friends? What do they like doing?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20BCAD0-BBAB-4031-94BE-5D43BFB38589}"/>
              </a:ext>
            </a:extLst>
          </p:cNvPr>
          <p:cNvSpPr txBox="1"/>
          <p:nvPr/>
        </p:nvSpPr>
        <p:spPr>
          <a:xfrm>
            <a:off x="1828800" y="2857500"/>
            <a:ext cx="14401800" cy="712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Annie likes baking cakes. She'll bring some to school for us to try.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Mrs. Smith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What about Chloe?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She loves sports. Last year she did yoga, but now she plays badminton.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Mrs. Smith: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Really?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Yeah, and Anton builds models. He showed some great photos of them.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Mrs. Smith: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about Karl?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plays online games. His mom says he should do more exercise and play sport. </a:t>
            </a: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Mrs. Smith: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Yes, he should! John: Oh, Julia has a great hobby.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Mrs. Smith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Yeah?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makes vlogs about the clothes she buys. She likes shopping.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Mrs. Smith: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Fantastic! Narrator: Now, listen again</a:t>
            </a:r>
          </a:p>
        </p:txBody>
      </p:sp>
    </p:spTree>
    <p:extLst>
      <p:ext uri="{BB962C8B-B14F-4D97-AF65-F5344CB8AC3E}">
        <p14:creationId xmlns:p14="http://schemas.microsoft.com/office/powerpoint/2010/main" val="816405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8E0E4B9-9D85-43C1-A1D7-A98628C38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3" t="18889" r="13333" b="7779"/>
          <a:stretch/>
        </p:blipFill>
        <p:spPr>
          <a:xfrm>
            <a:off x="609600" y="499483"/>
            <a:ext cx="16535400" cy="9462455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CAA60EEA-5DA3-43C3-A1E6-BF0F4F84E448}"/>
              </a:ext>
            </a:extLst>
          </p:cNvPr>
          <p:cNvSpPr/>
          <p:nvPr/>
        </p:nvSpPr>
        <p:spPr>
          <a:xfrm>
            <a:off x="4114800" y="6438900"/>
            <a:ext cx="990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DF75F5E5-EA5B-4E64-B1A7-331FC4193261}"/>
              </a:ext>
            </a:extLst>
          </p:cNvPr>
          <p:cNvSpPr/>
          <p:nvPr/>
        </p:nvSpPr>
        <p:spPr>
          <a:xfrm>
            <a:off x="5105400" y="7193280"/>
            <a:ext cx="868680" cy="63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9DD7B21F-8542-4B93-9EB2-133DF0FC748C}"/>
              </a:ext>
            </a:extLst>
          </p:cNvPr>
          <p:cNvSpPr/>
          <p:nvPr/>
        </p:nvSpPr>
        <p:spPr>
          <a:xfrm>
            <a:off x="3246120" y="7910859"/>
            <a:ext cx="868680" cy="63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7BC8250-143F-425E-8D08-268241802B31}"/>
              </a:ext>
            </a:extLst>
          </p:cNvPr>
          <p:cNvSpPr/>
          <p:nvPr/>
        </p:nvSpPr>
        <p:spPr>
          <a:xfrm>
            <a:off x="4114800" y="8543319"/>
            <a:ext cx="868680" cy="63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7CF0DB1-EAC5-4AB4-B548-05E9B5773154}"/>
              </a:ext>
            </a:extLst>
          </p:cNvPr>
          <p:cNvSpPr/>
          <p:nvPr/>
        </p:nvSpPr>
        <p:spPr>
          <a:xfrm>
            <a:off x="3352800" y="9238687"/>
            <a:ext cx="868680" cy="63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81518E1-0519-4805-A9AC-F2BA5472A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18148" r="13333" b="9260"/>
          <a:stretch/>
        </p:blipFill>
        <p:spPr>
          <a:xfrm>
            <a:off x="914400" y="800100"/>
            <a:ext cx="16148180" cy="8991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34F2FAE-8676-4816-B14E-B5BD606AFBC4}"/>
              </a:ext>
            </a:extLst>
          </p:cNvPr>
          <p:cNvSpPr txBox="1"/>
          <p:nvPr/>
        </p:nvSpPr>
        <p:spPr>
          <a:xfrm>
            <a:off x="5181600" y="32385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rink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A37CAD6-60B3-4268-AD5B-D413F979EFC3}"/>
              </a:ext>
            </a:extLst>
          </p:cNvPr>
          <p:cNvSpPr txBox="1"/>
          <p:nvPr/>
        </p:nvSpPr>
        <p:spPr>
          <a:xfrm>
            <a:off x="8458200" y="3946386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 cakes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69B48E4-3E90-4CAB-A25D-19C0DC66C3F9}"/>
              </a:ext>
            </a:extLst>
          </p:cNvPr>
          <p:cNvSpPr txBox="1"/>
          <p:nvPr/>
        </p:nvSpPr>
        <p:spPr>
          <a:xfrm>
            <a:off x="2819400" y="5143500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park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A3B21B-B51C-4454-89A9-3B4283AA3982}"/>
              </a:ext>
            </a:extLst>
          </p:cNvPr>
          <p:cNvSpPr txBox="1"/>
          <p:nvPr/>
        </p:nvSpPr>
        <p:spPr>
          <a:xfrm>
            <a:off x="7162800" y="5789831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252826D-1E94-4C8D-80C3-05B80F6A9708}"/>
              </a:ext>
            </a:extLst>
          </p:cNvPr>
          <p:cNvSpPr txBox="1"/>
          <p:nvPr/>
        </p:nvSpPr>
        <p:spPr>
          <a:xfrm>
            <a:off x="6172200" y="6959203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B3614C-CD6C-4AFC-8141-267A38F894A1}"/>
              </a:ext>
            </a:extLst>
          </p:cNvPr>
          <p:cNvSpPr txBox="1"/>
          <p:nvPr/>
        </p:nvSpPr>
        <p:spPr>
          <a:xfrm>
            <a:off x="4572000" y="7749539"/>
            <a:ext cx="339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centers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C1E0118-C62C-4A92-A41C-800E2A9DB07C}"/>
              </a:ext>
            </a:extLst>
          </p:cNvPr>
          <p:cNvSpPr txBox="1"/>
          <p:nvPr/>
        </p:nvSpPr>
        <p:spPr>
          <a:xfrm>
            <a:off x="13487400" y="87249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models</a:t>
            </a:r>
          </a:p>
        </p:txBody>
      </p:sp>
    </p:spTree>
    <p:extLst>
      <p:ext uri="{BB962C8B-B14F-4D97-AF65-F5344CB8AC3E}">
        <p14:creationId xmlns:p14="http://schemas.microsoft.com/office/powerpoint/2010/main" val="39238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9104544E-F4BB-46BD-9E03-FF08AD2E8B7B}"/>
              </a:ext>
            </a:extLst>
          </p:cNvPr>
          <p:cNvSpPr/>
          <p:nvPr/>
        </p:nvSpPr>
        <p:spPr>
          <a:xfrm>
            <a:off x="10134600" y="710564"/>
            <a:ext cx="914400" cy="10801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A010E886-8C43-4CBA-BB2D-6AC1D041D56C}"/>
              </a:ext>
            </a:extLst>
          </p:cNvPr>
          <p:cNvGrpSpPr/>
          <p:nvPr/>
        </p:nvGrpSpPr>
        <p:grpSpPr>
          <a:xfrm>
            <a:off x="609600" y="710564"/>
            <a:ext cx="16764000" cy="9377624"/>
            <a:chOff x="685800" y="663890"/>
            <a:chExt cx="16535400" cy="915404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24EE73F4-A5D5-43E3-920F-07E7511B0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499" t="27161" r="43751" b="30000"/>
            <a:stretch/>
          </p:blipFill>
          <p:spPr>
            <a:xfrm>
              <a:off x="685800" y="710565"/>
              <a:ext cx="16535400" cy="9107372"/>
            </a:xfrm>
            <a:prstGeom prst="rect">
              <a:avLst/>
            </a:prstGeom>
          </p:spPr>
        </p:pic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E090A36C-89F0-474D-8A88-273C990A6B13}"/>
                </a:ext>
              </a:extLst>
            </p:cNvPr>
            <p:cNvSpPr/>
            <p:nvPr/>
          </p:nvSpPr>
          <p:spPr>
            <a:xfrm>
              <a:off x="8686800" y="2171701"/>
              <a:ext cx="9144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0F16C3D-3468-42A2-88FD-7704F6889922}"/>
                </a:ext>
              </a:extLst>
            </p:cNvPr>
            <p:cNvSpPr/>
            <p:nvPr/>
          </p:nvSpPr>
          <p:spPr>
            <a:xfrm>
              <a:off x="8686800" y="3785020"/>
              <a:ext cx="914400" cy="583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F225C821-5AFD-4CD4-94FC-43599DDA796C}"/>
                </a:ext>
              </a:extLst>
            </p:cNvPr>
            <p:cNvSpPr/>
            <p:nvPr/>
          </p:nvSpPr>
          <p:spPr>
            <a:xfrm>
              <a:off x="8641080" y="5372099"/>
              <a:ext cx="9144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FD89A899-EF8D-4820-9278-E96935FABAF2}"/>
                </a:ext>
              </a:extLst>
            </p:cNvPr>
            <p:cNvSpPr/>
            <p:nvPr/>
          </p:nvSpPr>
          <p:spPr>
            <a:xfrm>
              <a:off x="8625840" y="6985418"/>
              <a:ext cx="914400" cy="6096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F11238D7-F543-4D49-866D-8A587A60D507}"/>
                </a:ext>
              </a:extLst>
            </p:cNvPr>
            <p:cNvSpPr/>
            <p:nvPr/>
          </p:nvSpPr>
          <p:spPr>
            <a:xfrm>
              <a:off x="8625839" y="8561545"/>
              <a:ext cx="914400" cy="4762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DAA81CC3-E8D2-4F1B-933E-FEFAC7FABCDA}"/>
                </a:ext>
              </a:extLst>
            </p:cNvPr>
            <p:cNvSpPr/>
            <p:nvPr/>
          </p:nvSpPr>
          <p:spPr>
            <a:xfrm>
              <a:off x="10165080" y="663890"/>
              <a:ext cx="914400" cy="8220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CC44AAA-ADB3-4F2F-BFE1-0CFD9B4069C3}"/>
              </a:ext>
            </a:extLst>
          </p:cNvPr>
          <p:cNvSpPr txBox="1"/>
          <p:nvPr/>
        </p:nvSpPr>
        <p:spPr>
          <a:xfrm>
            <a:off x="1524000" y="2354276"/>
            <a:ext cx="149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and his cousins are going to the theater on Saturday. 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1FE98A4-A53B-48D5-8D75-9180F095BE37}"/>
              </a:ext>
            </a:extLst>
          </p:cNvPr>
          <p:cNvSpPr txBox="1"/>
          <p:nvPr/>
        </p:nvSpPr>
        <p:spPr>
          <a:xfrm>
            <a:off x="1615440" y="3983208"/>
            <a:ext cx="149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bowling alley opens at 10 a.m.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AE34C2E-32CE-435F-83E2-2732C10BC6C7}"/>
              </a:ext>
            </a:extLst>
          </p:cNvPr>
          <p:cNvSpPr txBox="1"/>
          <p:nvPr/>
        </p:nvSpPr>
        <p:spPr>
          <a:xfrm>
            <a:off x="1454331" y="5583801"/>
            <a:ext cx="149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are we meeting Sofia tomorrow? 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D262205-66AD-449D-B7BD-1DBDFEE4D910}"/>
              </a:ext>
            </a:extLst>
          </p:cNvPr>
          <p:cNvSpPr txBox="1"/>
          <p:nvPr/>
        </p:nvSpPr>
        <p:spPr>
          <a:xfrm>
            <a:off x="1670781" y="7227397"/>
            <a:ext cx="149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has a collection of soccer stickers.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EC074A0-00F2-4290-B1BC-8E3F327E8B80}"/>
              </a:ext>
            </a:extLst>
          </p:cNvPr>
          <p:cNvSpPr txBox="1"/>
          <p:nvPr/>
        </p:nvSpPr>
        <p:spPr>
          <a:xfrm>
            <a:off x="1615440" y="8827990"/>
            <a:ext cx="149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friends are playing basketball this evening. </a:t>
            </a:r>
          </a:p>
        </p:txBody>
      </p:sp>
    </p:spTree>
    <p:extLst>
      <p:ext uri="{BB962C8B-B14F-4D97-AF65-F5344CB8AC3E}">
        <p14:creationId xmlns:p14="http://schemas.microsoft.com/office/powerpoint/2010/main" val="17284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049B39B-F73E-4BC7-B947-2919C939D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19630" r="14584" b="22593"/>
          <a:stretch/>
        </p:blipFill>
        <p:spPr>
          <a:xfrm>
            <a:off x="691661" y="1905000"/>
            <a:ext cx="16904677" cy="7848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34DF279-1439-4203-A23F-CB88F7EA6F81}"/>
              </a:ext>
            </a:extLst>
          </p:cNvPr>
          <p:cNvSpPr txBox="1"/>
          <p:nvPr/>
        </p:nvSpPr>
        <p:spPr>
          <a:xfrm>
            <a:off x="3733800" y="800100"/>
            <a:ext cx="101346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Look at the map and circle the correct words. </a:t>
            </a: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3593C5D6-8109-4175-985A-A07C9C45BC02}"/>
              </a:ext>
            </a:extLst>
          </p:cNvPr>
          <p:cNvSpPr/>
          <p:nvPr/>
        </p:nvSpPr>
        <p:spPr>
          <a:xfrm>
            <a:off x="1066800" y="3924300"/>
            <a:ext cx="1905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D4893-8517-43F2-A5BF-50D1F8E50944}"/>
              </a:ext>
            </a:extLst>
          </p:cNvPr>
          <p:cNvSpPr/>
          <p:nvPr/>
        </p:nvSpPr>
        <p:spPr>
          <a:xfrm>
            <a:off x="2781300" y="5334001"/>
            <a:ext cx="2019300" cy="495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CFB659A-7974-42C4-A130-5A93C26EB8D4}"/>
              </a:ext>
            </a:extLst>
          </p:cNvPr>
          <p:cNvSpPr/>
          <p:nvPr/>
        </p:nvSpPr>
        <p:spPr>
          <a:xfrm>
            <a:off x="5105400" y="6591300"/>
            <a:ext cx="2286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CCFD5B1-4510-469F-B4DC-6F7733557C5D}"/>
              </a:ext>
            </a:extLst>
          </p:cNvPr>
          <p:cNvSpPr/>
          <p:nvPr/>
        </p:nvSpPr>
        <p:spPr>
          <a:xfrm>
            <a:off x="1051560" y="8648700"/>
            <a:ext cx="1905000" cy="495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F87925B-6309-41F3-A804-345247018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3" t="22778" r="14375" b="20000"/>
          <a:stretch/>
        </p:blipFill>
        <p:spPr>
          <a:xfrm>
            <a:off x="838200" y="1943100"/>
            <a:ext cx="16890507" cy="801715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87D401-ACF2-47F2-B13D-EAC07EBD9103}"/>
              </a:ext>
            </a:extLst>
          </p:cNvPr>
          <p:cNvSpPr txBox="1"/>
          <p:nvPr/>
        </p:nvSpPr>
        <p:spPr>
          <a:xfrm>
            <a:off x="2286000" y="514171"/>
            <a:ext cx="1295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Circle the correct word that has the underlined part pronounced differently from the others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4325F67-2660-4B3D-B588-E2E27E6F101B}"/>
              </a:ext>
            </a:extLst>
          </p:cNvPr>
          <p:cNvSpPr/>
          <p:nvPr/>
        </p:nvSpPr>
        <p:spPr>
          <a:xfrm>
            <a:off x="12573000" y="27813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08127C8-B8FA-409A-BDA9-4FF55014F9E6}"/>
              </a:ext>
            </a:extLst>
          </p:cNvPr>
          <p:cNvSpPr/>
          <p:nvPr/>
        </p:nvSpPr>
        <p:spPr>
          <a:xfrm>
            <a:off x="1371600" y="36957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EA46B58C-F0D2-4BAF-AF88-49DFCD01F63B}"/>
              </a:ext>
            </a:extLst>
          </p:cNvPr>
          <p:cNvSpPr/>
          <p:nvPr/>
        </p:nvSpPr>
        <p:spPr>
          <a:xfrm>
            <a:off x="9144000" y="71247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5E2B2D1C-B339-4716-9AB0-A33835D7B179}"/>
              </a:ext>
            </a:extLst>
          </p:cNvPr>
          <p:cNvSpPr/>
          <p:nvPr/>
        </p:nvSpPr>
        <p:spPr>
          <a:xfrm>
            <a:off x="5334000" y="797052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F0ABC0DF-D092-479B-8AD7-2BD244CCA28D}"/>
              </a:ext>
            </a:extLst>
          </p:cNvPr>
          <p:cNvSpPr/>
          <p:nvPr/>
        </p:nvSpPr>
        <p:spPr>
          <a:xfrm>
            <a:off x="1219200" y="879348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4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1487514" y="623031"/>
            <a:ext cx="138858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739009" y="4077851"/>
            <a:ext cx="9266186" cy="874988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739009" y="5106088"/>
            <a:ext cx="13983305" cy="116988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376400" y="5568384"/>
            <a:ext cx="5261744" cy="5151384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NGÂN HÀNG VPBAK VIÊT NAM THỊNH VƯỢNG CHI NHÁNH HÀ NỘI.</a:t>
              </a:r>
            </a:p>
          </p:txBody>
        </p:sp>
      </p:grpSp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5638144" y="5877179"/>
            <a:ext cx="84318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8D0E3F6-8395-4A22-9795-D1694AE225E1}"/>
              </a:ext>
            </a:extLst>
          </p:cNvPr>
          <p:cNvSpPr/>
          <p:nvPr/>
        </p:nvSpPr>
        <p:spPr>
          <a:xfrm>
            <a:off x="7674851" y="3374357"/>
            <a:ext cx="9398712" cy="529815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ỦNG HỘ CHẤT XÁM CỦA ĐỒNG NGHIỆP LÀ ĐANG TẠO NHÂN QUẢ TỐT CHO BẢN THÂN VÀ GIA ĐÌNH CỦA CHÍNH MÌNH. E-TEACHERS CẢM ƠN VÌ BẠN ĐÃ ĐỒNG HÀNH. 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48215" y="3416903"/>
            <a:ext cx="7350216" cy="355926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37160" tIns="68580" rIns="137160" bIns="6858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endParaRPr lang="en-US" sz="81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87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9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845" y="3829372"/>
            <a:ext cx="8753400" cy="27343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12492325" y="4678601"/>
            <a:ext cx="523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REVIEW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5720189" y="3232757"/>
            <a:ext cx="3793496" cy="1193226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24714" y="4286154"/>
            <a:ext cx="1517019" cy="15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315605" y="980750"/>
            <a:ext cx="707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1. bake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8506697" y="628414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 </a:t>
            </a:r>
            <a:r>
              <a:rPr lang="en-US" sz="4200" dirty="0"/>
              <a:t>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10441829" y="826184"/>
            <a:ext cx="7260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Nướng</a:t>
            </a:r>
            <a:endParaRPr lang="en-US" sz="4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8506697" y="1452755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 </a:t>
            </a:r>
            <a:r>
              <a:rPr lang="en-US" sz="4200" dirty="0"/>
              <a:t>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8506697" y="2277097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8506697" y="3101438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8506697" y="3925780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8506697" y="4750121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 </a:t>
            </a:r>
            <a:r>
              <a:rPr lang="en-US" sz="4200" dirty="0"/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315605" y="1837442"/>
            <a:ext cx="707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SG" sz="4200" dirty="0"/>
              <a:t>.collect</a:t>
            </a:r>
            <a:endParaRPr lang="en-US" sz="4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315605" y="2694134"/>
            <a:ext cx="5517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SG" sz="4200" dirty="0"/>
              <a:t>. comics</a:t>
            </a:r>
            <a:endParaRPr lang="en-US" sz="4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315605" y="3550826"/>
            <a:ext cx="5180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SG" sz="4200" dirty="0"/>
              <a:t>. game</a:t>
            </a:r>
            <a:endParaRPr lang="en-US" sz="4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315605" y="4407518"/>
            <a:ext cx="5053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SG" sz="4200" dirty="0"/>
              <a:t>. online</a:t>
            </a:r>
            <a:endParaRPr lang="en-US" sz="4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315605" y="5264210"/>
            <a:ext cx="419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SG" sz="4200" dirty="0"/>
              <a:t>.model</a:t>
            </a:r>
            <a:endParaRPr lang="en-US" sz="4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10419402" y="1723724"/>
            <a:ext cx="8149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Sưu</a:t>
            </a:r>
            <a:r>
              <a:rPr lang="en-US" sz="4200" dirty="0"/>
              <a:t> </a:t>
            </a:r>
            <a:r>
              <a:rPr lang="en-US" sz="4200" dirty="0" err="1"/>
              <a:t>tập</a:t>
            </a:r>
            <a:endParaRPr lang="en-US" sz="4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10441829" y="2637714"/>
            <a:ext cx="7215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Truyện</a:t>
            </a:r>
            <a:r>
              <a:rPr lang="en-US" sz="4200" dirty="0"/>
              <a:t> </a:t>
            </a:r>
            <a:r>
              <a:rPr lang="en-US" sz="4200" dirty="0" err="1"/>
              <a:t>tranh</a:t>
            </a:r>
            <a:endParaRPr lang="en-US" sz="4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10419403" y="3410483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Trò</a:t>
            </a:r>
            <a:r>
              <a:rPr lang="en-US" sz="4200" dirty="0"/>
              <a:t> </a:t>
            </a:r>
            <a:r>
              <a:rPr lang="en-US" sz="4200" dirty="0" err="1"/>
              <a:t>chơi</a:t>
            </a:r>
            <a:endParaRPr lang="en-US" sz="4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10477300" y="4199981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Trực</a:t>
            </a:r>
            <a:r>
              <a:rPr lang="en-US" sz="4200" dirty="0"/>
              <a:t> </a:t>
            </a:r>
            <a:r>
              <a:rPr lang="en-US" sz="4200" dirty="0" err="1"/>
              <a:t>tuyến</a:t>
            </a:r>
            <a:endParaRPr lang="en-US" sz="4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10477300" y="4847856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Mô</a:t>
            </a:r>
            <a:r>
              <a:rPr lang="en-US" sz="4200" dirty="0"/>
              <a:t> </a:t>
            </a:r>
            <a:r>
              <a:rPr lang="en-US" sz="4200" dirty="0" err="1"/>
              <a:t>hình</a:t>
            </a:r>
            <a:endParaRPr lang="en-US" sz="4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FBC45-A05D-40F3-BC91-6655153E6F79}"/>
              </a:ext>
            </a:extLst>
          </p:cNvPr>
          <p:cNvSpPr txBox="1"/>
          <p:nvPr/>
        </p:nvSpPr>
        <p:spPr>
          <a:xfrm>
            <a:off x="3738077" y="147244"/>
            <a:ext cx="1075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 REVIEW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1724A5-98D7-4B11-9F27-D37EE38F0AE0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E7690A-2B0A-4349-B177-734AB6EDE989}"/>
              </a:ext>
            </a:extLst>
          </p:cNvPr>
          <p:cNvSpPr txBox="1"/>
          <p:nvPr/>
        </p:nvSpPr>
        <p:spPr>
          <a:xfrm>
            <a:off x="315605" y="6120902"/>
            <a:ext cx="707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7. soccer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63E68E-C96F-4978-908A-0E81A72E67F3}"/>
              </a:ext>
            </a:extLst>
          </p:cNvPr>
          <p:cNvSpPr txBox="1"/>
          <p:nvPr/>
        </p:nvSpPr>
        <p:spPr>
          <a:xfrm>
            <a:off x="315605" y="6905732"/>
            <a:ext cx="707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8.sticker</a:t>
            </a:r>
            <a:endParaRPr lang="en-US" sz="4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0AA603-0743-4FD8-A960-2AA08FE55588}"/>
              </a:ext>
            </a:extLst>
          </p:cNvPr>
          <p:cNvSpPr txBox="1"/>
          <p:nvPr/>
        </p:nvSpPr>
        <p:spPr>
          <a:xfrm>
            <a:off x="315605" y="7834286"/>
            <a:ext cx="5517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9. vlog</a:t>
            </a:r>
            <a:endParaRPr lang="en-US" sz="4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38DDF1-667A-4563-9C10-9D51A3DE9C1E}"/>
              </a:ext>
            </a:extLst>
          </p:cNvPr>
          <p:cNvSpPr txBox="1"/>
          <p:nvPr/>
        </p:nvSpPr>
        <p:spPr>
          <a:xfrm>
            <a:off x="10419403" y="5845781"/>
            <a:ext cx="7260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Bóng</a:t>
            </a:r>
            <a:r>
              <a:rPr lang="en-US" sz="4200" dirty="0"/>
              <a:t> </a:t>
            </a:r>
            <a:r>
              <a:rPr lang="en-US" sz="4200" dirty="0" err="1"/>
              <a:t>đá</a:t>
            </a:r>
            <a:endParaRPr lang="en-US" sz="4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9FE895-365F-481E-8777-C519BA038D91}"/>
              </a:ext>
            </a:extLst>
          </p:cNvPr>
          <p:cNvSpPr txBox="1"/>
          <p:nvPr/>
        </p:nvSpPr>
        <p:spPr>
          <a:xfrm>
            <a:off x="10396963" y="6725573"/>
            <a:ext cx="8149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Nhãn</a:t>
            </a:r>
            <a:r>
              <a:rPr lang="en-US" sz="4200" dirty="0"/>
              <a:t> </a:t>
            </a:r>
            <a:r>
              <a:rPr lang="en-US" sz="4200" dirty="0" err="1"/>
              <a:t>dán</a:t>
            </a:r>
            <a:endParaRPr lang="en-US" sz="4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785FF6-2856-41D8-B849-1FD03E357662}"/>
              </a:ext>
            </a:extLst>
          </p:cNvPr>
          <p:cNvSpPr txBox="1"/>
          <p:nvPr/>
        </p:nvSpPr>
        <p:spPr>
          <a:xfrm>
            <a:off x="10510294" y="7605365"/>
            <a:ext cx="8310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Nhật</a:t>
            </a:r>
            <a:r>
              <a:rPr lang="en-US" sz="4200" dirty="0"/>
              <a:t> </a:t>
            </a:r>
            <a:r>
              <a:rPr lang="en-US" sz="4200" dirty="0" err="1"/>
              <a:t>ký</a:t>
            </a:r>
            <a:r>
              <a:rPr lang="en-US" sz="4200" dirty="0"/>
              <a:t> </a:t>
            </a:r>
            <a:r>
              <a:rPr lang="en-US" sz="4200" dirty="0" err="1"/>
              <a:t>về</a:t>
            </a:r>
            <a:r>
              <a:rPr lang="en-US" sz="4200" dirty="0"/>
              <a:t> </a:t>
            </a:r>
            <a:r>
              <a:rPr lang="en-US" sz="4200" dirty="0" err="1"/>
              <a:t>cuộc</a:t>
            </a:r>
            <a:r>
              <a:rPr lang="en-US" sz="4200" dirty="0"/>
              <a:t> </a:t>
            </a:r>
            <a:r>
              <a:rPr lang="en-US" sz="4200" dirty="0" err="1"/>
              <a:t>sống</a:t>
            </a:r>
            <a:r>
              <a:rPr lang="en-US" sz="4200" dirty="0"/>
              <a:t> </a:t>
            </a:r>
            <a:r>
              <a:rPr lang="en-US" sz="4200" dirty="0" err="1"/>
              <a:t>dạng</a:t>
            </a:r>
            <a:r>
              <a:rPr lang="en-US" sz="4200" dirty="0"/>
              <a:t> video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D3C30-4B8F-4ABA-AE9B-451EE4CF27EA}"/>
              </a:ext>
            </a:extLst>
          </p:cNvPr>
          <p:cNvSpPr txBox="1"/>
          <p:nvPr/>
        </p:nvSpPr>
        <p:spPr>
          <a:xfrm>
            <a:off x="8506697" y="5574464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>
                <a:latin typeface="+mj-lt"/>
              </a:rPr>
              <a:t>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656DAE-08CA-4089-A043-1FADD36172EC}"/>
              </a:ext>
            </a:extLst>
          </p:cNvPr>
          <p:cNvSpPr txBox="1"/>
          <p:nvPr/>
        </p:nvSpPr>
        <p:spPr>
          <a:xfrm>
            <a:off x="8506697" y="7223147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>
                <a:latin typeface="+mj-lt"/>
              </a:rPr>
              <a:t>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BE24DF-4C6A-49C8-AB02-B861D9FB6335}"/>
              </a:ext>
            </a:extLst>
          </p:cNvPr>
          <p:cNvSpPr txBox="1"/>
          <p:nvPr/>
        </p:nvSpPr>
        <p:spPr>
          <a:xfrm>
            <a:off x="8506697" y="6398806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>
                <a:latin typeface="+mj-lt"/>
              </a:rPr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DD4E63-11F0-46FA-B2D2-4FB45E0951A7}"/>
              </a:ext>
            </a:extLst>
          </p:cNvPr>
          <p:cNvSpPr txBox="1"/>
          <p:nvPr/>
        </p:nvSpPr>
        <p:spPr>
          <a:xfrm>
            <a:off x="8506697" y="8284976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>
                <a:latin typeface="+mj-lt"/>
              </a:rPr>
              <a:t>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2FACC7-6186-4011-A0A8-EC45B79D55BE}"/>
              </a:ext>
            </a:extLst>
          </p:cNvPr>
          <p:cNvSpPr txBox="1"/>
          <p:nvPr/>
        </p:nvSpPr>
        <p:spPr>
          <a:xfrm>
            <a:off x="8506697" y="9016591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>
                <a:latin typeface="+mj-lt"/>
              </a:rPr>
              <a:t>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EEE5D1-C432-408E-BF63-9CC5ACEAE10E}"/>
              </a:ext>
            </a:extLst>
          </p:cNvPr>
          <p:cNvSpPr txBox="1"/>
          <p:nvPr/>
        </p:nvSpPr>
        <p:spPr>
          <a:xfrm>
            <a:off x="315605" y="8690978"/>
            <a:ext cx="5180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10. bowling alley</a:t>
            </a:r>
            <a:endParaRPr lang="en-US" sz="4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975ED9-20B7-498C-ACFC-746EEF65669D}"/>
              </a:ext>
            </a:extLst>
          </p:cNvPr>
          <p:cNvSpPr txBox="1"/>
          <p:nvPr/>
        </p:nvSpPr>
        <p:spPr>
          <a:xfrm>
            <a:off x="315605" y="9547676"/>
            <a:ext cx="5053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11. fair</a:t>
            </a:r>
            <a:endParaRPr lang="en-US" sz="4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337BDB-B70C-4650-8F0A-126EEDFBA34D}"/>
              </a:ext>
            </a:extLst>
          </p:cNvPr>
          <p:cNvSpPr txBox="1"/>
          <p:nvPr/>
        </p:nvSpPr>
        <p:spPr>
          <a:xfrm>
            <a:off x="10493079" y="8579948"/>
            <a:ext cx="8327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Trò</a:t>
            </a:r>
            <a:r>
              <a:rPr lang="en-US" sz="4200" dirty="0"/>
              <a:t> </a:t>
            </a:r>
            <a:r>
              <a:rPr lang="en-US" sz="4200" dirty="0" err="1"/>
              <a:t>chơi</a:t>
            </a:r>
            <a:r>
              <a:rPr lang="en-US" sz="4200" dirty="0"/>
              <a:t> bowling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EA8618-1ED5-42E0-8925-C17B2BE129E7}"/>
              </a:ext>
            </a:extLst>
          </p:cNvPr>
          <p:cNvSpPr txBox="1"/>
          <p:nvPr/>
        </p:nvSpPr>
        <p:spPr>
          <a:xfrm>
            <a:off x="10493080" y="9380758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Khu</a:t>
            </a:r>
            <a:r>
              <a:rPr lang="en-US" sz="4200" dirty="0"/>
              <a:t> </a:t>
            </a:r>
            <a:r>
              <a:rPr lang="en-US" sz="4200" dirty="0" err="1"/>
              <a:t>hội</a:t>
            </a:r>
            <a:r>
              <a:rPr lang="en-US" sz="4200" dirty="0"/>
              <a:t> </a:t>
            </a:r>
            <a:r>
              <a:rPr lang="en-US" sz="4200" dirty="0" err="1"/>
              <a:t>chợ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3717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4" grpId="0"/>
      <p:bldP spid="45" grpId="0"/>
      <p:bldP spid="23" grpId="0"/>
      <p:bldP spid="26" grpId="0"/>
      <p:bldP spid="27" grpId="0"/>
      <p:bldP spid="33" grpId="0"/>
      <p:bldP spid="39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7476329" y="405608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7476329" y="1331341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 </a:t>
            </a:r>
            <a:r>
              <a:rPr lang="en-US" sz="4200" dirty="0"/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7476329" y="2257073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7476329" y="3182806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388118" y="654831"/>
            <a:ext cx="419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12.sports </a:t>
            </a:r>
            <a:r>
              <a:rPr lang="en-SG" sz="4200" dirty="0" err="1"/>
              <a:t>center</a:t>
            </a:r>
            <a:endParaRPr lang="en-US" sz="4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9394471" y="487976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Trung</a:t>
            </a:r>
            <a:r>
              <a:rPr lang="en-US" sz="4200" dirty="0"/>
              <a:t> </a:t>
            </a:r>
            <a:r>
              <a:rPr lang="en-US" sz="4200" dirty="0" err="1"/>
              <a:t>tâm</a:t>
            </a:r>
            <a:r>
              <a:rPr lang="en-US" sz="4200" dirty="0"/>
              <a:t> </a:t>
            </a:r>
            <a:r>
              <a:rPr lang="en-US" sz="4200" dirty="0" err="1"/>
              <a:t>thể</a:t>
            </a:r>
            <a:r>
              <a:rPr lang="en-US" sz="4200" dirty="0"/>
              <a:t> </a:t>
            </a:r>
            <a:r>
              <a:rPr lang="en-US" sz="4200" dirty="0" err="1"/>
              <a:t>thao</a:t>
            </a:r>
            <a:endParaRPr lang="en-US" sz="4200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1724A5-98D7-4B11-9F27-D37EE38F0AE0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B40D7-25D2-4EA7-96BC-FE6013CA713B}"/>
              </a:ext>
            </a:extLst>
          </p:cNvPr>
          <p:cNvSpPr txBox="1"/>
          <p:nvPr/>
        </p:nvSpPr>
        <p:spPr>
          <a:xfrm>
            <a:off x="388118" y="1598066"/>
            <a:ext cx="707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13. Ice rink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2D259D-975F-4C2E-B865-B41133280761}"/>
              </a:ext>
            </a:extLst>
          </p:cNvPr>
          <p:cNvSpPr txBox="1"/>
          <p:nvPr/>
        </p:nvSpPr>
        <p:spPr>
          <a:xfrm>
            <a:off x="388118" y="2541300"/>
            <a:ext cx="707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14.market</a:t>
            </a:r>
            <a:endParaRPr lang="en-US" sz="4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3DC0FC-A398-4650-8F01-F73845425CC9}"/>
              </a:ext>
            </a:extLst>
          </p:cNvPr>
          <p:cNvSpPr txBox="1"/>
          <p:nvPr/>
        </p:nvSpPr>
        <p:spPr>
          <a:xfrm>
            <a:off x="388118" y="3484535"/>
            <a:ext cx="5517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15. </a:t>
            </a:r>
            <a:r>
              <a:rPr lang="en-SG" sz="4200" dirty="0" err="1"/>
              <a:t>theater</a:t>
            </a:r>
            <a:endParaRPr lang="en-US" sz="4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0AC678-80E7-4A0E-AB6C-2380688EB7B1}"/>
              </a:ext>
            </a:extLst>
          </p:cNvPr>
          <p:cNvSpPr txBox="1"/>
          <p:nvPr/>
        </p:nvSpPr>
        <p:spPr>
          <a:xfrm>
            <a:off x="388118" y="4427769"/>
            <a:ext cx="5180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16.water park</a:t>
            </a:r>
            <a:endParaRPr lang="en-US" sz="4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96F978-9B9B-43DB-AE37-A6F9F3D8EDF3}"/>
              </a:ext>
            </a:extLst>
          </p:cNvPr>
          <p:cNvSpPr txBox="1"/>
          <p:nvPr/>
        </p:nvSpPr>
        <p:spPr>
          <a:xfrm>
            <a:off x="388118" y="5371004"/>
            <a:ext cx="5053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17. availability</a:t>
            </a:r>
            <a:endParaRPr lang="en-US" sz="4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B830F7-3B9B-4453-89B4-3D92EF33334A}"/>
              </a:ext>
            </a:extLst>
          </p:cNvPr>
          <p:cNvSpPr txBox="1"/>
          <p:nvPr/>
        </p:nvSpPr>
        <p:spPr>
          <a:xfrm>
            <a:off x="388118" y="6314238"/>
            <a:ext cx="419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18.extreme sports</a:t>
            </a:r>
            <a:endParaRPr lang="en-US" sz="4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4E4ED0-386D-45F0-8001-150BC5CB96DA}"/>
              </a:ext>
            </a:extLst>
          </p:cNvPr>
          <p:cNvSpPr txBox="1"/>
          <p:nvPr/>
        </p:nvSpPr>
        <p:spPr>
          <a:xfrm>
            <a:off x="388118" y="7257473"/>
            <a:ext cx="419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19.rock climbing</a:t>
            </a:r>
            <a:endParaRPr lang="en-US" sz="4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8644DC-9E99-404E-8BAC-F66FB188F50E}"/>
              </a:ext>
            </a:extLst>
          </p:cNvPr>
          <p:cNvSpPr txBox="1"/>
          <p:nvPr/>
        </p:nvSpPr>
        <p:spPr>
          <a:xfrm>
            <a:off x="9394471" y="1412662"/>
            <a:ext cx="7260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Sân</a:t>
            </a:r>
            <a:r>
              <a:rPr lang="en-US" sz="4200" dirty="0"/>
              <a:t> </a:t>
            </a:r>
            <a:r>
              <a:rPr lang="en-US" sz="4200" dirty="0" err="1"/>
              <a:t>trượt</a:t>
            </a:r>
            <a:r>
              <a:rPr lang="en-US" sz="4200" dirty="0"/>
              <a:t> </a:t>
            </a:r>
            <a:r>
              <a:rPr lang="en-US" sz="4200" dirty="0" err="1"/>
              <a:t>băng</a:t>
            </a:r>
            <a:endParaRPr lang="en-US" sz="4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274D5A-985D-4DE9-924A-8B081C3700D4}"/>
              </a:ext>
            </a:extLst>
          </p:cNvPr>
          <p:cNvSpPr txBox="1"/>
          <p:nvPr/>
        </p:nvSpPr>
        <p:spPr>
          <a:xfrm>
            <a:off x="9394470" y="2429679"/>
            <a:ext cx="6970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chợ</a:t>
            </a:r>
            <a:endParaRPr lang="en-US" sz="4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03DF7C-19EA-4EE4-8786-8F3792C66241}"/>
              </a:ext>
            </a:extLst>
          </p:cNvPr>
          <p:cNvSpPr txBox="1"/>
          <p:nvPr/>
        </p:nvSpPr>
        <p:spPr>
          <a:xfrm>
            <a:off x="9394471" y="3354365"/>
            <a:ext cx="7215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nhà</a:t>
            </a:r>
            <a:r>
              <a:rPr lang="en-US" sz="4200" dirty="0"/>
              <a:t> </a:t>
            </a:r>
            <a:r>
              <a:rPr lang="en-US" sz="4200" dirty="0" err="1"/>
              <a:t>hát</a:t>
            </a:r>
            <a:endParaRPr lang="en-US" sz="4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30D1AA-FF3A-43C6-8011-4AC10BF7C82C}"/>
              </a:ext>
            </a:extLst>
          </p:cNvPr>
          <p:cNvSpPr txBox="1"/>
          <p:nvPr/>
        </p:nvSpPr>
        <p:spPr>
          <a:xfrm>
            <a:off x="9394471" y="4279050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công</a:t>
            </a:r>
            <a:r>
              <a:rPr lang="en-US" sz="4200" dirty="0"/>
              <a:t> </a:t>
            </a:r>
            <a:r>
              <a:rPr lang="en-US" sz="4200" dirty="0" err="1"/>
              <a:t>viên</a:t>
            </a:r>
            <a:r>
              <a:rPr lang="en-US" sz="4200" dirty="0"/>
              <a:t> </a:t>
            </a:r>
            <a:r>
              <a:rPr lang="en-US" sz="4200" dirty="0" err="1"/>
              <a:t>nước</a:t>
            </a:r>
            <a:endParaRPr lang="en-US" sz="4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8D257B-D235-4CC8-BE9E-F271599565E0}"/>
              </a:ext>
            </a:extLst>
          </p:cNvPr>
          <p:cNvSpPr txBox="1"/>
          <p:nvPr/>
        </p:nvSpPr>
        <p:spPr>
          <a:xfrm>
            <a:off x="9394471" y="5203736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Khả</a:t>
            </a:r>
            <a:r>
              <a:rPr lang="en-US" sz="4200" dirty="0"/>
              <a:t> </a:t>
            </a:r>
            <a:r>
              <a:rPr lang="en-US" sz="4200" dirty="0" err="1"/>
              <a:t>năng</a:t>
            </a:r>
            <a:r>
              <a:rPr lang="en-US" sz="4200" dirty="0"/>
              <a:t> </a:t>
            </a:r>
            <a:r>
              <a:rPr lang="en-US" sz="4200" dirty="0" err="1"/>
              <a:t>có</a:t>
            </a:r>
            <a:r>
              <a:rPr lang="en-US" sz="4200" dirty="0"/>
              <a:t> </a:t>
            </a:r>
            <a:r>
              <a:rPr lang="en-US" sz="4200" dirty="0" err="1"/>
              <a:t>thể</a:t>
            </a:r>
            <a:endParaRPr lang="en-US" sz="4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24859-3916-4723-88FD-DFABCDFAD422}"/>
              </a:ext>
            </a:extLst>
          </p:cNvPr>
          <p:cNvSpPr txBox="1"/>
          <p:nvPr/>
        </p:nvSpPr>
        <p:spPr>
          <a:xfrm>
            <a:off x="9394471" y="6220754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thể</a:t>
            </a:r>
            <a:r>
              <a:rPr lang="en-US" sz="4200" dirty="0"/>
              <a:t> </a:t>
            </a:r>
            <a:r>
              <a:rPr lang="en-US" sz="4200" dirty="0" err="1"/>
              <a:t>thao</a:t>
            </a:r>
            <a:r>
              <a:rPr lang="en-US" sz="4200" dirty="0"/>
              <a:t> </a:t>
            </a:r>
            <a:r>
              <a:rPr lang="en-US" sz="4200" dirty="0" err="1"/>
              <a:t>mạo</a:t>
            </a:r>
            <a:r>
              <a:rPr lang="en-US" sz="4200" dirty="0"/>
              <a:t> </a:t>
            </a:r>
            <a:r>
              <a:rPr lang="en-US" sz="4200" dirty="0" err="1"/>
              <a:t>hiểm</a:t>
            </a:r>
            <a:endParaRPr lang="en-US" sz="4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83093E-0509-49FD-A73B-85F6FD64B7FD}"/>
              </a:ext>
            </a:extLst>
          </p:cNvPr>
          <p:cNvSpPr txBox="1"/>
          <p:nvPr/>
        </p:nvSpPr>
        <p:spPr>
          <a:xfrm>
            <a:off x="9394471" y="7145439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leo</a:t>
            </a:r>
            <a:r>
              <a:rPr lang="en-US" sz="4200" dirty="0"/>
              <a:t> </a:t>
            </a:r>
            <a:r>
              <a:rPr lang="en-US" sz="4200" dirty="0" err="1"/>
              <a:t>núi</a:t>
            </a:r>
            <a:r>
              <a:rPr lang="en-US" sz="4200" dirty="0"/>
              <a:t> </a:t>
            </a:r>
            <a:r>
              <a:rPr lang="en-US" sz="4200" dirty="0" err="1"/>
              <a:t>đá</a:t>
            </a:r>
            <a:endParaRPr lang="en-US" sz="4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6B7314-907B-4108-8490-DDAE3CB857C1}"/>
              </a:ext>
            </a:extLst>
          </p:cNvPr>
          <p:cNvSpPr txBox="1"/>
          <p:nvPr/>
        </p:nvSpPr>
        <p:spPr>
          <a:xfrm>
            <a:off x="7476329" y="4108538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 </a:t>
            </a:r>
            <a:r>
              <a:rPr lang="en-US" sz="4200" dirty="0"/>
              <a:t>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9B417D-4BA4-42BF-A999-2C782B2223D4}"/>
              </a:ext>
            </a:extLst>
          </p:cNvPr>
          <p:cNvSpPr txBox="1"/>
          <p:nvPr/>
        </p:nvSpPr>
        <p:spPr>
          <a:xfrm>
            <a:off x="7476329" y="5034271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A0E6FA-D772-40F8-BBBD-1D3DF698B922}"/>
              </a:ext>
            </a:extLst>
          </p:cNvPr>
          <p:cNvSpPr txBox="1"/>
          <p:nvPr/>
        </p:nvSpPr>
        <p:spPr>
          <a:xfrm>
            <a:off x="7476329" y="5960003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FB3865-4570-41CE-BE3A-4CB1273DA58A}"/>
              </a:ext>
            </a:extLst>
          </p:cNvPr>
          <p:cNvSpPr txBox="1"/>
          <p:nvPr/>
        </p:nvSpPr>
        <p:spPr>
          <a:xfrm>
            <a:off x="7476329" y="6885736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82191-919D-45FB-B2E7-680768EEECD6}"/>
              </a:ext>
            </a:extLst>
          </p:cNvPr>
          <p:cNvSpPr txBox="1"/>
          <p:nvPr/>
        </p:nvSpPr>
        <p:spPr>
          <a:xfrm>
            <a:off x="388118" y="8200708"/>
            <a:ext cx="4782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20.safety equipment</a:t>
            </a:r>
            <a:endParaRPr lang="en-US" sz="4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83311-E215-4923-B54F-EF8F06DD422C}"/>
              </a:ext>
            </a:extLst>
          </p:cNvPr>
          <p:cNvSpPr txBox="1"/>
          <p:nvPr/>
        </p:nvSpPr>
        <p:spPr>
          <a:xfrm>
            <a:off x="388118" y="9143946"/>
            <a:ext cx="4782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21.skateboarding</a:t>
            </a:r>
            <a:endParaRPr lang="en-US" sz="4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52BAD4-6F4A-43C5-AB50-10A1E33C943A}"/>
              </a:ext>
            </a:extLst>
          </p:cNvPr>
          <p:cNvSpPr txBox="1"/>
          <p:nvPr/>
        </p:nvSpPr>
        <p:spPr>
          <a:xfrm>
            <a:off x="9394471" y="8070125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thiết</a:t>
            </a:r>
            <a:r>
              <a:rPr lang="en-US" sz="4200" dirty="0"/>
              <a:t> </a:t>
            </a:r>
            <a:r>
              <a:rPr lang="en-US" sz="4200" dirty="0" err="1"/>
              <a:t>bị</a:t>
            </a:r>
            <a:r>
              <a:rPr lang="en-US" sz="4200" dirty="0"/>
              <a:t> an </a:t>
            </a:r>
            <a:r>
              <a:rPr lang="en-US" sz="4200" dirty="0" err="1"/>
              <a:t>toàn</a:t>
            </a:r>
            <a:endParaRPr lang="en-US" sz="4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A5774B-4AF2-43FF-A399-D859AE8098B3}"/>
              </a:ext>
            </a:extLst>
          </p:cNvPr>
          <p:cNvSpPr txBox="1"/>
          <p:nvPr/>
        </p:nvSpPr>
        <p:spPr>
          <a:xfrm>
            <a:off x="9394471" y="8994807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trò</a:t>
            </a:r>
            <a:r>
              <a:rPr lang="en-US" sz="4200" dirty="0"/>
              <a:t> </a:t>
            </a:r>
            <a:r>
              <a:rPr lang="en-US" sz="4200" dirty="0" err="1"/>
              <a:t>trượt</a:t>
            </a:r>
            <a:r>
              <a:rPr lang="en-US" sz="4200" dirty="0"/>
              <a:t> </a:t>
            </a:r>
            <a:r>
              <a:rPr lang="en-US" sz="4200" dirty="0" err="1"/>
              <a:t>ván</a:t>
            </a:r>
            <a:endParaRPr lang="en-US" sz="4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DE0034-F108-4BE6-B2D6-203F3A3BE064}"/>
              </a:ext>
            </a:extLst>
          </p:cNvPr>
          <p:cNvSpPr txBox="1"/>
          <p:nvPr/>
        </p:nvSpPr>
        <p:spPr>
          <a:xfrm>
            <a:off x="7476329" y="7811468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F81477-CB26-44F7-A79C-78250E535BDD}"/>
              </a:ext>
            </a:extLst>
          </p:cNvPr>
          <p:cNvSpPr txBox="1"/>
          <p:nvPr/>
        </p:nvSpPr>
        <p:spPr>
          <a:xfrm>
            <a:off x="7476329" y="8737196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8452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8" grpId="0"/>
      <p:bldP spid="45" grpId="0"/>
      <p:bldP spid="23" grpId="0"/>
      <p:bldP spid="26" grpId="0"/>
      <p:bldP spid="27" grpId="0"/>
      <p:bldP spid="33" grpId="0"/>
      <p:bldP spid="39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34" grpId="0"/>
      <p:bldP spid="35" grpId="0"/>
      <p:bldP spid="40" grpId="0"/>
      <p:bldP spid="41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7476329" y="405608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 </a:t>
            </a:r>
            <a:r>
              <a:rPr lang="en-US" sz="4200"/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7476329" y="1331341"/>
            <a:ext cx="202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 </a:t>
            </a:r>
            <a:r>
              <a:rPr lang="en-US" sz="4200" dirty="0"/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388118" y="654831"/>
            <a:ext cx="419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/>
              <a:t>22.surfing</a:t>
            </a:r>
            <a:endParaRPr lang="en-US" sz="4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9394471" y="487976"/>
            <a:ext cx="640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trò</a:t>
            </a:r>
            <a:r>
              <a:rPr lang="en-US" sz="4200" dirty="0"/>
              <a:t> </a:t>
            </a:r>
            <a:r>
              <a:rPr lang="en-US" sz="4200" dirty="0" err="1"/>
              <a:t>lướt</a:t>
            </a:r>
            <a:r>
              <a:rPr lang="en-US" sz="4200" dirty="0"/>
              <a:t> </a:t>
            </a:r>
            <a:r>
              <a:rPr lang="en-US" sz="4200" dirty="0" err="1"/>
              <a:t>sóng</a:t>
            </a:r>
            <a:endParaRPr lang="en-US" sz="4200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1724A5-98D7-4B11-9F27-D37EE38F0AE0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B40D7-25D2-4EA7-96BC-FE6013CA713B}"/>
              </a:ext>
            </a:extLst>
          </p:cNvPr>
          <p:cNvSpPr txBox="1"/>
          <p:nvPr/>
        </p:nvSpPr>
        <p:spPr>
          <a:xfrm>
            <a:off x="388118" y="1598066"/>
            <a:ext cx="707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23. zorbing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8644DC-9E99-404E-8BAC-F66FB188F50E}"/>
              </a:ext>
            </a:extLst>
          </p:cNvPr>
          <p:cNvSpPr txBox="1"/>
          <p:nvPr/>
        </p:nvSpPr>
        <p:spPr>
          <a:xfrm>
            <a:off x="9394471" y="1412662"/>
            <a:ext cx="7260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Trò</a:t>
            </a:r>
            <a:r>
              <a:rPr lang="en-US" sz="4200" dirty="0"/>
              <a:t> </a:t>
            </a:r>
            <a:r>
              <a:rPr lang="en-US" sz="4200" dirty="0" err="1"/>
              <a:t>lăn</a:t>
            </a:r>
            <a:r>
              <a:rPr lang="en-US" sz="4200" dirty="0"/>
              <a:t> </a:t>
            </a:r>
            <a:r>
              <a:rPr lang="en-US" sz="4200" dirty="0" err="1"/>
              <a:t>xuống</a:t>
            </a:r>
            <a:r>
              <a:rPr lang="en-US" sz="4200" dirty="0"/>
              <a:t> </a:t>
            </a:r>
            <a:r>
              <a:rPr lang="en-US" sz="4200" dirty="0" err="1"/>
              <a:t>dốc</a:t>
            </a:r>
            <a:r>
              <a:rPr lang="en-US" sz="4200" dirty="0"/>
              <a:t> </a:t>
            </a:r>
            <a:r>
              <a:rPr lang="en-US" sz="4200" dirty="0" err="1"/>
              <a:t>hoặc</a:t>
            </a:r>
            <a:r>
              <a:rPr lang="en-US" sz="4200" dirty="0"/>
              <a:t> </a:t>
            </a:r>
            <a:r>
              <a:rPr lang="en-US" sz="4200" dirty="0" err="1"/>
              <a:t>lăn</a:t>
            </a:r>
            <a:r>
              <a:rPr lang="en-US" sz="4200" dirty="0"/>
              <a:t> </a:t>
            </a:r>
            <a:r>
              <a:rPr lang="en-US" sz="4200" dirty="0" err="1"/>
              <a:t>trên</a:t>
            </a:r>
            <a:r>
              <a:rPr lang="en-US" sz="4200" dirty="0"/>
              <a:t> </a:t>
            </a:r>
            <a:r>
              <a:rPr lang="en-US" sz="4200" dirty="0" err="1"/>
              <a:t>mặt</a:t>
            </a:r>
            <a:r>
              <a:rPr lang="en-US" sz="4200" dirty="0"/>
              <a:t> </a:t>
            </a:r>
            <a:r>
              <a:rPr lang="en-US" sz="4200" dirty="0" err="1"/>
              <a:t>đất</a:t>
            </a:r>
            <a:r>
              <a:rPr lang="en-US" sz="4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88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8" grpId="0"/>
      <p:bldP spid="45" grpId="0"/>
      <p:bldP spid="23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13029A-6628-4369-B681-39CFA1AC2209}"/>
              </a:ext>
            </a:extLst>
          </p:cNvPr>
          <p:cNvSpPr txBox="1"/>
          <p:nvPr/>
        </p:nvSpPr>
        <p:spPr>
          <a:xfrm>
            <a:off x="1860334" y="494481"/>
            <a:ext cx="5076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PRACTICE ONLINE     VOCABULARY</a:t>
            </a:r>
          </a:p>
        </p:txBody>
      </p:sp>
      <p:pic>
        <p:nvPicPr>
          <p:cNvPr id="11" name="Picture 10">
            <a:hlinkClick r:id="rId2"/>
            <a:extLst>
              <a:ext uri="{FF2B5EF4-FFF2-40B4-BE49-F238E27FC236}">
                <a16:creationId xmlns:a16="http://schemas.microsoft.com/office/drawing/2014/main" id="{D4643813-CBE2-41DF-AE83-36D9A1221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054955" y="3182890"/>
            <a:ext cx="2533334" cy="190476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7B2C053-A55B-4EA2-8C25-00A486A3B0FE}"/>
              </a:ext>
            </a:extLst>
          </p:cNvPr>
          <p:cNvSpPr/>
          <p:nvPr/>
        </p:nvSpPr>
        <p:spPr>
          <a:xfrm>
            <a:off x="12890338" y="3771797"/>
            <a:ext cx="1451139" cy="7269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FA39CA7-5D9B-43D2-BA50-2985A4B884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57ECB6-488F-43BD-99BF-5699AB0319B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521C55-D18E-4231-95B2-AEF2A285B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200" y="1848043"/>
            <a:ext cx="11009680" cy="702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2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2033"/>
            <a:ext cx="18105120" cy="10124967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69642" y="91493"/>
            <a:ext cx="16121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           </a:t>
            </a:r>
            <a:endParaRPr lang="en-US" sz="54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2086078" y="1979624"/>
            <a:ext cx="16218359" cy="2313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1. PRESENT SIMPLE</a:t>
            </a:r>
            <a:r>
              <a:rPr lang="en-US" sz="3600" b="1" i="1" dirty="0">
                <a:solidFill>
                  <a:srgbClr val="7030A0"/>
                </a:solidFill>
              </a:rPr>
              <a:t>( </a:t>
            </a:r>
            <a:r>
              <a:rPr lang="en-US" sz="3600" b="1" i="1" dirty="0" err="1">
                <a:solidFill>
                  <a:srgbClr val="7030A0"/>
                </a:solidFill>
              </a:rPr>
              <a:t>Hiện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tại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đơn</a:t>
            </a:r>
            <a:r>
              <a:rPr lang="en-US" sz="3600" b="1" i="1" dirty="0">
                <a:solidFill>
                  <a:srgbClr val="7030A0"/>
                </a:solidFill>
              </a:rPr>
              <a:t>)</a:t>
            </a:r>
          </a:p>
          <a:p>
            <a:pPr marL="428625" indent="-428625">
              <a:lnSpc>
                <a:spcPct val="150000"/>
              </a:lnSpc>
              <a:buFontTx/>
              <a:buChar char="-"/>
            </a:pPr>
            <a:r>
              <a:rPr lang="en-US" sz="3600" b="1" dirty="0" err="1"/>
              <a:t>Nói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thói</a:t>
            </a:r>
            <a:r>
              <a:rPr lang="en-US" sz="3600" b="1" dirty="0"/>
              <a:t> </a:t>
            </a:r>
            <a:r>
              <a:rPr lang="en-US" sz="3600" b="1" dirty="0" err="1"/>
              <a:t>quen</a:t>
            </a:r>
            <a:r>
              <a:rPr lang="en-US" sz="3600" b="1" dirty="0"/>
              <a:t> </a:t>
            </a:r>
            <a:r>
              <a:rPr lang="en-US" sz="3600" b="1" dirty="0" err="1"/>
              <a:t>thường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. </a:t>
            </a:r>
          </a:p>
          <a:p>
            <a:pPr>
              <a:lnSpc>
                <a:spcPct val="150000"/>
              </a:lnSpc>
            </a:pPr>
            <a:endParaRPr lang="en-US" sz="27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229614-439B-4B5F-8F56-31AA19CACC33}"/>
              </a:ext>
            </a:extLst>
          </p:cNvPr>
          <p:cNvSpPr txBox="1"/>
          <p:nvPr/>
        </p:nvSpPr>
        <p:spPr>
          <a:xfrm>
            <a:off x="4634687" y="620188"/>
            <a:ext cx="1075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 REVIEW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9ADD7A5B-68CD-4235-BB52-1E53869CDCF1}"/>
              </a:ext>
            </a:extLst>
          </p:cNvPr>
          <p:cNvSpPr txBox="1"/>
          <p:nvPr/>
        </p:nvSpPr>
        <p:spPr>
          <a:xfrm>
            <a:off x="1569483" y="3846764"/>
            <a:ext cx="1653563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40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 and usage of the Present Simple: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4000" i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Form: </a:t>
            </a:r>
            <a:endParaRPr lang="en-US" sz="4000" u="sng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40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	(+) S + am / is / are + 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(-) S + am / is / are + not + 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(?) Am / Is / Are + S + 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40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Normal verb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	(+) S + V </a:t>
            </a:r>
            <a:r>
              <a:rPr lang="en-US" sz="40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s/es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(-) S + don’t / doesn’t + V </a:t>
            </a:r>
            <a:r>
              <a:rPr lang="en-US" sz="40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bare infinitive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(?)Do / Does + S + V </a:t>
            </a:r>
            <a:r>
              <a:rPr lang="en-US" sz="40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bare infinitive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4000" i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Usage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talk about habits or things that happen regularly.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1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440" y="81017"/>
            <a:ext cx="18105120" cy="10124967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2149682" y="972362"/>
            <a:ext cx="15898467" cy="14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2. Prepositions of time </a:t>
            </a:r>
            <a:r>
              <a:rPr lang="en-US" sz="3600" b="1" i="1" dirty="0">
                <a:solidFill>
                  <a:srgbClr val="7030A0"/>
                </a:solidFill>
              </a:rPr>
              <a:t>( </a:t>
            </a:r>
            <a:r>
              <a:rPr lang="en-US" sz="3600" b="1" i="1" dirty="0" err="1">
                <a:solidFill>
                  <a:srgbClr val="7030A0"/>
                </a:solidFill>
              </a:rPr>
              <a:t>Giới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từ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chỉ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vị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trí</a:t>
            </a:r>
            <a:r>
              <a:rPr lang="en-US" sz="3600" b="1" i="1" dirty="0">
                <a:solidFill>
                  <a:srgbClr val="7030A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n-US" sz="2700" b="1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DC303FB-EEAD-46FD-A005-430A8245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999" y="2345193"/>
            <a:ext cx="14918441" cy="67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7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440" y="81016"/>
            <a:ext cx="18105120" cy="10124967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161082" y="982187"/>
            <a:ext cx="15761158" cy="7298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3. Present continuous ( </a:t>
            </a:r>
            <a:r>
              <a:rPr lang="en-US" sz="5400" b="1" i="1" dirty="0" err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hiện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tại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tiếp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diễn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)</a:t>
            </a:r>
            <a:endParaRPr lang="en-US" sz="54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54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</a:p>
          <a:p>
            <a:pPr lvl="0"/>
            <a:r>
              <a:rPr lang="en-US" sz="3600" b="1" dirty="0" err="1">
                <a:latin typeface="+mj-lt"/>
              </a:rPr>
              <a:t>Usge</a:t>
            </a:r>
            <a:r>
              <a:rPr lang="en-US" sz="3600" b="1" dirty="0">
                <a:latin typeface="+mj-lt"/>
              </a:rPr>
              <a:t>: </a:t>
            </a:r>
            <a:r>
              <a:rPr lang="en-US" sz="3600" dirty="0" err="1">
                <a:latin typeface="+mj-lt"/>
              </a:rPr>
              <a:t>Nói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kế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hoạch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trong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tương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lai</a:t>
            </a:r>
            <a:r>
              <a:rPr lang="en-US" sz="3600" dirty="0">
                <a:latin typeface="+mj-lt"/>
              </a:rPr>
              <a:t>. </a:t>
            </a:r>
            <a:endParaRPr lang="en-US" sz="5400" i="1" dirty="0">
              <a:latin typeface="+mj-lt"/>
              <a:sym typeface="Wingdings" panose="05000000000000000000" pitchFamily="2" charset="2"/>
            </a:endParaRPr>
          </a:p>
          <a:p>
            <a:r>
              <a:rPr lang="en-US" sz="4200" b="1" dirty="0">
                <a:latin typeface="+mj-lt"/>
              </a:rPr>
              <a:t>Form : </a:t>
            </a: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 Continuous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(+) S + am / is / are + V-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(-) S + am / is / are + not + …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(?) Am / Is / Are + S + V-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Usage: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talk about future plans.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627143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912</Words>
  <Application>Microsoft Office PowerPoint</Application>
  <PresentationFormat>Tùy chỉnh</PresentationFormat>
  <Paragraphs>156</Paragraphs>
  <Slides>17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Roboto</vt:lpstr>
      <vt:lpstr>HL Brush 1BK</vt:lpstr>
      <vt:lpstr>Contastia</vt:lpstr>
      <vt:lpstr>Constantia</vt:lpstr>
      <vt:lpstr>Calibri</vt:lpstr>
      <vt:lpstr>Arial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user822</cp:lastModifiedBy>
  <cp:revision>23</cp:revision>
  <dcterms:created xsi:type="dcterms:W3CDTF">2006-08-16T00:00:00Z</dcterms:created>
  <dcterms:modified xsi:type="dcterms:W3CDTF">2022-08-11T02:06:57Z</dcterms:modified>
  <dc:identifier>DAFCzLKM10w</dc:identifier>
</cp:coreProperties>
</file>