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10287000" cx="18288000"/>
  <p:notesSz cx="6858000" cy="9144000"/>
  <p:embeddedFontLst>
    <p:embeddedFont>
      <p:font typeface="Roboto"/>
      <p:regular r:id="rId30"/>
      <p:bold r:id="rId31"/>
      <p:italic r:id="rId32"/>
      <p:boldItalic r:id="rId33"/>
    </p:embeddedFont>
    <p:embeddedFont>
      <p:font typeface="Constantia"/>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8" roundtripDataSignature="AMtx7mhd+ihIZYOk2LlTz8ZAYART+g6z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5.xml"/><Relationship Id="rId33" Type="http://schemas.openxmlformats.org/officeDocument/2006/relationships/font" Target="fonts/Roboto-boldItalic.fntdata"/><Relationship Id="rId10" Type="http://schemas.openxmlformats.org/officeDocument/2006/relationships/slide" Target="slides/slide4.xml"/><Relationship Id="rId32" Type="http://schemas.openxmlformats.org/officeDocument/2006/relationships/font" Target="fonts/Roboto-italic.fntdata"/><Relationship Id="rId13" Type="http://schemas.openxmlformats.org/officeDocument/2006/relationships/slide" Target="slides/slide7.xml"/><Relationship Id="rId35" Type="http://schemas.openxmlformats.org/officeDocument/2006/relationships/font" Target="fonts/Constantia-bold.fntdata"/><Relationship Id="rId12" Type="http://schemas.openxmlformats.org/officeDocument/2006/relationships/slide" Target="slides/slide6.xml"/><Relationship Id="rId34" Type="http://schemas.openxmlformats.org/officeDocument/2006/relationships/font" Target="fonts/Constantia-regular.fntdata"/><Relationship Id="rId15" Type="http://schemas.openxmlformats.org/officeDocument/2006/relationships/slide" Target="slides/slide9.xml"/><Relationship Id="rId37" Type="http://schemas.openxmlformats.org/officeDocument/2006/relationships/font" Target="fonts/Constantia-boldItalic.fntdata"/><Relationship Id="rId14" Type="http://schemas.openxmlformats.org/officeDocument/2006/relationships/slide" Target="slides/slide8.xml"/><Relationship Id="rId36" Type="http://schemas.openxmlformats.org/officeDocument/2006/relationships/font" Target="fonts/Constantia-italic.fntdata"/><Relationship Id="rId17" Type="http://schemas.openxmlformats.org/officeDocument/2006/relationships/slide" Target="slides/slide11.xml"/><Relationship Id="rId16" Type="http://schemas.openxmlformats.org/officeDocument/2006/relationships/slide" Target="slides/slide10.xml"/><Relationship Id="rId38" Type="http://customschemas.google.com/relationships/presentationmetadata" Target="meta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p29"/>
          <p:cNvSpPr txBox="1"/>
          <p:nvPr>
            <p:ph type="ctrTitle"/>
          </p:nvPr>
        </p:nvSpPr>
        <p:spPr>
          <a:xfrm>
            <a:off x="2286000" y="1683545"/>
            <a:ext cx="13716000" cy="3581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9000"/>
              <a:buFont typeface="Arial"/>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9"/>
          <p:cNvSpPr txBox="1"/>
          <p:nvPr>
            <p:ph idx="1" type="subTitle"/>
          </p:nvPr>
        </p:nvSpPr>
        <p:spPr>
          <a:xfrm>
            <a:off x="2286000" y="5403057"/>
            <a:ext cx="13716000" cy="248364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p:txBody>
      </p:sp>
      <p:sp>
        <p:nvSpPr>
          <p:cNvPr id="89" name="Google Shape;89;p29"/>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9"/>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9"/>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2" name="Shape 92"/>
        <p:cNvGrpSpPr/>
        <p:nvPr/>
      </p:nvGrpSpPr>
      <p:grpSpPr>
        <a:xfrm>
          <a:off x="0" y="0"/>
          <a:ext cx="0" cy="0"/>
          <a:chOff x="0" y="0"/>
          <a:chExt cx="0" cy="0"/>
        </a:xfrm>
      </p:grpSpPr>
      <p:sp>
        <p:nvSpPr>
          <p:cNvPr id="93" name="Google Shape;93;p30"/>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0"/>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0"/>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31"/>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1"/>
          <p:cNvSpPr txBox="1"/>
          <p:nvPr>
            <p:ph idx="1" type="body"/>
          </p:nvPr>
        </p:nvSpPr>
        <p:spPr>
          <a:xfrm>
            <a:off x="1257300" y="2738438"/>
            <a:ext cx="15773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99" name="Google Shape;99;p31"/>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1"/>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1"/>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41"/>
          <p:cNvSpPr txBox="1"/>
          <p:nvPr>
            <p:ph type="title"/>
          </p:nvPr>
        </p:nvSpPr>
        <p:spPr>
          <a:xfrm>
            <a:off x="1247775" y="2564608"/>
            <a:ext cx="15773400" cy="427910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9000"/>
              <a:buFont typeface="Arial"/>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41"/>
          <p:cNvSpPr txBox="1"/>
          <p:nvPr>
            <p:ph idx="1" type="body"/>
          </p:nvPr>
        </p:nvSpPr>
        <p:spPr>
          <a:xfrm>
            <a:off x="1247775" y="6884195"/>
            <a:ext cx="15773400" cy="225028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888888"/>
              </a:buClr>
              <a:buSzPts val="3600"/>
              <a:buNone/>
              <a:defRPr sz="3600">
                <a:solidFill>
                  <a:srgbClr val="888888"/>
                </a:solidFill>
              </a:defRPr>
            </a:lvl1pPr>
            <a:lvl2pPr indent="-228600" lvl="1" marL="914400" algn="l">
              <a:lnSpc>
                <a:spcPct val="90000"/>
              </a:lnSpc>
              <a:spcBef>
                <a:spcPts val="750"/>
              </a:spcBef>
              <a:spcAft>
                <a:spcPts val="0"/>
              </a:spcAft>
              <a:buClr>
                <a:srgbClr val="888888"/>
              </a:buClr>
              <a:buSzPts val="3000"/>
              <a:buNone/>
              <a:defRPr sz="3000">
                <a:solidFill>
                  <a:srgbClr val="888888"/>
                </a:solidFill>
              </a:defRPr>
            </a:lvl2pPr>
            <a:lvl3pPr indent="-228600" lvl="2" marL="1371600" algn="l">
              <a:lnSpc>
                <a:spcPct val="90000"/>
              </a:lnSpc>
              <a:spcBef>
                <a:spcPts val="750"/>
              </a:spcBef>
              <a:spcAft>
                <a:spcPts val="0"/>
              </a:spcAft>
              <a:buClr>
                <a:srgbClr val="888888"/>
              </a:buClr>
              <a:buSzPts val="2700"/>
              <a:buNone/>
              <a:defRPr sz="2700">
                <a:solidFill>
                  <a:srgbClr val="888888"/>
                </a:solidFill>
              </a:defRPr>
            </a:lvl3pPr>
            <a:lvl4pPr indent="-228600" lvl="3" marL="1828800" algn="l">
              <a:lnSpc>
                <a:spcPct val="90000"/>
              </a:lnSpc>
              <a:spcBef>
                <a:spcPts val="750"/>
              </a:spcBef>
              <a:spcAft>
                <a:spcPts val="0"/>
              </a:spcAft>
              <a:buClr>
                <a:srgbClr val="888888"/>
              </a:buClr>
              <a:buSzPts val="2400"/>
              <a:buNone/>
              <a:defRPr sz="2400">
                <a:solidFill>
                  <a:srgbClr val="888888"/>
                </a:solidFill>
              </a:defRPr>
            </a:lvl4pPr>
            <a:lvl5pPr indent="-228600" lvl="4" marL="2286000" algn="l">
              <a:lnSpc>
                <a:spcPct val="90000"/>
              </a:lnSpc>
              <a:spcBef>
                <a:spcPts val="750"/>
              </a:spcBef>
              <a:spcAft>
                <a:spcPts val="0"/>
              </a:spcAft>
              <a:buClr>
                <a:srgbClr val="888888"/>
              </a:buClr>
              <a:buSzPts val="2400"/>
              <a:buNone/>
              <a:defRPr sz="2400">
                <a:solidFill>
                  <a:srgbClr val="888888"/>
                </a:solidFill>
              </a:defRPr>
            </a:lvl5pPr>
            <a:lvl6pPr indent="-228600" lvl="5" marL="2743200" algn="l">
              <a:lnSpc>
                <a:spcPct val="90000"/>
              </a:lnSpc>
              <a:spcBef>
                <a:spcPts val="750"/>
              </a:spcBef>
              <a:spcAft>
                <a:spcPts val="0"/>
              </a:spcAft>
              <a:buClr>
                <a:srgbClr val="888888"/>
              </a:buClr>
              <a:buSzPts val="2400"/>
              <a:buNone/>
              <a:defRPr sz="2400">
                <a:solidFill>
                  <a:srgbClr val="888888"/>
                </a:solidFill>
              </a:defRPr>
            </a:lvl6pPr>
            <a:lvl7pPr indent="-228600" lvl="6" marL="3200400" algn="l">
              <a:lnSpc>
                <a:spcPct val="90000"/>
              </a:lnSpc>
              <a:spcBef>
                <a:spcPts val="750"/>
              </a:spcBef>
              <a:spcAft>
                <a:spcPts val="0"/>
              </a:spcAft>
              <a:buClr>
                <a:srgbClr val="888888"/>
              </a:buClr>
              <a:buSzPts val="2400"/>
              <a:buNone/>
              <a:defRPr sz="2400">
                <a:solidFill>
                  <a:srgbClr val="888888"/>
                </a:solidFill>
              </a:defRPr>
            </a:lvl7pPr>
            <a:lvl8pPr indent="-228600" lvl="7" marL="3657600" algn="l">
              <a:lnSpc>
                <a:spcPct val="90000"/>
              </a:lnSpc>
              <a:spcBef>
                <a:spcPts val="750"/>
              </a:spcBef>
              <a:spcAft>
                <a:spcPts val="0"/>
              </a:spcAft>
              <a:buClr>
                <a:srgbClr val="888888"/>
              </a:buClr>
              <a:buSzPts val="2400"/>
              <a:buNone/>
              <a:defRPr sz="2400">
                <a:solidFill>
                  <a:srgbClr val="888888"/>
                </a:solidFill>
              </a:defRPr>
            </a:lvl8pPr>
            <a:lvl9pPr indent="-228600" lvl="8" marL="4114800" algn="l">
              <a:lnSpc>
                <a:spcPct val="90000"/>
              </a:lnSpc>
              <a:spcBef>
                <a:spcPts val="750"/>
              </a:spcBef>
              <a:spcAft>
                <a:spcPts val="0"/>
              </a:spcAft>
              <a:buClr>
                <a:srgbClr val="888888"/>
              </a:buClr>
              <a:buSzPts val="2400"/>
              <a:buNone/>
              <a:defRPr sz="2400">
                <a:solidFill>
                  <a:srgbClr val="888888"/>
                </a:solidFill>
              </a:defRPr>
            </a:lvl9pPr>
          </a:lstStyle>
          <a:p/>
        </p:txBody>
      </p:sp>
      <p:sp>
        <p:nvSpPr>
          <p:cNvPr id="105" name="Google Shape;105;p41"/>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1"/>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41"/>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42"/>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42"/>
          <p:cNvSpPr txBox="1"/>
          <p:nvPr>
            <p:ph idx="1" type="body"/>
          </p:nvPr>
        </p:nvSpPr>
        <p:spPr>
          <a:xfrm>
            <a:off x="1257300" y="2738438"/>
            <a:ext cx="7772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11" name="Google Shape;111;p42"/>
          <p:cNvSpPr txBox="1"/>
          <p:nvPr>
            <p:ph idx="2" type="body"/>
          </p:nvPr>
        </p:nvSpPr>
        <p:spPr>
          <a:xfrm>
            <a:off x="9258300" y="2738438"/>
            <a:ext cx="7772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12" name="Google Shape;112;p42"/>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2"/>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2"/>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43"/>
          <p:cNvSpPr txBox="1"/>
          <p:nvPr>
            <p:ph type="title"/>
          </p:nvPr>
        </p:nvSpPr>
        <p:spPr>
          <a:xfrm>
            <a:off x="1259682"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43"/>
          <p:cNvSpPr txBox="1"/>
          <p:nvPr>
            <p:ph idx="1" type="body"/>
          </p:nvPr>
        </p:nvSpPr>
        <p:spPr>
          <a:xfrm>
            <a:off x="1259683" y="2521745"/>
            <a:ext cx="7736681" cy="12358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118" name="Google Shape;118;p43"/>
          <p:cNvSpPr txBox="1"/>
          <p:nvPr>
            <p:ph idx="2" type="body"/>
          </p:nvPr>
        </p:nvSpPr>
        <p:spPr>
          <a:xfrm>
            <a:off x="1259683" y="3757613"/>
            <a:ext cx="7736681" cy="55268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19" name="Google Shape;119;p43"/>
          <p:cNvSpPr txBox="1"/>
          <p:nvPr>
            <p:ph idx="3" type="body"/>
          </p:nvPr>
        </p:nvSpPr>
        <p:spPr>
          <a:xfrm>
            <a:off x="9258300" y="2521745"/>
            <a:ext cx="7774782" cy="12358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120" name="Google Shape;120;p43"/>
          <p:cNvSpPr txBox="1"/>
          <p:nvPr>
            <p:ph idx="4" type="body"/>
          </p:nvPr>
        </p:nvSpPr>
        <p:spPr>
          <a:xfrm>
            <a:off x="9258300" y="3757613"/>
            <a:ext cx="7774782" cy="55268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21" name="Google Shape;121;p43"/>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3"/>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3"/>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44"/>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44"/>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44"/>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44"/>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45"/>
          <p:cNvSpPr txBox="1"/>
          <p:nvPr>
            <p:ph type="title"/>
          </p:nvPr>
        </p:nvSpPr>
        <p:spPr>
          <a:xfrm>
            <a:off x="1259683" y="685800"/>
            <a:ext cx="5898356" cy="24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45"/>
          <p:cNvSpPr txBox="1"/>
          <p:nvPr>
            <p:ph idx="1" type="body"/>
          </p:nvPr>
        </p:nvSpPr>
        <p:spPr>
          <a:xfrm>
            <a:off x="7774782" y="1481138"/>
            <a:ext cx="9258300" cy="7310438"/>
          </a:xfrm>
          <a:prstGeom prst="rect">
            <a:avLst/>
          </a:prstGeom>
          <a:noFill/>
          <a:ln>
            <a:noFill/>
          </a:ln>
        </p:spPr>
        <p:txBody>
          <a:bodyPr anchorCtr="0" anchor="t" bIns="45700" lIns="91425" spcFirstLastPara="1" rIns="91425" wrap="square" tIns="45700">
            <a:normAutofit/>
          </a:bodyPr>
          <a:lstStyle>
            <a:lvl1pPr indent="-533400" lvl="0" marL="457200" algn="l">
              <a:lnSpc>
                <a:spcPct val="90000"/>
              </a:lnSpc>
              <a:spcBef>
                <a:spcPts val="1500"/>
              </a:spcBef>
              <a:spcAft>
                <a:spcPts val="0"/>
              </a:spcAft>
              <a:buClr>
                <a:schemeClr val="dk1"/>
              </a:buClr>
              <a:buSzPts val="4800"/>
              <a:buChar char="•"/>
              <a:defRPr sz="4800"/>
            </a:lvl1pPr>
            <a:lvl2pPr indent="-495300" lvl="1" marL="914400" algn="l">
              <a:lnSpc>
                <a:spcPct val="90000"/>
              </a:lnSpc>
              <a:spcBef>
                <a:spcPts val="750"/>
              </a:spcBef>
              <a:spcAft>
                <a:spcPts val="0"/>
              </a:spcAft>
              <a:buClr>
                <a:schemeClr val="dk1"/>
              </a:buClr>
              <a:buSzPts val="4200"/>
              <a:buChar char="•"/>
              <a:defRPr sz="4200"/>
            </a:lvl2pPr>
            <a:lvl3pPr indent="-457200" lvl="2" marL="1371600" algn="l">
              <a:lnSpc>
                <a:spcPct val="90000"/>
              </a:lnSpc>
              <a:spcBef>
                <a:spcPts val="750"/>
              </a:spcBef>
              <a:spcAft>
                <a:spcPts val="0"/>
              </a:spcAft>
              <a:buClr>
                <a:schemeClr val="dk1"/>
              </a:buClr>
              <a:buSzPts val="3600"/>
              <a:buChar char="•"/>
              <a:defRPr sz="3600"/>
            </a:lvl3pPr>
            <a:lvl4pPr indent="-419100" lvl="3" marL="1828800" algn="l">
              <a:lnSpc>
                <a:spcPct val="90000"/>
              </a:lnSpc>
              <a:spcBef>
                <a:spcPts val="750"/>
              </a:spcBef>
              <a:spcAft>
                <a:spcPts val="0"/>
              </a:spcAft>
              <a:buClr>
                <a:schemeClr val="dk1"/>
              </a:buClr>
              <a:buSzPts val="3000"/>
              <a:buChar char="•"/>
              <a:defRPr sz="3000"/>
            </a:lvl4pPr>
            <a:lvl5pPr indent="-419100" lvl="4" marL="2286000" algn="l">
              <a:lnSpc>
                <a:spcPct val="90000"/>
              </a:lnSpc>
              <a:spcBef>
                <a:spcPts val="750"/>
              </a:spcBef>
              <a:spcAft>
                <a:spcPts val="0"/>
              </a:spcAft>
              <a:buClr>
                <a:schemeClr val="dk1"/>
              </a:buClr>
              <a:buSzPts val="3000"/>
              <a:buChar char="•"/>
              <a:defRPr sz="3000"/>
            </a:lvl5pPr>
            <a:lvl6pPr indent="-419100" lvl="5" marL="2743200" algn="l">
              <a:lnSpc>
                <a:spcPct val="90000"/>
              </a:lnSpc>
              <a:spcBef>
                <a:spcPts val="750"/>
              </a:spcBef>
              <a:spcAft>
                <a:spcPts val="0"/>
              </a:spcAft>
              <a:buClr>
                <a:schemeClr val="dk1"/>
              </a:buClr>
              <a:buSzPts val="3000"/>
              <a:buChar char="•"/>
              <a:defRPr sz="3000"/>
            </a:lvl6pPr>
            <a:lvl7pPr indent="-419100" lvl="6" marL="3200400" algn="l">
              <a:lnSpc>
                <a:spcPct val="90000"/>
              </a:lnSpc>
              <a:spcBef>
                <a:spcPts val="750"/>
              </a:spcBef>
              <a:spcAft>
                <a:spcPts val="0"/>
              </a:spcAft>
              <a:buClr>
                <a:schemeClr val="dk1"/>
              </a:buClr>
              <a:buSzPts val="3000"/>
              <a:buChar char="•"/>
              <a:defRPr sz="3000"/>
            </a:lvl7pPr>
            <a:lvl8pPr indent="-419100" lvl="7" marL="3657600" algn="l">
              <a:lnSpc>
                <a:spcPct val="90000"/>
              </a:lnSpc>
              <a:spcBef>
                <a:spcPts val="750"/>
              </a:spcBef>
              <a:spcAft>
                <a:spcPts val="0"/>
              </a:spcAft>
              <a:buClr>
                <a:schemeClr val="dk1"/>
              </a:buClr>
              <a:buSzPts val="3000"/>
              <a:buChar char="•"/>
              <a:defRPr sz="3000"/>
            </a:lvl8pPr>
            <a:lvl9pPr indent="-419100" lvl="8" marL="4114800" algn="l">
              <a:lnSpc>
                <a:spcPct val="90000"/>
              </a:lnSpc>
              <a:spcBef>
                <a:spcPts val="750"/>
              </a:spcBef>
              <a:spcAft>
                <a:spcPts val="0"/>
              </a:spcAft>
              <a:buClr>
                <a:schemeClr val="dk1"/>
              </a:buClr>
              <a:buSzPts val="3000"/>
              <a:buChar char="•"/>
              <a:defRPr sz="3000"/>
            </a:lvl9pPr>
          </a:lstStyle>
          <a:p/>
        </p:txBody>
      </p:sp>
      <p:sp>
        <p:nvSpPr>
          <p:cNvPr id="132" name="Google Shape;132;p45"/>
          <p:cNvSpPr txBox="1"/>
          <p:nvPr>
            <p:ph idx="2" type="body"/>
          </p:nvPr>
        </p:nvSpPr>
        <p:spPr>
          <a:xfrm>
            <a:off x="1259683" y="3086100"/>
            <a:ext cx="5898356" cy="57173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133" name="Google Shape;133;p45"/>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45"/>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45"/>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46"/>
          <p:cNvSpPr txBox="1"/>
          <p:nvPr>
            <p:ph type="title"/>
          </p:nvPr>
        </p:nvSpPr>
        <p:spPr>
          <a:xfrm>
            <a:off x="1259683" y="685800"/>
            <a:ext cx="5898356" cy="24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46"/>
          <p:cNvSpPr/>
          <p:nvPr>
            <p:ph idx="2" type="pic"/>
          </p:nvPr>
        </p:nvSpPr>
        <p:spPr>
          <a:xfrm>
            <a:off x="7774782" y="1481138"/>
            <a:ext cx="9258300" cy="7310438"/>
          </a:xfrm>
          <a:prstGeom prst="rect">
            <a:avLst/>
          </a:prstGeom>
          <a:noFill/>
          <a:ln>
            <a:noFill/>
          </a:ln>
        </p:spPr>
      </p:sp>
      <p:sp>
        <p:nvSpPr>
          <p:cNvPr id="139" name="Google Shape;139;p46"/>
          <p:cNvSpPr txBox="1"/>
          <p:nvPr>
            <p:ph idx="1" type="body"/>
          </p:nvPr>
        </p:nvSpPr>
        <p:spPr>
          <a:xfrm>
            <a:off x="1259683" y="3086100"/>
            <a:ext cx="5898356" cy="57173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140" name="Google Shape;140;p46"/>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46"/>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46"/>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47"/>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47"/>
          <p:cNvSpPr txBox="1"/>
          <p:nvPr>
            <p:ph idx="1" type="body"/>
          </p:nvPr>
        </p:nvSpPr>
        <p:spPr>
          <a:xfrm rot="5400000">
            <a:off x="5880497" y="-1884758"/>
            <a:ext cx="6527007" cy="1577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46" name="Google Shape;146;p47"/>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47"/>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7"/>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48"/>
          <p:cNvSpPr txBox="1"/>
          <p:nvPr>
            <p:ph type="title"/>
          </p:nvPr>
        </p:nvSpPr>
        <p:spPr>
          <a:xfrm rot="5400000">
            <a:off x="10700147" y="2934892"/>
            <a:ext cx="8717757" cy="39433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48"/>
          <p:cNvSpPr txBox="1"/>
          <p:nvPr>
            <p:ph idx="1" type="body"/>
          </p:nvPr>
        </p:nvSpPr>
        <p:spPr>
          <a:xfrm rot="5400000">
            <a:off x="2699146" y="-894158"/>
            <a:ext cx="8717757" cy="116014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52" name="Google Shape;152;p48"/>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8"/>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48"/>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3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3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3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3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3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8"/>
          <p:cNvSpPr/>
          <p:nvPr>
            <p:ph idx="2" type="pic"/>
          </p:nvPr>
        </p:nvSpPr>
        <p:spPr>
          <a:xfrm>
            <a:off x="1792288" y="612775"/>
            <a:ext cx="5486400" cy="4114800"/>
          </a:xfrm>
          <a:prstGeom prst="rect">
            <a:avLst/>
          </a:prstGeom>
          <a:noFill/>
          <a:ln>
            <a:noFill/>
          </a:ln>
        </p:spPr>
      </p:sp>
      <p:sp>
        <p:nvSpPr>
          <p:cNvPr id="64" name="Google Shape;64;p3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15.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0" name="Shape 80"/>
        <p:cNvGrpSpPr/>
        <p:nvPr/>
      </p:nvGrpSpPr>
      <p:grpSpPr>
        <a:xfrm>
          <a:off x="0" y="0"/>
          <a:ext cx="0" cy="0"/>
          <a:chOff x="0" y="0"/>
          <a:chExt cx="0" cy="0"/>
        </a:xfrm>
      </p:grpSpPr>
      <p:sp>
        <p:nvSpPr>
          <p:cNvPr id="81" name="Google Shape;81;p28"/>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28"/>
          <p:cNvSpPr txBox="1"/>
          <p:nvPr>
            <p:ph idx="1" type="body"/>
          </p:nvPr>
        </p:nvSpPr>
        <p:spPr>
          <a:xfrm>
            <a:off x="1257300" y="2738438"/>
            <a:ext cx="15773400" cy="6527007"/>
          </a:xfrm>
          <a:prstGeom prst="rect">
            <a:avLst/>
          </a:prstGeom>
          <a:noFill/>
          <a:ln>
            <a:noFill/>
          </a:ln>
        </p:spPr>
        <p:txBody>
          <a:bodyPr anchorCtr="0" anchor="t" bIns="45700" lIns="91425" spcFirstLastPara="1" rIns="91425" wrap="square" tIns="45700">
            <a:normAutofit/>
          </a:bodyPr>
          <a:lstStyle>
            <a:lvl1pPr indent="-495300" lvl="0" marL="457200" marR="0" rtl="0" algn="l">
              <a:lnSpc>
                <a:spcPct val="90000"/>
              </a:lnSpc>
              <a:spcBef>
                <a:spcPts val="1500"/>
              </a:spcBef>
              <a:spcAft>
                <a:spcPts val="0"/>
              </a:spcAft>
              <a:buClr>
                <a:schemeClr val="dk1"/>
              </a:buClr>
              <a:buSzPts val="4200"/>
              <a:buFont typeface="Arial"/>
              <a:buChar char="•"/>
              <a:defRPr b="0" i="0" sz="4200" u="none" cap="none" strike="noStrike">
                <a:solidFill>
                  <a:schemeClr val="dk1"/>
                </a:solidFill>
                <a:latin typeface="Arial"/>
                <a:ea typeface="Arial"/>
                <a:cs typeface="Arial"/>
                <a:sym typeface="Arial"/>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Arial"/>
                <a:ea typeface="Arial"/>
                <a:cs typeface="Arial"/>
                <a:sym typeface="Arial"/>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9pPr>
          </a:lstStyle>
          <a:p/>
        </p:txBody>
      </p:sp>
      <p:sp>
        <p:nvSpPr>
          <p:cNvPr id="83" name="Google Shape;83;p28"/>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4" name="Google Shape;84;p28"/>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8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5" name="Google Shape;85;p28"/>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800">
                <a:solidFill>
                  <a:srgbClr val="888888"/>
                </a:solidFill>
                <a:latin typeface="Arial"/>
                <a:ea typeface="Arial"/>
                <a:cs typeface="Arial"/>
                <a:sym typeface="Arial"/>
              </a:defRPr>
            </a:lvl1pPr>
            <a:lvl2pPr indent="0" lvl="1" marL="0" marR="0" rtl="0" algn="r">
              <a:spcBef>
                <a:spcPts val="0"/>
              </a:spcBef>
              <a:buNone/>
              <a:defRPr sz="1800">
                <a:solidFill>
                  <a:srgbClr val="888888"/>
                </a:solidFill>
                <a:latin typeface="Arial"/>
                <a:ea typeface="Arial"/>
                <a:cs typeface="Arial"/>
                <a:sym typeface="Arial"/>
              </a:defRPr>
            </a:lvl2pPr>
            <a:lvl3pPr indent="0" lvl="2" marL="0" marR="0" rtl="0" algn="r">
              <a:spcBef>
                <a:spcPts val="0"/>
              </a:spcBef>
              <a:buNone/>
              <a:defRPr sz="1800">
                <a:solidFill>
                  <a:srgbClr val="888888"/>
                </a:solidFill>
                <a:latin typeface="Arial"/>
                <a:ea typeface="Arial"/>
                <a:cs typeface="Arial"/>
                <a:sym typeface="Arial"/>
              </a:defRPr>
            </a:lvl3pPr>
            <a:lvl4pPr indent="0" lvl="3" marL="0" marR="0" rtl="0" algn="r">
              <a:spcBef>
                <a:spcPts val="0"/>
              </a:spcBef>
              <a:buNone/>
              <a:defRPr sz="1800">
                <a:solidFill>
                  <a:srgbClr val="888888"/>
                </a:solidFill>
                <a:latin typeface="Arial"/>
                <a:ea typeface="Arial"/>
                <a:cs typeface="Arial"/>
                <a:sym typeface="Arial"/>
              </a:defRPr>
            </a:lvl4pPr>
            <a:lvl5pPr indent="0" lvl="4" marL="0" marR="0" rtl="0" algn="r">
              <a:spcBef>
                <a:spcPts val="0"/>
              </a:spcBef>
              <a:buNone/>
              <a:defRPr sz="1800">
                <a:solidFill>
                  <a:srgbClr val="888888"/>
                </a:solidFill>
                <a:latin typeface="Arial"/>
                <a:ea typeface="Arial"/>
                <a:cs typeface="Arial"/>
                <a:sym typeface="Arial"/>
              </a:defRPr>
            </a:lvl5pPr>
            <a:lvl6pPr indent="0" lvl="5" marL="0" marR="0" rtl="0" algn="r">
              <a:spcBef>
                <a:spcPts val="0"/>
              </a:spcBef>
              <a:buNone/>
              <a:defRPr sz="1800">
                <a:solidFill>
                  <a:srgbClr val="888888"/>
                </a:solidFill>
                <a:latin typeface="Arial"/>
                <a:ea typeface="Arial"/>
                <a:cs typeface="Arial"/>
                <a:sym typeface="Arial"/>
              </a:defRPr>
            </a:lvl6pPr>
            <a:lvl7pPr indent="0" lvl="6" marL="0" marR="0" rtl="0" algn="r">
              <a:spcBef>
                <a:spcPts val="0"/>
              </a:spcBef>
              <a:buNone/>
              <a:defRPr sz="1800">
                <a:solidFill>
                  <a:srgbClr val="888888"/>
                </a:solidFill>
                <a:latin typeface="Arial"/>
                <a:ea typeface="Arial"/>
                <a:cs typeface="Arial"/>
                <a:sym typeface="Arial"/>
              </a:defRPr>
            </a:lvl7pPr>
            <a:lvl8pPr indent="0" lvl="7" marL="0" marR="0" rtl="0" algn="r">
              <a:spcBef>
                <a:spcPts val="0"/>
              </a:spcBef>
              <a:buNone/>
              <a:defRPr sz="1800">
                <a:solidFill>
                  <a:srgbClr val="888888"/>
                </a:solidFill>
                <a:latin typeface="Arial"/>
                <a:ea typeface="Arial"/>
                <a:cs typeface="Arial"/>
                <a:sym typeface="Arial"/>
              </a:defRPr>
            </a:lvl8pPr>
            <a:lvl9pPr indent="0" lvl="8" marL="0" marR="0" rtl="0" algn="r">
              <a:spcBef>
                <a:spcPts val="0"/>
              </a:spcBef>
              <a:buNone/>
              <a:defRPr sz="18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0.png"/><Relationship Id="rId4" Type="http://schemas.openxmlformats.org/officeDocument/2006/relationships/image" Target="../media/image8.png"/><Relationship Id="rId5"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16.jpg"/><Relationship Id="rId5" Type="http://schemas.openxmlformats.org/officeDocument/2006/relationships/image" Target="../media/image21.jpg"/><Relationship Id="rId6" Type="http://schemas.openxmlformats.org/officeDocument/2006/relationships/image" Target="../media/image22.jpg"/><Relationship Id="rId7" Type="http://schemas.openxmlformats.org/officeDocument/2006/relationships/image" Target="../media/image23.jpg"/><Relationship Id="rId8"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0.jpg"/></Relationships>
</file>

<file path=ppt/slides/_rels/slide13.xml.rels><?xml version="1.0" encoding="UTF-8" standalone="yes"?><Relationships xmlns="http://schemas.openxmlformats.org/package/2006/relationships"><Relationship Id="rId10"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23.jpg"/><Relationship Id="rId5" Type="http://schemas.openxmlformats.org/officeDocument/2006/relationships/image" Target="../media/image13.jpg"/><Relationship Id="rId6" Type="http://schemas.openxmlformats.org/officeDocument/2006/relationships/image" Target="../media/image16.jpg"/><Relationship Id="rId7" Type="http://schemas.openxmlformats.org/officeDocument/2006/relationships/image" Target="../media/image21.jpg"/><Relationship Id="rId8"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4.jpg"/><Relationship Id="rId4" Type="http://schemas.openxmlformats.org/officeDocument/2006/relationships/image" Target="../media/image4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hyperlink" Target="https://wordwall.net/resource/33946321/i-learn-smart-world-7-unit-1-lesson-1-vocab" TargetMode="External"/><Relationship Id="rId4" Type="http://schemas.openxmlformats.org/officeDocument/2006/relationships/image" Target="../media/image4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4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8.png"/><Relationship Id="rId6"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8.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3.jpg"/><Relationship Id="rId7"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8.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6.jpg"/><Relationship Id="rId7"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8.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21.jpg"/><Relationship Id="rId7"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8.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22.jpg"/><Relationship Id="rId7"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image" Target="../media/image7.png"/><Relationship Id="rId5" Type="http://schemas.openxmlformats.org/officeDocument/2006/relationships/hyperlink" Target="https://tophonetics.com/" TargetMode="External"/><Relationship Id="rId6" Type="http://schemas.openxmlformats.org/officeDocument/2006/relationships/image" Target="../media/image23.jpg"/><Relationship Id="rId7"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7.png"/><Relationship Id="rId5" Type="http://schemas.openxmlformats.org/officeDocument/2006/relationships/hyperlink" Target="https://tophonetics.com/" TargetMode="External"/><Relationship Id="rId6" Type="http://schemas.openxmlformats.org/officeDocument/2006/relationships/image" Target="../media/image19.png"/><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pic>
        <p:nvPicPr>
          <p:cNvPr id="159" name="Google Shape;159;p1"/>
          <p:cNvPicPr preferRelativeResize="0"/>
          <p:nvPr/>
        </p:nvPicPr>
        <p:blipFill rotWithShape="1">
          <a:blip r:embed="rId4">
            <a:alphaModFix/>
          </a:blip>
          <a:srcRect b="0" l="0" r="0" t="0"/>
          <a:stretch/>
        </p:blipFill>
        <p:spPr>
          <a:xfrm>
            <a:off x="-15240" y="0"/>
            <a:ext cx="2209800" cy="992809"/>
          </a:xfrm>
          <a:prstGeom prst="rect">
            <a:avLst/>
          </a:prstGeom>
          <a:noFill/>
          <a:ln>
            <a:noFill/>
          </a:ln>
        </p:spPr>
      </p:pic>
      <p:pic>
        <p:nvPicPr>
          <p:cNvPr id="160" name="Google Shape;160;p1"/>
          <p:cNvPicPr preferRelativeResize="0"/>
          <p:nvPr/>
        </p:nvPicPr>
        <p:blipFill rotWithShape="1">
          <a:blip r:embed="rId5">
            <a:alphaModFix/>
          </a:blip>
          <a:srcRect b="31090" l="23906" r="24761" t="17578"/>
          <a:stretch/>
        </p:blipFill>
        <p:spPr>
          <a:xfrm>
            <a:off x="16770830" y="0"/>
            <a:ext cx="1360261" cy="13602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11"/>
          <p:cNvPicPr preferRelativeResize="0"/>
          <p:nvPr/>
        </p:nvPicPr>
        <p:blipFill rotWithShape="1">
          <a:blip r:embed="rId3">
            <a:alphaModFix/>
          </a:blip>
          <a:srcRect b="0" l="0" r="0" t="0"/>
          <a:stretch/>
        </p:blipFill>
        <p:spPr>
          <a:xfrm>
            <a:off x="892362" y="676236"/>
            <a:ext cx="4953000" cy="3299937"/>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273" name="Google Shape;273;p11"/>
          <p:cNvPicPr preferRelativeResize="0"/>
          <p:nvPr/>
        </p:nvPicPr>
        <p:blipFill rotWithShape="1">
          <a:blip r:embed="rId4">
            <a:alphaModFix/>
          </a:blip>
          <a:srcRect b="0" l="0" r="0" t="0"/>
          <a:stretch/>
        </p:blipFill>
        <p:spPr>
          <a:xfrm>
            <a:off x="6251344" y="652880"/>
            <a:ext cx="4953000" cy="3346647"/>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274" name="Google Shape;274;p11"/>
          <p:cNvPicPr preferRelativeResize="0"/>
          <p:nvPr/>
        </p:nvPicPr>
        <p:blipFill rotWithShape="1">
          <a:blip r:embed="rId5">
            <a:alphaModFix/>
          </a:blip>
          <a:srcRect b="0" l="0" r="0" t="0"/>
          <a:stretch/>
        </p:blipFill>
        <p:spPr>
          <a:xfrm>
            <a:off x="11990937" y="656929"/>
            <a:ext cx="5404701" cy="3276600"/>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275" name="Google Shape;275;p11"/>
          <p:cNvPicPr preferRelativeResize="0"/>
          <p:nvPr/>
        </p:nvPicPr>
        <p:blipFill rotWithShape="1">
          <a:blip r:embed="rId6">
            <a:alphaModFix/>
          </a:blip>
          <a:srcRect b="0" l="0" r="0" t="0"/>
          <a:stretch/>
        </p:blipFill>
        <p:spPr>
          <a:xfrm>
            <a:off x="890828" y="5472312"/>
            <a:ext cx="5261089" cy="3505200"/>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276" name="Google Shape;276;p11"/>
          <p:cNvPicPr preferRelativeResize="0"/>
          <p:nvPr/>
        </p:nvPicPr>
        <p:blipFill rotWithShape="1">
          <a:blip r:embed="rId7">
            <a:alphaModFix/>
          </a:blip>
          <a:srcRect b="0" l="0" r="0" t="0"/>
          <a:stretch/>
        </p:blipFill>
        <p:spPr>
          <a:xfrm>
            <a:off x="6513455" y="5492738"/>
            <a:ext cx="5261089" cy="3505200"/>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277" name="Google Shape;277;p11"/>
          <p:cNvPicPr preferRelativeResize="0"/>
          <p:nvPr/>
        </p:nvPicPr>
        <p:blipFill rotWithShape="1">
          <a:blip r:embed="rId8">
            <a:alphaModFix/>
          </a:blip>
          <a:srcRect b="0" l="0" r="0" t="0"/>
          <a:stretch/>
        </p:blipFill>
        <p:spPr>
          <a:xfrm>
            <a:off x="13130733" y="5412478"/>
            <a:ext cx="3125108" cy="3521248"/>
          </a:xfrm>
          <a:prstGeom prst="rect">
            <a:avLst/>
          </a:prstGeom>
          <a:noFill/>
          <a:ln>
            <a:noFill/>
          </a:ln>
        </p:spPr>
      </p:pic>
      <p:sp>
        <p:nvSpPr>
          <p:cNvPr id="278" name="Google Shape;278;p11"/>
          <p:cNvSpPr txBox="1"/>
          <p:nvPr/>
        </p:nvSpPr>
        <p:spPr>
          <a:xfrm>
            <a:off x="1828800" y="4250493"/>
            <a:ext cx="34290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chemeClr val="dk1"/>
                </a:solidFill>
                <a:latin typeface="Arial"/>
                <a:ea typeface="Arial"/>
                <a:cs typeface="Arial"/>
                <a:sym typeface="Arial"/>
              </a:rPr>
              <a:t>make vlog</a:t>
            </a:r>
            <a:endParaRPr/>
          </a:p>
        </p:txBody>
      </p:sp>
      <p:sp>
        <p:nvSpPr>
          <p:cNvPr id="279" name="Google Shape;279;p11"/>
          <p:cNvSpPr txBox="1"/>
          <p:nvPr/>
        </p:nvSpPr>
        <p:spPr>
          <a:xfrm>
            <a:off x="6714608" y="4338576"/>
            <a:ext cx="5261089"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chemeClr val="dk1"/>
                </a:solidFill>
                <a:latin typeface="Arial"/>
                <a:ea typeface="Arial"/>
                <a:cs typeface="Arial"/>
                <a:sym typeface="Arial"/>
              </a:rPr>
              <a:t>play online games</a:t>
            </a:r>
            <a:endParaRPr/>
          </a:p>
        </p:txBody>
      </p:sp>
      <p:sp>
        <p:nvSpPr>
          <p:cNvPr id="280" name="Google Shape;280;p11"/>
          <p:cNvSpPr txBox="1"/>
          <p:nvPr/>
        </p:nvSpPr>
        <p:spPr>
          <a:xfrm>
            <a:off x="13045442" y="4374059"/>
            <a:ext cx="4023409"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chemeClr val="dk1"/>
                </a:solidFill>
                <a:latin typeface="Arial"/>
                <a:ea typeface="Arial"/>
                <a:cs typeface="Arial"/>
                <a:sym typeface="Arial"/>
              </a:rPr>
              <a:t>build models</a:t>
            </a:r>
            <a:endParaRPr/>
          </a:p>
        </p:txBody>
      </p:sp>
      <p:sp>
        <p:nvSpPr>
          <p:cNvPr id="281" name="Google Shape;281;p11"/>
          <p:cNvSpPr txBox="1"/>
          <p:nvPr/>
        </p:nvSpPr>
        <p:spPr>
          <a:xfrm>
            <a:off x="1357157" y="9003124"/>
            <a:ext cx="4023409"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chemeClr val="dk1"/>
                </a:solidFill>
                <a:latin typeface="Arial"/>
                <a:ea typeface="Arial"/>
                <a:cs typeface="Arial"/>
                <a:sym typeface="Arial"/>
              </a:rPr>
              <a:t>bake cakes</a:t>
            </a:r>
            <a:endParaRPr/>
          </a:p>
        </p:txBody>
      </p:sp>
      <p:sp>
        <p:nvSpPr>
          <p:cNvPr id="282" name="Google Shape;282;p11"/>
          <p:cNvSpPr txBox="1"/>
          <p:nvPr/>
        </p:nvSpPr>
        <p:spPr>
          <a:xfrm>
            <a:off x="6497356" y="8997938"/>
            <a:ext cx="6150936"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chemeClr val="dk1"/>
                </a:solidFill>
                <a:latin typeface="Arial"/>
                <a:ea typeface="Arial"/>
                <a:cs typeface="Arial"/>
                <a:sym typeface="Arial"/>
              </a:rPr>
              <a:t>collect soccer stickers</a:t>
            </a:r>
            <a:endParaRPr/>
          </a:p>
        </p:txBody>
      </p:sp>
      <p:sp>
        <p:nvSpPr>
          <p:cNvPr id="283" name="Google Shape;283;p11"/>
          <p:cNvSpPr txBox="1"/>
          <p:nvPr/>
        </p:nvSpPr>
        <p:spPr>
          <a:xfrm>
            <a:off x="13045442" y="8997938"/>
            <a:ext cx="3529656"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chemeClr val="dk1"/>
                </a:solidFill>
                <a:latin typeface="Arial"/>
                <a:ea typeface="Arial"/>
                <a:cs typeface="Arial"/>
                <a:sym typeface="Arial"/>
              </a:rPr>
              <a:t>read comics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2"/>
          <p:cNvSpPr txBox="1"/>
          <p:nvPr/>
        </p:nvSpPr>
        <p:spPr>
          <a:xfrm>
            <a:off x="4343400" y="570545"/>
            <a:ext cx="81724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rial"/>
                <a:ea typeface="Arial"/>
                <a:cs typeface="Arial"/>
                <a:sym typeface="Arial"/>
              </a:rPr>
              <a:t>a. Number the pictures. Listen and repeat.</a:t>
            </a:r>
            <a:endParaRPr/>
          </a:p>
        </p:txBody>
      </p:sp>
      <p:sp>
        <p:nvSpPr>
          <p:cNvPr id="289" name="Google Shape;289;p12"/>
          <p:cNvSpPr/>
          <p:nvPr/>
        </p:nvSpPr>
        <p:spPr>
          <a:xfrm>
            <a:off x="1981200" y="570545"/>
            <a:ext cx="2238376" cy="657225"/>
          </a:xfrm>
          <a:prstGeom prst="roundRect">
            <a:avLst>
              <a:gd fmla="val 26042" name="adj"/>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205867"/>
                </a:solidFill>
                <a:latin typeface="Arial"/>
                <a:ea typeface="Arial"/>
                <a:cs typeface="Arial"/>
                <a:sym typeface="Arial"/>
              </a:rPr>
              <a:t>New Words</a:t>
            </a:r>
            <a:endParaRPr/>
          </a:p>
        </p:txBody>
      </p:sp>
      <p:pic>
        <p:nvPicPr>
          <p:cNvPr id="290" name="Google Shape;290;p12"/>
          <p:cNvPicPr preferRelativeResize="0"/>
          <p:nvPr/>
        </p:nvPicPr>
        <p:blipFill rotWithShape="1">
          <a:blip r:embed="rId3">
            <a:alphaModFix/>
          </a:blip>
          <a:srcRect b="38096" l="14813" r="16837" t="20626"/>
          <a:stretch/>
        </p:blipFill>
        <p:spPr>
          <a:xfrm>
            <a:off x="609600" y="2095500"/>
            <a:ext cx="17048226" cy="5791200"/>
          </a:xfrm>
          <a:prstGeom prst="rect">
            <a:avLst/>
          </a:prstGeom>
          <a:noFill/>
          <a:ln>
            <a:noFill/>
          </a:ln>
        </p:spPr>
      </p:pic>
      <p:pic>
        <p:nvPicPr>
          <p:cNvPr id="291" name="Google Shape;291;p12"/>
          <p:cNvPicPr preferRelativeResize="0"/>
          <p:nvPr/>
        </p:nvPicPr>
        <p:blipFill rotWithShape="1">
          <a:blip r:embed="rId4">
            <a:alphaModFix/>
          </a:blip>
          <a:srcRect b="0" l="0" r="0" t="0"/>
          <a:stretch/>
        </p:blipFill>
        <p:spPr>
          <a:xfrm>
            <a:off x="13944600" y="456532"/>
            <a:ext cx="406400" cy="406400"/>
          </a:xfrm>
          <a:prstGeom prst="rect">
            <a:avLst/>
          </a:prstGeom>
          <a:noFill/>
          <a:ln>
            <a:noFill/>
          </a:ln>
        </p:spPr>
      </p:pic>
      <p:sp>
        <p:nvSpPr>
          <p:cNvPr id="292" name="Google Shape;292;p12"/>
          <p:cNvSpPr txBox="1"/>
          <p:nvPr/>
        </p:nvSpPr>
        <p:spPr>
          <a:xfrm>
            <a:off x="9906000" y="4305300"/>
            <a:ext cx="10668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FF0000"/>
                </a:solidFill>
                <a:latin typeface="Calibri"/>
                <a:ea typeface="Calibri"/>
                <a:cs typeface="Calibri"/>
                <a:sym typeface="Calibri"/>
              </a:rPr>
              <a:t>4</a:t>
            </a:r>
            <a:endParaRPr/>
          </a:p>
        </p:txBody>
      </p:sp>
      <p:sp>
        <p:nvSpPr>
          <p:cNvPr id="293" name="Google Shape;293;p12"/>
          <p:cNvSpPr txBox="1"/>
          <p:nvPr/>
        </p:nvSpPr>
        <p:spPr>
          <a:xfrm>
            <a:off x="14097000" y="4381500"/>
            <a:ext cx="10668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FF0000"/>
                </a:solidFill>
                <a:latin typeface="Calibri"/>
                <a:ea typeface="Calibri"/>
                <a:cs typeface="Calibri"/>
                <a:sym typeface="Calibri"/>
              </a:rPr>
              <a:t>6</a:t>
            </a:r>
            <a:endParaRPr/>
          </a:p>
        </p:txBody>
      </p:sp>
      <p:sp>
        <p:nvSpPr>
          <p:cNvPr id="294" name="Google Shape;294;p12"/>
          <p:cNvSpPr txBox="1"/>
          <p:nvPr/>
        </p:nvSpPr>
        <p:spPr>
          <a:xfrm>
            <a:off x="5562600" y="7200900"/>
            <a:ext cx="10668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FF0000"/>
                </a:solidFill>
                <a:latin typeface="Calibri"/>
                <a:ea typeface="Calibri"/>
                <a:cs typeface="Calibri"/>
                <a:sym typeface="Calibri"/>
              </a:rPr>
              <a:t>2</a:t>
            </a:r>
            <a:endParaRPr/>
          </a:p>
        </p:txBody>
      </p:sp>
      <p:sp>
        <p:nvSpPr>
          <p:cNvPr id="295" name="Google Shape;295;p12"/>
          <p:cNvSpPr txBox="1"/>
          <p:nvPr/>
        </p:nvSpPr>
        <p:spPr>
          <a:xfrm>
            <a:off x="9906000" y="7277100"/>
            <a:ext cx="10668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FF0000"/>
                </a:solidFill>
                <a:latin typeface="Calibri"/>
                <a:ea typeface="Calibri"/>
                <a:cs typeface="Calibri"/>
                <a:sym typeface="Calibri"/>
              </a:rPr>
              <a:t>3</a:t>
            </a:r>
            <a:endParaRPr/>
          </a:p>
        </p:txBody>
      </p:sp>
      <p:sp>
        <p:nvSpPr>
          <p:cNvPr id="296" name="Google Shape;296;p12"/>
          <p:cNvSpPr txBox="1"/>
          <p:nvPr/>
        </p:nvSpPr>
        <p:spPr>
          <a:xfrm>
            <a:off x="14173200" y="7277100"/>
            <a:ext cx="10668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FF0000"/>
                </a:solidFill>
                <a:latin typeface="Calibri"/>
                <a:ea typeface="Calibri"/>
                <a:cs typeface="Calibri"/>
                <a:sym typeface="Calibri"/>
              </a:rPr>
              <a:t>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3"/>
          <p:cNvSpPr/>
          <p:nvPr/>
        </p:nvSpPr>
        <p:spPr>
          <a:xfrm>
            <a:off x="6172200" y="4621982"/>
            <a:ext cx="5943600" cy="1866900"/>
          </a:xfrm>
          <a:prstGeom prst="cloud">
            <a:avLst/>
          </a:prstGeom>
          <a:solidFill>
            <a:srgbClr val="FDE9D8"/>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600">
                <a:solidFill>
                  <a:schemeClr val="dk1"/>
                </a:solidFill>
                <a:latin typeface="Arial"/>
                <a:ea typeface="Arial"/>
                <a:cs typeface="Arial"/>
                <a:sym typeface="Arial"/>
              </a:rPr>
              <a:t>Hobbies</a:t>
            </a:r>
            <a:endParaRPr/>
          </a:p>
        </p:txBody>
      </p:sp>
      <p:pic>
        <p:nvPicPr>
          <p:cNvPr id="302" name="Google Shape;302;p13"/>
          <p:cNvPicPr preferRelativeResize="0"/>
          <p:nvPr/>
        </p:nvPicPr>
        <p:blipFill rotWithShape="1">
          <a:blip r:embed="rId3">
            <a:alphaModFix/>
          </a:blip>
          <a:srcRect b="0" l="0" r="0" t="0"/>
          <a:stretch/>
        </p:blipFill>
        <p:spPr>
          <a:xfrm>
            <a:off x="990600" y="723900"/>
            <a:ext cx="2133600" cy="2475234"/>
          </a:xfrm>
          <a:prstGeom prst="rect">
            <a:avLst/>
          </a:prstGeom>
          <a:noFill/>
          <a:ln>
            <a:noFill/>
          </a:ln>
        </p:spPr>
      </p:pic>
      <p:sp>
        <p:nvSpPr>
          <p:cNvPr id="303" name="Google Shape;303;p13"/>
          <p:cNvSpPr txBox="1"/>
          <p:nvPr/>
        </p:nvSpPr>
        <p:spPr>
          <a:xfrm>
            <a:off x="3352800" y="952500"/>
            <a:ext cx="1280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Arial"/>
                <a:ea typeface="Arial"/>
                <a:cs typeface="Arial"/>
                <a:sym typeface="Arial"/>
              </a:rPr>
              <a:t>B. Work in pair and add three more hobbies you know. </a:t>
            </a:r>
            <a:endParaRPr/>
          </a:p>
        </p:txBody>
      </p:sp>
      <p:sp>
        <p:nvSpPr>
          <p:cNvPr id="304" name="Google Shape;304;p13"/>
          <p:cNvSpPr/>
          <p:nvPr/>
        </p:nvSpPr>
        <p:spPr>
          <a:xfrm>
            <a:off x="1571787" y="4626366"/>
            <a:ext cx="3200400" cy="838200"/>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13"/>
          <p:cNvSpPr/>
          <p:nvPr/>
        </p:nvSpPr>
        <p:spPr>
          <a:xfrm>
            <a:off x="2895600" y="8013140"/>
            <a:ext cx="3200400" cy="838200"/>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13"/>
          <p:cNvSpPr/>
          <p:nvPr/>
        </p:nvSpPr>
        <p:spPr>
          <a:xfrm>
            <a:off x="9144000" y="8127860"/>
            <a:ext cx="3200400" cy="838200"/>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13"/>
          <p:cNvSpPr/>
          <p:nvPr/>
        </p:nvSpPr>
        <p:spPr>
          <a:xfrm>
            <a:off x="6553200" y="1946664"/>
            <a:ext cx="3200400" cy="838200"/>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13"/>
          <p:cNvSpPr/>
          <p:nvPr/>
        </p:nvSpPr>
        <p:spPr>
          <a:xfrm>
            <a:off x="12344400" y="2144804"/>
            <a:ext cx="3200400" cy="838200"/>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13"/>
          <p:cNvSpPr/>
          <p:nvPr/>
        </p:nvSpPr>
        <p:spPr>
          <a:xfrm>
            <a:off x="14173200" y="5753423"/>
            <a:ext cx="3200400" cy="838200"/>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310" name="Google Shape;310;p13"/>
          <p:cNvCxnSpPr>
            <a:stCxn id="301" idx="2"/>
            <a:endCxn id="304" idx="6"/>
          </p:cNvCxnSpPr>
          <p:nvPr/>
        </p:nvCxnSpPr>
        <p:spPr>
          <a:xfrm rot="10800000">
            <a:off x="4772236" y="5045432"/>
            <a:ext cx="1418400" cy="510000"/>
          </a:xfrm>
          <a:prstGeom prst="straightConnector1">
            <a:avLst/>
          </a:prstGeom>
          <a:noFill/>
          <a:ln cap="flat" cmpd="sng" w="9525">
            <a:solidFill>
              <a:srgbClr val="4A7DBA"/>
            </a:solidFill>
            <a:prstDash val="solid"/>
            <a:round/>
            <a:headEnd len="sm" w="sm" type="none"/>
            <a:tailEnd len="med" w="med" type="triangle"/>
          </a:ln>
        </p:spPr>
      </p:cxnSp>
      <p:cxnSp>
        <p:nvCxnSpPr>
          <p:cNvPr id="311" name="Google Shape;311;p13"/>
          <p:cNvCxnSpPr>
            <a:stCxn id="301" idx="3"/>
          </p:cNvCxnSpPr>
          <p:nvPr/>
        </p:nvCxnSpPr>
        <p:spPr>
          <a:xfrm rot="10800000">
            <a:off x="8305800" y="2784724"/>
            <a:ext cx="838200" cy="1944000"/>
          </a:xfrm>
          <a:prstGeom prst="straightConnector1">
            <a:avLst/>
          </a:prstGeom>
          <a:noFill/>
          <a:ln cap="flat" cmpd="sng" w="9525">
            <a:solidFill>
              <a:srgbClr val="4A7DBA"/>
            </a:solidFill>
            <a:prstDash val="solid"/>
            <a:round/>
            <a:headEnd len="sm" w="sm" type="none"/>
            <a:tailEnd len="med" w="med" type="triangle"/>
          </a:ln>
        </p:spPr>
      </p:cxnSp>
      <p:cxnSp>
        <p:nvCxnSpPr>
          <p:cNvPr id="312" name="Google Shape;312;p13"/>
          <p:cNvCxnSpPr>
            <a:stCxn id="301" idx="0"/>
          </p:cNvCxnSpPr>
          <p:nvPr/>
        </p:nvCxnSpPr>
        <p:spPr>
          <a:xfrm flipH="1" rot="10800000">
            <a:off x="12110847" y="2982932"/>
            <a:ext cx="2060400" cy="2572500"/>
          </a:xfrm>
          <a:prstGeom prst="straightConnector1">
            <a:avLst/>
          </a:prstGeom>
          <a:noFill/>
          <a:ln cap="flat" cmpd="sng" w="9525">
            <a:solidFill>
              <a:srgbClr val="4A7DBA"/>
            </a:solidFill>
            <a:prstDash val="solid"/>
            <a:round/>
            <a:headEnd len="sm" w="sm" type="none"/>
            <a:tailEnd len="med" w="med" type="triangle"/>
          </a:ln>
        </p:spPr>
      </p:cxnSp>
      <p:cxnSp>
        <p:nvCxnSpPr>
          <p:cNvPr id="313" name="Google Shape;313;p13"/>
          <p:cNvCxnSpPr>
            <a:endCxn id="306" idx="0"/>
          </p:cNvCxnSpPr>
          <p:nvPr/>
        </p:nvCxnSpPr>
        <p:spPr>
          <a:xfrm>
            <a:off x="10157700" y="6172460"/>
            <a:ext cx="586500" cy="1955400"/>
          </a:xfrm>
          <a:prstGeom prst="straightConnector1">
            <a:avLst/>
          </a:prstGeom>
          <a:noFill/>
          <a:ln cap="flat" cmpd="sng" w="9525">
            <a:solidFill>
              <a:srgbClr val="4A7DBA"/>
            </a:solidFill>
            <a:prstDash val="solid"/>
            <a:round/>
            <a:headEnd len="sm" w="sm" type="none"/>
            <a:tailEnd len="med" w="med" type="triangle"/>
          </a:ln>
        </p:spPr>
      </p:cxnSp>
      <p:cxnSp>
        <p:nvCxnSpPr>
          <p:cNvPr id="314" name="Google Shape;314;p13"/>
          <p:cNvCxnSpPr>
            <a:endCxn id="305" idx="0"/>
          </p:cNvCxnSpPr>
          <p:nvPr/>
        </p:nvCxnSpPr>
        <p:spPr>
          <a:xfrm flipH="1">
            <a:off x="4495800" y="6295040"/>
            <a:ext cx="2431800" cy="1718100"/>
          </a:xfrm>
          <a:prstGeom prst="straightConnector1">
            <a:avLst/>
          </a:prstGeom>
          <a:noFill/>
          <a:ln cap="flat" cmpd="sng" w="9525">
            <a:solidFill>
              <a:srgbClr val="4A7DBA"/>
            </a:solidFill>
            <a:prstDash val="solid"/>
            <a:round/>
            <a:headEnd len="sm" w="sm" type="none"/>
            <a:tailEnd len="med" w="med" type="triangle"/>
          </a:ln>
        </p:spPr>
      </p:cxnSp>
      <p:cxnSp>
        <p:nvCxnSpPr>
          <p:cNvPr id="315" name="Google Shape;315;p13"/>
          <p:cNvCxnSpPr/>
          <p:nvPr/>
        </p:nvCxnSpPr>
        <p:spPr>
          <a:xfrm>
            <a:off x="11242729" y="5982578"/>
            <a:ext cx="2731465" cy="189945"/>
          </a:xfrm>
          <a:prstGeom prst="straightConnector1">
            <a:avLst/>
          </a:prstGeom>
          <a:noFill/>
          <a:ln cap="flat" cmpd="sng" w="9525">
            <a:solidFill>
              <a:srgbClr val="4A7DBA"/>
            </a:solidFill>
            <a:prstDash val="solid"/>
            <a:round/>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4"/>
          <p:cNvSpPr/>
          <p:nvPr/>
        </p:nvSpPr>
        <p:spPr>
          <a:xfrm>
            <a:off x="1493520" y="945119"/>
            <a:ext cx="6705599" cy="914400"/>
          </a:xfrm>
          <a:prstGeom prst="roundRect">
            <a:avLst>
              <a:gd fmla="val 33334"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Arial"/>
                <a:ea typeface="Arial"/>
                <a:cs typeface="Arial"/>
                <a:sym typeface="Arial"/>
              </a:rPr>
              <a:t>Do you like………..?</a:t>
            </a:r>
            <a:endParaRPr/>
          </a:p>
        </p:txBody>
      </p:sp>
      <p:sp>
        <p:nvSpPr>
          <p:cNvPr id="321" name="Google Shape;321;p14"/>
          <p:cNvSpPr/>
          <p:nvPr/>
        </p:nvSpPr>
        <p:spPr>
          <a:xfrm>
            <a:off x="9448800" y="601979"/>
            <a:ext cx="3505200" cy="686123"/>
          </a:xfrm>
          <a:prstGeom prst="roundRect">
            <a:avLst>
              <a:gd fmla="val 33334" name="adj"/>
            </a:avLst>
          </a:prstGeom>
          <a:solidFill>
            <a:srgbClr val="FDE9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rgbClr val="002060"/>
                </a:solidFill>
                <a:latin typeface="Arial"/>
                <a:ea typeface="Arial"/>
                <a:cs typeface="Arial"/>
                <a:sym typeface="Arial"/>
              </a:rPr>
              <a:t>Yes, I do</a:t>
            </a:r>
            <a:endParaRPr/>
          </a:p>
        </p:txBody>
      </p:sp>
      <p:sp>
        <p:nvSpPr>
          <p:cNvPr id="322" name="Google Shape;322;p14"/>
          <p:cNvSpPr/>
          <p:nvPr/>
        </p:nvSpPr>
        <p:spPr>
          <a:xfrm>
            <a:off x="9448800" y="1473860"/>
            <a:ext cx="3505200" cy="609600"/>
          </a:xfrm>
          <a:prstGeom prst="roundRect">
            <a:avLst>
              <a:gd fmla="val 33334" name="adj"/>
            </a:avLst>
          </a:prstGeom>
          <a:solidFill>
            <a:srgbClr val="FDE9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rgbClr val="002060"/>
                </a:solidFill>
                <a:latin typeface="Arial"/>
                <a:ea typeface="Arial"/>
                <a:cs typeface="Arial"/>
                <a:sym typeface="Arial"/>
              </a:rPr>
              <a:t>No, I don’t</a:t>
            </a:r>
            <a:endParaRPr/>
          </a:p>
        </p:txBody>
      </p:sp>
      <p:pic>
        <p:nvPicPr>
          <p:cNvPr descr="Ảnh có chứa văn bản, mẫu họa, đồ họa véc-tơ&#10;&#10;Mô tả được tạo tự động" id="323" name="Google Shape;323;p14"/>
          <p:cNvPicPr preferRelativeResize="0"/>
          <p:nvPr/>
        </p:nvPicPr>
        <p:blipFill rotWithShape="1">
          <a:blip r:embed="rId3">
            <a:alphaModFix/>
          </a:blip>
          <a:srcRect b="0" l="0" r="0" t="0"/>
          <a:stretch/>
        </p:blipFill>
        <p:spPr>
          <a:xfrm>
            <a:off x="13258800" y="320040"/>
            <a:ext cx="739140" cy="739140"/>
          </a:xfrm>
          <a:prstGeom prst="rect">
            <a:avLst/>
          </a:prstGeom>
          <a:noFill/>
          <a:ln>
            <a:noFill/>
          </a:ln>
        </p:spPr>
      </p:pic>
      <p:pic>
        <p:nvPicPr>
          <p:cNvPr id="324" name="Google Shape;324;p14"/>
          <p:cNvPicPr preferRelativeResize="0"/>
          <p:nvPr/>
        </p:nvPicPr>
        <p:blipFill rotWithShape="1">
          <a:blip r:embed="rId4">
            <a:alphaModFix/>
          </a:blip>
          <a:srcRect b="0" l="0" r="0" t="0"/>
          <a:stretch/>
        </p:blipFill>
        <p:spPr>
          <a:xfrm>
            <a:off x="13258800" y="1242060"/>
            <a:ext cx="914400" cy="914400"/>
          </a:xfrm>
          <a:prstGeom prst="rect">
            <a:avLst/>
          </a:prstGeom>
          <a:noFill/>
          <a:ln>
            <a:noFill/>
          </a:ln>
        </p:spPr>
      </p:pic>
      <p:sp>
        <p:nvSpPr>
          <p:cNvPr id="325" name="Google Shape;325;p14"/>
          <p:cNvSpPr/>
          <p:nvPr/>
        </p:nvSpPr>
        <p:spPr>
          <a:xfrm>
            <a:off x="609600" y="2933699"/>
            <a:ext cx="8534400" cy="762000"/>
          </a:xfrm>
          <a:prstGeom prst="roundRect">
            <a:avLst>
              <a:gd fmla="val 33334"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400">
                <a:solidFill>
                  <a:schemeClr val="dk1"/>
                </a:solidFill>
                <a:latin typeface="Arial"/>
                <a:ea typeface="Arial"/>
                <a:cs typeface="Arial"/>
                <a:sym typeface="Arial"/>
              </a:rPr>
              <a:t>Do you like…………………….?</a:t>
            </a:r>
            <a:endParaRPr/>
          </a:p>
        </p:txBody>
      </p:sp>
      <p:pic>
        <p:nvPicPr>
          <p:cNvPr id="326" name="Google Shape;326;p14"/>
          <p:cNvPicPr preferRelativeResize="0"/>
          <p:nvPr/>
        </p:nvPicPr>
        <p:blipFill rotWithShape="1">
          <a:blip r:embed="rId5">
            <a:alphaModFix/>
          </a:blip>
          <a:srcRect b="0" l="0" r="0" t="0"/>
          <a:stretch/>
        </p:blipFill>
        <p:spPr>
          <a:xfrm>
            <a:off x="4495800" y="2156460"/>
            <a:ext cx="3172856" cy="2113916"/>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327" name="Google Shape;327;p14"/>
          <p:cNvSpPr/>
          <p:nvPr/>
        </p:nvSpPr>
        <p:spPr>
          <a:xfrm>
            <a:off x="579120" y="5679839"/>
            <a:ext cx="8534400" cy="762000"/>
          </a:xfrm>
          <a:prstGeom prst="roundRect">
            <a:avLst>
              <a:gd fmla="val 33334"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400">
                <a:solidFill>
                  <a:schemeClr val="dk1"/>
                </a:solidFill>
                <a:latin typeface="Arial"/>
                <a:ea typeface="Arial"/>
                <a:cs typeface="Arial"/>
                <a:sym typeface="Arial"/>
              </a:rPr>
              <a:t>Do you like…………………….?</a:t>
            </a:r>
            <a:endParaRPr/>
          </a:p>
        </p:txBody>
      </p:sp>
      <p:pic>
        <p:nvPicPr>
          <p:cNvPr id="328" name="Google Shape;328;p14"/>
          <p:cNvPicPr preferRelativeResize="0"/>
          <p:nvPr/>
        </p:nvPicPr>
        <p:blipFill rotWithShape="1">
          <a:blip r:embed="rId6">
            <a:alphaModFix/>
          </a:blip>
          <a:srcRect b="0" l="0" r="0" t="0"/>
          <a:stretch/>
        </p:blipFill>
        <p:spPr>
          <a:xfrm>
            <a:off x="4495800" y="4620898"/>
            <a:ext cx="3172856" cy="2117882"/>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329" name="Google Shape;329;p14"/>
          <p:cNvSpPr/>
          <p:nvPr/>
        </p:nvSpPr>
        <p:spPr>
          <a:xfrm>
            <a:off x="457200" y="8287387"/>
            <a:ext cx="8534400" cy="762000"/>
          </a:xfrm>
          <a:prstGeom prst="roundRect">
            <a:avLst>
              <a:gd fmla="val 33334"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400">
                <a:solidFill>
                  <a:schemeClr val="dk1"/>
                </a:solidFill>
                <a:latin typeface="Arial"/>
                <a:ea typeface="Arial"/>
                <a:cs typeface="Arial"/>
                <a:sym typeface="Arial"/>
              </a:rPr>
              <a:t>Do you like…………………….?</a:t>
            </a:r>
            <a:endParaRPr/>
          </a:p>
        </p:txBody>
      </p:sp>
      <p:pic>
        <p:nvPicPr>
          <p:cNvPr id="330" name="Google Shape;330;p14"/>
          <p:cNvPicPr preferRelativeResize="0"/>
          <p:nvPr/>
        </p:nvPicPr>
        <p:blipFill rotWithShape="1">
          <a:blip r:embed="rId7">
            <a:alphaModFix/>
          </a:blip>
          <a:srcRect b="0" l="0" r="0" t="0"/>
          <a:stretch/>
        </p:blipFill>
        <p:spPr>
          <a:xfrm>
            <a:off x="4343400" y="7230904"/>
            <a:ext cx="3581400" cy="2171224"/>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331" name="Google Shape;331;p14"/>
          <p:cNvSpPr/>
          <p:nvPr/>
        </p:nvSpPr>
        <p:spPr>
          <a:xfrm>
            <a:off x="9144000" y="2850202"/>
            <a:ext cx="8534400" cy="762000"/>
          </a:xfrm>
          <a:prstGeom prst="roundRect">
            <a:avLst>
              <a:gd fmla="val 33334"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400">
                <a:solidFill>
                  <a:schemeClr val="dk1"/>
                </a:solidFill>
                <a:latin typeface="Arial"/>
                <a:ea typeface="Arial"/>
                <a:cs typeface="Arial"/>
                <a:sym typeface="Arial"/>
              </a:rPr>
              <a:t>Do you like…………………….?</a:t>
            </a:r>
            <a:endParaRPr/>
          </a:p>
        </p:txBody>
      </p:sp>
      <p:pic>
        <p:nvPicPr>
          <p:cNvPr id="332" name="Google Shape;332;p14"/>
          <p:cNvPicPr preferRelativeResize="0"/>
          <p:nvPr/>
        </p:nvPicPr>
        <p:blipFill rotWithShape="1">
          <a:blip r:embed="rId8">
            <a:alphaModFix/>
          </a:blip>
          <a:srcRect b="0" l="0" r="0" t="0"/>
          <a:stretch/>
        </p:blipFill>
        <p:spPr>
          <a:xfrm>
            <a:off x="12897817" y="2256687"/>
            <a:ext cx="3548535" cy="2364211"/>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333" name="Google Shape;333;p14"/>
          <p:cNvSpPr/>
          <p:nvPr/>
        </p:nvSpPr>
        <p:spPr>
          <a:xfrm>
            <a:off x="9265920" y="5621328"/>
            <a:ext cx="8534400" cy="762000"/>
          </a:xfrm>
          <a:prstGeom prst="roundRect">
            <a:avLst>
              <a:gd fmla="val 33334"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400">
                <a:solidFill>
                  <a:schemeClr val="dk1"/>
                </a:solidFill>
                <a:latin typeface="Arial"/>
                <a:ea typeface="Arial"/>
                <a:cs typeface="Arial"/>
                <a:sym typeface="Arial"/>
              </a:rPr>
              <a:t>Do you like…………………….?</a:t>
            </a:r>
            <a:endParaRPr/>
          </a:p>
        </p:txBody>
      </p:sp>
      <p:pic>
        <p:nvPicPr>
          <p:cNvPr id="334" name="Google Shape;334;p14"/>
          <p:cNvPicPr preferRelativeResize="0"/>
          <p:nvPr/>
        </p:nvPicPr>
        <p:blipFill rotWithShape="1">
          <a:blip r:embed="rId9">
            <a:alphaModFix/>
          </a:blip>
          <a:srcRect b="0" l="0" r="0" t="0"/>
          <a:stretch/>
        </p:blipFill>
        <p:spPr>
          <a:xfrm>
            <a:off x="12954000" y="4914900"/>
            <a:ext cx="3707867" cy="2470366"/>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335" name="Google Shape;335;p14"/>
          <p:cNvSpPr/>
          <p:nvPr/>
        </p:nvSpPr>
        <p:spPr>
          <a:xfrm>
            <a:off x="9265920" y="8456808"/>
            <a:ext cx="8534400" cy="762000"/>
          </a:xfrm>
          <a:prstGeom prst="roundRect">
            <a:avLst>
              <a:gd fmla="val 33334"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400">
                <a:solidFill>
                  <a:schemeClr val="dk1"/>
                </a:solidFill>
                <a:latin typeface="Arial"/>
                <a:ea typeface="Arial"/>
                <a:cs typeface="Arial"/>
                <a:sym typeface="Arial"/>
              </a:rPr>
              <a:t>Do you like…………………….?</a:t>
            </a:r>
            <a:endParaRPr/>
          </a:p>
        </p:txBody>
      </p:sp>
      <p:pic>
        <p:nvPicPr>
          <p:cNvPr id="336" name="Google Shape;336;p14"/>
          <p:cNvPicPr preferRelativeResize="0"/>
          <p:nvPr/>
        </p:nvPicPr>
        <p:blipFill rotWithShape="1">
          <a:blip r:embed="rId10">
            <a:alphaModFix/>
          </a:blip>
          <a:srcRect b="0" l="0" r="0" t="0"/>
          <a:stretch/>
        </p:blipFill>
        <p:spPr>
          <a:xfrm>
            <a:off x="14188440" y="7696485"/>
            <a:ext cx="1725125" cy="194380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5"/>
          <p:cNvSpPr/>
          <p:nvPr/>
        </p:nvSpPr>
        <p:spPr>
          <a:xfrm>
            <a:off x="3810000" y="625026"/>
            <a:ext cx="9639300" cy="1458731"/>
          </a:xfrm>
          <a:prstGeom prst="roundRect">
            <a:avLst>
              <a:gd fmla="val 33334" name="adj"/>
            </a:avLst>
          </a:prstGeom>
          <a:solidFill>
            <a:srgbClr val="FDE9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dk1"/>
                </a:solidFill>
                <a:latin typeface="Arial"/>
                <a:ea typeface="Arial"/>
                <a:cs typeface="Arial"/>
                <a:sym typeface="Arial"/>
              </a:rPr>
              <a:t>Complete the blanks with more hobbies and ask your partner. </a:t>
            </a:r>
            <a:endParaRPr/>
          </a:p>
        </p:txBody>
      </p:sp>
      <p:sp>
        <p:nvSpPr>
          <p:cNvPr id="342" name="Google Shape;342;p15"/>
          <p:cNvSpPr/>
          <p:nvPr/>
        </p:nvSpPr>
        <p:spPr>
          <a:xfrm>
            <a:off x="502920" y="2984075"/>
            <a:ext cx="9220200" cy="716842"/>
          </a:xfrm>
          <a:prstGeom prst="roundRect">
            <a:avLst>
              <a:gd fmla="val 33334"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4400">
                <a:solidFill>
                  <a:schemeClr val="dk1"/>
                </a:solidFill>
                <a:latin typeface="Arial"/>
                <a:ea typeface="Arial"/>
                <a:cs typeface="Arial"/>
                <a:sym typeface="Arial"/>
              </a:rPr>
              <a:t>1.Do you like…………………….?</a:t>
            </a:r>
            <a:endParaRPr/>
          </a:p>
        </p:txBody>
      </p:sp>
      <p:sp>
        <p:nvSpPr>
          <p:cNvPr id="343" name="Google Shape;343;p15"/>
          <p:cNvSpPr/>
          <p:nvPr/>
        </p:nvSpPr>
        <p:spPr>
          <a:xfrm>
            <a:off x="472440" y="5699198"/>
            <a:ext cx="9098280" cy="703489"/>
          </a:xfrm>
          <a:prstGeom prst="roundRect">
            <a:avLst>
              <a:gd fmla="val 33334"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4400">
                <a:solidFill>
                  <a:schemeClr val="dk1"/>
                </a:solidFill>
                <a:latin typeface="Arial"/>
                <a:ea typeface="Arial"/>
                <a:cs typeface="Arial"/>
                <a:sym typeface="Arial"/>
              </a:rPr>
              <a:t>2. Do you like…………………….?</a:t>
            </a:r>
            <a:endParaRPr/>
          </a:p>
        </p:txBody>
      </p:sp>
      <p:sp>
        <p:nvSpPr>
          <p:cNvPr id="344" name="Google Shape;344;p15"/>
          <p:cNvSpPr/>
          <p:nvPr/>
        </p:nvSpPr>
        <p:spPr>
          <a:xfrm>
            <a:off x="411480" y="8400968"/>
            <a:ext cx="8915400" cy="762000"/>
          </a:xfrm>
          <a:prstGeom prst="roundRect">
            <a:avLst>
              <a:gd fmla="val 33334"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4400">
                <a:solidFill>
                  <a:schemeClr val="dk1"/>
                </a:solidFill>
                <a:latin typeface="Arial"/>
                <a:ea typeface="Arial"/>
                <a:cs typeface="Arial"/>
                <a:sym typeface="Arial"/>
              </a:rPr>
              <a:t>3. Do you like…………………….?</a:t>
            </a:r>
            <a:endParaRPr/>
          </a:p>
        </p:txBody>
      </p:sp>
      <p:sp>
        <p:nvSpPr>
          <p:cNvPr id="345" name="Google Shape;345;p15"/>
          <p:cNvSpPr/>
          <p:nvPr/>
        </p:nvSpPr>
        <p:spPr>
          <a:xfrm>
            <a:off x="9326880" y="3066529"/>
            <a:ext cx="8915400" cy="628772"/>
          </a:xfrm>
          <a:prstGeom prst="roundRect">
            <a:avLst>
              <a:gd fmla="val 33334"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4400">
                <a:solidFill>
                  <a:schemeClr val="dk1"/>
                </a:solidFill>
                <a:latin typeface="Arial"/>
                <a:ea typeface="Arial"/>
                <a:cs typeface="Arial"/>
                <a:sym typeface="Arial"/>
              </a:rPr>
              <a:t>4. Do you like…………………….?</a:t>
            </a:r>
            <a:endParaRPr/>
          </a:p>
        </p:txBody>
      </p:sp>
      <p:sp>
        <p:nvSpPr>
          <p:cNvPr id="346" name="Google Shape;346;p15"/>
          <p:cNvSpPr/>
          <p:nvPr/>
        </p:nvSpPr>
        <p:spPr>
          <a:xfrm>
            <a:off x="9486900" y="5873233"/>
            <a:ext cx="9220200" cy="716842"/>
          </a:xfrm>
          <a:prstGeom prst="roundRect">
            <a:avLst>
              <a:gd fmla="val 33334"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4400">
                <a:solidFill>
                  <a:schemeClr val="dk1"/>
                </a:solidFill>
                <a:latin typeface="Arial"/>
                <a:ea typeface="Arial"/>
                <a:cs typeface="Arial"/>
                <a:sym typeface="Arial"/>
              </a:rPr>
              <a:t>5. Do you like…………………..?</a:t>
            </a:r>
            <a:endParaRPr/>
          </a:p>
        </p:txBody>
      </p:sp>
      <p:sp>
        <p:nvSpPr>
          <p:cNvPr id="347" name="Google Shape;347;p15"/>
          <p:cNvSpPr/>
          <p:nvPr/>
        </p:nvSpPr>
        <p:spPr>
          <a:xfrm>
            <a:off x="9395460" y="8403837"/>
            <a:ext cx="9403080" cy="714645"/>
          </a:xfrm>
          <a:prstGeom prst="roundRect">
            <a:avLst>
              <a:gd fmla="val 33334"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4400">
                <a:solidFill>
                  <a:schemeClr val="dk1"/>
                </a:solidFill>
                <a:latin typeface="Arial"/>
                <a:ea typeface="Arial"/>
                <a:cs typeface="Arial"/>
                <a:sym typeface="Arial"/>
              </a:rPr>
              <a:t>6. Do you like……………………?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p16"/>
          <p:cNvPicPr preferRelativeResize="0"/>
          <p:nvPr/>
        </p:nvPicPr>
        <p:blipFill rotWithShape="1">
          <a:blip r:embed="rId3">
            <a:alphaModFix/>
          </a:blip>
          <a:srcRect b="0" l="0" r="0" t="0"/>
          <a:stretch/>
        </p:blipFill>
        <p:spPr>
          <a:xfrm>
            <a:off x="9296400" y="2514600"/>
            <a:ext cx="7891631" cy="5257800"/>
          </a:xfrm>
          <a:prstGeom prst="rect">
            <a:avLst/>
          </a:prstGeom>
          <a:noFill/>
          <a:ln>
            <a:noFill/>
          </a:ln>
        </p:spPr>
      </p:pic>
      <p:pic>
        <p:nvPicPr>
          <p:cNvPr id="353" name="Google Shape;353;p16"/>
          <p:cNvPicPr preferRelativeResize="0"/>
          <p:nvPr/>
        </p:nvPicPr>
        <p:blipFill rotWithShape="1">
          <a:blip r:embed="rId4">
            <a:alphaModFix/>
          </a:blip>
          <a:srcRect b="0" l="0" r="0" t="0"/>
          <a:stretch/>
        </p:blipFill>
        <p:spPr>
          <a:xfrm>
            <a:off x="962809" y="2514600"/>
            <a:ext cx="7891631" cy="5257800"/>
          </a:xfrm>
          <a:prstGeom prst="rect">
            <a:avLst/>
          </a:prstGeom>
          <a:noFill/>
          <a:ln>
            <a:noFill/>
          </a:ln>
        </p:spPr>
      </p:pic>
      <p:sp>
        <p:nvSpPr>
          <p:cNvPr id="354" name="Google Shape;354;p16"/>
          <p:cNvSpPr/>
          <p:nvPr/>
        </p:nvSpPr>
        <p:spPr>
          <a:xfrm>
            <a:off x="1371600" y="1028700"/>
            <a:ext cx="14965680" cy="921781"/>
          </a:xfrm>
          <a:prstGeom prst="roundRect">
            <a:avLst>
              <a:gd fmla="val 33334"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Arial"/>
                <a:ea typeface="Arial"/>
                <a:cs typeface="Arial"/>
                <a:sym typeface="Arial"/>
              </a:rPr>
              <a:t>Look at the picture and guess what are they doing? </a:t>
            </a:r>
            <a:endParaRPr/>
          </a:p>
        </p:txBody>
      </p:sp>
      <p:sp>
        <p:nvSpPr>
          <p:cNvPr id="355" name="Google Shape;355;p16"/>
          <p:cNvSpPr txBox="1"/>
          <p:nvPr/>
        </p:nvSpPr>
        <p:spPr>
          <a:xfrm>
            <a:off x="1313329" y="8343900"/>
            <a:ext cx="63828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Calibri"/>
                <a:ea typeface="Calibri"/>
                <a:cs typeface="Calibri"/>
                <a:sym typeface="Calibri"/>
              </a:rPr>
              <a:t>He is making models. </a:t>
            </a:r>
            <a:endParaRPr/>
          </a:p>
        </p:txBody>
      </p:sp>
      <p:sp>
        <p:nvSpPr>
          <p:cNvPr id="356" name="Google Shape;356;p16"/>
          <p:cNvSpPr txBox="1"/>
          <p:nvPr/>
        </p:nvSpPr>
        <p:spPr>
          <a:xfrm>
            <a:off x="10134600" y="8550414"/>
            <a:ext cx="525511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Calibri"/>
                <a:ea typeface="Calibri"/>
                <a:cs typeface="Calibri"/>
                <a:sym typeface="Calibri"/>
              </a:rPr>
              <a:t>He is writing his blog.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grpSp>
        <p:nvGrpSpPr>
          <p:cNvPr id="361" name="Google Shape;361;p17"/>
          <p:cNvGrpSpPr/>
          <p:nvPr/>
        </p:nvGrpSpPr>
        <p:grpSpPr>
          <a:xfrm>
            <a:off x="533400" y="2324100"/>
            <a:ext cx="17556480" cy="7774405"/>
            <a:chOff x="582477" y="1728958"/>
            <a:chExt cx="17373600" cy="7668895"/>
          </a:xfrm>
        </p:grpSpPr>
        <p:sp>
          <p:nvSpPr>
            <p:cNvPr id="362" name="Google Shape;362;p17"/>
            <p:cNvSpPr/>
            <p:nvPr/>
          </p:nvSpPr>
          <p:spPr>
            <a:xfrm>
              <a:off x="3531031" y="3771900"/>
              <a:ext cx="14425046" cy="5625953"/>
            </a:xfrm>
            <a:prstGeom prst="roundRect">
              <a:avLst>
                <a:gd fmla="val 3916"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lang="en-US" sz="2800">
                  <a:solidFill>
                    <a:schemeClr val="dk1"/>
                  </a:solidFill>
                  <a:latin typeface="Times New Roman"/>
                  <a:ea typeface="Times New Roman"/>
                  <a:cs typeface="Times New Roman"/>
                  <a:sym typeface="Times New Roman"/>
                </a:rPr>
                <a:t>I build models in my free time. I have fifteen models. Some of them were gifts from  my friends and family, but I bough most of them. I mostly build planes and cars, but I have a few ship models, too. My favorite one is my MGA car model. The real MGA was a cool sports car from England. I think it’s very cute. </a:t>
              </a:r>
              <a:endParaRPr/>
            </a:p>
            <a:p>
              <a:pPr indent="0" lvl="0" marL="0" marR="0" rtl="0" algn="l">
                <a:lnSpc>
                  <a:spcPct val="150000"/>
                </a:lnSpc>
                <a:spcBef>
                  <a:spcPts val="0"/>
                </a:spcBef>
                <a:spcAft>
                  <a:spcPts val="0"/>
                </a:spcAft>
                <a:buNone/>
              </a:pPr>
              <a:r>
                <a:rPr lang="en-US" sz="2800">
                  <a:solidFill>
                    <a:schemeClr val="dk1"/>
                  </a:solidFill>
                  <a:latin typeface="Times New Roman"/>
                  <a:ea typeface="Times New Roman"/>
                  <a:cs typeface="Times New Roman"/>
                  <a:sym typeface="Times New Roman"/>
                </a:rPr>
                <a:t>I often spend one hour or two hours a day building my models. Sometime my sister Alice does it with me and films us  building models for her vlogs. She makes vlogs every week and it helps her make new friends. </a:t>
              </a:r>
              <a:endParaRPr/>
            </a:p>
            <a:p>
              <a:pPr indent="0" lvl="0" marL="0" marR="0" rtl="0" algn="l">
                <a:lnSpc>
                  <a:spcPct val="150000"/>
                </a:lnSpc>
                <a:spcBef>
                  <a:spcPts val="0"/>
                </a:spcBef>
                <a:spcAft>
                  <a:spcPts val="0"/>
                </a:spcAft>
                <a:buNone/>
              </a:pPr>
              <a:r>
                <a:rPr lang="en-US" sz="2800">
                  <a:solidFill>
                    <a:schemeClr val="dk1"/>
                  </a:solidFill>
                  <a:latin typeface="Times New Roman"/>
                  <a:ea typeface="Times New Roman"/>
                  <a:cs typeface="Times New Roman"/>
                  <a:sym typeface="Times New Roman"/>
                </a:rPr>
                <a:t>What about you? What do you do in your free time? Leave a comment and tell me. </a:t>
              </a:r>
              <a:endParaRPr/>
            </a:p>
          </p:txBody>
        </p:sp>
        <p:pic>
          <p:nvPicPr>
            <p:cNvPr id="363" name="Google Shape;363;p17"/>
            <p:cNvPicPr preferRelativeResize="0"/>
            <p:nvPr/>
          </p:nvPicPr>
          <p:blipFill rotWithShape="1">
            <a:blip r:embed="rId3">
              <a:alphaModFix/>
            </a:blip>
            <a:srcRect b="0" l="0" r="0" t="0"/>
            <a:stretch/>
          </p:blipFill>
          <p:spPr>
            <a:xfrm>
              <a:off x="582477" y="3771900"/>
              <a:ext cx="2871187" cy="3875221"/>
            </a:xfrm>
            <a:prstGeom prst="rect">
              <a:avLst/>
            </a:prstGeom>
            <a:noFill/>
            <a:ln>
              <a:noFill/>
            </a:ln>
          </p:spPr>
        </p:pic>
        <p:pic>
          <p:nvPicPr>
            <p:cNvPr id="364" name="Google Shape;364;p17"/>
            <p:cNvPicPr preferRelativeResize="0"/>
            <p:nvPr/>
          </p:nvPicPr>
          <p:blipFill rotWithShape="1">
            <a:blip r:embed="rId4">
              <a:alphaModFix/>
            </a:blip>
            <a:srcRect b="0" l="0" r="726" t="42998"/>
            <a:stretch/>
          </p:blipFill>
          <p:spPr>
            <a:xfrm>
              <a:off x="3737268" y="1728958"/>
              <a:ext cx="13660803" cy="846990"/>
            </a:xfrm>
            <a:prstGeom prst="rect">
              <a:avLst/>
            </a:prstGeom>
            <a:noFill/>
            <a:ln>
              <a:noFill/>
            </a:ln>
          </p:spPr>
        </p:pic>
        <p:pic>
          <p:nvPicPr>
            <p:cNvPr id="365" name="Google Shape;365;p17"/>
            <p:cNvPicPr preferRelativeResize="0"/>
            <p:nvPr/>
          </p:nvPicPr>
          <p:blipFill rotWithShape="1">
            <a:blip r:embed="rId5">
              <a:alphaModFix/>
            </a:blip>
            <a:srcRect b="0" l="0" r="0" t="0"/>
            <a:stretch/>
          </p:blipFill>
          <p:spPr>
            <a:xfrm>
              <a:off x="5486400" y="2575948"/>
              <a:ext cx="11601366" cy="1115140"/>
            </a:xfrm>
            <a:prstGeom prst="rect">
              <a:avLst/>
            </a:prstGeom>
            <a:noFill/>
            <a:ln>
              <a:noFill/>
            </a:ln>
          </p:spPr>
        </p:pic>
      </p:grpSp>
      <p:sp>
        <p:nvSpPr>
          <p:cNvPr id="366" name="Google Shape;366;p17"/>
          <p:cNvSpPr/>
          <p:nvPr/>
        </p:nvSpPr>
        <p:spPr>
          <a:xfrm>
            <a:off x="2324100" y="963009"/>
            <a:ext cx="13639800" cy="754888"/>
          </a:xfrm>
          <a:prstGeom prst="roundRect">
            <a:avLst>
              <a:gd fmla="val 33334"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Look at the picture and answer the questions. </a:t>
            </a:r>
            <a:endParaRPr/>
          </a:p>
          <a:p>
            <a:pPr indent="-742950" lvl="0" marL="742950" marR="0" rtl="0" algn="l">
              <a:spcBef>
                <a:spcPts val="0"/>
              </a:spcBef>
              <a:spcAft>
                <a:spcPts val="0"/>
              </a:spcAft>
              <a:buClr>
                <a:schemeClr val="dk1"/>
              </a:buClr>
              <a:buSzPts val="3600"/>
              <a:buFont typeface="Arial"/>
              <a:buAutoNum type="arabicPeriod"/>
            </a:pPr>
            <a:r>
              <a:rPr lang="en-US" sz="3600">
                <a:solidFill>
                  <a:schemeClr val="dk1"/>
                </a:solidFill>
                <a:latin typeface="Arial"/>
                <a:ea typeface="Arial"/>
                <a:cs typeface="Arial"/>
                <a:sym typeface="Arial"/>
              </a:rPr>
              <a:t>What’s her name? </a:t>
            </a:r>
            <a:endParaRPr/>
          </a:p>
          <a:p>
            <a:pPr indent="-742950" lvl="0" marL="742950" marR="0" rtl="0" algn="l">
              <a:spcBef>
                <a:spcPts val="0"/>
              </a:spcBef>
              <a:spcAft>
                <a:spcPts val="0"/>
              </a:spcAft>
              <a:buClr>
                <a:schemeClr val="dk1"/>
              </a:buClr>
              <a:buSzPts val="3600"/>
              <a:buFont typeface="Arial"/>
              <a:buAutoNum type="arabicPeriod"/>
            </a:pPr>
            <a:r>
              <a:rPr lang="en-US" sz="3600">
                <a:solidFill>
                  <a:schemeClr val="dk1"/>
                </a:solidFill>
                <a:latin typeface="Arial"/>
                <a:ea typeface="Arial"/>
                <a:cs typeface="Arial"/>
                <a:sym typeface="Arial"/>
              </a:rPr>
              <a:t>What does she like?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grpSp>
        <p:nvGrpSpPr>
          <p:cNvPr id="371" name="Google Shape;371;p18"/>
          <p:cNvGrpSpPr/>
          <p:nvPr/>
        </p:nvGrpSpPr>
        <p:grpSpPr>
          <a:xfrm>
            <a:off x="583123" y="1638300"/>
            <a:ext cx="17121754" cy="8086885"/>
            <a:chOff x="582477" y="1090048"/>
            <a:chExt cx="17121754" cy="8086885"/>
          </a:xfrm>
        </p:grpSpPr>
        <p:sp>
          <p:nvSpPr>
            <p:cNvPr id="372" name="Google Shape;372;p18"/>
            <p:cNvSpPr/>
            <p:nvPr/>
          </p:nvSpPr>
          <p:spPr>
            <a:xfrm>
              <a:off x="3531031" y="3771900"/>
              <a:ext cx="14173200" cy="5405033"/>
            </a:xfrm>
            <a:prstGeom prst="roundRect">
              <a:avLst>
                <a:gd fmla="val 3916"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lang="en-US" sz="2800">
                  <a:solidFill>
                    <a:schemeClr val="dk1"/>
                  </a:solidFill>
                  <a:latin typeface="Times New Roman"/>
                  <a:ea typeface="Times New Roman"/>
                  <a:cs typeface="Times New Roman"/>
                  <a:sym typeface="Times New Roman"/>
                </a:rPr>
                <a:t>I build models in my free time. I have fifteen models. Some of them were gifts from  my friends and family, but I bough most of them. I mostly build planes and cars, but I have a few ship models, too. My favorite one is my MGA car model. The real MGA was a cool sports car from England. I think it’s very cute. </a:t>
              </a:r>
              <a:endParaRPr/>
            </a:p>
            <a:p>
              <a:pPr indent="0" lvl="0" marL="0" marR="0" rtl="0" algn="l">
                <a:lnSpc>
                  <a:spcPct val="150000"/>
                </a:lnSpc>
                <a:spcBef>
                  <a:spcPts val="0"/>
                </a:spcBef>
                <a:spcAft>
                  <a:spcPts val="0"/>
                </a:spcAft>
                <a:buNone/>
              </a:pPr>
              <a:r>
                <a:rPr lang="en-US" sz="2800">
                  <a:solidFill>
                    <a:schemeClr val="dk1"/>
                  </a:solidFill>
                  <a:latin typeface="Times New Roman"/>
                  <a:ea typeface="Times New Roman"/>
                  <a:cs typeface="Times New Roman"/>
                  <a:sym typeface="Times New Roman"/>
                </a:rPr>
                <a:t>I often spend one hour or two hours a day building my models. Sometime my sister Alice does it with me and films us  building models for her vlogs. She makes vlogs every week and it helps her make new friends. </a:t>
              </a:r>
              <a:endParaRPr/>
            </a:p>
            <a:p>
              <a:pPr indent="0" lvl="0" marL="0" marR="0" rtl="0" algn="l">
                <a:lnSpc>
                  <a:spcPct val="150000"/>
                </a:lnSpc>
                <a:spcBef>
                  <a:spcPts val="0"/>
                </a:spcBef>
                <a:spcAft>
                  <a:spcPts val="0"/>
                </a:spcAft>
                <a:buNone/>
              </a:pPr>
              <a:r>
                <a:rPr lang="en-US" sz="2800">
                  <a:solidFill>
                    <a:schemeClr val="dk1"/>
                  </a:solidFill>
                  <a:latin typeface="Times New Roman"/>
                  <a:ea typeface="Times New Roman"/>
                  <a:cs typeface="Times New Roman"/>
                  <a:sym typeface="Times New Roman"/>
                </a:rPr>
                <a:t>What about you? What do you do in your free time? Leave a comment and tell me. </a:t>
              </a:r>
              <a:endParaRPr/>
            </a:p>
          </p:txBody>
        </p:sp>
        <p:pic>
          <p:nvPicPr>
            <p:cNvPr id="373" name="Google Shape;373;p18"/>
            <p:cNvPicPr preferRelativeResize="0"/>
            <p:nvPr/>
          </p:nvPicPr>
          <p:blipFill rotWithShape="1">
            <a:blip r:embed="rId3">
              <a:alphaModFix/>
            </a:blip>
            <a:srcRect b="0" l="0" r="0" t="0"/>
            <a:stretch/>
          </p:blipFill>
          <p:spPr>
            <a:xfrm>
              <a:off x="582477" y="3771900"/>
              <a:ext cx="2871187" cy="3875221"/>
            </a:xfrm>
            <a:prstGeom prst="rect">
              <a:avLst/>
            </a:prstGeom>
            <a:noFill/>
            <a:ln>
              <a:noFill/>
            </a:ln>
          </p:spPr>
        </p:pic>
        <p:pic>
          <p:nvPicPr>
            <p:cNvPr id="374" name="Google Shape;374;p18"/>
            <p:cNvPicPr preferRelativeResize="0"/>
            <p:nvPr/>
          </p:nvPicPr>
          <p:blipFill rotWithShape="1">
            <a:blip r:embed="rId4">
              <a:alphaModFix/>
            </a:blip>
            <a:srcRect b="0" l="0" r="0" t="0"/>
            <a:stretch/>
          </p:blipFill>
          <p:spPr>
            <a:xfrm>
              <a:off x="3737268" y="1090048"/>
              <a:ext cx="13760726" cy="1485900"/>
            </a:xfrm>
            <a:prstGeom prst="rect">
              <a:avLst/>
            </a:prstGeom>
            <a:noFill/>
            <a:ln>
              <a:noFill/>
            </a:ln>
          </p:spPr>
        </p:pic>
        <p:pic>
          <p:nvPicPr>
            <p:cNvPr id="375" name="Google Shape;375;p18"/>
            <p:cNvPicPr preferRelativeResize="0"/>
            <p:nvPr/>
          </p:nvPicPr>
          <p:blipFill rotWithShape="1">
            <a:blip r:embed="rId5">
              <a:alphaModFix/>
            </a:blip>
            <a:srcRect b="0" l="0" r="0" t="0"/>
            <a:stretch/>
          </p:blipFill>
          <p:spPr>
            <a:xfrm>
              <a:off x="5486400" y="2575948"/>
              <a:ext cx="11601366" cy="1115140"/>
            </a:xfrm>
            <a:prstGeom prst="rect">
              <a:avLst/>
            </a:prstGeom>
            <a:noFill/>
            <a:ln>
              <a:noFill/>
            </a:ln>
          </p:spPr>
        </p:pic>
      </p:grpSp>
      <p:sp>
        <p:nvSpPr>
          <p:cNvPr id="376" name="Google Shape;376;p18"/>
          <p:cNvSpPr/>
          <p:nvPr/>
        </p:nvSpPr>
        <p:spPr>
          <a:xfrm>
            <a:off x="2286000" y="184371"/>
            <a:ext cx="13639800" cy="754888"/>
          </a:xfrm>
          <a:prstGeom prst="roundRect">
            <a:avLst>
              <a:gd fmla="val 33334"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4400">
                <a:solidFill>
                  <a:schemeClr val="dk1"/>
                </a:solidFill>
                <a:latin typeface="Arial"/>
                <a:ea typeface="Arial"/>
                <a:cs typeface="Arial"/>
                <a:sym typeface="Arial"/>
              </a:rPr>
              <a:t>a.  Read Kate’s blog and choose the best title.</a:t>
            </a:r>
            <a:endParaRPr/>
          </a:p>
        </p:txBody>
      </p:sp>
      <p:sp>
        <p:nvSpPr>
          <p:cNvPr id="377" name="Google Shape;377;p18"/>
          <p:cNvSpPr/>
          <p:nvPr/>
        </p:nvSpPr>
        <p:spPr>
          <a:xfrm>
            <a:off x="682284" y="877825"/>
            <a:ext cx="6111260" cy="754888"/>
          </a:xfrm>
          <a:prstGeom prst="roundRect">
            <a:avLst>
              <a:gd fmla="val 33334"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1. My Model Collection</a:t>
            </a:r>
            <a:endParaRPr/>
          </a:p>
        </p:txBody>
      </p:sp>
      <p:sp>
        <p:nvSpPr>
          <p:cNvPr id="378" name="Google Shape;378;p18"/>
          <p:cNvSpPr/>
          <p:nvPr/>
        </p:nvSpPr>
        <p:spPr>
          <a:xfrm>
            <a:off x="7592029" y="939259"/>
            <a:ext cx="7391400" cy="687783"/>
          </a:xfrm>
          <a:prstGeom prst="roundRect">
            <a:avLst>
              <a:gd fmla="val 33334"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2. Building Model Cars is fun</a:t>
            </a:r>
            <a:endParaRPr/>
          </a:p>
        </p:txBody>
      </p:sp>
      <p:sp>
        <p:nvSpPr>
          <p:cNvPr id="379" name="Google Shape;379;p18"/>
          <p:cNvSpPr/>
          <p:nvPr/>
        </p:nvSpPr>
        <p:spPr>
          <a:xfrm>
            <a:off x="652318" y="829752"/>
            <a:ext cx="5367482" cy="960948"/>
          </a:xfrm>
          <a:prstGeom prst="ellipse">
            <a:avLst/>
          </a:pr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9"/>
                                        </p:tgtEl>
                                        <p:attrNameLst>
                                          <p:attrName>style.visibility</p:attrName>
                                        </p:attrNameLst>
                                      </p:cBhvr>
                                      <p:to>
                                        <p:strVal val="visible"/>
                                      </p:to>
                                    </p:set>
                                    <p:anim calcmode="lin" valueType="num">
                                      <p:cBhvr additive="base">
                                        <p:cTn dur="500"/>
                                        <p:tgtEl>
                                          <p:spTgt spid="37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19"/>
          <p:cNvSpPr/>
          <p:nvPr/>
        </p:nvSpPr>
        <p:spPr>
          <a:xfrm>
            <a:off x="624840" y="1555530"/>
            <a:ext cx="11689080" cy="940225"/>
          </a:xfrm>
          <a:prstGeom prst="roundRect">
            <a:avLst>
              <a:gd fmla="val 33334"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4000">
                <a:solidFill>
                  <a:schemeClr val="dk1"/>
                </a:solidFill>
                <a:latin typeface="Arial"/>
                <a:ea typeface="Arial"/>
                <a:cs typeface="Arial"/>
                <a:sym typeface="Arial"/>
              </a:rPr>
              <a:t>1. How did Kate get most for her model? </a:t>
            </a:r>
            <a:endParaRPr sz="4400">
              <a:solidFill>
                <a:schemeClr val="dk1"/>
              </a:solidFill>
              <a:latin typeface="Arial"/>
              <a:ea typeface="Arial"/>
              <a:cs typeface="Arial"/>
              <a:sym typeface="Arial"/>
            </a:endParaRPr>
          </a:p>
        </p:txBody>
      </p:sp>
      <p:sp>
        <p:nvSpPr>
          <p:cNvPr id="385" name="Google Shape;385;p19"/>
          <p:cNvSpPr/>
          <p:nvPr/>
        </p:nvSpPr>
        <p:spPr>
          <a:xfrm>
            <a:off x="746760" y="3585369"/>
            <a:ext cx="8534400" cy="940225"/>
          </a:xfrm>
          <a:prstGeom prst="roundRect">
            <a:avLst>
              <a:gd fmla="val 33334"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4000">
                <a:solidFill>
                  <a:schemeClr val="dk1"/>
                </a:solidFill>
                <a:latin typeface="Arial"/>
                <a:ea typeface="Arial"/>
                <a:cs typeface="Arial"/>
                <a:sym typeface="Arial"/>
              </a:rPr>
              <a:t>2. What is her favorite model?</a:t>
            </a:r>
            <a:endParaRPr/>
          </a:p>
        </p:txBody>
      </p:sp>
      <p:sp>
        <p:nvSpPr>
          <p:cNvPr id="386" name="Google Shape;386;p19"/>
          <p:cNvSpPr/>
          <p:nvPr/>
        </p:nvSpPr>
        <p:spPr>
          <a:xfrm>
            <a:off x="731520" y="5563913"/>
            <a:ext cx="11689080" cy="940225"/>
          </a:xfrm>
          <a:prstGeom prst="roundRect">
            <a:avLst>
              <a:gd fmla="val 33334"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4400">
                <a:solidFill>
                  <a:schemeClr val="dk1"/>
                </a:solidFill>
                <a:latin typeface="Arial"/>
                <a:ea typeface="Arial"/>
                <a:cs typeface="Arial"/>
                <a:sym typeface="Arial"/>
              </a:rPr>
              <a:t>3</a:t>
            </a:r>
            <a:r>
              <a:rPr lang="en-US" sz="4000">
                <a:solidFill>
                  <a:schemeClr val="dk1"/>
                </a:solidFill>
                <a:latin typeface="Arial"/>
                <a:ea typeface="Arial"/>
                <a:cs typeface="Arial"/>
                <a:sym typeface="Arial"/>
              </a:rPr>
              <a:t>. Who does Kate build her models with?</a:t>
            </a:r>
            <a:endParaRPr sz="4400">
              <a:solidFill>
                <a:schemeClr val="dk1"/>
              </a:solidFill>
              <a:latin typeface="Arial"/>
              <a:ea typeface="Arial"/>
              <a:cs typeface="Arial"/>
              <a:sym typeface="Arial"/>
            </a:endParaRPr>
          </a:p>
        </p:txBody>
      </p:sp>
      <p:sp>
        <p:nvSpPr>
          <p:cNvPr id="387" name="Google Shape;387;p19"/>
          <p:cNvSpPr/>
          <p:nvPr/>
        </p:nvSpPr>
        <p:spPr>
          <a:xfrm>
            <a:off x="609600" y="7657223"/>
            <a:ext cx="11353800" cy="940225"/>
          </a:xfrm>
          <a:prstGeom prst="roundRect">
            <a:avLst>
              <a:gd fmla="val 33334"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4000">
                <a:solidFill>
                  <a:schemeClr val="dk1"/>
                </a:solidFill>
                <a:latin typeface="Arial"/>
                <a:ea typeface="Arial"/>
                <a:cs typeface="Arial"/>
                <a:sym typeface="Arial"/>
              </a:rPr>
              <a:t>4. Why does Alice film them to building models?</a:t>
            </a:r>
            <a:endParaRPr/>
          </a:p>
        </p:txBody>
      </p:sp>
      <p:sp>
        <p:nvSpPr>
          <p:cNvPr id="388" name="Google Shape;388;p19"/>
          <p:cNvSpPr txBox="1"/>
          <p:nvPr/>
        </p:nvSpPr>
        <p:spPr>
          <a:xfrm>
            <a:off x="762000" y="2729292"/>
            <a:ext cx="4555210" cy="70788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4000"/>
              <a:buFont typeface="Arial"/>
              <a:buAutoNum type="alphaLcPeriod"/>
            </a:pPr>
            <a:r>
              <a:rPr lang="en-US" sz="4000">
                <a:solidFill>
                  <a:schemeClr val="dk1"/>
                </a:solidFill>
                <a:latin typeface="Arial"/>
                <a:ea typeface="Arial"/>
                <a:cs typeface="Arial"/>
                <a:sym typeface="Arial"/>
              </a:rPr>
              <a:t>They were gifts. </a:t>
            </a:r>
            <a:endParaRPr/>
          </a:p>
        </p:txBody>
      </p:sp>
      <p:sp>
        <p:nvSpPr>
          <p:cNvPr id="389" name="Google Shape;389;p19"/>
          <p:cNvSpPr txBox="1"/>
          <p:nvPr/>
        </p:nvSpPr>
        <p:spPr>
          <a:xfrm>
            <a:off x="5257800" y="2352545"/>
            <a:ext cx="8001000" cy="14157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4000">
                <a:solidFill>
                  <a:schemeClr val="dk1"/>
                </a:solidFill>
                <a:latin typeface="Arial"/>
                <a:ea typeface="Arial"/>
                <a:cs typeface="Arial"/>
                <a:sym typeface="Arial"/>
              </a:rPr>
              <a:t>b. She bought them.</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90" name="Google Shape;390;p19"/>
          <p:cNvSpPr txBox="1"/>
          <p:nvPr/>
        </p:nvSpPr>
        <p:spPr>
          <a:xfrm>
            <a:off x="10020300" y="2303620"/>
            <a:ext cx="5638800" cy="14157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4000">
                <a:solidFill>
                  <a:schemeClr val="dk1"/>
                </a:solidFill>
                <a:latin typeface="Arial"/>
                <a:ea typeface="Arial"/>
                <a:cs typeface="Arial"/>
                <a:sym typeface="Arial"/>
              </a:rPr>
              <a:t>c. She found them. </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91" name="Google Shape;391;p19"/>
          <p:cNvSpPr txBox="1"/>
          <p:nvPr/>
        </p:nvSpPr>
        <p:spPr>
          <a:xfrm>
            <a:off x="914400" y="4600583"/>
            <a:ext cx="3276600" cy="70788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4000"/>
              <a:buFont typeface="Arial"/>
              <a:buAutoNum type="alphaLcPeriod"/>
            </a:pPr>
            <a:r>
              <a:rPr lang="en-US" sz="4000">
                <a:solidFill>
                  <a:schemeClr val="dk1"/>
                </a:solidFill>
                <a:latin typeface="Arial"/>
                <a:ea typeface="Arial"/>
                <a:cs typeface="Arial"/>
                <a:sym typeface="Arial"/>
              </a:rPr>
              <a:t>a car</a:t>
            </a:r>
            <a:endParaRPr/>
          </a:p>
        </p:txBody>
      </p:sp>
      <p:sp>
        <p:nvSpPr>
          <p:cNvPr id="392" name="Google Shape;392;p19"/>
          <p:cNvSpPr txBox="1"/>
          <p:nvPr/>
        </p:nvSpPr>
        <p:spPr>
          <a:xfrm>
            <a:off x="3619500" y="4676255"/>
            <a:ext cx="3276600" cy="70788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4000"/>
              <a:buFont typeface="Arial"/>
              <a:buAutoNum type="alphaLcPeriod"/>
            </a:pPr>
            <a:r>
              <a:rPr lang="en-US" sz="4000">
                <a:solidFill>
                  <a:schemeClr val="dk1"/>
                </a:solidFill>
                <a:latin typeface="Arial"/>
                <a:ea typeface="Arial"/>
                <a:cs typeface="Arial"/>
                <a:sym typeface="Arial"/>
              </a:rPr>
              <a:t>a ship</a:t>
            </a:r>
            <a:endParaRPr/>
          </a:p>
        </p:txBody>
      </p:sp>
      <p:sp>
        <p:nvSpPr>
          <p:cNvPr id="393" name="Google Shape;393;p19"/>
          <p:cNvSpPr txBox="1"/>
          <p:nvPr/>
        </p:nvSpPr>
        <p:spPr>
          <a:xfrm>
            <a:off x="6576060" y="4817427"/>
            <a:ext cx="3276600" cy="70788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4000"/>
              <a:buFont typeface="Arial"/>
              <a:buAutoNum type="alphaLcPeriod"/>
            </a:pPr>
            <a:r>
              <a:rPr lang="en-US" sz="4000">
                <a:solidFill>
                  <a:schemeClr val="dk1"/>
                </a:solidFill>
                <a:latin typeface="Arial"/>
                <a:ea typeface="Arial"/>
                <a:cs typeface="Arial"/>
                <a:sym typeface="Arial"/>
              </a:rPr>
              <a:t>a plane</a:t>
            </a:r>
            <a:endParaRPr/>
          </a:p>
        </p:txBody>
      </p:sp>
      <p:sp>
        <p:nvSpPr>
          <p:cNvPr id="394" name="Google Shape;394;p19"/>
          <p:cNvSpPr txBox="1"/>
          <p:nvPr/>
        </p:nvSpPr>
        <p:spPr>
          <a:xfrm>
            <a:off x="762000" y="6571466"/>
            <a:ext cx="3276600" cy="70788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4000"/>
              <a:buFont typeface="Arial"/>
              <a:buAutoNum type="alphaLcPeriod"/>
            </a:pPr>
            <a:r>
              <a:rPr lang="en-US" sz="4000">
                <a:solidFill>
                  <a:schemeClr val="dk1"/>
                </a:solidFill>
                <a:latin typeface="Arial"/>
                <a:ea typeface="Arial"/>
                <a:cs typeface="Arial"/>
                <a:sym typeface="Arial"/>
              </a:rPr>
              <a:t>her friend</a:t>
            </a:r>
            <a:endParaRPr/>
          </a:p>
        </p:txBody>
      </p:sp>
      <p:sp>
        <p:nvSpPr>
          <p:cNvPr id="395" name="Google Shape;395;p19"/>
          <p:cNvSpPr txBox="1"/>
          <p:nvPr/>
        </p:nvSpPr>
        <p:spPr>
          <a:xfrm>
            <a:off x="4038600" y="6571466"/>
            <a:ext cx="3276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Arial"/>
                <a:ea typeface="Arial"/>
                <a:cs typeface="Arial"/>
                <a:sym typeface="Arial"/>
              </a:rPr>
              <a:t>b</a:t>
            </a:r>
            <a:r>
              <a:rPr lang="en-US" sz="2800">
                <a:solidFill>
                  <a:schemeClr val="dk1"/>
                </a:solidFill>
                <a:latin typeface="Arial"/>
                <a:ea typeface="Arial"/>
                <a:cs typeface="Arial"/>
                <a:sym typeface="Arial"/>
              </a:rPr>
              <a:t>. </a:t>
            </a:r>
            <a:r>
              <a:rPr lang="en-US" sz="4000">
                <a:solidFill>
                  <a:schemeClr val="dk1"/>
                </a:solidFill>
                <a:latin typeface="Arial"/>
                <a:ea typeface="Arial"/>
                <a:cs typeface="Arial"/>
                <a:sym typeface="Arial"/>
              </a:rPr>
              <a:t>her teacher</a:t>
            </a:r>
            <a:endParaRPr sz="2800">
              <a:solidFill>
                <a:schemeClr val="dk1"/>
              </a:solidFill>
              <a:latin typeface="Arial"/>
              <a:ea typeface="Arial"/>
              <a:cs typeface="Arial"/>
              <a:sym typeface="Arial"/>
            </a:endParaRPr>
          </a:p>
        </p:txBody>
      </p:sp>
      <p:sp>
        <p:nvSpPr>
          <p:cNvPr id="396" name="Google Shape;396;p19"/>
          <p:cNvSpPr txBox="1"/>
          <p:nvPr/>
        </p:nvSpPr>
        <p:spPr>
          <a:xfrm>
            <a:off x="7711442" y="6658538"/>
            <a:ext cx="318645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Arial"/>
                <a:ea typeface="Arial"/>
                <a:cs typeface="Arial"/>
                <a:sym typeface="Arial"/>
              </a:rPr>
              <a:t>c. her sister</a:t>
            </a:r>
            <a:endParaRPr sz="2800">
              <a:solidFill>
                <a:schemeClr val="dk1"/>
              </a:solidFill>
              <a:latin typeface="Arial"/>
              <a:ea typeface="Arial"/>
              <a:cs typeface="Arial"/>
              <a:sym typeface="Arial"/>
            </a:endParaRPr>
          </a:p>
        </p:txBody>
      </p:sp>
      <p:sp>
        <p:nvSpPr>
          <p:cNvPr id="397" name="Google Shape;397;p19"/>
          <p:cNvSpPr txBox="1"/>
          <p:nvPr/>
        </p:nvSpPr>
        <p:spPr>
          <a:xfrm>
            <a:off x="731520" y="8830985"/>
            <a:ext cx="3276600" cy="70788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4000"/>
              <a:buFont typeface="Arial"/>
              <a:buAutoNum type="alphaLcPeriod"/>
            </a:pPr>
            <a:r>
              <a:rPr lang="en-US" sz="4000">
                <a:solidFill>
                  <a:schemeClr val="dk1"/>
                </a:solidFill>
                <a:latin typeface="Arial"/>
                <a:ea typeface="Arial"/>
                <a:cs typeface="Arial"/>
                <a:sym typeface="Arial"/>
              </a:rPr>
              <a:t>for school</a:t>
            </a:r>
            <a:endParaRPr/>
          </a:p>
        </p:txBody>
      </p:sp>
      <p:sp>
        <p:nvSpPr>
          <p:cNvPr id="398" name="Google Shape;398;p19"/>
          <p:cNvSpPr txBox="1"/>
          <p:nvPr/>
        </p:nvSpPr>
        <p:spPr>
          <a:xfrm>
            <a:off x="4008120" y="8846225"/>
            <a:ext cx="41148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Arial"/>
                <a:ea typeface="Arial"/>
                <a:cs typeface="Arial"/>
                <a:sym typeface="Arial"/>
              </a:rPr>
              <a:t>b. for her vlogs</a:t>
            </a:r>
            <a:endParaRPr/>
          </a:p>
        </p:txBody>
      </p:sp>
      <p:sp>
        <p:nvSpPr>
          <p:cNvPr id="399" name="Google Shape;399;p19"/>
          <p:cNvSpPr txBox="1"/>
          <p:nvPr/>
        </p:nvSpPr>
        <p:spPr>
          <a:xfrm>
            <a:off x="8122920" y="8903118"/>
            <a:ext cx="44958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Arial"/>
                <a:ea typeface="Arial"/>
                <a:cs typeface="Arial"/>
                <a:sym typeface="Arial"/>
              </a:rPr>
              <a:t>b. for her friends</a:t>
            </a:r>
            <a:endParaRPr/>
          </a:p>
        </p:txBody>
      </p:sp>
      <p:sp>
        <p:nvSpPr>
          <p:cNvPr id="400" name="Google Shape;400;p19"/>
          <p:cNvSpPr/>
          <p:nvPr/>
        </p:nvSpPr>
        <p:spPr>
          <a:xfrm>
            <a:off x="5013960" y="2762478"/>
            <a:ext cx="822960" cy="804910"/>
          </a:xfrm>
          <a:prstGeom prst="ellipse">
            <a:avLst/>
          </a:pr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19"/>
          <p:cNvSpPr/>
          <p:nvPr/>
        </p:nvSpPr>
        <p:spPr>
          <a:xfrm>
            <a:off x="662940" y="4592228"/>
            <a:ext cx="822960" cy="804910"/>
          </a:xfrm>
          <a:prstGeom prst="ellipse">
            <a:avLst/>
          </a:pr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19"/>
          <p:cNvSpPr/>
          <p:nvPr/>
        </p:nvSpPr>
        <p:spPr>
          <a:xfrm>
            <a:off x="7543800" y="6699478"/>
            <a:ext cx="822960" cy="804910"/>
          </a:xfrm>
          <a:prstGeom prst="ellipse">
            <a:avLst/>
          </a:pr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19"/>
          <p:cNvSpPr/>
          <p:nvPr/>
        </p:nvSpPr>
        <p:spPr>
          <a:xfrm>
            <a:off x="3779520" y="8815745"/>
            <a:ext cx="822960" cy="804910"/>
          </a:xfrm>
          <a:prstGeom prst="ellipse">
            <a:avLst/>
          </a:pr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0"/>
                                        </p:tgtEl>
                                        <p:attrNameLst>
                                          <p:attrName>style.visibility</p:attrName>
                                        </p:attrNameLst>
                                      </p:cBhvr>
                                      <p:to>
                                        <p:strVal val="visible"/>
                                      </p:to>
                                    </p:set>
                                    <p:anim calcmode="lin" valueType="num">
                                      <p:cBhvr additive="base">
                                        <p:cTn dur="500"/>
                                        <p:tgtEl>
                                          <p:spTgt spid="40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1"/>
                                        </p:tgtEl>
                                        <p:attrNameLst>
                                          <p:attrName>style.visibility</p:attrName>
                                        </p:attrNameLst>
                                      </p:cBhvr>
                                      <p:to>
                                        <p:strVal val="visible"/>
                                      </p:to>
                                    </p:set>
                                    <p:anim calcmode="lin" valueType="num">
                                      <p:cBhvr additive="base">
                                        <p:cTn dur="500"/>
                                        <p:tgtEl>
                                          <p:spTgt spid="4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2"/>
                                        </p:tgtEl>
                                        <p:attrNameLst>
                                          <p:attrName>style.visibility</p:attrName>
                                        </p:attrNameLst>
                                      </p:cBhvr>
                                      <p:to>
                                        <p:strVal val="visible"/>
                                      </p:to>
                                    </p:set>
                                    <p:anim calcmode="lin" valueType="num">
                                      <p:cBhvr additive="base">
                                        <p:cTn dur="500"/>
                                        <p:tgtEl>
                                          <p:spTgt spid="40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3"/>
                                        </p:tgtEl>
                                        <p:attrNameLst>
                                          <p:attrName>style.visibility</p:attrName>
                                        </p:attrNameLst>
                                      </p:cBhvr>
                                      <p:to>
                                        <p:strVal val="visible"/>
                                      </p:to>
                                    </p:set>
                                    <p:anim calcmode="lin" valueType="num">
                                      <p:cBhvr additive="base">
                                        <p:cTn dur="500"/>
                                        <p:tgtEl>
                                          <p:spTgt spid="40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0"/>
          <p:cNvSpPr/>
          <p:nvPr/>
        </p:nvSpPr>
        <p:spPr>
          <a:xfrm>
            <a:off x="1752600" y="1028700"/>
            <a:ext cx="13063780" cy="940225"/>
          </a:xfrm>
          <a:prstGeom prst="roundRect">
            <a:avLst>
              <a:gd fmla="val 33334" name="adj"/>
            </a:avLst>
          </a:prstGeom>
          <a:solidFill>
            <a:srgbClr val="FDE9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4400">
                <a:solidFill>
                  <a:schemeClr val="dk1"/>
                </a:solidFill>
                <a:latin typeface="Arial"/>
                <a:ea typeface="Arial"/>
                <a:cs typeface="Arial"/>
                <a:sym typeface="Arial"/>
              </a:rPr>
              <a:t>C. In pair. What cool things can you make?</a:t>
            </a:r>
            <a:endParaRPr/>
          </a:p>
        </p:txBody>
      </p:sp>
      <p:sp>
        <p:nvSpPr>
          <p:cNvPr id="409" name="Google Shape;409;p20"/>
          <p:cNvSpPr/>
          <p:nvPr/>
        </p:nvSpPr>
        <p:spPr>
          <a:xfrm>
            <a:off x="609600" y="3238500"/>
            <a:ext cx="10591800" cy="940225"/>
          </a:xfrm>
          <a:prstGeom prst="roundRect">
            <a:avLst>
              <a:gd fmla="val 33334"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4400">
                <a:solidFill>
                  <a:schemeClr val="dk1"/>
                </a:solidFill>
                <a:latin typeface="Arial"/>
                <a:ea typeface="Arial"/>
                <a:cs typeface="Arial"/>
                <a:sym typeface="Arial"/>
              </a:rPr>
              <a:t>1. What do you do in your free time?</a:t>
            </a:r>
            <a:endParaRPr/>
          </a:p>
        </p:txBody>
      </p:sp>
      <p:sp>
        <p:nvSpPr>
          <p:cNvPr id="410" name="Google Shape;410;p20"/>
          <p:cNvSpPr/>
          <p:nvPr/>
        </p:nvSpPr>
        <p:spPr>
          <a:xfrm>
            <a:off x="762000" y="5331036"/>
            <a:ext cx="12822910" cy="739140"/>
          </a:xfrm>
          <a:prstGeom prst="roundRect">
            <a:avLst>
              <a:gd fmla="val 33334"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4400">
                <a:solidFill>
                  <a:schemeClr val="dk1"/>
                </a:solidFill>
                <a:latin typeface="Arial"/>
                <a:ea typeface="Arial"/>
                <a:cs typeface="Arial"/>
                <a:sym typeface="Arial"/>
              </a:rPr>
              <a:t>2. What cool things can you make?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
          <p:cNvSpPr/>
          <p:nvPr/>
        </p:nvSpPr>
        <p:spPr>
          <a:xfrm>
            <a:off x="4953000" y="499303"/>
            <a:ext cx="7010400" cy="12954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rgbClr val="974806"/>
                </a:solidFill>
                <a:latin typeface="Arial"/>
                <a:ea typeface="Arial"/>
                <a:cs typeface="Arial"/>
                <a:sym typeface="Arial"/>
              </a:rPr>
              <a:t>WARM-UP</a:t>
            </a:r>
            <a:endParaRPr/>
          </a:p>
        </p:txBody>
      </p:sp>
      <p:pic>
        <p:nvPicPr>
          <p:cNvPr descr="Logo, company name&#10;&#10;Description automatically generated" id="166" name="Google Shape;166;p2"/>
          <p:cNvPicPr preferRelativeResize="0"/>
          <p:nvPr/>
        </p:nvPicPr>
        <p:blipFill rotWithShape="1">
          <a:blip r:embed="rId3">
            <a:alphaModFix/>
          </a:blip>
          <a:srcRect b="32407" l="25004" r="24724" t="17747"/>
          <a:stretch/>
        </p:blipFill>
        <p:spPr>
          <a:xfrm>
            <a:off x="-3891167" y="494481"/>
            <a:ext cx="2622687" cy="2600445"/>
          </a:xfrm>
          <a:prstGeom prst="rect">
            <a:avLst/>
          </a:prstGeom>
          <a:noFill/>
          <a:ln>
            <a:noFill/>
          </a:ln>
        </p:spPr>
      </p:pic>
      <p:pic>
        <p:nvPicPr>
          <p:cNvPr id="167" name="Google Shape;167;p2"/>
          <p:cNvPicPr preferRelativeResize="0"/>
          <p:nvPr/>
        </p:nvPicPr>
        <p:blipFill rotWithShape="1">
          <a:blip r:embed="rId4">
            <a:alphaModFix/>
          </a:blip>
          <a:srcRect b="0" l="0" r="0" t="0"/>
          <a:stretch/>
        </p:blipFill>
        <p:spPr>
          <a:xfrm>
            <a:off x="2286000" y="1817563"/>
            <a:ext cx="13258800" cy="7458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grpSp>
        <p:nvGrpSpPr>
          <p:cNvPr id="415" name="Google Shape;415;p21"/>
          <p:cNvGrpSpPr/>
          <p:nvPr/>
        </p:nvGrpSpPr>
        <p:grpSpPr>
          <a:xfrm>
            <a:off x="30480" y="2032443"/>
            <a:ext cx="18028920" cy="8064057"/>
            <a:chOff x="91440" y="91439"/>
            <a:chExt cx="12117250" cy="6711697"/>
          </a:xfrm>
        </p:grpSpPr>
        <p:sp>
          <p:nvSpPr>
            <p:cNvPr id="416" name="Google Shape;416;p21"/>
            <p:cNvSpPr/>
            <p:nvPr/>
          </p:nvSpPr>
          <p:spPr>
            <a:xfrm>
              <a:off x="5486400" y="109728"/>
              <a:ext cx="6675120" cy="6693408"/>
            </a:xfrm>
            <a:custGeom>
              <a:rect b="b" l="l" r="r" t="t"/>
              <a:pathLst>
                <a:path extrusionOk="0" h="135030" w="125493">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B8A576">
                <a:alpha val="69803"/>
              </a:srgbClr>
            </a:solidFill>
            <a:ln>
              <a:noFill/>
            </a:ln>
          </p:spPr>
          <p:txBody>
            <a:bodyPr anchorCtr="0" anchor="ctr" bIns="137125" lIns="137125" spcFirstLastPara="1" rIns="137125" wrap="square" tIns="137125">
              <a:noAutofit/>
            </a:bodyPr>
            <a:lstStyle/>
            <a:p>
              <a:pPr indent="0" lvl="0" marL="0" marR="0" rtl="0" algn="l">
                <a:spcBef>
                  <a:spcPts val="0"/>
                </a:spcBef>
                <a:spcAft>
                  <a:spcPts val="0"/>
                </a:spcAft>
                <a:buNone/>
              </a:pPr>
              <a:r>
                <a:t/>
              </a:r>
              <a:endParaRPr sz="2700">
                <a:solidFill>
                  <a:srgbClr val="000000"/>
                </a:solidFill>
                <a:latin typeface="Arial"/>
                <a:ea typeface="Arial"/>
                <a:cs typeface="Arial"/>
                <a:sym typeface="Arial"/>
              </a:endParaRPr>
            </a:p>
          </p:txBody>
        </p:sp>
        <p:sp>
          <p:nvSpPr>
            <p:cNvPr id="417" name="Google Shape;417;p21"/>
            <p:cNvSpPr/>
            <p:nvPr/>
          </p:nvSpPr>
          <p:spPr>
            <a:xfrm>
              <a:off x="143020" y="108368"/>
              <a:ext cx="6675120" cy="6693408"/>
            </a:xfrm>
            <a:custGeom>
              <a:rect b="b" l="l" r="r" t="t"/>
              <a:pathLst>
                <a:path extrusionOk="0" h="135030" w="125493">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B8A576">
                <a:alpha val="69803"/>
              </a:srgbClr>
            </a:solidFill>
            <a:ln>
              <a:noFill/>
            </a:ln>
          </p:spPr>
          <p:txBody>
            <a:bodyPr anchorCtr="0" anchor="ctr" bIns="137125" lIns="137125" spcFirstLastPara="1" rIns="137125" wrap="square" tIns="137125">
              <a:noAutofit/>
            </a:bodyPr>
            <a:lstStyle/>
            <a:p>
              <a:pPr indent="0" lvl="0" marL="0" marR="0" rtl="0" algn="l">
                <a:spcBef>
                  <a:spcPts val="0"/>
                </a:spcBef>
                <a:spcAft>
                  <a:spcPts val="0"/>
                </a:spcAft>
                <a:buNone/>
              </a:pPr>
              <a:r>
                <a:t/>
              </a:r>
              <a:endParaRPr sz="2700">
                <a:solidFill>
                  <a:srgbClr val="000000"/>
                </a:solidFill>
                <a:latin typeface="Arial"/>
                <a:ea typeface="Arial"/>
                <a:cs typeface="Arial"/>
                <a:sym typeface="Arial"/>
              </a:endParaRPr>
            </a:p>
          </p:txBody>
        </p:sp>
        <p:sp>
          <p:nvSpPr>
            <p:cNvPr id="418" name="Google Shape;418;p21"/>
            <p:cNvSpPr/>
            <p:nvPr/>
          </p:nvSpPr>
          <p:spPr>
            <a:xfrm>
              <a:off x="5533570" y="117512"/>
              <a:ext cx="6675120" cy="6675120"/>
            </a:xfrm>
            <a:custGeom>
              <a:rect b="b" l="l" r="r" t="t"/>
              <a:pathLst>
                <a:path extrusionOk="0" h="135029" w="125493">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rgbClr val="F3EEE3"/>
            </a:solidFill>
            <a:ln>
              <a:noFill/>
            </a:ln>
          </p:spPr>
          <p:txBody>
            <a:bodyPr anchorCtr="0" anchor="t" bIns="137125" lIns="137125" spcFirstLastPara="1" rIns="137125" wrap="square" tIns="137125">
              <a:noAutofit/>
            </a:bodyPr>
            <a:lstStyle/>
            <a:p>
              <a:pPr indent="0" lvl="0" marL="0" marR="0" rtl="0" algn="ctr">
                <a:spcBef>
                  <a:spcPts val="0"/>
                </a:spcBef>
                <a:spcAft>
                  <a:spcPts val="0"/>
                </a:spcAft>
                <a:buNone/>
              </a:pPr>
              <a:r>
                <a:t/>
              </a:r>
              <a:endParaRPr sz="5400">
                <a:solidFill>
                  <a:srgbClr val="C82600"/>
                </a:solidFill>
                <a:latin typeface="Arial"/>
                <a:ea typeface="Arial"/>
                <a:cs typeface="Arial"/>
                <a:sym typeface="Arial"/>
              </a:endParaRPr>
            </a:p>
          </p:txBody>
        </p:sp>
        <p:sp>
          <p:nvSpPr>
            <p:cNvPr id="419" name="Google Shape;419;p21"/>
            <p:cNvSpPr/>
            <p:nvPr/>
          </p:nvSpPr>
          <p:spPr>
            <a:xfrm>
              <a:off x="91440" y="91439"/>
              <a:ext cx="6675120" cy="6675120"/>
            </a:xfrm>
            <a:custGeom>
              <a:rect b="b" l="l" r="r" t="t"/>
              <a:pathLst>
                <a:path extrusionOk="0" h="135029" w="125493">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rgbClr val="F3EEE3"/>
            </a:solidFill>
            <a:ln>
              <a:noFill/>
            </a:ln>
          </p:spPr>
          <p:txBody>
            <a:bodyPr anchorCtr="0" anchor="t" bIns="137125" lIns="137125" spcFirstLastPara="1" rIns="137125" wrap="square" tIns="137125">
              <a:noAutofit/>
            </a:bodyPr>
            <a:lstStyle/>
            <a:p>
              <a:pPr indent="0" lvl="0" marL="0" marR="0" rtl="0" algn="ctr">
                <a:spcBef>
                  <a:spcPts val="0"/>
                </a:spcBef>
                <a:spcAft>
                  <a:spcPts val="0"/>
                </a:spcAft>
                <a:buNone/>
              </a:pPr>
              <a:r>
                <a:t/>
              </a:r>
              <a:endParaRPr sz="5400">
                <a:solidFill>
                  <a:srgbClr val="C82600"/>
                </a:solidFill>
                <a:latin typeface="Arial"/>
                <a:ea typeface="Arial"/>
                <a:cs typeface="Arial"/>
                <a:sym typeface="Arial"/>
              </a:endParaRPr>
            </a:p>
          </p:txBody>
        </p:sp>
        <p:sp>
          <p:nvSpPr>
            <p:cNvPr id="420" name="Google Shape;420;p21"/>
            <p:cNvSpPr/>
            <p:nvPr/>
          </p:nvSpPr>
          <p:spPr>
            <a:xfrm>
              <a:off x="731520" y="594360"/>
              <a:ext cx="11247120" cy="18288"/>
            </a:xfrm>
            <a:custGeom>
              <a:rect b="b" l="l" r="r" t="t"/>
              <a:pathLst>
                <a:path extrusionOk="0" h="453" w="102537">
                  <a:moveTo>
                    <a:pt x="0" y="0"/>
                  </a:moveTo>
                  <a:lnTo>
                    <a:pt x="0" y="453"/>
                  </a:lnTo>
                  <a:lnTo>
                    <a:pt x="102537" y="453"/>
                  </a:lnTo>
                  <a:lnTo>
                    <a:pt x="102537" y="0"/>
                  </a:lnTo>
                  <a:close/>
                </a:path>
              </a:pathLst>
            </a:custGeom>
            <a:solidFill>
              <a:srgbClr val="E2DAC6"/>
            </a:solidFill>
            <a:ln>
              <a:noFill/>
            </a:ln>
          </p:spPr>
          <p:txBody>
            <a:bodyPr anchorCtr="0" anchor="ctr" bIns="137125" lIns="137125" spcFirstLastPara="1" rIns="137125" wrap="square" tIns="137125">
              <a:noAutofit/>
            </a:bodyPr>
            <a:lstStyle/>
            <a:p>
              <a:pPr indent="0" lvl="0" marL="0" marR="0" rtl="0" algn="l">
                <a:spcBef>
                  <a:spcPts val="0"/>
                </a:spcBef>
                <a:spcAft>
                  <a:spcPts val="0"/>
                </a:spcAft>
                <a:buNone/>
              </a:pPr>
              <a:r>
                <a:t/>
              </a:r>
              <a:endParaRPr sz="2700">
                <a:solidFill>
                  <a:srgbClr val="000000"/>
                </a:solidFill>
                <a:latin typeface="Arial"/>
                <a:ea typeface="Arial"/>
                <a:cs typeface="Arial"/>
                <a:sym typeface="Arial"/>
              </a:endParaRPr>
            </a:p>
          </p:txBody>
        </p:sp>
        <p:sp>
          <p:nvSpPr>
            <p:cNvPr id="421" name="Google Shape;421;p21"/>
            <p:cNvSpPr/>
            <p:nvPr/>
          </p:nvSpPr>
          <p:spPr>
            <a:xfrm>
              <a:off x="731520" y="1143000"/>
              <a:ext cx="11247120" cy="18288"/>
            </a:xfrm>
            <a:custGeom>
              <a:rect b="b" l="l" r="r" t="t"/>
              <a:pathLst>
                <a:path extrusionOk="0" h="441" w="102537">
                  <a:moveTo>
                    <a:pt x="0" y="0"/>
                  </a:moveTo>
                  <a:lnTo>
                    <a:pt x="0" y="441"/>
                  </a:lnTo>
                  <a:lnTo>
                    <a:pt x="102537" y="441"/>
                  </a:lnTo>
                  <a:lnTo>
                    <a:pt x="102537" y="0"/>
                  </a:lnTo>
                  <a:close/>
                </a:path>
              </a:pathLst>
            </a:custGeom>
            <a:solidFill>
              <a:srgbClr val="E2DAC6"/>
            </a:solidFill>
            <a:ln>
              <a:noFill/>
            </a:ln>
          </p:spPr>
          <p:txBody>
            <a:bodyPr anchorCtr="0" anchor="ctr" bIns="137125" lIns="137125" spcFirstLastPara="1" rIns="137125" wrap="square" tIns="137125">
              <a:noAutofit/>
            </a:bodyPr>
            <a:lstStyle/>
            <a:p>
              <a:pPr indent="0" lvl="0" marL="0" marR="0" rtl="0" algn="l">
                <a:spcBef>
                  <a:spcPts val="0"/>
                </a:spcBef>
                <a:spcAft>
                  <a:spcPts val="0"/>
                </a:spcAft>
                <a:buNone/>
              </a:pPr>
              <a:r>
                <a:t/>
              </a:r>
              <a:endParaRPr sz="2700">
                <a:solidFill>
                  <a:srgbClr val="000000"/>
                </a:solidFill>
                <a:latin typeface="Arial"/>
                <a:ea typeface="Arial"/>
                <a:cs typeface="Arial"/>
                <a:sym typeface="Arial"/>
              </a:endParaRPr>
            </a:p>
          </p:txBody>
        </p:sp>
        <p:sp>
          <p:nvSpPr>
            <p:cNvPr id="422" name="Google Shape;422;p21"/>
            <p:cNvSpPr/>
            <p:nvPr/>
          </p:nvSpPr>
          <p:spPr>
            <a:xfrm>
              <a:off x="731520" y="1691640"/>
              <a:ext cx="11247120" cy="18288"/>
            </a:xfrm>
            <a:custGeom>
              <a:rect b="b" l="l" r="r" t="t"/>
              <a:pathLst>
                <a:path extrusionOk="0" h="453" w="102537">
                  <a:moveTo>
                    <a:pt x="0" y="0"/>
                  </a:moveTo>
                  <a:lnTo>
                    <a:pt x="0" y="453"/>
                  </a:lnTo>
                  <a:lnTo>
                    <a:pt x="102537" y="453"/>
                  </a:lnTo>
                  <a:lnTo>
                    <a:pt x="102537" y="0"/>
                  </a:lnTo>
                  <a:close/>
                </a:path>
              </a:pathLst>
            </a:custGeom>
            <a:solidFill>
              <a:srgbClr val="E2DAC6"/>
            </a:solidFill>
            <a:ln>
              <a:noFill/>
            </a:ln>
          </p:spPr>
          <p:txBody>
            <a:bodyPr anchorCtr="0" anchor="ctr" bIns="137125" lIns="137125" spcFirstLastPara="1" rIns="137125" wrap="square" tIns="137125">
              <a:noAutofit/>
            </a:bodyPr>
            <a:lstStyle/>
            <a:p>
              <a:pPr indent="0" lvl="0" marL="0" marR="0" rtl="0" algn="l">
                <a:spcBef>
                  <a:spcPts val="0"/>
                </a:spcBef>
                <a:spcAft>
                  <a:spcPts val="0"/>
                </a:spcAft>
                <a:buNone/>
              </a:pPr>
              <a:r>
                <a:t/>
              </a:r>
              <a:endParaRPr sz="2700">
                <a:solidFill>
                  <a:srgbClr val="000000"/>
                </a:solidFill>
                <a:latin typeface="Arial"/>
                <a:ea typeface="Arial"/>
                <a:cs typeface="Arial"/>
                <a:sym typeface="Arial"/>
              </a:endParaRPr>
            </a:p>
          </p:txBody>
        </p:sp>
        <p:sp>
          <p:nvSpPr>
            <p:cNvPr id="423" name="Google Shape;423;p21"/>
            <p:cNvSpPr/>
            <p:nvPr/>
          </p:nvSpPr>
          <p:spPr>
            <a:xfrm>
              <a:off x="731520" y="2788920"/>
              <a:ext cx="11247120" cy="18288"/>
            </a:xfrm>
            <a:custGeom>
              <a:rect b="b" l="l" r="r" t="t"/>
              <a:pathLst>
                <a:path extrusionOk="0" h="453" w="102537">
                  <a:moveTo>
                    <a:pt x="0" y="0"/>
                  </a:moveTo>
                  <a:lnTo>
                    <a:pt x="0" y="453"/>
                  </a:lnTo>
                  <a:lnTo>
                    <a:pt x="102537" y="453"/>
                  </a:lnTo>
                  <a:lnTo>
                    <a:pt x="102537" y="0"/>
                  </a:lnTo>
                  <a:close/>
                </a:path>
              </a:pathLst>
            </a:custGeom>
            <a:solidFill>
              <a:srgbClr val="E2DAC6"/>
            </a:solidFill>
            <a:ln>
              <a:noFill/>
            </a:ln>
          </p:spPr>
          <p:txBody>
            <a:bodyPr anchorCtr="0" anchor="ctr" bIns="137125" lIns="137125" spcFirstLastPara="1" rIns="137125" wrap="square" tIns="137125">
              <a:noAutofit/>
            </a:bodyPr>
            <a:lstStyle/>
            <a:p>
              <a:pPr indent="0" lvl="0" marL="0" marR="0" rtl="0" algn="l">
                <a:spcBef>
                  <a:spcPts val="0"/>
                </a:spcBef>
                <a:spcAft>
                  <a:spcPts val="0"/>
                </a:spcAft>
                <a:buNone/>
              </a:pPr>
              <a:r>
                <a:t/>
              </a:r>
              <a:endParaRPr sz="2700">
                <a:solidFill>
                  <a:srgbClr val="000000"/>
                </a:solidFill>
                <a:latin typeface="Arial"/>
                <a:ea typeface="Arial"/>
                <a:cs typeface="Arial"/>
                <a:sym typeface="Arial"/>
              </a:endParaRPr>
            </a:p>
          </p:txBody>
        </p:sp>
        <p:sp>
          <p:nvSpPr>
            <p:cNvPr id="424" name="Google Shape;424;p21"/>
            <p:cNvSpPr/>
            <p:nvPr/>
          </p:nvSpPr>
          <p:spPr>
            <a:xfrm>
              <a:off x="731520" y="3337560"/>
              <a:ext cx="11247120" cy="18288"/>
            </a:xfrm>
            <a:custGeom>
              <a:rect b="b" l="l" r="r" t="t"/>
              <a:pathLst>
                <a:path extrusionOk="0" h="441" w="102537">
                  <a:moveTo>
                    <a:pt x="0" y="0"/>
                  </a:moveTo>
                  <a:lnTo>
                    <a:pt x="0" y="441"/>
                  </a:lnTo>
                  <a:lnTo>
                    <a:pt x="102537" y="441"/>
                  </a:lnTo>
                  <a:lnTo>
                    <a:pt x="102537" y="0"/>
                  </a:lnTo>
                  <a:close/>
                </a:path>
              </a:pathLst>
            </a:custGeom>
            <a:solidFill>
              <a:srgbClr val="E2DAC6"/>
            </a:solidFill>
            <a:ln>
              <a:noFill/>
            </a:ln>
          </p:spPr>
          <p:txBody>
            <a:bodyPr anchorCtr="0" anchor="ctr" bIns="137125" lIns="137125" spcFirstLastPara="1" rIns="137125" wrap="square" tIns="137125">
              <a:noAutofit/>
            </a:bodyPr>
            <a:lstStyle/>
            <a:p>
              <a:pPr indent="0" lvl="0" marL="0" marR="0" rtl="0" algn="l">
                <a:spcBef>
                  <a:spcPts val="0"/>
                </a:spcBef>
                <a:spcAft>
                  <a:spcPts val="0"/>
                </a:spcAft>
                <a:buNone/>
              </a:pPr>
              <a:r>
                <a:t/>
              </a:r>
              <a:endParaRPr sz="2700">
                <a:solidFill>
                  <a:srgbClr val="000000"/>
                </a:solidFill>
                <a:latin typeface="Arial"/>
                <a:ea typeface="Arial"/>
                <a:cs typeface="Arial"/>
                <a:sym typeface="Arial"/>
              </a:endParaRPr>
            </a:p>
          </p:txBody>
        </p:sp>
        <p:sp>
          <p:nvSpPr>
            <p:cNvPr id="425" name="Google Shape;425;p21"/>
            <p:cNvSpPr/>
            <p:nvPr/>
          </p:nvSpPr>
          <p:spPr>
            <a:xfrm>
              <a:off x="731520" y="3886200"/>
              <a:ext cx="11247120" cy="18288"/>
            </a:xfrm>
            <a:custGeom>
              <a:rect b="b" l="l" r="r" t="t"/>
              <a:pathLst>
                <a:path extrusionOk="0" h="453" w="102537">
                  <a:moveTo>
                    <a:pt x="0" y="0"/>
                  </a:moveTo>
                  <a:lnTo>
                    <a:pt x="0" y="453"/>
                  </a:lnTo>
                  <a:lnTo>
                    <a:pt x="102537" y="453"/>
                  </a:lnTo>
                  <a:lnTo>
                    <a:pt x="102537" y="0"/>
                  </a:lnTo>
                  <a:close/>
                </a:path>
              </a:pathLst>
            </a:custGeom>
            <a:solidFill>
              <a:srgbClr val="E2DAC6"/>
            </a:solidFill>
            <a:ln>
              <a:noFill/>
            </a:ln>
          </p:spPr>
          <p:txBody>
            <a:bodyPr anchorCtr="0" anchor="ctr" bIns="137125" lIns="137125" spcFirstLastPara="1" rIns="137125" wrap="square" tIns="137125">
              <a:noAutofit/>
            </a:bodyPr>
            <a:lstStyle/>
            <a:p>
              <a:pPr indent="0" lvl="0" marL="0" marR="0" rtl="0" algn="l">
                <a:spcBef>
                  <a:spcPts val="0"/>
                </a:spcBef>
                <a:spcAft>
                  <a:spcPts val="0"/>
                </a:spcAft>
                <a:buNone/>
              </a:pPr>
              <a:r>
                <a:t/>
              </a:r>
              <a:endParaRPr sz="2700">
                <a:solidFill>
                  <a:srgbClr val="000000"/>
                </a:solidFill>
                <a:latin typeface="Arial"/>
                <a:ea typeface="Arial"/>
                <a:cs typeface="Arial"/>
                <a:sym typeface="Arial"/>
              </a:endParaRPr>
            </a:p>
          </p:txBody>
        </p:sp>
        <p:sp>
          <p:nvSpPr>
            <p:cNvPr id="426" name="Google Shape;426;p21"/>
            <p:cNvSpPr/>
            <p:nvPr/>
          </p:nvSpPr>
          <p:spPr>
            <a:xfrm>
              <a:off x="731520" y="4434840"/>
              <a:ext cx="11247120" cy="18288"/>
            </a:xfrm>
            <a:custGeom>
              <a:rect b="b" l="l" r="r" t="t"/>
              <a:pathLst>
                <a:path extrusionOk="0" h="441" w="102537">
                  <a:moveTo>
                    <a:pt x="0" y="0"/>
                  </a:moveTo>
                  <a:lnTo>
                    <a:pt x="0" y="441"/>
                  </a:lnTo>
                  <a:lnTo>
                    <a:pt x="102537" y="441"/>
                  </a:lnTo>
                  <a:lnTo>
                    <a:pt x="102537" y="0"/>
                  </a:lnTo>
                  <a:close/>
                </a:path>
              </a:pathLst>
            </a:custGeom>
            <a:solidFill>
              <a:srgbClr val="E2DAC6"/>
            </a:solidFill>
            <a:ln>
              <a:noFill/>
            </a:ln>
          </p:spPr>
          <p:txBody>
            <a:bodyPr anchorCtr="0" anchor="ctr" bIns="137125" lIns="137125" spcFirstLastPara="1" rIns="137125" wrap="square" tIns="137125">
              <a:noAutofit/>
            </a:bodyPr>
            <a:lstStyle/>
            <a:p>
              <a:pPr indent="0" lvl="0" marL="0" marR="0" rtl="0" algn="l">
                <a:spcBef>
                  <a:spcPts val="0"/>
                </a:spcBef>
                <a:spcAft>
                  <a:spcPts val="0"/>
                </a:spcAft>
                <a:buNone/>
              </a:pPr>
              <a:r>
                <a:t/>
              </a:r>
              <a:endParaRPr sz="2700">
                <a:solidFill>
                  <a:srgbClr val="000000"/>
                </a:solidFill>
                <a:latin typeface="Arial"/>
                <a:ea typeface="Arial"/>
                <a:cs typeface="Arial"/>
                <a:sym typeface="Arial"/>
              </a:endParaRPr>
            </a:p>
          </p:txBody>
        </p:sp>
        <p:sp>
          <p:nvSpPr>
            <p:cNvPr id="427" name="Google Shape;427;p21"/>
            <p:cNvSpPr/>
            <p:nvPr/>
          </p:nvSpPr>
          <p:spPr>
            <a:xfrm>
              <a:off x="731520" y="2240280"/>
              <a:ext cx="11247120" cy="18288"/>
            </a:xfrm>
            <a:custGeom>
              <a:rect b="b" l="l" r="r" t="t"/>
              <a:pathLst>
                <a:path extrusionOk="0" h="453" w="102537">
                  <a:moveTo>
                    <a:pt x="0" y="0"/>
                  </a:moveTo>
                  <a:lnTo>
                    <a:pt x="0" y="453"/>
                  </a:lnTo>
                  <a:lnTo>
                    <a:pt x="102537" y="453"/>
                  </a:lnTo>
                  <a:lnTo>
                    <a:pt x="102537" y="0"/>
                  </a:lnTo>
                  <a:close/>
                </a:path>
              </a:pathLst>
            </a:custGeom>
            <a:solidFill>
              <a:srgbClr val="E2DAC6"/>
            </a:solidFill>
            <a:ln>
              <a:noFill/>
            </a:ln>
          </p:spPr>
          <p:txBody>
            <a:bodyPr anchorCtr="0" anchor="ctr" bIns="137125" lIns="137125" spcFirstLastPara="1" rIns="137125" wrap="square" tIns="137125">
              <a:noAutofit/>
            </a:bodyPr>
            <a:lstStyle/>
            <a:p>
              <a:pPr indent="0" lvl="0" marL="0" marR="0" rtl="0" algn="l">
                <a:spcBef>
                  <a:spcPts val="0"/>
                </a:spcBef>
                <a:spcAft>
                  <a:spcPts val="0"/>
                </a:spcAft>
                <a:buNone/>
              </a:pPr>
              <a:r>
                <a:t/>
              </a:r>
              <a:endParaRPr sz="2700">
                <a:solidFill>
                  <a:srgbClr val="000000"/>
                </a:solidFill>
                <a:latin typeface="Arial"/>
                <a:ea typeface="Arial"/>
                <a:cs typeface="Arial"/>
                <a:sym typeface="Arial"/>
              </a:endParaRPr>
            </a:p>
          </p:txBody>
        </p:sp>
        <p:sp>
          <p:nvSpPr>
            <p:cNvPr id="428" name="Google Shape;428;p21"/>
            <p:cNvSpPr/>
            <p:nvPr/>
          </p:nvSpPr>
          <p:spPr>
            <a:xfrm>
              <a:off x="731520" y="4983480"/>
              <a:ext cx="11247120" cy="18288"/>
            </a:xfrm>
            <a:custGeom>
              <a:rect b="b" l="l" r="r" t="t"/>
              <a:pathLst>
                <a:path extrusionOk="0" h="453" w="102537">
                  <a:moveTo>
                    <a:pt x="0" y="0"/>
                  </a:moveTo>
                  <a:lnTo>
                    <a:pt x="0" y="453"/>
                  </a:lnTo>
                  <a:lnTo>
                    <a:pt x="102537" y="453"/>
                  </a:lnTo>
                  <a:lnTo>
                    <a:pt x="102537" y="0"/>
                  </a:lnTo>
                  <a:close/>
                </a:path>
              </a:pathLst>
            </a:custGeom>
            <a:solidFill>
              <a:srgbClr val="E2DAC6"/>
            </a:solidFill>
            <a:ln>
              <a:noFill/>
            </a:ln>
          </p:spPr>
          <p:txBody>
            <a:bodyPr anchorCtr="0" anchor="ctr" bIns="137125" lIns="137125" spcFirstLastPara="1" rIns="137125" wrap="square" tIns="137125">
              <a:noAutofit/>
            </a:bodyPr>
            <a:lstStyle/>
            <a:p>
              <a:pPr indent="0" lvl="0" marL="0" marR="0" rtl="0" algn="l">
                <a:spcBef>
                  <a:spcPts val="0"/>
                </a:spcBef>
                <a:spcAft>
                  <a:spcPts val="0"/>
                </a:spcAft>
                <a:buNone/>
              </a:pPr>
              <a:r>
                <a:t/>
              </a:r>
              <a:endParaRPr sz="2700">
                <a:solidFill>
                  <a:srgbClr val="000000"/>
                </a:solidFill>
                <a:latin typeface="Arial"/>
                <a:ea typeface="Arial"/>
                <a:cs typeface="Arial"/>
                <a:sym typeface="Arial"/>
              </a:endParaRPr>
            </a:p>
          </p:txBody>
        </p:sp>
        <p:sp>
          <p:nvSpPr>
            <p:cNvPr id="429" name="Google Shape;429;p21"/>
            <p:cNvSpPr/>
            <p:nvPr/>
          </p:nvSpPr>
          <p:spPr>
            <a:xfrm>
              <a:off x="731520" y="5532120"/>
              <a:ext cx="11247120" cy="18288"/>
            </a:xfrm>
            <a:custGeom>
              <a:rect b="b" l="l" r="r" t="t"/>
              <a:pathLst>
                <a:path extrusionOk="0" h="453" w="102537">
                  <a:moveTo>
                    <a:pt x="0" y="0"/>
                  </a:moveTo>
                  <a:lnTo>
                    <a:pt x="0" y="453"/>
                  </a:lnTo>
                  <a:lnTo>
                    <a:pt x="102537" y="453"/>
                  </a:lnTo>
                  <a:lnTo>
                    <a:pt x="102537" y="0"/>
                  </a:lnTo>
                  <a:close/>
                </a:path>
              </a:pathLst>
            </a:custGeom>
            <a:solidFill>
              <a:srgbClr val="E2DAC6"/>
            </a:solidFill>
            <a:ln>
              <a:noFill/>
            </a:ln>
          </p:spPr>
          <p:txBody>
            <a:bodyPr anchorCtr="0" anchor="ctr" bIns="137125" lIns="137125" spcFirstLastPara="1" rIns="137125" wrap="square" tIns="137125">
              <a:noAutofit/>
            </a:bodyPr>
            <a:lstStyle/>
            <a:p>
              <a:pPr indent="0" lvl="0" marL="0" marR="0" rtl="0" algn="l">
                <a:spcBef>
                  <a:spcPts val="0"/>
                </a:spcBef>
                <a:spcAft>
                  <a:spcPts val="0"/>
                </a:spcAft>
                <a:buNone/>
              </a:pPr>
              <a:r>
                <a:t/>
              </a:r>
              <a:endParaRPr sz="2700">
                <a:solidFill>
                  <a:srgbClr val="000000"/>
                </a:solidFill>
                <a:latin typeface="Arial"/>
                <a:ea typeface="Arial"/>
                <a:cs typeface="Arial"/>
                <a:sym typeface="Arial"/>
              </a:endParaRPr>
            </a:p>
          </p:txBody>
        </p:sp>
        <p:sp>
          <p:nvSpPr>
            <p:cNvPr id="430" name="Google Shape;430;p21"/>
            <p:cNvSpPr/>
            <p:nvPr/>
          </p:nvSpPr>
          <p:spPr>
            <a:xfrm>
              <a:off x="731520" y="6080760"/>
              <a:ext cx="11247120" cy="18288"/>
            </a:xfrm>
            <a:custGeom>
              <a:rect b="b" l="l" r="r" t="t"/>
              <a:pathLst>
                <a:path extrusionOk="0" h="453" w="102537">
                  <a:moveTo>
                    <a:pt x="0" y="0"/>
                  </a:moveTo>
                  <a:lnTo>
                    <a:pt x="0" y="453"/>
                  </a:lnTo>
                  <a:lnTo>
                    <a:pt x="102537" y="453"/>
                  </a:lnTo>
                  <a:lnTo>
                    <a:pt x="102537" y="0"/>
                  </a:lnTo>
                  <a:close/>
                </a:path>
              </a:pathLst>
            </a:custGeom>
            <a:solidFill>
              <a:srgbClr val="E2DAC6"/>
            </a:solidFill>
            <a:ln>
              <a:noFill/>
            </a:ln>
          </p:spPr>
          <p:txBody>
            <a:bodyPr anchorCtr="0" anchor="ctr" bIns="137125" lIns="137125" spcFirstLastPara="1" rIns="137125" wrap="square" tIns="137125">
              <a:noAutofit/>
            </a:bodyPr>
            <a:lstStyle/>
            <a:p>
              <a:pPr indent="0" lvl="0" marL="0" marR="0" rtl="0" algn="l">
                <a:spcBef>
                  <a:spcPts val="0"/>
                </a:spcBef>
                <a:spcAft>
                  <a:spcPts val="0"/>
                </a:spcAft>
                <a:buNone/>
              </a:pPr>
              <a:r>
                <a:t/>
              </a:r>
              <a:endParaRPr sz="2700">
                <a:solidFill>
                  <a:srgbClr val="000000"/>
                </a:solidFill>
                <a:latin typeface="Arial"/>
                <a:ea typeface="Arial"/>
                <a:cs typeface="Arial"/>
                <a:sym typeface="Arial"/>
              </a:endParaRPr>
            </a:p>
          </p:txBody>
        </p:sp>
        <p:sp>
          <p:nvSpPr>
            <p:cNvPr id="431" name="Google Shape;431;p21"/>
            <p:cNvSpPr/>
            <p:nvPr/>
          </p:nvSpPr>
          <p:spPr>
            <a:xfrm>
              <a:off x="731520" y="6629400"/>
              <a:ext cx="11247120" cy="18288"/>
            </a:xfrm>
            <a:custGeom>
              <a:rect b="b" l="l" r="r" t="t"/>
              <a:pathLst>
                <a:path extrusionOk="0" h="453" w="102537">
                  <a:moveTo>
                    <a:pt x="0" y="0"/>
                  </a:moveTo>
                  <a:lnTo>
                    <a:pt x="0" y="453"/>
                  </a:lnTo>
                  <a:lnTo>
                    <a:pt x="102537" y="453"/>
                  </a:lnTo>
                  <a:lnTo>
                    <a:pt x="102537" y="0"/>
                  </a:lnTo>
                  <a:close/>
                </a:path>
              </a:pathLst>
            </a:custGeom>
            <a:solidFill>
              <a:srgbClr val="E2DAC6"/>
            </a:solidFill>
            <a:ln>
              <a:noFill/>
            </a:ln>
          </p:spPr>
          <p:txBody>
            <a:bodyPr anchorCtr="0" anchor="ctr" bIns="137125" lIns="137125" spcFirstLastPara="1" rIns="137125" wrap="square" tIns="137125">
              <a:noAutofit/>
            </a:bodyPr>
            <a:lstStyle/>
            <a:p>
              <a:pPr indent="0" lvl="0" marL="0" marR="0" rtl="0" algn="l">
                <a:spcBef>
                  <a:spcPts val="0"/>
                </a:spcBef>
                <a:spcAft>
                  <a:spcPts val="0"/>
                </a:spcAft>
                <a:buNone/>
              </a:pPr>
              <a:r>
                <a:t/>
              </a:r>
              <a:endParaRPr sz="2700">
                <a:solidFill>
                  <a:srgbClr val="000000"/>
                </a:solidFill>
                <a:latin typeface="Arial"/>
                <a:ea typeface="Arial"/>
                <a:cs typeface="Arial"/>
                <a:sym typeface="Arial"/>
              </a:endParaRPr>
            </a:p>
          </p:txBody>
        </p:sp>
        <p:sp>
          <p:nvSpPr>
            <p:cNvPr id="432" name="Google Shape;432;p21"/>
            <p:cNvSpPr/>
            <p:nvPr/>
          </p:nvSpPr>
          <p:spPr>
            <a:xfrm rot="5400000">
              <a:off x="-1966284" y="3419855"/>
              <a:ext cx="6675120" cy="18288"/>
            </a:xfrm>
            <a:custGeom>
              <a:rect b="b" l="l" r="r" t="t"/>
              <a:pathLst>
                <a:path extrusionOk="0" h="453" w="102537">
                  <a:moveTo>
                    <a:pt x="0" y="0"/>
                  </a:moveTo>
                  <a:lnTo>
                    <a:pt x="0" y="453"/>
                  </a:lnTo>
                  <a:lnTo>
                    <a:pt x="102537" y="453"/>
                  </a:lnTo>
                  <a:lnTo>
                    <a:pt x="102537" y="0"/>
                  </a:lnTo>
                  <a:close/>
                </a:path>
              </a:pathLst>
            </a:custGeom>
            <a:solidFill>
              <a:srgbClr val="C00000"/>
            </a:solidFill>
            <a:ln>
              <a:noFill/>
            </a:ln>
          </p:spPr>
          <p:txBody>
            <a:bodyPr anchorCtr="0" anchor="ctr" bIns="137125" lIns="137125" spcFirstLastPara="1" rIns="137125" wrap="square" tIns="137125">
              <a:noAutofit/>
            </a:bodyPr>
            <a:lstStyle/>
            <a:p>
              <a:pPr indent="0" lvl="0" marL="0" marR="0" rtl="0" algn="l">
                <a:spcBef>
                  <a:spcPts val="0"/>
                </a:spcBef>
                <a:spcAft>
                  <a:spcPts val="0"/>
                </a:spcAft>
                <a:buNone/>
              </a:pPr>
              <a:r>
                <a:t/>
              </a:r>
              <a:endParaRPr sz="2700">
                <a:solidFill>
                  <a:srgbClr val="000000"/>
                </a:solidFill>
                <a:latin typeface="Arial"/>
                <a:ea typeface="Arial"/>
                <a:cs typeface="Arial"/>
                <a:sym typeface="Arial"/>
              </a:endParaRPr>
            </a:p>
          </p:txBody>
        </p:sp>
      </p:grpSp>
      <p:sp>
        <p:nvSpPr>
          <p:cNvPr id="433" name="Google Shape;433;p21"/>
          <p:cNvSpPr/>
          <p:nvPr/>
        </p:nvSpPr>
        <p:spPr>
          <a:xfrm>
            <a:off x="2014613" y="1849971"/>
            <a:ext cx="15877872"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5400" u="sng">
                <a:solidFill>
                  <a:srgbClr val="000000"/>
                </a:solidFill>
                <a:latin typeface="Constantia"/>
                <a:ea typeface="Constantia"/>
                <a:cs typeface="Constantia"/>
                <a:sym typeface="Constantia"/>
              </a:rPr>
              <a:t>Unit 1</a:t>
            </a:r>
            <a:endParaRPr b="1" i="1" sz="5400">
              <a:solidFill>
                <a:srgbClr val="000000"/>
              </a:solidFill>
              <a:latin typeface="Constantia"/>
              <a:ea typeface="Constantia"/>
              <a:cs typeface="Constantia"/>
              <a:sym typeface="Constantia"/>
            </a:endParaRPr>
          </a:p>
          <a:p>
            <a:pPr indent="0" lvl="0" marL="0" marR="0" rtl="0" algn="ctr">
              <a:spcBef>
                <a:spcPts val="0"/>
              </a:spcBef>
              <a:spcAft>
                <a:spcPts val="0"/>
              </a:spcAft>
              <a:buNone/>
            </a:pPr>
            <a:r>
              <a:rPr b="1" i="1" lang="en-US" sz="5400">
                <a:solidFill>
                  <a:srgbClr val="C00000"/>
                </a:solidFill>
                <a:latin typeface="Constantia"/>
                <a:ea typeface="Constantia"/>
                <a:cs typeface="Constantia"/>
                <a:sym typeface="Constantia"/>
              </a:rPr>
              <a:t>Free time</a:t>
            </a:r>
            <a:endParaRPr/>
          </a:p>
          <a:p>
            <a:pPr indent="0" lvl="0" marL="0" marR="0" rtl="0" algn="l">
              <a:spcBef>
                <a:spcPts val="0"/>
              </a:spcBef>
              <a:spcAft>
                <a:spcPts val="0"/>
              </a:spcAft>
              <a:buNone/>
            </a:pPr>
            <a:r>
              <a:rPr b="1" i="1" lang="en-US" sz="5400" u="sng">
                <a:solidFill>
                  <a:srgbClr val="000000"/>
                </a:solidFill>
                <a:latin typeface="Constantia"/>
                <a:ea typeface="Constantia"/>
                <a:cs typeface="Constantia"/>
                <a:sym typeface="Constantia"/>
              </a:rPr>
              <a:t>Lesson 1:</a:t>
            </a:r>
            <a:r>
              <a:rPr b="1" i="1" lang="en-US" sz="5400">
                <a:solidFill>
                  <a:srgbClr val="000000"/>
                </a:solidFill>
                <a:latin typeface="Constantia"/>
                <a:ea typeface="Constantia"/>
                <a:cs typeface="Constantia"/>
                <a:sym typeface="Constantia"/>
              </a:rPr>
              <a:t> </a:t>
            </a:r>
            <a:r>
              <a:rPr b="1" i="1" lang="en-US" sz="5400">
                <a:solidFill>
                  <a:srgbClr val="C00000"/>
                </a:solidFill>
                <a:latin typeface="Constantia"/>
                <a:ea typeface="Constantia"/>
                <a:cs typeface="Constantia"/>
                <a:sym typeface="Constantia"/>
              </a:rPr>
              <a:t>New</a:t>
            </a:r>
            <a:r>
              <a:rPr b="1" i="1" lang="en-US" sz="5400">
                <a:solidFill>
                  <a:srgbClr val="000000"/>
                </a:solidFill>
                <a:latin typeface="Constantia"/>
                <a:ea typeface="Constantia"/>
                <a:cs typeface="Constantia"/>
                <a:sym typeface="Constantia"/>
              </a:rPr>
              <a:t> </a:t>
            </a:r>
            <a:r>
              <a:rPr b="1" i="1" lang="en-US" sz="5400">
                <a:solidFill>
                  <a:srgbClr val="C00000"/>
                </a:solidFill>
                <a:latin typeface="Constantia"/>
                <a:ea typeface="Constantia"/>
                <a:cs typeface="Constantia"/>
                <a:sym typeface="Constantia"/>
              </a:rPr>
              <a:t>words + reading</a:t>
            </a:r>
            <a:endParaRPr/>
          </a:p>
          <a:p>
            <a:pPr indent="0" lvl="0" marL="0" marR="0" rtl="0" algn="l">
              <a:spcBef>
                <a:spcPts val="0"/>
              </a:spcBef>
              <a:spcAft>
                <a:spcPts val="0"/>
              </a:spcAft>
              <a:buNone/>
            </a:pPr>
            <a:r>
              <a:t/>
            </a:r>
            <a:endParaRPr i="1" sz="5400">
              <a:solidFill>
                <a:srgbClr val="000000"/>
              </a:solidFill>
              <a:latin typeface="Constantia"/>
              <a:ea typeface="Constantia"/>
              <a:cs typeface="Constantia"/>
              <a:sym typeface="Constantia"/>
            </a:endParaRPr>
          </a:p>
        </p:txBody>
      </p:sp>
      <p:pic>
        <p:nvPicPr>
          <p:cNvPr descr="Logo, company name&#10;&#10;Description automatically generated" id="434" name="Google Shape;434;p21"/>
          <p:cNvPicPr preferRelativeResize="0"/>
          <p:nvPr/>
        </p:nvPicPr>
        <p:blipFill rotWithShape="1">
          <a:blip r:embed="rId3">
            <a:alphaModFix/>
          </a:blip>
          <a:srcRect b="32407" l="25004" r="24724" t="17747"/>
          <a:stretch/>
        </p:blipFill>
        <p:spPr>
          <a:xfrm>
            <a:off x="-3891167" y="494481"/>
            <a:ext cx="2622687" cy="2600445"/>
          </a:xfrm>
          <a:prstGeom prst="rect">
            <a:avLst/>
          </a:prstGeom>
          <a:noFill/>
          <a:ln>
            <a:noFill/>
          </a:ln>
        </p:spPr>
      </p:pic>
      <p:sp>
        <p:nvSpPr>
          <p:cNvPr id="435" name="Google Shape;435;p21"/>
          <p:cNvSpPr/>
          <p:nvPr/>
        </p:nvSpPr>
        <p:spPr>
          <a:xfrm>
            <a:off x="5638800" y="452433"/>
            <a:ext cx="7010400" cy="12954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000">
                <a:solidFill>
                  <a:srgbClr val="385623"/>
                </a:solidFill>
                <a:latin typeface="Arial"/>
                <a:ea typeface="Arial"/>
                <a:cs typeface="Arial"/>
                <a:sym typeface="Arial"/>
              </a:rPr>
              <a:t>WARP-UP</a:t>
            </a:r>
            <a:endParaRPr/>
          </a:p>
        </p:txBody>
      </p:sp>
      <p:pic>
        <p:nvPicPr>
          <p:cNvPr id="436" name="Google Shape;436;p21"/>
          <p:cNvPicPr preferRelativeResize="0"/>
          <p:nvPr/>
        </p:nvPicPr>
        <p:blipFill rotWithShape="1">
          <a:blip r:embed="rId4">
            <a:alphaModFix/>
          </a:blip>
          <a:srcRect b="-206" l="0" r="151" t="-3006"/>
          <a:stretch/>
        </p:blipFill>
        <p:spPr>
          <a:xfrm>
            <a:off x="2209800" y="4354365"/>
            <a:ext cx="9331310" cy="51838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2"/>
          <p:cNvSpPr txBox="1"/>
          <p:nvPr/>
        </p:nvSpPr>
        <p:spPr>
          <a:xfrm>
            <a:off x="586718" y="2636546"/>
            <a:ext cx="7074122"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200">
                <a:solidFill>
                  <a:schemeClr val="dk1"/>
                </a:solidFill>
                <a:latin typeface="Arial"/>
                <a:ea typeface="Arial"/>
                <a:cs typeface="Arial"/>
                <a:sym typeface="Arial"/>
              </a:rPr>
              <a:t>1. make vlogs</a:t>
            </a:r>
            <a:endParaRPr/>
          </a:p>
        </p:txBody>
      </p:sp>
      <p:sp>
        <p:nvSpPr>
          <p:cNvPr id="442" name="Google Shape;442;p22"/>
          <p:cNvSpPr txBox="1"/>
          <p:nvPr/>
        </p:nvSpPr>
        <p:spPr>
          <a:xfrm>
            <a:off x="8129751" y="2396120"/>
            <a:ext cx="202849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chemeClr val="dk1"/>
                </a:solidFill>
                <a:latin typeface="Arial"/>
                <a:ea typeface="Arial"/>
                <a:cs typeface="Arial"/>
                <a:sym typeface="Arial"/>
              </a:rPr>
              <a:t>v.phr</a:t>
            </a:r>
            <a:endParaRPr sz="5400">
              <a:solidFill>
                <a:schemeClr val="dk1"/>
              </a:solidFill>
              <a:latin typeface="Arial"/>
              <a:ea typeface="Arial"/>
              <a:cs typeface="Arial"/>
              <a:sym typeface="Arial"/>
            </a:endParaRPr>
          </a:p>
        </p:txBody>
      </p:sp>
      <p:sp>
        <p:nvSpPr>
          <p:cNvPr id="443" name="Google Shape;443;p22"/>
          <p:cNvSpPr txBox="1"/>
          <p:nvPr/>
        </p:nvSpPr>
        <p:spPr>
          <a:xfrm>
            <a:off x="10441075" y="2343506"/>
            <a:ext cx="726020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Arial"/>
                <a:ea typeface="Arial"/>
                <a:cs typeface="Arial"/>
                <a:sym typeface="Arial"/>
              </a:rPr>
              <a:t>làm vlog</a:t>
            </a:r>
            <a:endParaRPr/>
          </a:p>
        </p:txBody>
      </p:sp>
      <p:sp>
        <p:nvSpPr>
          <p:cNvPr id="444" name="Google Shape;444;p22"/>
          <p:cNvSpPr txBox="1"/>
          <p:nvPr/>
        </p:nvSpPr>
        <p:spPr>
          <a:xfrm>
            <a:off x="7934672" y="3471776"/>
            <a:ext cx="2418655"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000">
                <a:solidFill>
                  <a:schemeClr val="dk1"/>
                </a:solidFill>
                <a:latin typeface="Arial"/>
                <a:ea typeface="Arial"/>
                <a:cs typeface="Arial"/>
                <a:sym typeface="Arial"/>
              </a:rPr>
              <a:t> </a:t>
            </a:r>
            <a:r>
              <a:rPr lang="en-US" sz="5400">
                <a:solidFill>
                  <a:schemeClr val="dk1"/>
                </a:solidFill>
                <a:latin typeface="Arial"/>
                <a:ea typeface="Arial"/>
                <a:cs typeface="Arial"/>
                <a:sym typeface="Arial"/>
              </a:rPr>
              <a:t>v.phr</a:t>
            </a:r>
            <a:endParaRPr sz="6000">
              <a:solidFill>
                <a:schemeClr val="dk1"/>
              </a:solidFill>
              <a:latin typeface="Arial"/>
              <a:ea typeface="Arial"/>
              <a:cs typeface="Arial"/>
              <a:sym typeface="Arial"/>
            </a:endParaRPr>
          </a:p>
        </p:txBody>
      </p:sp>
      <p:sp>
        <p:nvSpPr>
          <p:cNvPr id="445" name="Google Shape;445;p22"/>
          <p:cNvSpPr txBox="1"/>
          <p:nvPr/>
        </p:nvSpPr>
        <p:spPr>
          <a:xfrm>
            <a:off x="8022419" y="4600045"/>
            <a:ext cx="2418654"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000">
                <a:solidFill>
                  <a:schemeClr val="dk1"/>
                </a:solidFill>
                <a:latin typeface="Arial"/>
                <a:ea typeface="Arial"/>
                <a:cs typeface="Arial"/>
                <a:sym typeface="Arial"/>
              </a:rPr>
              <a:t> </a:t>
            </a:r>
            <a:r>
              <a:rPr lang="en-US" sz="5400">
                <a:solidFill>
                  <a:schemeClr val="dk1"/>
                </a:solidFill>
                <a:latin typeface="Arial"/>
                <a:ea typeface="Arial"/>
                <a:cs typeface="Arial"/>
                <a:sym typeface="Arial"/>
              </a:rPr>
              <a:t>v.phr</a:t>
            </a:r>
            <a:endParaRPr sz="6000">
              <a:solidFill>
                <a:schemeClr val="dk1"/>
              </a:solidFill>
              <a:latin typeface="Arial"/>
              <a:ea typeface="Arial"/>
              <a:cs typeface="Arial"/>
              <a:sym typeface="Arial"/>
            </a:endParaRPr>
          </a:p>
        </p:txBody>
      </p:sp>
      <p:sp>
        <p:nvSpPr>
          <p:cNvPr id="446" name="Google Shape;446;p22"/>
          <p:cNvSpPr txBox="1"/>
          <p:nvPr/>
        </p:nvSpPr>
        <p:spPr>
          <a:xfrm>
            <a:off x="8022418" y="5681896"/>
            <a:ext cx="241865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000">
                <a:solidFill>
                  <a:schemeClr val="dk1"/>
                </a:solidFill>
                <a:latin typeface="Arial"/>
                <a:ea typeface="Arial"/>
                <a:cs typeface="Arial"/>
                <a:sym typeface="Arial"/>
              </a:rPr>
              <a:t> </a:t>
            </a:r>
            <a:r>
              <a:rPr lang="en-US" sz="5400">
                <a:solidFill>
                  <a:schemeClr val="dk1"/>
                </a:solidFill>
                <a:latin typeface="Arial"/>
                <a:ea typeface="Arial"/>
                <a:cs typeface="Arial"/>
                <a:sym typeface="Arial"/>
              </a:rPr>
              <a:t>v.phr</a:t>
            </a:r>
            <a:endParaRPr sz="6000">
              <a:solidFill>
                <a:schemeClr val="dk1"/>
              </a:solidFill>
              <a:latin typeface="Arial"/>
              <a:ea typeface="Arial"/>
              <a:cs typeface="Arial"/>
              <a:sym typeface="Arial"/>
            </a:endParaRPr>
          </a:p>
        </p:txBody>
      </p:sp>
      <p:sp>
        <p:nvSpPr>
          <p:cNvPr id="447" name="Google Shape;447;p22"/>
          <p:cNvSpPr txBox="1"/>
          <p:nvPr/>
        </p:nvSpPr>
        <p:spPr>
          <a:xfrm>
            <a:off x="8022419" y="6763747"/>
            <a:ext cx="241865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000">
                <a:solidFill>
                  <a:schemeClr val="dk1"/>
                </a:solidFill>
                <a:latin typeface="Arial"/>
                <a:ea typeface="Arial"/>
                <a:cs typeface="Arial"/>
                <a:sym typeface="Arial"/>
              </a:rPr>
              <a:t> </a:t>
            </a:r>
            <a:r>
              <a:rPr lang="en-US" sz="5400">
                <a:solidFill>
                  <a:schemeClr val="dk1"/>
                </a:solidFill>
                <a:latin typeface="Arial"/>
                <a:ea typeface="Arial"/>
                <a:cs typeface="Arial"/>
                <a:sym typeface="Arial"/>
              </a:rPr>
              <a:t>v.phr</a:t>
            </a:r>
            <a:endParaRPr sz="6000">
              <a:solidFill>
                <a:schemeClr val="dk1"/>
              </a:solidFill>
              <a:latin typeface="Arial"/>
              <a:ea typeface="Arial"/>
              <a:cs typeface="Arial"/>
              <a:sym typeface="Arial"/>
            </a:endParaRPr>
          </a:p>
        </p:txBody>
      </p:sp>
      <p:sp>
        <p:nvSpPr>
          <p:cNvPr id="448" name="Google Shape;448;p22"/>
          <p:cNvSpPr txBox="1"/>
          <p:nvPr/>
        </p:nvSpPr>
        <p:spPr>
          <a:xfrm>
            <a:off x="8022418" y="7845598"/>
            <a:ext cx="264558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000">
                <a:solidFill>
                  <a:schemeClr val="dk1"/>
                </a:solidFill>
                <a:latin typeface="Arial"/>
                <a:ea typeface="Arial"/>
                <a:cs typeface="Arial"/>
                <a:sym typeface="Arial"/>
              </a:rPr>
              <a:t> </a:t>
            </a:r>
            <a:r>
              <a:rPr lang="en-US" sz="5400">
                <a:solidFill>
                  <a:schemeClr val="dk1"/>
                </a:solidFill>
                <a:latin typeface="Arial"/>
                <a:ea typeface="Arial"/>
                <a:cs typeface="Arial"/>
                <a:sym typeface="Arial"/>
              </a:rPr>
              <a:t>v.phr</a:t>
            </a:r>
            <a:endParaRPr sz="6000">
              <a:solidFill>
                <a:schemeClr val="dk1"/>
              </a:solidFill>
              <a:latin typeface="Arial"/>
              <a:ea typeface="Arial"/>
              <a:cs typeface="Arial"/>
              <a:sym typeface="Arial"/>
            </a:endParaRPr>
          </a:p>
        </p:txBody>
      </p:sp>
      <p:sp>
        <p:nvSpPr>
          <p:cNvPr id="449" name="Google Shape;449;p22"/>
          <p:cNvSpPr txBox="1"/>
          <p:nvPr/>
        </p:nvSpPr>
        <p:spPr>
          <a:xfrm>
            <a:off x="586718" y="3708113"/>
            <a:ext cx="7074122"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200">
                <a:solidFill>
                  <a:schemeClr val="dk1"/>
                </a:solidFill>
                <a:latin typeface="Roboto"/>
                <a:ea typeface="Roboto"/>
                <a:cs typeface="Roboto"/>
                <a:sym typeface="Roboto"/>
              </a:rPr>
              <a:t>2.play online games</a:t>
            </a:r>
            <a:endParaRPr b="1" sz="4200">
              <a:solidFill>
                <a:schemeClr val="dk1"/>
              </a:solidFill>
              <a:latin typeface="Roboto"/>
              <a:ea typeface="Roboto"/>
              <a:cs typeface="Roboto"/>
              <a:sym typeface="Roboto"/>
            </a:endParaRPr>
          </a:p>
        </p:txBody>
      </p:sp>
      <p:sp>
        <p:nvSpPr>
          <p:cNvPr id="450" name="Google Shape;450;p22"/>
          <p:cNvSpPr txBox="1"/>
          <p:nvPr/>
        </p:nvSpPr>
        <p:spPr>
          <a:xfrm>
            <a:off x="586718" y="4779680"/>
            <a:ext cx="5517108"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200">
                <a:solidFill>
                  <a:schemeClr val="dk1"/>
                </a:solidFill>
                <a:latin typeface="Roboto"/>
                <a:ea typeface="Roboto"/>
                <a:cs typeface="Roboto"/>
                <a:sym typeface="Roboto"/>
              </a:rPr>
              <a:t>3. build models</a:t>
            </a:r>
            <a:endParaRPr b="1" sz="4200">
              <a:solidFill>
                <a:schemeClr val="dk1"/>
              </a:solidFill>
              <a:latin typeface="Roboto"/>
              <a:ea typeface="Roboto"/>
              <a:cs typeface="Roboto"/>
              <a:sym typeface="Roboto"/>
            </a:endParaRPr>
          </a:p>
        </p:txBody>
      </p:sp>
      <p:sp>
        <p:nvSpPr>
          <p:cNvPr id="451" name="Google Shape;451;p22"/>
          <p:cNvSpPr txBox="1"/>
          <p:nvPr/>
        </p:nvSpPr>
        <p:spPr>
          <a:xfrm>
            <a:off x="586718" y="5851247"/>
            <a:ext cx="5180118"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200">
                <a:solidFill>
                  <a:schemeClr val="dk1"/>
                </a:solidFill>
                <a:latin typeface="Roboto"/>
                <a:ea typeface="Roboto"/>
                <a:cs typeface="Roboto"/>
                <a:sym typeface="Roboto"/>
              </a:rPr>
              <a:t>4. bake cakes</a:t>
            </a:r>
            <a:endParaRPr b="1" sz="4200">
              <a:solidFill>
                <a:schemeClr val="dk1"/>
              </a:solidFill>
              <a:latin typeface="Roboto"/>
              <a:ea typeface="Roboto"/>
              <a:cs typeface="Roboto"/>
              <a:sym typeface="Roboto"/>
            </a:endParaRPr>
          </a:p>
        </p:txBody>
      </p:sp>
      <p:sp>
        <p:nvSpPr>
          <p:cNvPr id="452" name="Google Shape;452;p22"/>
          <p:cNvSpPr txBox="1"/>
          <p:nvPr/>
        </p:nvSpPr>
        <p:spPr>
          <a:xfrm>
            <a:off x="586718" y="6922814"/>
            <a:ext cx="6499882"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200">
                <a:solidFill>
                  <a:schemeClr val="dk1"/>
                </a:solidFill>
                <a:latin typeface="Roboto"/>
                <a:ea typeface="Roboto"/>
                <a:cs typeface="Roboto"/>
                <a:sym typeface="Roboto"/>
              </a:rPr>
              <a:t>5. collect soccer stickers</a:t>
            </a:r>
            <a:endParaRPr b="1" sz="4200">
              <a:solidFill>
                <a:schemeClr val="dk1"/>
              </a:solidFill>
              <a:latin typeface="Roboto"/>
              <a:ea typeface="Roboto"/>
              <a:cs typeface="Roboto"/>
              <a:sym typeface="Roboto"/>
            </a:endParaRPr>
          </a:p>
        </p:txBody>
      </p:sp>
      <p:sp>
        <p:nvSpPr>
          <p:cNvPr id="453" name="Google Shape;453;p22"/>
          <p:cNvSpPr txBox="1"/>
          <p:nvPr/>
        </p:nvSpPr>
        <p:spPr>
          <a:xfrm>
            <a:off x="586718" y="8104355"/>
            <a:ext cx="4191588"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200">
                <a:solidFill>
                  <a:schemeClr val="dk1"/>
                </a:solidFill>
                <a:latin typeface="Roboto"/>
                <a:ea typeface="Roboto"/>
                <a:cs typeface="Roboto"/>
                <a:sym typeface="Roboto"/>
              </a:rPr>
              <a:t>6.read comics</a:t>
            </a:r>
            <a:endParaRPr b="1" sz="4200">
              <a:solidFill>
                <a:schemeClr val="dk1"/>
              </a:solidFill>
              <a:latin typeface="Roboto"/>
              <a:ea typeface="Roboto"/>
              <a:cs typeface="Roboto"/>
              <a:sym typeface="Roboto"/>
            </a:endParaRPr>
          </a:p>
        </p:txBody>
      </p:sp>
      <p:sp>
        <p:nvSpPr>
          <p:cNvPr id="454" name="Google Shape;454;p22"/>
          <p:cNvSpPr txBox="1"/>
          <p:nvPr/>
        </p:nvSpPr>
        <p:spPr>
          <a:xfrm>
            <a:off x="10441074" y="3460265"/>
            <a:ext cx="721535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Arial"/>
                <a:ea typeface="Arial"/>
                <a:cs typeface="Arial"/>
                <a:sym typeface="Arial"/>
              </a:rPr>
              <a:t>Chơi trò chơi qua mạng</a:t>
            </a:r>
            <a:endParaRPr sz="4800">
              <a:solidFill>
                <a:schemeClr val="dk1"/>
              </a:solidFill>
              <a:latin typeface="Arial"/>
              <a:ea typeface="Arial"/>
              <a:cs typeface="Arial"/>
              <a:sym typeface="Arial"/>
            </a:endParaRPr>
          </a:p>
        </p:txBody>
      </p:sp>
      <p:sp>
        <p:nvSpPr>
          <p:cNvPr id="455" name="Google Shape;455;p22"/>
          <p:cNvSpPr txBox="1"/>
          <p:nvPr/>
        </p:nvSpPr>
        <p:spPr>
          <a:xfrm>
            <a:off x="10441075" y="4577024"/>
            <a:ext cx="721535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Arial"/>
                <a:ea typeface="Arial"/>
                <a:cs typeface="Arial"/>
                <a:sym typeface="Arial"/>
              </a:rPr>
              <a:t>dựng mô hình</a:t>
            </a:r>
            <a:endParaRPr sz="4800">
              <a:solidFill>
                <a:schemeClr val="dk1"/>
              </a:solidFill>
              <a:latin typeface="Arial"/>
              <a:ea typeface="Arial"/>
              <a:cs typeface="Arial"/>
              <a:sym typeface="Arial"/>
            </a:endParaRPr>
          </a:p>
        </p:txBody>
      </p:sp>
      <p:sp>
        <p:nvSpPr>
          <p:cNvPr id="456" name="Google Shape;456;p22"/>
          <p:cNvSpPr txBox="1"/>
          <p:nvPr/>
        </p:nvSpPr>
        <p:spPr>
          <a:xfrm>
            <a:off x="10441075" y="5693783"/>
            <a:ext cx="640096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Arial"/>
                <a:ea typeface="Arial"/>
                <a:cs typeface="Arial"/>
                <a:sym typeface="Arial"/>
              </a:rPr>
              <a:t>nướng bánh</a:t>
            </a:r>
            <a:endParaRPr/>
          </a:p>
        </p:txBody>
      </p:sp>
      <p:sp>
        <p:nvSpPr>
          <p:cNvPr id="457" name="Google Shape;457;p22"/>
          <p:cNvSpPr txBox="1"/>
          <p:nvPr/>
        </p:nvSpPr>
        <p:spPr>
          <a:xfrm>
            <a:off x="10441074" y="6810542"/>
            <a:ext cx="830412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Arial"/>
                <a:ea typeface="Arial"/>
                <a:cs typeface="Arial"/>
                <a:sym typeface="Arial"/>
              </a:rPr>
              <a:t>sưu tầm hình dán bóng đá. </a:t>
            </a:r>
            <a:endParaRPr/>
          </a:p>
        </p:txBody>
      </p:sp>
      <p:sp>
        <p:nvSpPr>
          <p:cNvPr id="458" name="Google Shape;458;p22"/>
          <p:cNvSpPr txBox="1"/>
          <p:nvPr/>
        </p:nvSpPr>
        <p:spPr>
          <a:xfrm>
            <a:off x="10441071" y="7950161"/>
            <a:ext cx="640096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Arial"/>
                <a:ea typeface="Arial"/>
                <a:cs typeface="Arial"/>
                <a:sym typeface="Arial"/>
              </a:rPr>
              <a:t>đọc truyện tranh</a:t>
            </a:r>
            <a:endParaRPr sz="4800">
              <a:solidFill>
                <a:schemeClr val="dk1"/>
              </a:solidFill>
              <a:latin typeface="Arial"/>
              <a:ea typeface="Arial"/>
              <a:cs typeface="Arial"/>
              <a:sym typeface="Arial"/>
            </a:endParaRPr>
          </a:p>
        </p:txBody>
      </p:sp>
      <p:sp>
        <p:nvSpPr>
          <p:cNvPr id="459" name="Google Shape;459;p22"/>
          <p:cNvSpPr txBox="1"/>
          <p:nvPr/>
        </p:nvSpPr>
        <p:spPr>
          <a:xfrm>
            <a:off x="5640154" y="745893"/>
            <a:ext cx="767238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C55A11"/>
                </a:solidFill>
                <a:latin typeface="Arial"/>
                <a:ea typeface="Arial"/>
                <a:cs typeface="Arial"/>
                <a:sym typeface="Arial"/>
              </a:rPr>
              <a:t>CHECKING MEMORY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1"/>
                                        </p:tgtEl>
                                        <p:attrNameLst>
                                          <p:attrName>style.visibility</p:attrName>
                                        </p:attrNameLst>
                                      </p:cBhvr>
                                      <p:to>
                                        <p:strVal val="visible"/>
                                      </p:to>
                                    </p:set>
                                    <p:anim calcmode="lin" valueType="num">
                                      <p:cBhvr additive="base">
                                        <p:cTn dur="500"/>
                                        <p:tgtEl>
                                          <p:spTgt spid="44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2"/>
                                        </p:tgtEl>
                                        <p:attrNameLst>
                                          <p:attrName>style.visibility</p:attrName>
                                        </p:attrNameLst>
                                      </p:cBhvr>
                                      <p:to>
                                        <p:strVal val="visible"/>
                                      </p:to>
                                    </p:set>
                                    <p:anim calcmode="lin" valueType="num">
                                      <p:cBhvr additive="base">
                                        <p:cTn dur="500"/>
                                        <p:tgtEl>
                                          <p:spTgt spid="44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3"/>
                                        </p:tgtEl>
                                        <p:attrNameLst>
                                          <p:attrName>style.visibility</p:attrName>
                                        </p:attrNameLst>
                                      </p:cBhvr>
                                      <p:to>
                                        <p:strVal val="visible"/>
                                      </p:to>
                                    </p:set>
                                    <p:anim calcmode="lin" valueType="num">
                                      <p:cBhvr additive="base">
                                        <p:cTn dur="500"/>
                                        <p:tgtEl>
                                          <p:spTgt spid="44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9"/>
                                        </p:tgtEl>
                                        <p:attrNameLst>
                                          <p:attrName>style.visibility</p:attrName>
                                        </p:attrNameLst>
                                      </p:cBhvr>
                                      <p:to>
                                        <p:strVal val="visible"/>
                                      </p:to>
                                    </p:set>
                                    <p:anim calcmode="lin" valueType="num">
                                      <p:cBhvr additive="base">
                                        <p:cTn dur="500"/>
                                        <p:tgtEl>
                                          <p:spTgt spid="4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4"/>
                                        </p:tgtEl>
                                        <p:attrNameLst>
                                          <p:attrName>style.visibility</p:attrName>
                                        </p:attrNameLst>
                                      </p:cBhvr>
                                      <p:to>
                                        <p:strVal val="visible"/>
                                      </p:to>
                                    </p:set>
                                    <p:anim calcmode="lin" valueType="num">
                                      <p:cBhvr additive="base">
                                        <p:cTn dur="500"/>
                                        <p:tgtEl>
                                          <p:spTgt spid="4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4"/>
                                        </p:tgtEl>
                                        <p:attrNameLst>
                                          <p:attrName>style.visibility</p:attrName>
                                        </p:attrNameLst>
                                      </p:cBhvr>
                                      <p:to>
                                        <p:strVal val="visible"/>
                                      </p:to>
                                    </p:set>
                                    <p:anim calcmode="lin" valueType="num">
                                      <p:cBhvr additive="base">
                                        <p:cTn dur="500"/>
                                        <p:tgtEl>
                                          <p:spTgt spid="4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0"/>
                                        </p:tgtEl>
                                        <p:attrNameLst>
                                          <p:attrName>style.visibility</p:attrName>
                                        </p:attrNameLst>
                                      </p:cBhvr>
                                      <p:to>
                                        <p:strVal val="visible"/>
                                      </p:to>
                                    </p:set>
                                    <p:anim calcmode="lin" valueType="num">
                                      <p:cBhvr additive="base">
                                        <p:cTn dur="500"/>
                                        <p:tgtEl>
                                          <p:spTgt spid="4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5"/>
                                        </p:tgtEl>
                                        <p:attrNameLst>
                                          <p:attrName>style.visibility</p:attrName>
                                        </p:attrNameLst>
                                      </p:cBhvr>
                                      <p:to>
                                        <p:strVal val="visible"/>
                                      </p:to>
                                    </p:set>
                                    <p:anim calcmode="lin" valueType="num">
                                      <p:cBhvr additive="base">
                                        <p:cTn dur="500"/>
                                        <p:tgtEl>
                                          <p:spTgt spid="44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5"/>
                                        </p:tgtEl>
                                        <p:attrNameLst>
                                          <p:attrName>style.visibility</p:attrName>
                                        </p:attrNameLst>
                                      </p:cBhvr>
                                      <p:to>
                                        <p:strVal val="visible"/>
                                      </p:to>
                                    </p:set>
                                    <p:anim calcmode="lin" valueType="num">
                                      <p:cBhvr additive="base">
                                        <p:cTn dur="500"/>
                                        <p:tgtEl>
                                          <p:spTgt spid="45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1"/>
                                        </p:tgtEl>
                                        <p:attrNameLst>
                                          <p:attrName>style.visibility</p:attrName>
                                        </p:attrNameLst>
                                      </p:cBhvr>
                                      <p:to>
                                        <p:strVal val="visible"/>
                                      </p:to>
                                    </p:set>
                                    <p:anim calcmode="lin" valueType="num">
                                      <p:cBhvr additive="base">
                                        <p:cTn dur="500"/>
                                        <p:tgtEl>
                                          <p:spTgt spid="4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6"/>
                                        </p:tgtEl>
                                        <p:attrNameLst>
                                          <p:attrName>style.visibility</p:attrName>
                                        </p:attrNameLst>
                                      </p:cBhvr>
                                      <p:to>
                                        <p:strVal val="visible"/>
                                      </p:to>
                                    </p:set>
                                    <p:anim calcmode="lin" valueType="num">
                                      <p:cBhvr additive="base">
                                        <p:cTn dur="500"/>
                                        <p:tgtEl>
                                          <p:spTgt spid="4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6"/>
                                        </p:tgtEl>
                                        <p:attrNameLst>
                                          <p:attrName>style.visibility</p:attrName>
                                        </p:attrNameLst>
                                      </p:cBhvr>
                                      <p:to>
                                        <p:strVal val="visible"/>
                                      </p:to>
                                    </p:set>
                                    <p:anim calcmode="lin" valueType="num">
                                      <p:cBhvr additive="base">
                                        <p:cTn dur="500"/>
                                        <p:tgtEl>
                                          <p:spTgt spid="45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2"/>
                                        </p:tgtEl>
                                        <p:attrNameLst>
                                          <p:attrName>style.visibility</p:attrName>
                                        </p:attrNameLst>
                                      </p:cBhvr>
                                      <p:to>
                                        <p:strVal val="visible"/>
                                      </p:to>
                                    </p:set>
                                    <p:anim calcmode="lin" valueType="num">
                                      <p:cBhvr additive="base">
                                        <p:cTn dur="500"/>
                                        <p:tgtEl>
                                          <p:spTgt spid="45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7"/>
                                        </p:tgtEl>
                                        <p:attrNameLst>
                                          <p:attrName>style.visibility</p:attrName>
                                        </p:attrNameLst>
                                      </p:cBhvr>
                                      <p:to>
                                        <p:strVal val="visible"/>
                                      </p:to>
                                    </p:set>
                                    <p:anim calcmode="lin" valueType="num">
                                      <p:cBhvr additive="base">
                                        <p:cTn dur="500"/>
                                        <p:tgtEl>
                                          <p:spTgt spid="4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7"/>
                                        </p:tgtEl>
                                        <p:attrNameLst>
                                          <p:attrName>style.visibility</p:attrName>
                                        </p:attrNameLst>
                                      </p:cBhvr>
                                      <p:to>
                                        <p:strVal val="visible"/>
                                      </p:to>
                                    </p:set>
                                    <p:anim calcmode="lin" valueType="num">
                                      <p:cBhvr additive="base">
                                        <p:cTn dur="500"/>
                                        <p:tgtEl>
                                          <p:spTgt spid="4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3"/>
                                        </p:tgtEl>
                                        <p:attrNameLst>
                                          <p:attrName>style.visibility</p:attrName>
                                        </p:attrNameLst>
                                      </p:cBhvr>
                                      <p:to>
                                        <p:strVal val="visible"/>
                                      </p:to>
                                    </p:set>
                                    <p:anim calcmode="lin" valueType="num">
                                      <p:cBhvr additive="base">
                                        <p:cTn dur="500"/>
                                        <p:tgtEl>
                                          <p:spTgt spid="4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8"/>
                                        </p:tgtEl>
                                        <p:attrNameLst>
                                          <p:attrName>style.visibility</p:attrName>
                                        </p:attrNameLst>
                                      </p:cBhvr>
                                      <p:to>
                                        <p:strVal val="visible"/>
                                      </p:to>
                                    </p:set>
                                    <p:anim calcmode="lin" valueType="num">
                                      <p:cBhvr additive="base">
                                        <p:cTn dur="500"/>
                                        <p:tgtEl>
                                          <p:spTgt spid="4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8"/>
                                        </p:tgtEl>
                                        <p:attrNameLst>
                                          <p:attrName>style.visibility</p:attrName>
                                        </p:attrNameLst>
                                      </p:cBhvr>
                                      <p:to>
                                        <p:strVal val="visible"/>
                                      </p:to>
                                    </p:set>
                                    <p:anim calcmode="lin" valueType="num">
                                      <p:cBhvr additive="base">
                                        <p:cTn dur="500"/>
                                        <p:tgtEl>
                                          <p:spTgt spid="45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23"/>
          <p:cNvSpPr txBox="1"/>
          <p:nvPr/>
        </p:nvSpPr>
        <p:spPr>
          <a:xfrm>
            <a:off x="7886700" y="2369910"/>
            <a:ext cx="71628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Arial"/>
                <a:ea typeface="Arial"/>
                <a:cs typeface="Arial"/>
                <a:sym typeface="Arial"/>
              </a:rPr>
              <a:t>https://wordwall.net/resource/33946321</a:t>
            </a:r>
            <a:endParaRPr/>
          </a:p>
        </p:txBody>
      </p:sp>
      <p:pic>
        <p:nvPicPr>
          <p:cNvPr id="465" name="Google Shape;465;p23">
            <a:hlinkClick r:id="rId3"/>
          </p:cNvPr>
          <p:cNvPicPr preferRelativeResize="0"/>
          <p:nvPr/>
        </p:nvPicPr>
        <p:blipFill rotWithShape="1">
          <a:blip r:embed="rId4">
            <a:alphaModFix/>
          </a:blip>
          <a:srcRect b="33333" l="-2632" r="-1315" t="30527"/>
          <a:stretch/>
        </p:blipFill>
        <p:spPr>
          <a:xfrm>
            <a:off x="8610600" y="4358670"/>
            <a:ext cx="6019800" cy="1569660"/>
          </a:xfrm>
          <a:prstGeom prst="rect">
            <a:avLst/>
          </a:prstGeom>
          <a:noFill/>
          <a:ln>
            <a:noFill/>
          </a:ln>
        </p:spPr>
      </p:pic>
      <p:sp>
        <p:nvSpPr>
          <p:cNvPr id="466" name="Google Shape;466;p23"/>
          <p:cNvSpPr/>
          <p:nvPr/>
        </p:nvSpPr>
        <p:spPr>
          <a:xfrm>
            <a:off x="6781800" y="4686300"/>
            <a:ext cx="1676400" cy="685800"/>
          </a:xfrm>
          <a:prstGeom prst="rightArrow">
            <a:avLst>
              <a:gd fmla="val 50000" name="adj1"/>
              <a:gd fmla="val 50000" name="adj2"/>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0" name="Shape 470"/>
        <p:cNvGrpSpPr/>
        <p:nvPr/>
      </p:nvGrpSpPr>
      <p:grpSpPr>
        <a:xfrm>
          <a:off x="0" y="0"/>
          <a:ext cx="0" cy="0"/>
          <a:chOff x="0" y="0"/>
          <a:chExt cx="0" cy="0"/>
        </a:xfrm>
      </p:grpSpPr>
      <p:sp>
        <p:nvSpPr>
          <p:cNvPr id="471" name="Google Shape;471;p24"/>
          <p:cNvSpPr/>
          <p:nvPr/>
        </p:nvSpPr>
        <p:spPr>
          <a:xfrm>
            <a:off x="7448145" y="943902"/>
            <a:ext cx="9879736" cy="192924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lang="en-US" sz="4400">
                <a:solidFill>
                  <a:schemeClr val="dk1"/>
                </a:solidFill>
                <a:latin typeface="Arial"/>
                <a:ea typeface="Arial"/>
                <a:cs typeface="Arial"/>
                <a:sym typeface="Arial"/>
              </a:rPr>
              <a:t>HOMEWORK</a:t>
            </a:r>
            <a:endParaRPr/>
          </a:p>
        </p:txBody>
      </p:sp>
      <p:pic>
        <p:nvPicPr>
          <p:cNvPr id="472" name="Google Shape;472;p24"/>
          <p:cNvPicPr preferRelativeResize="0"/>
          <p:nvPr/>
        </p:nvPicPr>
        <p:blipFill rotWithShape="1">
          <a:blip r:embed="rId3">
            <a:alphaModFix/>
          </a:blip>
          <a:srcRect b="0" l="30372" r="31606" t="0"/>
          <a:stretch/>
        </p:blipFill>
        <p:spPr>
          <a:xfrm>
            <a:off x="0" y="10"/>
            <a:ext cx="6953366" cy="10286990"/>
          </a:xfrm>
          <a:prstGeom prst="rect">
            <a:avLst/>
          </a:prstGeom>
          <a:noFill/>
          <a:ln>
            <a:noFill/>
          </a:ln>
        </p:spPr>
      </p:pic>
      <p:cxnSp>
        <p:nvCxnSpPr>
          <p:cNvPr id="473" name="Google Shape;473;p24"/>
          <p:cNvCxnSpPr/>
          <p:nvPr/>
        </p:nvCxnSpPr>
        <p:spPr>
          <a:xfrm>
            <a:off x="7621401" y="3172675"/>
            <a:ext cx="9464040" cy="0"/>
          </a:xfrm>
          <a:prstGeom prst="straightConnector1">
            <a:avLst/>
          </a:prstGeom>
          <a:noFill/>
          <a:ln cap="flat" cmpd="sng" w="19050">
            <a:solidFill>
              <a:srgbClr val="89C3FF"/>
            </a:solidFill>
            <a:prstDash val="solid"/>
            <a:miter lim="800000"/>
            <a:headEnd len="sm" w="sm" type="none"/>
            <a:tailEnd len="sm" w="sm" type="none"/>
          </a:ln>
        </p:spPr>
      </p:cxnSp>
      <p:grpSp>
        <p:nvGrpSpPr>
          <p:cNvPr id="474" name="Google Shape;474;p24"/>
          <p:cNvGrpSpPr/>
          <p:nvPr/>
        </p:nvGrpSpPr>
        <p:grpSpPr>
          <a:xfrm>
            <a:off x="7448337" y="5102325"/>
            <a:ext cx="9879349" cy="2796042"/>
            <a:chOff x="192" y="1444726"/>
            <a:chExt cx="9879349" cy="2796042"/>
          </a:xfrm>
        </p:grpSpPr>
        <p:sp>
          <p:nvSpPr>
            <p:cNvPr id="475" name="Google Shape;475;p24"/>
            <p:cNvSpPr/>
            <p:nvPr/>
          </p:nvSpPr>
          <p:spPr>
            <a:xfrm>
              <a:off x="192" y="1444726"/>
              <a:ext cx="2330035" cy="279604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4"/>
            <p:cNvSpPr txBox="1"/>
            <p:nvPr/>
          </p:nvSpPr>
          <p:spPr>
            <a:xfrm>
              <a:off x="192" y="2563143"/>
              <a:ext cx="2330035" cy="1677625"/>
            </a:xfrm>
            <a:prstGeom prst="rect">
              <a:avLst/>
            </a:prstGeom>
            <a:noFill/>
            <a:ln>
              <a:noFill/>
            </a:ln>
          </p:spPr>
          <p:txBody>
            <a:bodyPr anchorCtr="0" anchor="t" bIns="330200" lIns="230150" spcFirstLastPara="1" rIns="230150" wrap="square" tIns="0">
              <a:noAutofit/>
            </a:bodyPr>
            <a:lstStyle/>
            <a:p>
              <a:pPr indent="0" lvl="0" marL="0" marR="0" rtl="0" algn="l">
                <a:lnSpc>
                  <a:spcPct val="90000"/>
                </a:lnSpc>
                <a:spcBef>
                  <a:spcPts val="0"/>
                </a:spcBef>
                <a:spcAft>
                  <a:spcPts val="0"/>
                </a:spcAft>
                <a:buClr>
                  <a:schemeClr val="lt1"/>
                </a:buClr>
                <a:buSzPts val="2800"/>
                <a:buFont typeface="Arial"/>
                <a:buNone/>
              </a:pPr>
              <a:r>
                <a:rPr lang="en-US" sz="2800">
                  <a:solidFill>
                    <a:schemeClr val="lt1"/>
                  </a:solidFill>
                  <a:latin typeface="Arial"/>
                  <a:ea typeface="Arial"/>
                  <a:cs typeface="Arial"/>
                  <a:sym typeface="Arial"/>
                </a:rPr>
                <a:t>Learn the new words by heart.</a:t>
              </a:r>
              <a:endParaRPr/>
            </a:p>
          </p:txBody>
        </p:sp>
        <p:sp>
          <p:nvSpPr>
            <p:cNvPr id="477" name="Google Shape;477;p24"/>
            <p:cNvSpPr/>
            <p:nvPr/>
          </p:nvSpPr>
          <p:spPr>
            <a:xfrm>
              <a:off x="192" y="1444726"/>
              <a:ext cx="2330035" cy="11184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4"/>
            <p:cNvSpPr txBox="1"/>
            <p:nvPr/>
          </p:nvSpPr>
          <p:spPr>
            <a:xfrm>
              <a:off x="192" y="1444726"/>
              <a:ext cx="2330035" cy="1118416"/>
            </a:xfrm>
            <a:prstGeom prst="rect">
              <a:avLst/>
            </a:prstGeom>
            <a:noFill/>
            <a:ln>
              <a:noFill/>
            </a:ln>
          </p:spPr>
          <p:txBody>
            <a:bodyPr anchorCtr="0" anchor="ctr" bIns="165100" lIns="230150" spcFirstLastPara="1" rIns="230150" wrap="square" tIns="165100">
              <a:noAutofit/>
            </a:bodyPr>
            <a:lstStyle/>
            <a:p>
              <a:pPr indent="0" lvl="0" marL="0" marR="0" rtl="0" algn="l">
                <a:lnSpc>
                  <a:spcPct val="90000"/>
                </a:lnSpc>
                <a:spcBef>
                  <a:spcPts val="0"/>
                </a:spcBef>
                <a:spcAft>
                  <a:spcPts val="0"/>
                </a:spcAft>
                <a:buClr>
                  <a:schemeClr val="lt1"/>
                </a:buClr>
                <a:buSzPts val="5900"/>
                <a:buFont typeface="Arial"/>
                <a:buNone/>
              </a:pPr>
              <a:r>
                <a:rPr lang="en-US" sz="5900">
                  <a:solidFill>
                    <a:schemeClr val="lt1"/>
                  </a:solidFill>
                  <a:latin typeface="Arial"/>
                  <a:ea typeface="Arial"/>
                  <a:cs typeface="Arial"/>
                  <a:sym typeface="Arial"/>
                </a:rPr>
                <a:t>01</a:t>
              </a:r>
              <a:endParaRPr/>
            </a:p>
          </p:txBody>
        </p:sp>
        <p:sp>
          <p:nvSpPr>
            <p:cNvPr id="479" name="Google Shape;479;p24"/>
            <p:cNvSpPr/>
            <p:nvPr/>
          </p:nvSpPr>
          <p:spPr>
            <a:xfrm>
              <a:off x="2516630" y="1444726"/>
              <a:ext cx="2330035" cy="2796042"/>
            </a:xfrm>
            <a:prstGeom prst="rect">
              <a:avLst/>
            </a:prstGeom>
            <a:solidFill>
              <a:srgbClr val="D07A5B"/>
            </a:solidFill>
            <a:ln cap="flat" cmpd="sng" w="12700">
              <a:solidFill>
                <a:srgbClr val="D07A5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4"/>
            <p:cNvSpPr txBox="1"/>
            <p:nvPr/>
          </p:nvSpPr>
          <p:spPr>
            <a:xfrm>
              <a:off x="2516630" y="2563143"/>
              <a:ext cx="2330035" cy="1677625"/>
            </a:xfrm>
            <a:prstGeom prst="rect">
              <a:avLst/>
            </a:prstGeom>
            <a:noFill/>
            <a:ln>
              <a:noFill/>
            </a:ln>
          </p:spPr>
          <p:txBody>
            <a:bodyPr anchorCtr="0" anchor="t" bIns="330200" lIns="230150" spcFirstLastPara="1" rIns="230150" wrap="square" tIns="0">
              <a:noAutofit/>
            </a:bodyPr>
            <a:lstStyle/>
            <a:p>
              <a:pPr indent="0" lvl="0" marL="0" marR="0" rtl="0" algn="l">
                <a:lnSpc>
                  <a:spcPct val="90000"/>
                </a:lnSpc>
                <a:spcBef>
                  <a:spcPts val="0"/>
                </a:spcBef>
                <a:spcAft>
                  <a:spcPts val="0"/>
                </a:spcAft>
                <a:buClr>
                  <a:schemeClr val="lt1"/>
                </a:buClr>
                <a:buSzPts val="2000"/>
                <a:buFont typeface="Arial"/>
                <a:buNone/>
              </a:pPr>
              <a:r>
                <a:rPr lang="en-US" sz="2000">
                  <a:solidFill>
                    <a:schemeClr val="lt1"/>
                  </a:solidFill>
                  <a:latin typeface="Arial"/>
                  <a:ea typeface="Arial"/>
                  <a:cs typeface="Arial"/>
                  <a:sym typeface="Arial"/>
                </a:rPr>
                <a:t>- </a:t>
              </a:r>
              <a:r>
                <a:rPr lang="en-US" sz="2800">
                  <a:solidFill>
                    <a:schemeClr val="lt1"/>
                  </a:solidFill>
                  <a:latin typeface="Arial"/>
                  <a:ea typeface="Arial"/>
                  <a:cs typeface="Arial"/>
                  <a:sym typeface="Arial"/>
                </a:rPr>
                <a:t>Practice talking about your hobby.</a:t>
              </a:r>
              <a:endParaRPr sz="2000">
                <a:solidFill>
                  <a:schemeClr val="lt1"/>
                </a:solidFill>
                <a:latin typeface="Arial"/>
                <a:ea typeface="Arial"/>
                <a:cs typeface="Arial"/>
                <a:sym typeface="Arial"/>
              </a:endParaRPr>
            </a:p>
          </p:txBody>
        </p:sp>
        <p:sp>
          <p:nvSpPr>
            <p:cNvPr id="481" name="Google Shape;481;p24"/>
            <p:cNvSpPr/>
            <p:nvPr/>
          </p:nvSpPr>
          <p:spPr>
            <a:xfrm>
              <a:off x="2516630" y="1444726"/>
              <a:ext cx="2330035" cy="11184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4"/>
            <p:cNvSpPr txBox="1"/>
            <p:nvPr/>
          </p:nvSpPr>
          <p:spPr>
            <a:xfrm>
              <a:off x="2516630" y="1444726"/>
              <a:ext cx="2330035" cy="1118416"/>
            </a:xfrm>
            <a:prstGeom prst="rect">
              <a:avLst/>
            </a:prstGeom>
            <a:noFill/>
            <a:ln>
              <a:noFill/>
            </a:ln>
          </p:spPr>
          <p:txBody>
            <a:bodyPr anchorCtr="0" anchor="ctr" bIns="165100" lIns="230150" spcFirstLastPara="1" rIns="230150" wrap="square" tIns="165100">
              <a:noAutofit/>
            </a:bodyPr>
            <a:lstStyle/>
            <a:p>
              <a:pPr indent="0" lvl="0" marL="0" marR="0" rtl="0" algn="l">
                <a:lnSpc>
                  <a:spcPct val="90000"/>
                </a:lnSpc>
                <a:spcBef>
                  <a:spcPts val="0"/>
                </a:spcBef>
                <a:spcAft>
                  <a:spcPts val="0"/>
                </a:spcAft>
                <a:buClr>
                  <a:schemeClr val="lt1"/>
                </a:buClr>
                <a:buSzPts val="5900"/>
                <a:buFont typeface="Arial"/>
                <a:buNone/>
              </a:pPr>
              <a:r>
                <a:rPr lang="en-US" sz="5900">
                  <a:solidFill>
                    <a:schemeClr val="lt1"/>
                  </a:solidFill>
                  <a:latin typeface="Arial"/>
                  <a:ea typeface="Arial"/>
                  <a:cs typeface="Arial"/>
                  <a:sym typeface="Arial"/>
                </a:rPr>
                <a:t>02</a:t>
              </a:r>
              <a:endParaRPr/>
            </a:p>
          </p:txBody>
        </p:sp>
        <p:sp>
          <p:nvSpPr>
            <p:cNvPr id="483" name="Google Shape;483;p24"/>
            <p:cNvSpPr/>
            <p:nvPr/>
          </p:nvSpPr>
          <p:spPr>
            <a:xfrm>
              <a:off x="5033068" y="1452709"/>
              <a:ext cx="2330035" cy="2780076"/>
            </a:xfrm>
            <a:prstGeom prst="rect">
              <a:avLst/>
            </a:prstGeom>
            <a:solidFill>
              <a:srgbClr val="B88881"/>
            </a:solidFill>
            <a:ln cap="flat" cmpd="sng" w="12700">
              <a:solidFill>
                <a:srgbClr val="B8888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4"/>
            <p:cNvSpPr txBox="1"/>
            <p:nvPr/>
          </p:nvSpPr>
          <p:spPr>
            <a:xfrm>
              <a:off x="5033068" y="2564739"/>
              <a:ext cx="2330035" cy="1668046"/>
            </a:xfrm>
            <a:prstGeom prst="rect">
              <a:avLst/>
            </a:prstGeom>
            <a:noFill/>
            <a:ln>
              <a:noFill/>
            </a:ln>
          </p:spPr>
          <p:txBody>
            <a:bodyPr anchorCtr="0" anchor="t" bIns="330200" lIns="230150" spcFirstLastPara="1" rIns="230150" wrap="square" tIns="0">
              <a:noAutofit/>
            </a:bodyPr>
            <a:lstStyle/>
            <a:p>
              <a:pPr indent="0" lvl="0" marL="0" marR="0" rtl="0" algn="l">
                <a:lnSpc>
                  <a:spcPct val="90000"/>
                </a:lnSpc>
                <a:spcBef>
                  <a:spcPts val="0"/>
                </a:spcBef>
                <a:spcAft>
                  <a:spcPts val="0"/>
                </a:spcAft>
                <a:buClr>
                  <a:schemeClr val="lt1"/>
                </a:buClr>
                <a:buSzPts val="2000"/>
                <a:buFont typeface="Arial"/>
                <a:buNone/>
              </a:pPr>
              <a:r>
                <a:rPr lang="en-US" sz="2000">
                  <a:solidFill>
                    <a:schemeClr val="lt1"/>
                  </a:solidFill>
                  <a:latin typeface="Arial"/>
                  <a:ea typeface="Arial"/>
                  <a:cs typeface="Arial"/>
                  <a:sym typeface="Arial"/>
                </a:rPr>
                <a:t>- </a:t>
              </a:r>
              <a:r>
                <a:rPr lang="en-US" sz="2400">
                  <a:solidFill>
                    <a:schemeClr val="lt1"/>
                  </a:solidFill>
                  <a:latin typeface="Arial"/>
                  <a:ea typeface="Arial"/>
                  <a:cs typeface="Arial"/>
                  <a:sym typeface="Arial"/>
                </a:rPr>
                <a:t>Do the exercises in Workbook: Lesson 1 - New words (page 2).</a:t>
              </a:r>
              <a:endParaRPr sz="2000">
                <a:solidFill>
                  <a:schemeClr val="lt1"/>
                </a:solidFill>
                <a:latin typeface="Arial"/>
                <a:ea typeface="Arial"/>
                <a:cs typeface="Arial"/>
                <a:sym typeface="Arial"/>
              </a:endParaRPr>
            </a:p>
          </p:txBody>
        </p:sp>
        <p:sp>
          <p:nvSpPr>
            <p:cNvPr id="485" name="Google Shape;485;p24"/>
            <p:cNvSpPr/>
            <p:nvPr/>
          </p:nvSpPr>
          <p:spPr>
            <a:xfrm>
              <a:off x="5033068" y="1444726"/>
              <a:ext cx="2330035" cy="11184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4"/>
            <p:cNvSpPr txBox="1"/>
            <p:nvPr/>
          </p:nvSpPr>
          <p:spPr>
            <a:xfrm>
              <a:off x="5033068" y="1444726"/>
              <a:ext cx="2330035" cy="1118416"/>
            </a:xfrm>
            <a:prstGeom prst="rect">
              <a:avLst/>
            </a:prstGeom>
            <a:noFill/>
            <a:ln>
              <a:noFill/>
            </a:ln>
          </p:spPr>
          <p:txBody>
            <a:bodyPr anchorCtr="0" anchor="ctr" bIns="165100" lIns="230150" spcFirstLastPara="1" rIns="230150" wrap="square" tIns="165100">
              <a:noAutofit/>
            </a:bodyPr>
            <a:lstStyle/>
            <a:p>
              <a:pPr indent="0" lvl="0" marL="0" marR="0" rtl="0" algn="l">
                <a:lnSpc>
                  <a:spcPct val="90000"/>
                </a:lnSpc>
                <a:spcBef>
                  <a:spcPts val="0"/>
                </a:spcBef>
                <a:spcAft>
                  <a:spcPts val="0"/>
                </a:spcAft>
                <a:buClr>
                  <a:schemeClr val="lt1"/>
                </a:buClr>
                <a:buSzPts val="5900"/>
                <a:buFont typeface="Arial"/>
                <a:buNone/>
              </a:pPr>
              <a:r>
                <a:rPr lang="en-US" sz="5900">
                  <a:solidFill>
                    <a:schemeClr val="lt1"/>
                  </a:solidFill>
                  <a:latin typeface="Arial"/>
                  <a:ea typeface="Arial"/>
                  <a:cs typeface="Arial"/>
                  <a:sym typeface="Arial"/>
                </a:rPr>
                <a:t>03</a:t>
              </a:r>
              <a:endParaRPr/>
            </a:p>
          </p:txBody>
        </p:sp>
        <p:sp>
          <p:nvSpPr>
            <p:cNvPr id="487" name="Google Shape;487;p24"/>
            <p:cNvSpPr/>
            <p:nvPr/>
          </p:nvSpPr>
          <p:spPr>
            <a:xfrm>
              <a:off x="7549506" y="1444726"/>
              <a:ext cx="2330035" cy="2796042"/>
            </a:xfrm>
            <a:prstGeom prst="rect">
              <a:avLst/>
            </a:prstGeom>
            <a:solidFill>
              <a:srgbClr val="A4A4A4"/>
            </a:solidFill>
            <a:ln cap="flat" cmpd="sng" w="12700">
              <a:solidFill>
                <a:srgbClr val="A4A4A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4"/>
            <p:cNvSpPr txBox="1"/>
            <p:nvPr/>
          </p:nvSpPr>
          <p:spPr>
            <a:xfrm>
              <a:off x="7549506" y="2563143"/>
              <a:ext cx="2330035" cy="1677625"/>
            </a:xfrm>
            <a:prstGeom prst="rect">
              <a:avLst/>
            </a:prstGeom>
            <a:noFill/>
            <a:ln>
              <a:noFill/>
            </a:ln>
          </p:spPr>
          <p:txBody>
            <a:bodyPr anchorCtr="0" anchor="t" bIns="330200" lIns="230150" spcFirstLastPara="1" rIns="230150" wrap="square" tIns="0">
              <a:noAutofit/>
            </a:bodyPr>
            <a:lstStyle/>
            <a:p>
              <a:pPr indent="0" lvl="0" marL="0" marR="0" rtl="0" algn="l">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 </a:t>
              </a:r>
              <a:r>
                <a:rPr lang="en-US" sz="2400">
                  <a:solidFill>
                    <a:schemeClr val="lt1"/>
                  </a:solidFill>
                  <a:latin typeface="Arial"/>
                  <a:ea typeface="Arial"/>
                  <a:cs typeface="Arial"/>
                  <a:sym typeface="Arial"/>
                </a:rPr>
                <a:t>Prepare: Lesson 1 – Grammar (page 5 – SB</a:t>
              </a:r>
              <a:r>
                <a:rPr lang="en-US" sz="2200">
                  <a:solidFill>
                    <a:schemeClr val="lt1"/>
                  </a:solidFill>
                  <a:latin typeface="Arial"/>
                  <a:ea typeface="Arial"/>
                  <a:cs typeface="Arial"/>
                  <a:sym typeface="Arial"/>
                </a:rPr>
                <a:t>).</a:t>
              </a:r>
              <a:endParaRPr/>
            </a:p>
          </p:txBody>
        </p:sp>
        <p:sp>
          <p:nvSpPr>
            <p:cNvPr id="489" name="Google Shape;489;p24"/>
            <p:cNvSpPr/>
            <p:nvPr/>
          </p:nvSpPr>
          <p:spPr>
            <a:xfrm>
              <a:off x="7549506" y="1444726"/>
              <a:ext cx="2330035" cy="11184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4"/>
            <p:cNvSpPr txBox="1"/>
            <p:nvPr/>
          </p:nvSpPr>
          <p:spPr>
            <a:xfrm>
              <a:off x="7549506" y="1444726"/>
              <a:ext cx="2330035" cy="1118416"/>
            </a:xfrm>
            <a:prstGeom prst="rect">
              <a:avLst/>
            </a:prstGeom>
            <a:noFill/>
            <a:ln>
              <a:noFill/>
            </a:ln>
          </p:spPr>
          <p:txBody>
            <a:bodyPr anchorCtr="0" anchor="ctr" bIns="165100" lIns="230150" spcFirstLastPara="1" rIns="230150" wrap="square" tIns="165100">
              <a:noAutofit/>
            </a:bodyPr>
            <a:lstStyle/>
            <a:p>
              <a:pPr indent="0" lvl="0" marL="0" marR="0" rtl="0" algn="l">
                <a:lnSpc>
                  <a:spcPct val="90000"/>
                </a:lnSpc>
                <a:spcBef>
                  <a:spcPts val="0"/>
                </a:spcBef>
                <a:spcAft>
                  <a:spcPts val="0"/>
                </a:spcAft>
                <a:buClr>
                  <a:schemeClr val="lt1"/>
                </a:buClr>
                <a:buSzPts val="5900"/>
                <a:buFont typeface="Arial"/>
                <a:buNone/>
              </a:pPr>
              <a:r>
                <a:rPr lang="en-US" sz="5900">
                  <a:solidFill>
                    <a:schemeClr val="lt1"/>
                  </a:solidFill>
                  <a:latin typeface="Arial"/>
                  <a:ea typeface="Arial"/>
                  <a:cs typeface="Arial"/>
                  <a:sym typeface="Arial"/>
                </a:rPr>
                <a:t>04</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
          <p:cNvSpPr/>
          <p:nvPr/>
        </p:nvSpPr>
        <p:spPr>
          <a:xfrm>
            <a:off x="1615283" y="3413747"/>
            <a:ext cx="7350216" cy="3559263"/>
          </a:xfrm>
          <a:prstGeom prst="roundRect">
            <a:avLst>
              <a:gd fmla="val 16667" name="adj"/>
            </a:avLst>
          </a:prstGeom>
          <a:solidFill>
            <a:srgbClr val="B2A0C7"/>
          </a:solidFill>
          <a:ln>
            <a:noFill/>
          </a:ln>
        </p:spPr>
        <p:txBody>
          <a:bodyPr anchorCtr="0" anchor="t" bIns="68575" lIns="137150" spcFirstLastPara="1" rIns="137150" wrap="square" tIns="68575">
            <a:normAutofit/>
          </a:bodyPr>
          <a:lstStyle/>
          <a:p>
            <a:pPr indent="0" lvl="0" marL="0" marR="0" rtl="0" algn="l">
              <a:lnSpc>
                <a:spcPct val="80000"/>
              </a:lnSpc>
              <a:spcBef>
                <a:spcPts val="0"/>
              </a:spcBef>
              <a:spcAft>
                <a:spcPts val="0"/>
              </a:spcAft>
              <a:buNone/>
            </a:pPr>
            <a:r>
              <a:t/>
            </a:r>
            <a:endParaRPr b="1" sz="7492">
              <a:solidFill>
                <a:schemeClr val="dk1"/>
              </a:solidFill>
              <a:latin typeface="Calibri"/>
              <a:ea typeface="Calibri"/>
              <a:cs typeface="Calibri"/>
              <a:sym typeface="Calibri"/>
            </a:endParaRPr>
          </a:p>
          <a:p>
            <a:pPr indent="0" lvl="0" marL="0" marR="0" rtl="0" algn="l">
              <a:lnSpc>
                <a:spcPct val="80000"/>
              </a:lnSpc>
              <a:spcBef>
                <a:spcPts val="900"/>
              </a:spcBef>
              <a:spcAft>
                <a:spcPts val="0"/>
              </a:spcAft>
              <a:buNone/>
            </a:pPr>
            <a:r>
              <a:rPr b="1" lang="en-US" sz="7492">
                <a:solidFill>
                  <a:schemeClr val="dk1"/>
                </a:solidFill>
                <a:latin typeface="Calibri"/>
                <a:ea typeface="Calibri"/>
                <a:cs typeface="Calibri"/>
                <a:sym typeface="Calibri"/>
              </a:rPr>
              <a:t>   </a:t>
            </a:r>
            <a:r>
              <a:rPr b="1" lang="en-US" sz="8047">
                <a:solidFill>
                  <a:schemeClr val="lt1"/>
                </a:solidFill>
                <a:latin typeface="Calibri"/>
                <a:ea typeface="Calibri"/>
                <a:cs typeface="Calibri"/>
                <a:sym typeface="Calibri"/>
              </a:rPr>
              <a:t>LESSON 1</a:t>
            </a:r>
            <a:endParaRPr/>
          </a:p>
          <a:p>
            <a:pPr indent="0" lvl="0" marL="0" marR="0" rtl="0" algn="l">
              <a:lnSpc>
                <a:spcPct val="80000"/>
              </a:lnSpc>
              <a:spcBef>
                <a:spcPts val="900"/>
              </a:spcBef>
              <a:spcAft>
                <a:spcPts val="0"/>
              </a:spcAft>
              <a:buNone/>
            </a:pPr>
            <a:r>
              <a:rPr b="1" lang="en-US" sz="7492">
                <a:solidFill>
                  <a:schemeClr val="lt1"/>
                </a:solidFill>
                <a:latin typeface="Calibri"/>
                <a:ea typeface="Calibri"/>
                <a:cs typeface="Calibri"/>
                <a:sym typeface="Calibri"/>
              </a:rPr>
              <a:t> </a:t>
            </a:r>
            <a:endParaRPr/>
          </a:p>
        </p:txBody>
      </p:sp>
      <p:pic>
        <p:nvPicPr>
          <p:cNvPr id="173" name="Google Shape;173;p3"/>
          <p:cNvPicPr preferRelativeResize="0"/>
          <p:nvPr/>
        </p:nvPicPr>
        <p:blipFill rotWithShape="1">
          <a:blip r:embed="rId3">
            <a:alphaModFix/>
          </a:blip>
          <a:srcRect b="0" l="0" r="0" t="0"/>
          <a:stretch/>
        </p:blipFill>
        <p:spPr>
          <a:xfrm>
            <a:off x="10671244" y="1608403"/>
            <a:ext cx="6487274" cy="2026451"/>
          </a:xfrm>
          <a:prstGeom prst="rect">
            <a:avLst/>
          </a:prstGeom>
          <a:noFill/>
          <a:ln>
            <a:noFill/>
          </a:ln>
        </p:spPr>
      </p:pic>
      <p:sp>
        <p:nvSpPr>
          <p:cNvPr id="174" name="Google Shape;174;p3"/>
          <p:cNvSpPr txBox="1"/>
          <p:nvPr/>
        </p:nvSpPr>
        <p:spPr>
          <a:xfrm>
            <a:off x="12131039" y="2045885"/>
            <a:ext cx="463296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1D1B10"/>
                </a:solidFill>
                <a:latin typeface="Calibri"/>
                <a:ea typeface="Calibri"/>
                <a:cs typeface="Calibri"/>
                <a:sym typeface="Calibri"/>
              </a:rPr>
              <a:t>NEW WORDS</a:t>
            </a:r>
            <a:endParaRPr/>
          </a:p>
        </p:txBody>
      </p:sp>
      <p:pic>
        <p:nvPicPr>
          <p:cNvPr id="175" name="Google Shape;175;p3"/>
          <p:cNvPicPr preferRelativeResize="0"/>
          <p:nvPr/>
        </p:nvPicPr>
        <p:blipFill rotWithShape="1">
          <a:blip r:embed="rId4">
            <a:alphaModFix/>
          </a:blip>
          <a:srcRect b="0" l="0" r="0" t="0"/>
          <a:stretch/>
        </p:blipFill>
        <p:spPr>
          <a:xfrm>
            <a:off x="11132851" y="2094135"/>
            <a:ext cx="998189" cy="828912"/>
          </a:xfrm>
          <a:prstGeom prst="rect">
            <a:avLst/>
          </a:prstGeom>
          <a:noFill/>
          <a:ln>
            <a:noFill/>
          </a:ln>
        </p:spPr>
      </p:pic>
      <p:pic>
        <p:nvPicPr>
          <p:cNvPr id="176" name="Google Shape;176;p3"/>
          <p:cNvPicPr preferRelativeResize="0"/>
          <p:nvPr/>
        </p:nvPicPr>
        <p:blipFill rotWithShape="1">
          <a:blip r:embed="rId5">
            <a:alphaModFix/>
          </a:blip>
          <a:srcRect b="0" l="0" r="0" t="0"/>
          <a:stretch/>
        </p:blipFill>
        <p:spPr>
          <a:xfrm rot="-8232315">
            <a:off x="6107725" y="3232758"/>
            <a:ext cx="3793496" cy="1193226"/>
          </a:xfrm>
          <a:prstGeom prst="rect">
            <a:avLst/>
          </a:prstGeom>
          <a:noFill/>
          <a:ln>
            <a:noFill/>
          </a:ln>
        </p:spPr>
      </p:pic>
      <p:pic>
        <p:nvPicPr>
          <p:cNvPr id="177" name="Google Shape;177;p3"/>
          <p:cNvPicPr preferRelativeResize="0"/>
          <p:nvPr/>
        </p:nvPicPr>
        <p:blipFill rotWithShape="1">
          <a:blip r:embed="rId3">
            <a:alphaModFix/>
          </a:blip>
          <a:srcRect b="0" l="0" r="0" t="0"/>
          <a:stretch/>
        </p:blipFill>
        <p:spPr>
          <a:xfrm>
            <a:off x="10972800" y="4991100"/>
            <a:ext cx="6487275" cy="2026451"/>
          </a:xfrm>
          <a:prstGeom prst="rect">
            <a:avLst/>
          </a:prstGeom>
          <a:noFill/>
          <a:ln>
            <a:noFill/>
          </a:ln>
        </p:spPr>
      </p:pic>
      <p:sp>
        <p:nvSpPr>
          <p:cNvPr id="178" name="Google Shape;178;p3"/>
          <p:cNvSpPr txBox="1"/>
          <p:nvPr/>
        </p:nvSpPr>
        <p:spPr>
          <a:xfrm>
            <a:off x="12845974" y="5431131"/>
            <a:ext cx="391802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1D1B10"/>
                </a:solidFill>
                <a:latin typeface="Calibri"/>
                <a:ea typeface="Calibri"/>
                <a:cs typeface="Calibri"/>
                <a:sym typeface="Calibri"/>
              </a:rPr>
              <a:t>READING</a:t>
            </a:r>
            <a:endParaRPr/>
          </a:p>
        </p:txBody>
      </p:sp>
      <p:pic>
        <p:nvPicPr>
          <p:cNvPr id="179" name="Google Shape;179;p3"/>
          <p:cNvPicPr preferRelativeResize="0"/>
          <p:nvPr/>
        </p:nvPicPr>
        <p:blipFill rotWithShape="1">
          <a:blip r:embed="rId6">
            <a:alphaModFix/>
          </a:blip>
          <a:srcRect b="0" l="0" r="0" t="0"/>
          <a:stretch/>
        </p:blipFill>
        <p:spPr>
          <a:xfrm>
            <a:off x="11397161" y="5266639"/>
            <a:ext cx="1252314" cy="12523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4"/>
          <p:cNvPicPr preferRelativeResize="0"/>
          <p:nvPr/>
        </p:nvPicPr>
        <p:blipFill rotWithShape="1">
          <a:blip r:embed="rId3">
            <a:alphaModFix/>
          </a:blip>
          <a:srcRect b="0" l="0" r="0" t="0"/>
          <a:stretch/>
        </p:blipFill>
        <p:spPr>
          <a:xfrm>
            <a:off x="689980" y="172395"/>
            <a:ext cx="8328557" cy="7949985"/>
          </a:xfrm>
          <a:prstGeom prst="rect">
            <a:avLst/>
          </a:prstGeom>
          <a:noFill/>
          <a:ln>
            <a:noFill/>
          </a:ln>
        </p:spPr>
      </p:pic>
      <p:pic>
        <p:nvPicPr>
          <p:cNvPr id="185" name="Google Shape;185;p4"/>
          <p:cNvPicPr preferRelativeResize="0"/>
          <p:nvPr/>
        </p:nvPicPr>
        <p:blipFill rotWithShape="1">
          <a:blip r:embed="rId4">
            <a:alphaModFix/>
          </a:blip>
          <a:srcRect b="0" l="0" r="0" t="0"/>
          <a:stretch/>
        </p:blipFill>
        <p:spPr>
          <a:xfrm>
            <a:off x="9269466" y="127998"/>
            <a:ext cx="8421579" cy="8038779"/>
          </a:xfrm>
          <a:prstGeom prst="rect">
            <a:avLst/>
          </a:prstGeom>
          <a:noFill/>
          <a:ln>
            <a:noFill/>
          </a:ln>
        </p:spPr>
      </p:pic>
      <p:sp>
        <p:nvSpPr>
          <p:cNvPr id="186" name="Google Shape;186;p4"/>
          <p:cNvSpPr/>
          <p:nvPr/>
        </p:nvSpPr>
        <p:spPr>
          <a:xfrm>
            <a:off x="10101263" y="670043"/>
            <a:ext cx="6757988" cy="1271586"/>
          </a:xfrm>
          <a:prstGeom prst="roundRect">
            <a:avLst>
              <a:gd fmla="val 27084" name="adj"/>
            </a:avLst>
          </a:prstGeom>
          <a:solidFill>
            <a:srgbClr val="E5DF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7200">
                <a:solidFill>
                  <a:srgbClr val="244061"/>
                </a:solidFill>
                <a:latin typeface="Arial"/>
                <a:ea typeface="Arial"/>
                <a:cs typeface="Arial"/>
                <a:sym typeface="Arial"/>
              </a:rPr>
              <a:t>make vlogs</a:t>
            </a:r>
            <a:endParaRPr/>
          </a:p>
        </p:txBody>
      </p:sp>
      <p:sp>
        <p:nvSpPr>
          <p:cNvPr id="187" name="Google Shape;187;p4"/>
          <p:cNvSpPr/>
          <p:nvPr/>
        </p:nvSpPr>
        <p:spPr>
          <a:xfrm>
            <a:off x="10360343" y="2929427"/>
            <a:ext cx="6757988" cy="1067549"/>
          </a:xfrm>
          <a:prstGeom prst="roundRect">
            <a:avLst>
              <a:gd fmla="val 2708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600">
                <a:solidFill>
                  <a:schemeClr val="dk1"/>
                </a:solidFill>
                <a:latin typeface="Calibri"/>
                <a:ea typeface="Calibri"/>
                <a:cs typeface="Calibri"/>
                <a:sym typeface="Calibri"/>
              </a:rPr>
              <a:t>/meɪk vlogs/</a:t>
            </a:r>
            <a:endParaRPr b="1" sz="23900">
              <a:solidFill>
                <a:schemeClr val="dk1"/>
              </a:solidFill>
              <a:latin typeface="Calibri"/>
              <a:ea typeface="Calibri"/>
              <a:cs typeface="Calibri"/>
              <a:sym typeface="Calibri"/>
            </a:endParaRPr>
          </a:p>
        </p:txBody>
      </p:sp>
      <p:sp>
        <p:nvSpPr>
          <p:cNvPr id="188" name="Google Shape;188;p4"/>
          <p:cNvSpPr/>
          <p:nvPr/>
        </p:nvSpPr>
        <p:spPr>
          <a:xfrm>
            <a:off x="10329863" y="4800317"/>
            <a:ext cx="6757988" cy="1067549"/>
          </a:xfrm>
          <a:prstGeom prst="roundRect">
            <a:avLst>
              <a:gd fmla="val 2708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400">
                <a:solidFill>
                  <a:srgbClr val="333333"/>
                </a:solidFill>
                <a:latin typeface="Arial"/>
                <a:ea typeface="Arial"/>
                <a:cs typeface="Arial"/>
                <a:sym typeface="Arial"/>
              </a:rPr>
              <a:t>Làm vlog</a:t>
            </a:r>
            <a:endParaRPr b="1" sz="5400">
              <a:solidFill>
                <a:schemeClr val="dk1"/>
              </a:solidFill>
              <a:latin typeface="Arial"/>
              <a:ea typeface="Arial"/>
              <a:cs typeface="Arial"/>
              <a:sym typeface="Arial"/>
            </a:endParaRPr>
          </a:p>
        </p:txBody>
      </p:sp>
      <p:sp>
        <p:nvSpPr>
          <p:cNvPr id="189" name="Google Shape;189;p4"/>
          <p:cNvSpPr txBox="1"/>
          <p:nvPr/>
        </p:nvSpPr>
        <p:spPr>
          <a:xfrm>
            <a:off x="904292" y="8300975"/>
            <a:ext cx="1426903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rgbClr val="205867"/>
                </a:solidFill>
                <a:latin typeface="Calibri"/>
                <a:ea typeface="Calibri"/>
                <a:cs typeface="Calibri"/>
                <a:sym typeface="Calibri"/>
              </a:rPr>
              <a:t>My brother often makes vlogs in his free time. </a:t>
            </a:r>
            <a:endParaRPr/>
          </a:p>
        </p:txBody>
      </p:sp>
      <p:sp>
        <p:nvSpPr>
          <p:cNvPr id="190" name="Google Shape;190;p4"/>
          <p:cNvSpPr txBox="1"/>
          <p:nvPr/>
        </p:nvSpPr>
        <p:spPr>
          <a:xfrm>
            <a:off x="961442" y="9157798"/>
            <a:ext cx="13483221"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4200">
                <a:solidFill>
                  <a:srgbClr val="632423"/>
                </a:solidFill>
                <a:latin typeface="Calibri"/>
                <a:ea typeface="Calibri"/>
                <a:cs typeface="Calibri"/>
                <a:sym typeface="Calibri"/>
              </a:rPr>
              <a:t>Anh trai tôi thường làm vlog trong thời gian rảnh rỗi. </a:t>
            </a:r>
            <a:endParaRPr/>
          </a:p>
        </p:txBody>
      </p:sp>
      <p:pic>
        <p:nvPicPr>
          <p:cNvPr descr="Logo, company name&#10;&#10;Description automatically generated" id="191" name="Google Shape;191;p4"/>
          <p:cNvPicPr preferRelativeResize="0"/>
          <p:nvPr/>
        </p:nvPicPr>
        <p:blipFill rotWithShape="1">
          <a:blip r:embed="rId5">
            <a:alphaModFix/>
          </a:blip>
          <a:srcRect b="32407" l="25004" r="24724" t="17747"/>
          <a:stretch/>
        </p:blipFill>
        <p:spPr>
          <a:xfrm>
            <a:off x="-3891167" y="494481"/>
            <a:ext cx="2622687" cy="2600445"/>
          </a:xfrm>
          <a:prstGeom prst="rect">
            <a:avLst/>
          </a:prstGeom>
          <a:noFill/>
          <a:ln>
            <a:noFill/>
          </a:ln>
        </p:spPr>
      </p:pic>
      <p:pic>
        <p:nvPicPr>
          <p:cNvPr id="192" name="Google Shape;192;p4"/>
          <p:cNvPicPr preferRelativeResize="0"/>
          <p:nvPr/>
        </p:nvPicPr>
        <p:blipFill rotWithShape="1">
          <a:blip r:embed="rId6">
            <a:alphaModFix/>
          </a:blip>
          <a:srcRect b="0" l="0" r="0" t="0"/>
          <a:stretch/>
        </p:blipFill>
        <p:spPr>
          <a:xfrm>
            <a:off x="1462290" y="1534756"/>
            <a:ext cx="7391277" cy="4924440"/>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93" name="Google Shape;193;p4"/>
          <p:cNvPicPr preferRelativeResize="0"/>
          <p:nvPr/>
        </p:nvPicPr>
        <p:blipFill rotWithShape="1">
          <a:blip r:embed="rId7">
            <a:alphaModFix/>
          </a:blip>
          <a:srcRect b="0" l="0" r="0" t="0"/>
          <a:stretch/>
        </p:blipFill>
        <p:spPr>
          <a:xfrm>
            <a:off x="9144000" y="263643"/>
            <a:ext cx="406400" cy="406400"/>
          </a:xfrm>
          <a:prstGeom prst="rect">
            <a:avLst/>
          </a:prstGeom>
          <a:noFill/>
          <a:ln>
            <a:noFill/>
          </a:ln>
        </p:spPr>
      </p:pic>
      <p:pic>
        <p:nvPicPr>
          <p:cNvPr id="194" name="Google Shape;194;p4"/>
          <p:cNvPicPr preferRelativeResize="0"/>
          <p:nvPr/>
        </p:nvPicPr>
        <p:blipFill rotWithShape="1">
          <a:blip r:embed="rId7">
            <a:alphaModFix/>
          </a:blip>
          <a:srcRect b="0" l="0" r="0" t="0"/>
          <a:stretch/>
        </p:blipFill>
        <p:spPr>
          <a:xfrm>
            <a:off x="14766926" y="756247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500"/>
                                        <p:tgtEl>
                                          <p:spTgt spid="18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8"/>
                                        </p:tgtEl>
                                        <p:attrNameLst>
                                          <p:attrName>style.visibility</p:attrName>
                                        </p:attrNameLst>
                                      </p:cBhvr>
                                      <p:to>
                                        <p:strVal val="visible"/>
                                      </p:to>
                                    </p:set>
                                    <p:anim calcmode="lin" valueType="num">
                                      <p:cBhvr additive="base">
                                        <p:cTn dur="500"/>
                                        <p:tgtEl>
                                          <p:spTgt spid="18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9"/>
                                        </p:tgtEl>
                                        <p:attrNameLst>
                                          <p:attrName>style.visibility</p:attrName>
                                        </p:attrNameLst>
                                      </p:cBhvr>
                                      <p:to>
                                        <p:strVal val="visible"/>
                                      </p:to>
                                    </p:set>
                                    <p:anim calcmode="lin" valueType="num">
                                      <p:cBhvr additive="base">
                                        <p:cTn dur="500"/>
                                        <p:tgtEl>
                                          <p:spTgt spid="18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0"/>
                                        </p:tgtEl>
                                        <p:attrNameLst>
                                          <p:attrName>style.visibility</p:attrName>
                                        </p:attrNameLst>
                                      </p:cBhvr>
                                      <p:to>
                                        <p:strVal val="visible"/>
                                      </p:to>
                                    </p:set>
                                    <p:anim calcmode="lin" valueType="num">
                                      <p:cBhvr additive="base">
                                        <p:cTn dur="500"/>
                                        <p:tgtEl>
                                          <p:spTgt spid="1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704"/>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3624"/>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5"/>
          <p:cNvPicPr preferRelativeResize="0"/>
          <p:nvPr/>
        </p:nvPicPr>
        <p:blipFill rotWithShape="1">
          <a:blip r:embed="rId3">
            <a:alphaModFix/>
          </a:blip>
          <a:srcRect b="0" l="0" r="0" t="0"/>
          <a:stretch/>
        </p:blipFill>
        <p:spPr>
          <a:xfrm>
            <a:off x="689980" y="172395"/>
            <a:ext cx="8328557" cy="7949985"/>
          </a:xfrm>
          <a:prstGeom prst="rect">
            <a:avLst/>
          </a:prstGeom>
          <a:noFill/>
          <a:ln>
            <a:noFill/>
          </a:ln>
        </p:spPr>
      </p:pic>
      <p:pic>
        <p:nvPicPr>
          <p:cNvPr id="200" name="Google Shape;200;p5"/>
          <p:cNvPicPr preferRelativeResize="0"/>
          <p:nvPr/>
        </p:nvPicPr>
        <p:blipFill rotWithShape="1">
          <a:blip r:embed="rId4">
            <a:alphaModFix/>
          </a:blip>
          <a:srcRect b="0" l="0" r="0" t="0"/>
          <a:stretch/>
        </p:blipFill>
        <p:spPr>
          <a:xfrm>
            <a:off x="9269466" y="127998"/>
            <a:ext cx="8421579" cy="8038779"/>
          </a:xfrm>
          <a:prstGeom prst="rect">
            <a:avLst/>
          </a:prstGeom>
          <a:noFill/>
          <a:ln>
            <a:noFill/>
          </a:ln>
        </p:spPr>
      </p:pic>
      <p:sp>
        <p:nvSpPr>
          <p:cNvPr id="201" name="Google Shape;201;p5"/>
          <p:cNvSpPr/>
          <p:nvPr/>
        </p:nvSpPr>
        <p:spPr>
          <a:xfrm>
            <a:off x="10101263" y="670043"/>
            <a:ext cx="6757988" cy="1271586"/>
          </a:xfrm>
          <a:prstGeom prst="roundRect">
            <a:avLst>
              <a:gd fmla="val 27084" name="adj"/>
            </a:avLst>
          </a:prstGeom>
          <a:solidFill>
            <a:srgbClr val="E5DF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600">
                <a:solidFill>
                  <a:srgbClr val="244061"/>
                </a:solidFill>
                <a:latin typeface="Arial"/>
                <a:ea typeface="Arial"/>
                <a:cs typeface="Arial"/>
                <a:sym typeface="Arial"/>
              </a:rPr>
              <a:t>play online games</a:t>
            </a:r>
            <a:endParaRPr/>
          </a:p>
        </p:txBody>
      </p:sp>
      <p:sp>
        <p:nvSpPr>
          <p:cNvPr id="202" name="Google Shape;202;p5"/>
          <p:cNvSpPr/>
          <p:nvPr/>
        </p:nvSpPr>
        <p:spPr>
          <a:xfrm>
            <a:off x="10329862" y="2929427"/>
            <a:ext cx="6757988" cy="1067549"/>
          </a:xfrm>
          <a:prstGeom prst="roundRect">
            <a:avLst>
              <a:gd fmla="val 2708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400">
                <a:solidFill>
                  <a:schemeClr val="dk1"/>
                </a:solidFill>
                <a:latin typeface="Calibri"/>
                <a:ea typeface="Calibri"/>
                <a:cs typeface="Calibri"/>
                <a:sym typeface="Calibri"/>
              </a:rPr>
              <a:t>/pleɪ ˈɒnˌlaɪn geɪmz/</a:t>
            </a:r>
            <a:endParaRPr b="1" sz="16600">
              <a:solidFill>
                <a:schemeClr val="dk1"/>
              </a:solidFill>
              <a:latin typeface="Calibri"/>
              <a:ea typeface="Calibri"/>
              <a:cs typeface="Calibri"/>
              <a:sym typeface="Calibri"/>
            </a:endParaRPr>
          </a:p>
        </p:txBody>
      </p:sp>
      <p:sp>
        <p:nvSpPr>
          <p:cNvPr id="203" name="Google Shape;203;p5"/>
          <p:cNvSpPr/>
          <p:nvPr/>
        </p:nvSpPr>
        <p:spPr>
          <a:xfrm>
            <a:off x="10329863" y="4800317"/>
            <a:ext cx="6757988" cy="1067549"/>
          </a:xfrm>
          <a:prstGeom prst="roundRect">
            <a:avLst>
              <a:gd fmla="val 2708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400">
                <a:solidFill>
                  <a:srgbClr val="333333"/>
                </a:solidFill>
                <a:latin typeface="Arial"/>
                <a:ea typeface="Arial"/>
                <a:cs typeface="Arial"/>
                <a:sym typeface="Arial"/>
              </a:rPr>
              <a:t>Chơi trò chơi điện tử.</a:t>
            </a:r>
            <a:endParaRPr b="1" sz="5400">
              <a:solidFill>
                <a:schemeClr val="dk1"/>
              </a:solidFill>
              <a:latin typeface="Arial"/>
              <a:ea typeface="Arial"/>
              <a:cs typeface="Arial"/>
              <a:sym typeface="Arial"/>
            </a:endParaRPr>
          </a:p>
        </p:txBody>
      </p:sp>
      <p:sp>
        <p:nvSpPr>
          <p:cNvPr id="204" name="Google Shape;204;p5"/>
          <p:cNvSpPr txBox="1"/>
          <p:nvPr/>
        </p:nvSpPr>
        <p:spPr>
          <a:xfrm>
            <a:off x="904291" y="8300975"/>
            <a:ext cx="1595495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rgbClr val="205867"/>
                </a:solidFill>
                <a:latin typeface="Calibri"/>
                <a:ea typeface="Calibri"/>
                <a:cs typeface="Calibri"/>
                <a:sym typeface="Calibri"/>
              </a:rPr>
              <a:t>Playing too much online games is very bad for your health.</a:t>
            </a:r>
            <a:endParaRPr/>
          </a:p>
        </p:txBody>
      </p:sp>
      <p:sp>
        <p:nvSpPr>
          <p:cNvPr id="205" name="Google Shape;205;p5"/>
          <p:cNvSpPr txBox="1"/>
          <p:nvPr/>
        </p:nvSpPr>
        <p:spPr>
          <a:xfrm>
            <a:off x="961442" y="9157798"/>
            <a:ext cx="13483221"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4200">
                <a:solidFill>
                  <a:srgbClr val="632423"/>
                </a:solidFill>
                <a:latin typeface="Calibri"/>
                <a:ea typeface="Calibri"/>
                <a:cs typeface="Calibri"/>
                <a:sym typeface="Calibri"/>
              </a:rPr>
              <a:t>Chơi nhiều trò chơi điện tử thì rất không tốt cho sức khoẻ.  </a:t>
            </a:r>
            <a:endParaRPr/>
          </a:p>
        </p:txBody>
      </p:sp>
      <p:pic>
        <p:nvPicPr>
          <p:cNvPr descr="Logo, company name&#10;&#10;Description automatically generated" id="206" name="Google Shape;206;p5"/>
          <p:cNvPicPr preferRelativeResize="0"/>
          <p:nvPr/>
        </p:nvPicPr>
        <p:blipFill rotWithShape="1">
          <a:blip r:embed="rId5">
            <a:alphaModFix/>
          </a:blip>
          <a:srcRect b="32407" l="25004" r="24724" t="17747"/>
          <a:stretch/>
        </p:blipFill>
        <p:spPr>
          <a:xfrm>
            <a:off x="-3891167" y="494481"/>
            <a:ext cx="2622687" cy="2600445"/>
          </a:xfrm>
          <a:prstGeom prst="rect">
            <a:avLst/>
          </a:prstGeom>
          <a:noFill/>
          <a:ln>
            <a:noFill/>
          </a:ln>
        </p:spPr>
      </p:pic>
      <p:pic>
        <p:nvPicPr>
          <p:cNvPr id="207" name="Google Shape;207;p5"/>
          <p:cNvPicPr preferRelativeResize="0"/>
          <p:nvPr/>
        </p:nvPicPr>
        <p:blipFill rotWithShape="1">
          <a:blip r:embed="rId6">
            <a:alphaModFix/>
          </a:blip>
          <a:srcRect b="0" l="0" r="0" t="0"/>
          <a:stretch/>
        </p:blipFill>
        <p:spPr>
          <a:xfrm>
            <a:off x="1433533" y="1433779"/>
            <a:ext cx="7679987" cy="5126393"/>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208" name="Google Shape;208;p5"/>
          <p:cNvPicPr preferRelativeResize="0"/>
          <p:nvPr/>
        </p:nvPicPr>
        <p:blipFill rotWithShape="1">
          <a:blip r:embed="rId7">
            <a:alphaModFix/>
          </a:blip>
          <a:srcRect b="0" l="0" r="0" t="0"/>
          <a:stretch/>
        </p:blipFill>
        <p:spPr>
          <a:xfrm>
            <a:off x="9335721" y="601463"/>
            <a:ext cx="406400" cy="406400"/>
          </a:xfrm>
          <a:prstGeom prst="rect">
            <a:avLst/>
          </a:prstGeom>
          <a:noFill/>
          <a:ln>
            <a:noFill/>
          </a:ln>
        </p:spPr>
      </p:pic>
      <p:pic>
        <p:nvPicPr>
          <p:cNvPr id="209" name="Google Shape;209;p5"/>
          <p:cNvPicPr preferRelativeResize="0"/>
          <p:nvPr/>
        </p:nvPicPr>
        <p:blipFill rotWithShape="1">
          <a:blip r:embed="rId7">
            <a:alphaModFix/>
          </a:blip>
          <a:srcRect b="0" l="0" r="0" t="0"/>
          <a:stretch/>
        </p:blipFill>
        <p:spPr>
          <a:xfrm>
            <a:off x="14241463" y="7405469"/>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500"/>
                                        <p:tgtEl>
                                          <p:spTgt spid="2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500"/>
                                        <p:tgtEl>
                                          <p:spTgt spid="20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3"/>
                                        </p:tgtEl>
                                        <p:attrNameLst>
                                          <p:attrName>style.visibility</p:attrName>
                                        </p:attrNameLst>
                                      </p:cBhvr>
                                      <p:to>
                                        <p:strVal val="visible"/>
                                      </p:to>
                                    </p:set>
                                    <p:anim calcmode="lin" valueType="num">
                                      <p:cBhvr additive="base">
                                        <p:cTn dur="500"/>
                                        <p:tgtEl>
                                          <p:spTgt spid="20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500"/>
                                        <p:tgtEl>
                                          <p:spTgt spid="20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500"/>
                                        <p:tgtEl>
                                          <p:spTgt spid="20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2208"/>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3888"/>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6"/>
          <p:cNvPicPr preferRelativeResize="0"/>
          <p:nvPr/>
        </p:nvPicPr>
        <p:blipFill rotWithShape="1">
          <a:blip r:embed="rId3">
            <a:alphaModFix/>
          </a:blip>
          <a:srcRect b="0" l="0" r="0" t="0"/>
          <a:stretch/>
        </p:blipFill>
        <p:spPr>
          <a:xfrm>
            <a:off x="689980" y="172395"/>
            <a:ext cx="8328557" cy="7949985"/>
          </a:xfrm>
          <a:prstGeom prst="rect">
            <a:avLst/>
          </a:prstGeom>
          <a:noFill/>
          <a:ln>
            <a:noFill/>
          </a:ln>
        </p:spPr>
      </p:pic>
      <p:pic>
        <p:nvPicPr>
          <p:cNvPr id="215" name="Google Shape;215;p6"/>
          <p:cNvPicPr preferRelativeResize="0"/>
          <p:nvPr/>
        </p:nvPicPr>
        <p:blipFill rotWithShape="1">
          <a:blip r:embed="rId4">
            <a:alphaModFix/>
          </a:blip>
          <a:srcRect b="0" l="0" r="0" t="0"/>
          <a:stretch/>
        </p:blipFill>
        <p:spPr>
          <a:xfrm>
            <a:off x="9269466" y="127998"/>
            <a:ext cx="8421579" cy="8038779"/>
          </a:xfrm>
          <a:prstGeom prst="rect">
            <a:avLst/>
          </a:prstGeom>
          <a:noFill/>
          <a:ln>
            <a:noFill/>
          </a:ln>
        </p:spPr>
      </p:pic>
      <p:sp>
        <p:nvSpPr>
          <p:cNvPr id="216" name="Google Shape;216;p6"/>
          <p:cNvSpPr/>
          <p:nvPr/>
        </p:nvSpPr>
        <p:spPr>
          <a:xfrm>
            <a:off x="10101263" y="670043"/>
            <a:ext cx="6757988" cy="1271586"/>
          </a:xfrm>
          <a:prstGeom prst="roundRect">
            <a:avLst>
              <a:gd fmla="val 27084" name="adj"/>
            </a:avLst>
          </a:prstGeom>
          <a:solidFill>
            <a:srgbClr val="E5DF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600">
                <a:solidFill>
                  <a:srgbClr val="244061"/>
                </a:solidFill>
                <a:latin typeface="Arial"/>
                <a:ea typeface="Arial"/>
                <a:cs typeface="Arial"/>
                <a:sym typeface="Arial"/>
              </a:rPr>
              <a:t>build models</a:t>
            </a:r>
            <a:endParaRPr/>
          </a:p>
        </p:txBody>
      </p:sp>
      <p:sp>
        <p:nvSpPr>
          <p:cNvPr id="217" name="Google Shape;217;p6"/>
          <p:cNvSpPr/>
          <p:nvPr/>
        </p:nvSpPr>
        <p:spPr>
          <a:xfrm>
            <a:off x="10329862" y="2929427"/>
            <a:ext cx="6757988" cy="1067549"/>
          </a:xfrm>
          <a:prstGeom prst="roundRect">
            <a:avLst>
              <a:gd fmla="val 2708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400">
                <a:solidFill>
                  <a:schemeClr val="dk1"/>
                </a:solidFill>
                <a:latin typeface="Calibri"/>
                <a:ea typeface="Calibri"/>
                <a:cs typeface="Calibri"/>
                <a:sym typeface="Calibri"/>
              </a:rPr>
              <a:t>/bɪld ˈmɒdlz/</a:t>
            </a:r>
            <a:endParaRPr b="1" sz="16600">
              <a:solidFill>
                <a:schemeClr val="dk1"/>
              </a:solidFill>
              <a:latin typeface="Calibri"/>
              <a:ea typeface="Calibri"/>
              <a:cs typeface="Calibri"/>
              <a:sym typeface="Calibri"/>
            </a:endParaRPr>
          </a:p>
        </p:txBody>
      </p:sp>
      <p:sp>
        <p:nvSpPr>
          <p:cNvPr id="218" name="Google Shape;218;p6"/>
          <p:cNvSpPr/>
          <p:nvPr/>
        </p:nvSpPr>
        <p:spPr>
          <a:xfrm>
            <a:off x="10329863" y="4800317"/>
            <a:ext cx="6757988" cy="1067549"/>
          </a:xfrm>
          <a:prstGeom prst="roundRect">
            <a:avLst>
              <a:gd fmla="val 2708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400">
                <a:solidFill>
                  <a:srgbClr val="333333"/>
                </a:solidFill>
                <a:latin typeface="Arial"/>
                <a:ea typeface="Arial"/>
                <a:cs typeface="Arial"/>
                <a:sym typeface="Arial"/>
              </a:rPr>
              <a:t>Làm mô hình</a:t>
            </a:r>
            <a:endParaRPr b="1" sz="5400">
              <a:solidFill>
                <a:schemeClr val="dk1"/>
              </a:solidFill>
              <a:latin typeface="Arial"/>
              <a:ea typeface="Arial"/>
              <a:cs typeface="Arial"/>
              <a:sym typeface="Arial"/>
            </a:endParaRPr>
          </a:p>
        </p:txBody>
      </p:sp>
      <p:sp>
        <p:nvSpPr>
          <p:cNvPr id="219" name="Google Shape;219;p6"/>
          <p:cNvSpPr txBox="1"/>
          <p:nvPr/>
        </p:nvSpPr>
        <p:spPr>
          <a:xfrm>
            <a:off x="904292" y="8300975"/>
            <a:ext cx="1426903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rgbClr val="205867"/>
                </a:solidFill>
                <a:latin typeface="Calibri"/>
                <a:ea typeface="Calibri"/>
                <a:cs typeface="Calibri"/>
                <a:sym typeface="Calibri"/>
              </a:rPr>
              <a:t>Building models is one of my favorite activities. </a:t>
            </a:r>
            <a:endParaRPr/>
          </a:p>
        </p:txBody>
      </p:sp>
      <p:sp>
        <p:nvSpPr>
          <p:cNvPr id="220" name="Google Shape;220;p6"/>
          <p:cNvSpPr txBox="1"/>
          <p:nvPr/>
        </p:nvSpPr>
        <p:spPr>
          <a:xfrm>
            <a:off x="961442" y="9157798"/>
            <a:ext cx="13483221"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4200">
                <a:solidFill>
                  <a:srgbClr val="632423"/>
                </a:solidFill>
                <a:latin typeface="Calibri"/>
                <a:ea typeface="Calibri"/>
                <a:cs typeface="Calibri"/>
                <a:sym typeface="Calibri"/>
              </a:rPr>
              <a:t>Làm mô hình là một trong các hoạt động yêu thích của tôi.</a:t>
            </a:r>
            <a:endParaRPr/>
          </a:p>
        </p:txBody>
      </p:sp>
      <p:pic>
        <p:nvPicPr>
          <p:cNvPr descr="Logo, company name&#10;&#10;Description automatically generated" id="221" name="Google Shape;221;p6"/>
          <p:cNvPicPr preferRelativeResize="0"/>
          <p:nvPr/>
        </p:nvPicPr>
        <p:blipFill rotWithShape="1">
          <a:blip r:embed="rId5">
            <a:alphaModFix/>
          </a:blip>
          <a:srcRect b="32407" l="25004" r="24724" t="17747"/>
          <a:stretch/>
        </p:blipFill>
        <p:spPr>
          <a:xfrm>
            <a:off x="-3891167" y="494481"/>
            <a:ext cx="2622687" cy="2600445"/>
          </a:xfrm>
          <a:prstGeom prst="rect">
            <a:avLst/>
          </a:prstGeom>
          <a:noFill/>
          <a:ln>
            <a:noFill/>
          </a:ln>
        </p:spPr>
      </p:pic>
      <p:pic>
        <p:nvPicPr>
          <p:cNvPr id="222" name="Google Shape;222;p6"/>
          <p:cNvPicPr preferRelativeResize="0"/>
          <p:nvPr/>
        </p:nvPicPr>
        <p:blipFill rotWithShape="1">
          <a:blip r:embed="rId6">
            <a:alphaModFix/>
          </a:blip>
          <a:srcRect b="0" l="0" r="0" t="0"/>
          <a:stretch/>
        </p:blipFill>
        <p:spPr>
          <a:xfrm>
            <a:off x="1750345" y="1698402"/>
            <a:ext cx="7195155" cy="4362063"/>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223" name="Google Shape;223;p6"/>
          <p:cNvPicPr preferRelativeResize="0"/>
          <p:nvPr/>
        </p:nvPicPr>
        <p:blipFill rotWithShape="1">
          <a:blip r:embed="rId7">
            <a:alphaModFix/>
          </a:blip>
          <a:srcRect b="0" l="0" r="0" t="0"/>
          <a:stretch/>
        </p:blipFill>
        <p:spPr>
          <a:xfrm>
            <a:off x="8038809" y="187423"/>
            <a:ext cx="406400" cy="406400"/>
          </a:xfrm>
          <a:prstGeom prst="rect">
            <a:avLst/>
          </a:prstGeom>
          <a:noFill/>
          <a:ln>
            <a:noFill/>
          </a:ln>
        </p:spPr>
      </p:pic>
      <p:pic>
        <p:nvPicPr>
          <p:cNvPr id="224" name="Google Shape;224;p6"/>
          <p:cNvPicPr preferRelativeResize="0"/>
          <p:nvPr/>
        </p:nvPicPr>
        <p:blipFill rotWithShape="1">
          <a:blip r:embed="rId7">
            <a:alphaModFix/>
          </a:blip>
          <a:srcRect b="0" l="0" r="0" t="0"/>
          <a:stretch/>
        </p:blipFill>
        <p:spPr>
          <a:xfrm>
            <a:off x="13085552" y="73533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6"/>
                                        </p:tgtEl>
                                        <p:attrNameLst>
                                          <p:attrName>style.visibility</p:attrName>
                                        </p:attrNameLst>
                                      </p:cBhvr>
                                      <p:to>
                                        <p:strVal val="visible"/>
                                      </p:to>
                                    </p:set>
                                    <p:anim calcmode="lin" valueType="num">
                                      <p:cBhvr additive="base">
                                        <p:cTn dur="500"/>
                                        <p:tgtEl>
                                          <p:spTgt spid="21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500"/>
                                        <p:tgtEl>
                                          <p:spTgt spid="21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500"/>
                                        <p:tgtEl>
                                          <p:spTgt spid="21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500"/>
                                        <p:tgtEl>
                                          <p:spTgt spid="21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0"/>
                                        </p:tgtEl>
                                        <p:attrNameLst>
                                          <p:attrName>style.visibility</p:attrName>
                                        </p:attrNameLst>
                                      </p:cBhvr>
                                      <p:to>
                                        <p:strVal val="visible"/>
                                      </p:to>
                                    </p:set>
                                    <p:anim calcmode="lin" valueType="num">
                                      <p:cBhvr additive="base">
                                        <p:cTn dur="500"/>
                                        <p:tgtEl>
                                          <p:spTgt spid="22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92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3504"/>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7"/>
          <p:cNvPicPr preferRelativeResize="0"/>
          <p:nvPr/>
        </p:nvPicPr>
        <p:blipFill rotWithShape="1">
          <a:blip r:embed="rId3">
            <a:alphaModFix/>
          </a:blip>
          <a:srcRect b="0" l="0" r="0" t="0"/>
          <a:stretch/>
        </p:blipFill>
        <p:spPr>
          <a:xfrm>
            <a:off x="689980" y="172395"/>
            <a:ext cx="8328557" cy="7949985"/>
          </a:xfrm>
          <a:prstGeom prst="rect">
            <a:avLst/>
          </a:prstGeom>
          <a:noFill/>
          <a:ln>
            <a:noFill/>
          </a:ln>
        </p:spPr>
      </p:pic>
      <p:pic>
        <p:nvPicPr>
          <p:cNvPr id="230" name="Google Shape;230;p7"/>
          <p:cNvPicPr preferRelativeResize="0"/>
          <p:nvPr/>
        </p:nvPicPr>
        <p:blipFill rotWithShape="1">
          <a:blip r:embed="rId4">
            <a:alphaModFix/>
          </a:blip>
          <a:srcRect b="0" l="0" r="0" t="0"/>
          <a:stretch/>
        </p:blipFill>
        <p:spPr>
          <a:xfrm>
            <a:off x="9269466" y="127998"/>
            <a:ext cx="8421579" cy="8038779"/>
          </a:xfrm>
          <a:prstGeom prst="rect">
            <a:avLst/>
          </a:prstGeom>
          <a:noFill/>
          <a:ln>
            <a:noFill/>
          </a:ln>
        </p:spPr>
      </p:pic>
      <p:sp>
        <p:nvSpPr>
          <p:cNvPr id="231" name="Google Shape;231;p7"/>
          <p:cNvSpPr/>
          <p:nvPr/>
        </p:nvSpPr>
        <p:spPr>
          <a:xfrm>
            <a:off x="10101263" y="670043"/>
            <a:ext cx="6757988" cy="1271586"/>
          </a:xfrm>
          <a:prstGeom prst="roundRect">
            <a:avLst>
              <a:gd fmla="val 27084" name="adj"/>
            </a:avLst>
          </a:prstGeom>
          <a:solidFill>
            <a:srgbClr val="E5DF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600">
                <a:solidFill>
                  <a:srgbClr val="244061"/>
                </a:solidFill>
                <a:latin typeface="Arial"/>
                <a:ea typeface="Arial"/>
                <a:cs typeface="Arial"/>
                <a:sym typeface="Arial"/>
              </a:rPr>
              <a:t>bake cakes</a:t>
            </a:r>
            <a:endParaRPr/>
          </a:p>
        </p:txBody>
      </p:sp>
      <p:sp>
        <p:nvSpPr>
          <p:cNvPr id="232" name="Google Shape;232;p7"/>
          <p:cNvSpPr/>
          <p:nvPr/>
        </p:nvSpPr>
        <p:spPr>
          <a:xfrm>
            <a:off x="10329862" y="2929427"/>
            <a:ext cx="6757988" cy="1067549"/>
          </a:xfrm>
          <a:prstGeom prst="roundRect">
            <a:avLst>
              <a:gd fmla="val 2708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/beɪk keɪks/</a:t>
            </a:r>
            <a:endParaRPr b="1" sz="19900">
              <a:solidFill>
                <a:schemeClr val="dk1"/>
              </a:solidFill>
              <a:latin typeface="Calibri"/>
              <a:ea typeface="Calibri"/>
              <a:cs typeface="Calibri"/>
              <a:sym typeface="Calibri"/>
            </a:endParaRPr>
          </a:p>
        </p:txBody>
      </p:sp>
      <p:sp>
        <p:nvSpPr>
          <p:cNvPr id="233" name="Google Shape;233;p7"/>
          <p:cNvSpPr/>
          <p:nvPr/>
        </p:nvSpPr>
        <p:spPr>
          <a:xfrm>
            <a:off x="10329863" y="4800317"/>
            <a:ext cx="6757988" cy="1067549"/>
          </a:xfrm>
          <a:prstGeom prst="roundRect">
            <a:avLst>
              <a:gd fmla="val 2708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400">
                <a:solidFill>
                  <a:srgbClr val="333333"/>
                </a:solidFill>
                <a:latin typeface="Arial"/>
                <a:ea typeface="Arial"/>
                <a:cs typeface="Arial"/>
                <a:sym typeface="Arial"/>
              </a:rPr>
              <a:t>Nướng bánh</a:t>
            </a:r>
            <a:endParaRPr b="1" sz="5400">
              <a:solidFill>
                <a:schemeClr val="dk1"/>
              </a:solidFill>
              <a:latin typeface="Arial"/>
              <a:ea typeface="Arial"/>
              <a:cs typeface="Arial"/>
              <a:sym typeface="Arial"/>
            </a:endParaRPr>
          </a:p>
        </p:txBody>
      </p:sp>
      <p:sp>
        <p:nvSpPr>
          <p:cNvPr id="234" name="Google Shape;234;p7"/>
          <p:cNvSpPr txBox="1"/>
          <p:nvPr/>
        </p:nvSpPr>
        <p:spPr>
          <a:xfrm>
            <a:off x="904292" y="8300975"/>
            <a:ext cx="1426903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rgbClr val="205867"/>
                </a:solidFill>
                <a:latin typeface="Calibri"/>
                <a:ea typeface="Calibri"/>
                <a:cs typeface="Calibri"/>
                <a:sym typeface="Calibri"/>
              </a:rPr>
              <a:t>My mother enjoys baking cakes at the weekend. </a:t>
            </a:r>
            <a:endParaRPr/>
          </a:p>
        </p:txBody>
      </p:sp>
      <p:sp>
        <p:nvSpPr>
          <p:cNvPr id="235" name="Google Shape;235;p7"/>
          <p:cNvSpPr txBox="1"/>
          <p:nvPr/>
        </p:nvSpPr>
        <p:spPr>
          <a:xfrm>
            <a:off x="961442" y="9157798"/>
            <a:ext cx="13483221"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4200">
                <a:solidFill>
                  <a:srgbClr val="632423"/>
                </a:solidFill>
                <a:latin typeface="Calibri"/>
                <a:ea typeface="Calibri"/>
                <a:cs typeface="Calibri"/>
                <a:sym typeface="Calibri"/>
              </a:rPr>
              <a:t>Mẹ tôi thích nướng bánh vào cuối tuần. </a:t>
            </a:r>
            <a:endParaRPr/>
          </a:p>
        </p:txBody>
      </p:sp>
      <p:pic>
        <p:nvPicPr>
          <p:cNvPr descr="Logo, company name&#10;&#10;Description automatically generated" id="236" name="Google Shape;236;p7"/>
          <p:cNvPicPr preferRelativeResize="0"/>
          <p:nvPr/>
        </p:nvPicPr>
        <p:blipFill rotWithShape="1">
          <a:blip r:embed="rId5">
            <a:alphaModFix/>
          </a:blip>
          <a:srcRect b="32407" l="25004" r="24724" t="17747"/>
          <a:stretch/>
        </p:blipFill>
        <p:spPr>
          <a:xfrm>
            <a:off x="-3891167" y="494481"/>
            <a:ext cx="2622687" cy="2600445"/>
          </a:xfrm>
          <a:prstGeom prst="rect">
            <a:avLst/>
          </a:prstGeom>
          <a:noFill/>
          <a:ln>
            <a:noFill/>
          </a:ln>
        </p:spPr>
      </p:pic>
      <p:pic>
        <p:nvPicPr>
          <p:cNvPr id="237" name="Google Shape;237;p7"/>
          <p:cNvPicPr preferRelativeResize="0"/>
          <p:nvPr/>
        </p:nvPicPr>
        <p:blipFill rotWithShape="1">
          <a:blip r:embed="rId6">
            <a:alphaModFix/>
          </a:blip>
          <a:srcRect b="0" l="0" r="0" t="0"/>
          <a:stretch/>
        </p:blipFill>
        <p:spPr>
          <a:xfrm>
            <a:off x="1650621" y="1345994"/>
            <a:ext cx="7301023" cy="4864306"/>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238" name="Google Shape;238;p7"/>
          <p:cNvPicPr preferRelativeResize="0"/>
          <p:nvPr/>
        </p:nvPicPr>
        <p:blipFill rotWithShape="1">
          <a:blip r:embed="rId7">
            <a:alphaModFix/>
          </a:blip>
          <a:srcRect b="0" l="0" r="0" t="0"/>
          <a:stretch/>
        </p:blipFill>
        <p:spPr>
          <a:xfrm>
            <a:off x="8940800" y="600715"/>
            <a:ext cx="406400" cy="406400"/>
          </a:xfrm>
          <a:prstGeom prst="rect">
            <a:avLst/>
          </a:prstGeom>
          <a:noFill/>
          <a:ln>
            <a:noFill/>
          </a:ln>
        </p:spPr>
      </p:pic>
      <p:pic>
        <p:nvPicPr>
          <p:cNvPr id="239" name="Google Shape;239;p7"/>
          <p:cNvPicPr preferRelativeResize="0"/>
          <p:nvPr/>
        </p:nvPicPr>
        <p:blipFill rotWithShape="1">
          <a:blip r:embed="rId7">
            <a:alphaModFix/>
          </a:blip>
          <a:srcRect b="0" l="0" r="0" t="0"/>
          <a:stretch/>
        </p:blipFill>
        <p:spPr>
          <a:xfrm>
            <a:off x="14444663" y="71247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500"/>
                                        <p:tgtEl>
                                          <p:spTgt spid="23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2"/>
                                        </p:tgtEl>
                                        <p:attrNameLst>
                                          <p:attrName>style.visibility</p:attrName>
                                        </p:attrNameLst>
                                      </p:cBhvr>
                                      <p:to>
                                        <p:strVal val="visible"/>
                                      </p:to>
                                    </p:set>
                                    <p:anim calcmode="lin" valueType="num">
                                      <p:cBhvr additive="base">
                                        <p:cTn dur="500"/>
                                        <p:tgtEl>
                                          <p:spTgt spid="23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500"/>
                                        <p:tgtEl>
                                          <p:spTgt spid="2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500"/>
                                        <p:tgtEl>
                                          <p:spTgt spid="2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5"/>
                                        </p:tgtEl>
                                        <p:attrNameLst>
                                          <p:attrName>style.visibility</p:attrName>
                                        </p:attrNameLst>
                                      </p:cBhvr>
                                      <p:to>
                                        <p:strVal val="visible"/>
                                      </p:to>
                                    </p:set>
                                    <p:anim calcmode="lin" valueType="num">
                                      <p:cBhvr additive="base">
                                        <p:cTn dur="500"/>
                                        <p:tgtEl>
                                          <p:spTgt spid="23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44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3312"/>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9"/>
          <p:cNvPicPr preferRelativeResize="0"/>
          <p:nvPr/>
        </p:nvPicPr>
        <p:blipFill rotWithShape="1">
          <a:blip r:embed="rId3">
            <a:alphaModFix/>
          </a:blip>
          <a:srcRect b="0" l="0" r="0" t="0"/>
          <a:stretch/>
        </p:blipFill>
        <p:spPr>
          <a:xfrm>
            <a:off x="689980" y="172395"/>
            <a:ext cx="8328557" cy="7949985"/>
          </a:xfrm>
          <a:prstGeom prst="rect">
            <a:avLst/>
          </a:prstGeom>
          <a:noFill/>
          <a:ln>
            <a:noFill/>
          </a:ln>
        </p:spPr>
      </p:pic>
      <p:pic>
        <p:nvPicPr>
          <p:cNvPr id="245" name="Google Shape;245;p9"/>
          <p:cNvPicPr preferRelativeResize="0"/>
          <p:nvPr/>
        </p:nvPicPr>
        <p:blipFill rotWithShape="1">
          <a:blip r:embed="rId4">
            <a:alphaModFix/>
          </a:blip>
          <a:srcRect b="0" l="0" r="0" t="0"/>
          <a:stretch/>
        </p:blipFill>
        <p:spPr>
          <a:xfrm>
            <a:off x="9269466" y="127998"/>
            <a:ext cx="8421579" cy="8038779"/>
          </a:xfrm>
          <a:prstGeom prst="rect">
            <a:avLst/>
          </a:prstGeom>
          <a:noFill/>
          <a:ln>
            <a:noFill/>
          </a:ln>
        </p:spPr>
      </p:pic>
      <p:sp>
        <p:nvSpPr>
          <p:cNvPr id="246" name="Google Shape;246;p9"/>
          <p:cNvSpPr/>
          <p:nvPr/>
        </p:nvSpPr>
        <p:spPr>
          <a:xfrm>
            <a:off x="10101263" y="670043"/>
            <a:ext cx="6757988" cy="1271586"/>
          </a:xfrm>
          <a:prstGeom prst="roundRect">
            <a:avLst>
              <a:gd fmla="val 27084" name="adj"/>
            </a:avLst>
          </a:prstGeom>
          <a:solidFill>
            <a:srgbClr val="E5DF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5400">
                <a:solidFill>
                  <a:srgbClr val="244061"/>
                </a:solidFill>
                <a:latin typeface="Arial"/>
                <a:ea typeface="Arial"/>
                <a:cs typeface="Arial"/>
                <a:sym typeface="Arial"/>
              </a:rPr>
              <a:t>collect soccer stickers </a:t>
            </a:r>
            <a:endParaRPr/>
          </a:p>
        </p:txBody>
      </p:sp>
      <p:sp>
        <p:nvSpPr>
          <p:cNvPr id="247" name="Google Shape;247;p9"/>
          <p:cNvSpPr/>
          <p:nvPr/>
        </p:nvSpPr>
        <p:spPr>
          <a:xfrm>
            <a:off x="10329862" y="2929427"/>
            <a:ext cx="6757988" cy="1067549"/>
          </a:xfrm>
          <a:prstGeom prst="roundRect">
            <a:avLst>
              <a:gd fmla="val 2708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800" u="sng">
                <a:solidFill>
                  <a:schemeClr val="dk1"/>
                </a:solidFill>
                <a:latin typeface="Calibri"/>
                <a:ea typeface="Calibri"/>
                <a:cs typeface="Calibri"/>
                <a:sym typeface="Calibri"/>
                <a:hlinkClick r:id="rId5">
                  <a:extLst>
                    <a:ext uri="{A12FA001-AC4F-418D-AE19-62706E023703}">
                      <ahyp:hlinkClr val="tx"/>
                    </a:ext>
                  </a:extLst>
                </a:hlinkClick>
              </a:rPr>
              <a:t>/kəˈlɛkt</a:t>
            </a:r>
            <a:r>
              <a:rPr lang="en-US" sz="4800">
                <a:solidFill>
                  <a:schemeClr val="dk1"/>
                </a:solidFill>
                <a:latin typeface="Calibri"/>
                <a:ea typeface="Calibri"/>
                <a:cs typeface="Calibri"/>
                <a:sym typeface="Calibri"/>
              </a:rPr>
              <a:t> ˈsɒkə ˈstɪkəz/</a:t>
            </a:r>
            <a:r>
              <a:rPr b="1" lang="en-US" sz="4800">
                <a:solidFill>
                  <a:schemeClr val="dk1"/>
                </a:solidFill>
                <a:latin typeface="Calibri"/>
                <a:ea typeface="Calibri"/>
                <a:cs typeface="Calibri"/>
                <a:sym typeface="Calibri"/>
              </a:rPr>
              <a:t> </a:t>
            </a:r>
            <a:endParaRPr b="1" sz="13800">
              <a:solidFill>
                <a:schemeClr val="dk1"/>
              </a:solidFill>
              <a:latin typeface="Calibri"/>
              <a:ea typeface="Calibri"/>
              <a:cs typeface="Calibri"/>
              <a:sym typeface="Calibri"/>
            </a:endParaRPr>
          </a:p>
        </p:txBody>
      </p:sp>
      <p:sp>
        <p:nvSpPr>
          <p:cNvPr id="248" name="Google Shape;248;p9"/>
          <p:cNvSpPr/>
          <p:nvPr/>
        </p:nvSpPr>
        <p:spPr>
          <a:xfrm>
            <a:off x="10329863" y="4800317"/>
            <a:ext cx="6757988" cy="1067549"/>
          </a:xfrm>
          <a:prstGeom prst="roundRect">
            <a:avLst>
              <a:gd fmla="val 2708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rgbClr val="333333"/>
                </a:solidFill>
                <a:latin typeface="Arial"/>
                <a:ea typeface="Arial"/>
                <a:cs typeface="Arial"/>
                <a:sym typeface="Arial"/>
              </a:rPr>
              <a:t>Sưu tầm hình dán bóng đá</a:t>
            </a:r>
            <a:endParaRPr b="1" sz="4400">
              <a:solidFill>
                <a:schemeClr val="dk1"/>
              </a:solidFill>
              <a:latin typeface="Arial"/>
              <a:ea typeface="Arial"/>
              <a:cs typeface="Arial"/>
              <a:sym typeface="Arial"/>
            </a:endParaRPr>
          </a:p>
        </p:txBody>
      </p:sp>
      <p:sp>
        <p:nvSpPr>
          <p:cNvPr id="249" name="Google Shape;249;p9"/>
          <p:cNvSpPr txBox="1"/>
          <p:nvPr/>
        </p:nvSpPr>
        <p:spPr>
          <a:xfrm>
            <a:off x="904291" y="8300975"/>
            <a:ext cx="1678675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rgbClr val="205867"/>
                </a:solidFill>
                <a:latin typeface="Calibri"/>
                <a:ea typeface="Calibri"/>
                <a:cs typeface="Calibri"/>
                <a:sym typeface="Calibri"/>
              </a:rPr>
              <a:t>My brother likes sports, so he often collects soccer stickers.</a:t>
            </a:r>
            <a:endParaRPr/>
          </a:p>
        </p:txBody>
      </p:sp>
      <p:sp>
        <p:nvSpPr>
          <p:cNvPr id="250" name="Google Shape;250;p9"/>
          <p:cNvSpPr txBox="1"/>
          <p:nvPr/>
        </p:nvSpPr>
        <p:spPr>
          <a:xfrm>
            <a:off x="904291" y="9082910"/>
            <a:ext cx="16945558"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4200">
                <a:solidFill>
                  <a:srgbClr val="632423"/>
                </a:solidFill>
                <a:latin typeface="Calibri"/>
                <a:ea typeface="Calibri"/>
                <a:cs typeface="Calibri"/>
                <a:sym typeface="Calibri"/>
              </a:rPr>
              <a:t>Em trai tôi thích thể thao vì thế cậu ấy thường sưu tầm hình dán bóng đá.</a:t>
            </a:r>
            <a:endParaRPr/>
          </a:p>
        </p:txBody>
      </p:sp>
      <p:pic>
        <p:nvPicPr>
          <p:cNvPr id="251" name="Google Shape;251;p9"/>
          <p:cNvPicPr preferRelativeResize="0"/>
          <p:nvPr/>
        </p:nvPicPr>
        <p:blipFill rotWithShape="1">
          <a:blip r:embed="rId6">
            <a:alphaModFix/>
          </a:blip>
          <a:srcRect b="0" l="0" r="0" t="0"/>
          <a:stretch/>
        </p:blipFill>
        <p:spPr>
          <a:xfrm>
            <a:off x="1597594" y="1193128"/>
            <a:ext cx="7255974" cy="4834292"/>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252" name="Google Shape;252;p9"/>
          <p:cNvPicPr preferRelativeResize="0"/>
          <p:nvPr/>
        </p:nvPicPr>
        <p:blipFill rotWithShape="1">
          <a:blip r:embed="rId7">
            <a:alphaModFix/>
          </a:blip>
          <a:srcRect b="0" l="0" r="0" t="0"/>
          <a:stretch/>
        </p:blipFill>
        <p:spPr>
          <a:xfrm>
            <a:off x="7239000" y="465426"/>
            <a:ext cx="406400" cy="406400"/>
          </a:xfrm>
          <a:prstGeom prst="rect">
            <a:avLst/>
          </a:prstGeom>
          <a:noFill/>
          <a:ln>
            <a:noFill/>
          </a:ln>
        </p:spPr>
      </p:pic>
      <p:pic>
        <p:nvPicPr>
          <p:cNvPr id="253" name="Google Shape;253;p9"/>
          <p:cNvPicPr preferRelativeResize="0"/>
          <p:nvPr/>
        </p:nvPicPr>
        <p:blipFill rotWithShape="1">
          <a:blip r:embed="rId7">
            <a:alphaModFix/>
          </a:blip>
          <a:srcRect b="0" l="0" r="0" t="0"/>
          <a:stretch/>
        </p:blipFill>
        <p:spPr>
          <a:xfrm>
            <a:off x="13480255" y="6613948"/>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6"/>
                                        </p:tgtEl>
                                        <p:attrNameLst>
                                          <p:attrName>style.visibility</p:attrName>
                                        </p:attrNameLst>
                                      </p:cBhvr>
                                      <p:to>
                                        <p:strVal val="visible"/>
                                      </p:to>
                                    </p:set>
                                    <p:anim calcmode="lin" valueType="num">
                                      <p:cBhvr additive="base">
                                        <p:cTn dur="500"/>
                                        <p:tgtEl>
                                          <p:spTgt spid="2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7"/>
                                        </p:tgtEl>
                                        <p:attrNameLst>
                                          <p:attrName>style.visibility</p:attrName>
                                        </p:attrNameLst>
                                      </p:cBhvr>
                                      <p:to>
                                        <p:strVal val="visible"/>
                                      </p:to>
                                    </p:set>
                                    <p:anim calcmode="lin" valueType="num">
                                      <p:cBhvr additive="base">
                                        <p:cTn dur="500"/>
                                        <p:tgtEl>
                                          <p:spTgt spid="2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8"/>
                                        </p:tgtEl>
                                        <p:attrNameLst>
                                          <p:attrName>style.visibility</p:attrName>
                                        </p:attrNameLst>
                                      </p:cBhvr>
                                      <p:to>
                                        <p:strVal val="visible"/>
                                      </p:to>
                                    </p:set>
                                    <p:anim calcmode="lin" valueType="num">
                                      <p:cBhvr additive="base">
                                        <p:cTn dur="500"/>
                                        <p:tgtEl>
                                          <p:spTgt spid="2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500"/>
                                        <p:tgtEl>
                                          <p:spTgt spid="2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500"/>
                                        <p:tgtEl>
                                          <p:spTgt spid="2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2016"/>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3936"/>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10"/>
          <p:cNvPicPr preferRelativeResize="0"/>
          <p:nvPr/>
        </p:nvPicPr>
        <p:blipFill rotWithShape="1">
          <a:blip r:embed="rId3">
            <a:alphaModFix/>
          </a:blip>
          <a:srcRect b="0" l="0" r="0" t="0"/>
          <a:stretch/>
        </p:blipFill>
        <p:spPr>
          <a:xfrm>
            <a:off x="689980" y="172395"/>
            <a:ext cx="8328557" cy="7949985"/>
          </a:xfrm>
          <a:prstGeom prst="rect">
            <a:avLst/>
          </a:prstGeom>
          <a:noFill/>
          <a:ln>
            <a:noFill/>
          </a:ln>
        </p:spPr>
      </p:pic>
      <p:pic>
        <p:nvPicPr>
          <p:cNvPr id="259" name="Google Shape;259;p10"/>
          <p:cNvPicPr preferRelativeResize="0"/>
          <p:nvPr/>
        </p:nvPicPr>
        <p:blipFill rotWithShape="1">
          <a:blip r:embed="rId4">
            <a:alphaModFix/>
          </a:blip>
          <a:srcRect b="0" l="0" r="0" t="0"/>
          <a:stretch/>
        </p:blipFill>
        <p:spPr>
          <a:xfrm>
            <a:off x="9269465" y="238588"/>
            <a:ext cx="8421579" cy="8038779"/>
          </a:xfrm>
          <a:prstGeom prst="rect">
            <a:avLst/>
          </a:prstGeom>
          <a:noFill/>
          <a:ln>
            <a:noFill/>
          </a:ln>
        </p:spPr>
      </p:pic>
      <p:sp>
        <p:nvSpPr>
          <p:cNvPr id="260" name="Google Shape;260;p10"/>
          <p:cNvSpPr/>
          <p:nvPr/>
        </p:nvSpPr>
        <p:spPr>
          <a:xfrm>
            <a:off x="10101263" y="670043"/>
            <a:ext cx="6757988" cy="1271586"/>
          </a:xfrm>
          <a:prstGeom prst="roundRect">
            <a:avLst>
              <a:gd fmla="val 27084" name="adj"/>
            </a:avLst>
          </a:prstGeom>
          <a:solidFill>
            <a:srgbClr val="E5DF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5400">
                <a:solidFill>
                  <a:srgbClr val="244061"/>
                </a:solidFill>
                <a:latin typeface="Arial"/>
                <a:ea typeface="Arial"/>
                <a:cs typeface="Arial"/>
                <a:sym typeface="Arial"/>
              </a:rPr>
              <a:t>read comics</a:t>
            </a:r>
            <a:endParaRPr/>
          </a:p>
        </p:txBody>
      </p:sp>
      <p:sp>
        <p:nvSpPr>
          <p:cNvPr id="261" name="Google Shape;261;p10"/>
          <p:cNvSpPr/>
          <p:nvPr/>
        </p:nvSpPr>
        <p:spPr>
          <a:xfrm>
            <a:off x="10329863" y="3009900"/>
            <a:ext cx="6757988" cy="1067549"/>
          </a:xfrm>
          <a:prstGeom prst="roundRect">
            <a:avLst>
              <a:gd fmla="val 2708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400" u="sng">
                <a:solidFill>
                  <a:schemeClr val="dk1"/>
                </a:solidFill>
                <a:latin typeface="Calibri"/>
                <a:ea typeface="Calibri"/>
                <a:cs typeface="Calibri"/>
                <a:sym typeface="Calibri"/>
                <a:hlinkClick r:id="rId5">
                  <a:extLst>
                    <a:ext uri="{A12FA001-AC4F-418D-AE19-62706E023703}">
                      <ahyp:hlinkClr val="tx"/>
                    </a:ext>
                  </a:extLst>
                </a:hlinkClick>
              </a:rPr>
              <a:t>/riːd</a:t>
            </a:r>
            <a:r>
              <a:rPr lang="en-US" sz="5400">
                <a:solidFill>
                  <a:schemeClr val="dk1"/>
                </a:solidFill>
                <a:latin typeface="Calibri"/>
                <a:ea typeface="Calibri"/>
                <a:cs typeface="Calibri"/>
                <a:sym typeface="Calibri"/>
              </a:rPr>
              <a:t> ˈkɒmɪks/</a:t>
            </a:r>
            <a:endParaRPr sz="16600">
              <a:solidFill>
                <a:schemeClr val="dk1"/>
              </a:solidFill>
              <a:latin typeface="Calibri"/>
              <a:ea typeface="Calibri"/>
              <a:cs typeface="Calibri"/>
              <a:sym typeface="Calibri"/>
            </a:endParaRPr>
          </a:p>
        </p:txBody>
      </p:sp>
      <p:sp>
        <p:nvSpPr>
          <p:cNvPr id="262" name="Google Shape;262;p10"/>
          <p:cNvSpPr/>
          <p:nvPr/>
        </p:nvSpPr>
        <p:spPr>
          <a:xfrm>
            <a:off x="10329863" y="4800317"/>
            <a:ext cx="6757988" cy="1067549"/>
          </a:xfrm>
          <a:prstGeom prst="roundRect">
            <a:avLst>
              <a:gd fmla="val 2708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400">
                <a:solidFill>
                  <a:srgbClr val="333333"/>
                </a:solidFill>
                <a:latin typeface="Arial"/>
                <a:ea typeface="Arial"/>
                <a:cs typeface="Arial"/>
                <a:sym typeface="Arial"/>
              </a:rPr>
              <a:t>đọc truyện tranh</a:t>
            </a:r>
            <a:endParaRPr b="1" sz="5400">
              <a:solidFill>
                <a:schemeClr val="dk1"/>
              </a:solidFill>
              <a:latin typeface="Arial"/>
              <a:ea typeface="Arial"/>
              <a:cs typeface="Arial"/>
              <a:sym typeface="Arial"/>
            </a:endParaRPr>
          </a:p>
        </p:txBody>
      </p:sp>
      <p:sp>
        <p:nvSpPr>
          <p:cNvPr id="263" name="Google Shape;263;p10"/>
          <p:cNvSpPr txBox="1"/>
          <p:nvPr/>
        </p:nvSpPr>
        <p:spPr>
          <a:xfrm>
            <a:off x="904292" y="8300975"/>
            <a:ext cx="1426903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rgbClr val="205867"/>
                </a:solidFill>
                <a:latin typeface="Calibri"/>
                <a:ea typeface="Calibri"/>
                <a:cs typeface="Calibri"/>
                <a:sym typeface="Calibri"/>
              </a:rPr>
              <a:t>He is interested in reading comics on Sundays. </a:t>
            </a:r>
            <a:endParaRPr/>
          </a:p>
        </p:txBody>
      </p:sp>
      <p:sp>
        <p:nvSpPr>
          <p:cNvPr id="264" name="Google Shape;264;p10"/>
          <p:cNvSpPr txBox="1"/>
          <p:nvPr/>
        </p:nvSpPr>
        <p:spPr>
          <a:xfrm>
            <a:off x="961442" y="9157798"/>
            <a:ext cx="13483221"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4200">
                <a:solidFill>
                  <a:srgbClr val="632423"/>
                </a:solidFill>
                <a:latin typeface="Calibri"/>
                <a:ea typeface="Calibri"/>
                <a:cs typeface="Calibri"/>
                <a:sym typeface="Calibri"/>
              </a:rPr>
              <a:t>Cậu ấy thích thú đọc truyện tranh vào những ngày chủ nhật. </a:t>
            </a:r>
            <a:endParaRPr/>
          </a:p>
        </p:txBody>
      </p:sp>
      <p:pic>
        <p:nvPicPr>
          <p:cNvPr id="265" name="Google Shape;265;p10"/>
          <p:cNvPicPr preferRelativeResize="0"/>
          <p:nvPr/>
        </p:nvPicPr>
        <p:blipFill rotWithShape="1">
          <a:blip r:embed="rId6">
            <a:alphaModFix/>
          </a:blip>
          <a:srcRect b="0" l="0" r="0" t="0"/>
          <a:stretch/>
        </p:blipFill>
        <p:spPr>
          <a:xfrm>
            <a:off x="2209800" y="1262389"/>
            <a:ext cx="4853891" cy="5469173"/>
          </a:xfrm>
          <a:prstGeom prst="rect">
            <a:avLst/>
          </a:prstGeom>
          <a:noFill/>
          <a:ln>
            <a:noFill/>
          </a:ln>
        </p:spPr>
      </p:pic>
      <p:pic>
        <p:nvPicPr>
          <p:cNvPr id="266" name="Google Shape;266;p10"/>
          <p:cNvPicPr preferRelativeResize="0"/>
          <p:nvPr/>
        </p:nvPicPr>
        <p:blipFill rotWithShape="1">
          <a:blip r:embed="rId7">
            <a:alphaModFix/>
          </a:blip>
          <a:srcRect b="0" l="0" r="0" t="0"/>
          <a:stretch/>
        </p:blipFill>
        <p:spPr>
          <a:xfrm>
            <a:off x="8874761" y="830856"/>
            <a:ext cx="406400" cy="406400"/>
          </a:xfrm>
          <a:prstGeom prst="rect">
            <a:avLst/>
          </a:prstGeom>
          <a:noFill/>
          <a:ln>
            <a:noFill/>
          </a:ln>
        </p:spPr>
      </p:pic>
      <p:pic>
        <p:nvPicPr>
          <p:cNvPr id="267" name="Google Shape;267;p10"/>
          <p:cNvPicPr preferRelativeResize="0"/>
          <p:nvPr/>
        </p:nvPicPr>
        <p:blipFill rotWithShape="1">
          <a:blip r:embed="rId7">
            <a:alphaModFix/>
          </a:blip>
          <a:srcRect b="0" l="0" r="0" t="0"/>
          <a:stretch/>
        </p:blipFill>
        <p:spPr>
          <a:xfrm>
            <a:off x="13868400" y="72771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500"/>
                                        <p:tgtEl>
                                          <p:spTgt spid="2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1"/>
                                        </p:tgtEl>
                                        <p:attrNameLst>
                                          <p:attrName>style.visibility</p:attrName>
                                        </p:attrNameLst>
                                      </p:cBhvr>
                                      <p:to>
                                        <p:strVal val="visible"/>
                                      </p:to>
                                    </p:set>
                                    <p:anim calcmode="lin" valueType="num">
                                      <p:cBhvr additive="base">
                                        <p:cTn dur="500"/>
                                        <p:tgtEl>
                                          <p:spTgt spid="2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500"/>
                                        <p:tgtEl>
                                          <p:spTgt spid="2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500"/>
                                        <p:tgtEl>
                                          <p:spTgt spid="2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500"/>
                                        <p:tgtEl>
                                          <p:spTgt spid="26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92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3552"/>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PHUONG</dc:creator>
</cp:coreProperties>
</file>