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51"/>
  </p:notesMasterIdLst>
  <p:handoutMasterIdLst>
    <p:handoutMasterId r:id="rId52"/>
  </p:handoutMasterIdLst>
  <p:sldIdLst>
    <p:sldId id="257" r:id="rId2"/>
    <p:sldId id="260" r:id="rId3"/>
    <p:sldId id="263" r:id="rId4"/>
    <p:sldId id="264" r:id="rId5"/>
    <p:sldId id="265" r:id="rId6"/>
    <p:sldId id="266" r:id="rId7"/>
    <p:sldId id="267" r:id="rId8"/>
    <p:sldId id="269" r:id="rId9"/>
    <p:sldId id="268" r:id="rId10"/>
    <p:sldId id="270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5" r:id="rId25"/>
    <p:sldId id="284" r:id="rId26"/>
    <p:sldId id="286" r:id="rId27"/>
    <p:sldId id="287" r:id="rId28"/>
    <p:sldId id="288" r:id="rId29"/>
    <p:sldId id="289" r:id="rId30"/>
    <p:sldId id="290" r:id="rId31"/>
    <p:sldId id="291" r:id="rId32"/>
    <p:sldId id="302" r:id="rId33"/>
    <p:sldId id="293" r:id="rId34"/>
    <p:sldId id="294" r:id="rId35"/>
    <p:sldId id="303" r:id="rId36"/>
    <p:sldId id="304" r:id="rId37"/>
    <p:sldId id="305" r:id="rId38"/>
    <p:sldId id="306" r:id="rId39"/>
    <p:sldId id="307" r:id="rId40"/>
    <p:sldId id="258" r:id="rId41"/>
    <p:sldId id="259" r:id="rId42"/>
    <p:sldId id="308" r:id="rId43"/>
    <p:sldId id="309" r:id="rId44"/>
    <p:sldId id="297" r:id="rId45"/>
    <p:sldId id="298" r:id="rId46"/>
    <p:sldId id="299" r:id="rId47"/>
    <p:sldId id="300" r:id="rId48"/>
    <p:sldId id="301" r:id="rId49"/>
    <p:sldId id="295" r:id="rId50"/>
  </p:sldIdLst>
  <p:sldSz cx="12192000" cy="6858000"/>
  <p:notesSz cx="6797675" cy="992822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C5BCD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382" autoAdjust="0"/>
    <p:restoredTop sz="93837" autoAdjust="0"/>
  </p:normalViewPr>
  <p:slideViewPr>
    <p:cSldViewPr snapToGrid="0" showGuides="1">
      <p:cViewPr varScale="1">
        <p:scale>
          <a:sx n="62" d="100"/>
          <a:sy n="62" d="100"/>
        </p:scale>
        <p:origin x="928" y="56"/>
      </p:cViewPr>
      <p:guideLst>
        <p:guide orient="horz" pos="2160"/>
        <p:guide pos="381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B1EEC5C-93B4-4B64-9A7E-D610CBEC9EDB}" type="datetimeFigureOut">
              <a:rPr lang="en-US" smtClean="0"/>
              <a:t>04/10/2021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0443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D1C218-5024-40C1-B6AC-E8604B2110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0822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A8FCFE7-C97A-40A5-B845-23BAA36BA146}" type="datetimeFigureOut">
              <a:rPr lang="en-US" smtClean="0"/>
              <a:t>04/10/2021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78375"/>
            <a:ext cx="5438775" cy="39084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9688" y="942975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1D9DCA-EBBA-42F8-8AB2-C162E947930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4168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" name="Google Shape;14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8695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442714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97351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026080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09470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829073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840567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55932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124275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4726037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00458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gacae539fd4_4_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" name="Google Shape;846;gacae539fd4_4_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2793553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688842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26184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234600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957460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38431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832512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4352975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007372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573277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693921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447935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28632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172612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90938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4526599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931228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916160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162590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24592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740294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07212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342624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gacae539fd4_4_6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" name="Google Shape;357;gacae539fd4_4_6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859989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a24d75da4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a24d75da4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07833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a24d75da4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a24d75da4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725297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a24d75da4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a24d75da4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8689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1429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81286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05850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55435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ac839c9b35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ac839c9b35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2349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7633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539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1315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>
            <a:spLocks noGrp="1"/>
          </p:cNvSpPr>
          <p:nvPr>
            <p:ph type="title"/>
          </p:nvPr>
        </p:nvSpPr>
        <p:spPr>
          <a:xfrm>
            <a:off x="1850800" y="1516600"/>
            <a:ext cx="8490400" cy="38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8630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2135200" y="3247533"/>
            <a:ext cx="7921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60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3175200" y="4211333"/>
            <a:ext cx="5841600" cy="5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5243600" y="2061033"/>
            <a:ext cx="1704800" cy="10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9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6667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7372036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title"/>
          </p:nvPr>
        </p:nvSpPr>
        <p:spPr>
          <a:xfrm>
            <a:off x="5735200" y="4268351"/>
            <a:ext cx="4951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1"/>
          </p:nvPr>
        </p:nvSpPr>
        <p:spPr>
          <a:xfrm>
            <a:off x="5735200" y="1724451"/>
            <a:ext cx="4951600" cy="25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66541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0756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3120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29581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21489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9081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6775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176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0962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09630"/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04/10/2021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09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09630"/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218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1.mp3"/><Relationship Id="rId1" Type="http://schemas.microsoft.com/office/2007/relationships/media" Target="../media/media11.mp3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2.mp3"/><Relationship Id="rId1" Type="http://schemas.microsoft.com/office/2007/relationships/media" Target="../media/media12.mp3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25.png"/><Relationship Id="rId2" Type="http://schemas.openxmlformats.org/officeDocument/2006/relationships/audio" Target="../media/media13.mp3"/><Relationship Id="rId1" Type="http://schemas.microsoft.com/office/2007/relationships/media" Target="../media/media13.mp3"/><Relationship Id="rId6" Type="http://schemas.openxmlformats.org/officeDocument/2006/relationships/image" Target="../media/image24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2.xml"/><Relationship Id="rId9" Type="http://schemas.microsoft.com/office/2007/relationships/hdphoto" Target="../media/hdphoto4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13.xml"/><Relationship Id="rId7" Type="http://schemas.microsoft.com/office/2007/relationships/hdphoto" Target="../media/hdphoto5.wdp"/><Relationship Id="rId2" Type="http://schemas.openxmlformats.org/officeDocument/2006/relationships/audio" Target="../media/media14.mp3"/><Relationship Id="rId1" Type="http://schemas.microsoft.com/office/2007/relationships/media" Target="../media/media14.mp3"/><Relationship Id="rId6" Type="http://schemas.openxmlformats.org/officeDocument/2006/relationships/image" Target="../media/image27.png"/><Relationship Id="rId11" Type="http://schemas.openxmlformats.org/officeDocument/2006/relationships/image" Target="../media/image30.png"/><Relationship Id="rId5" Type="http://schemas.openxmlformats.org/officeDocument/2006/relationships/image" Target="../media/image6.png"/><Relationship Id="rId10" Type="http://schemas.microsoft.com/office/2007/relationships/hdphoto" Target="../media/hdphoto6.wdp"/><Relationship Id="rId4" Type="http://schemas.openxmlformats.org/officeDocument/2006/relationships/notesSlide" Target="../notesSlides/notesSlide13.xml"/><Relationship Id="rId9" Type="http://schemas.openxmlformats.org/officeDocument/2006/relationships/image" Target="../media/image2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5.mp3"/><Relationship Id="rId1" Type="http://schemas.microsoft.com/office/2007/relationships/media" Target="../media/media15.mp3"/><Relationship Id="rId6" Type="http://schemas.microsoft.com/office/2007/relationships/hdphoto" Target="../media/hdphoto7.wdp"/><Relationship Id="rId5" Type="http://schemas.openxmlformats.org/officeDocument/2006/relationships/image" Target="../media/image31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6.mp3"/><Relationship Id="rId1" Type="http://schemas.microsoft.com/office/2007/relationships/media" Target="../media/media16.mp3"/><Relationship Id="rId6" Type="http://schemas.openxmlformats.org/officeDocument/2006/relationships/image" Target="../media/image33.svg"/><Relationship Id="rId5" Type="http://schemas.openxmlformats.org/officeDocument/2006/relationships/image" Target="../media/image32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7.mp3"/><Relationship Id="rId1" Type="http://schemas.microsoft.com/office/2007/relationships/media" Target="../media/media17.mp3"/><Relationship Id="rId6" Type="http://schemas.microsoft.com/office/2007/relationships/hdphoto" Target="../media/hdphoto8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18.mp3"/><Relationship Id="rId1" Type="http://schemas.microsoft.com/office/2007/relationships/media" Target="../media/media18.mp3"/><Relationship Id="rId6" Type="http://schemas.openxmlformats.org/officeDocument/2006/relationships/image" Target="../media/image6.png"/><Relationship Id="rId5" Type="http://schemas.openxmlformats.org/officeDocument/2006/relationships/image" Target="../media/image35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9.mp3"/><Relationship Id="rId1" Type="http://schemas.microsoft.com/office/2007/relationships/media" Target="../media/media19.mp3"/><Relationship Id="rId6" Type="http://schemas.microsoft.com/office/2007/relationships/hdphoto" Target="../media/hdphoto9.wdp"/><Relationship Id="rId5" Type="http://schemas.openxmlformats.org/officeDocument/2006/relationships/image" Target="../media/image36.png"/><Relationship Id="rId4" Type="http://schemas.openxmlformats.org/officeDocument/2006/relationships/notesSlide" Target="../notesSlides/notesSlide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0.mp3"/><Relationship Id="rId1" Type="http://schemas.microsoft.com/office/2007/relationships/media" Target="../media/media20.mp3"/><Relationship Id="rId6" Type="http://schemas.openxmlformats.org/officeDocument/2006/relationships/image" Target="../media/image6.png"/><Relationship Id="rId5" Type="http://schemas.openxmlformats.org/officeDocument/2006/relationships/image" Target="../media/image37.png"/><Relationship Id="rId4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21.mp3"/><Relationship Id="rId1" Type="http://schemas.microsoft.com/office/2007/relationships/media" Target="../media/media21.mp3"/><Relationship Id="rId6" Type="http://schemas.microsoft.com/office/2007/relationships/hdphoto" Target="../media/hdphoto10.wdp"/><Relationship Id="rId5" Type="http://schemas.openxmlformats.org/officeDocument/2006/relationships/image" Target="../media/image38.png"/><Relationship Id="rId4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40.png"/><Relationship Id="rId2" Type="http://schemas.openxmlformats.org/officeDocument/2006/relationships/audio" Target="../media/media22.mp3"/><Relationship Id="rId1" Type="http://schemas.microsoft.com/office/2007/relationships/media" Target="../media/media22.mp3"/><Relationship Id="rId6" Type="http://schemas.openxmlformats.org/officeDocument/2006/relationships/image" Target="../media/image39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2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23.mp3"/><Relationship Id="rId1" Type="http://schemas.microsoft.com/office/2007/relationships/media" Target="../media/media23.mp3"/><Relationship Id="rId6" Type="http://schemas.microsoft.com/office/2007/relationships/hdphoto" Target="../media/hdphoto11.wdp"/><Relationship Id="rId5" Type="http://schemas.openxmlformats.org/officeDocument/2006/relationships/image" Target="../media/image41.png"/><Relationship Id="rId4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24.mp3"/><Relationship Id="rId1" Type="http://schemas.microsoft.com/office/2007/relationships/media" Target="../media/media24.mp3"/><Relationship Id="rId6" Type="http://schemas.microsoft.com/office/2007/relationships/hdphoto" Target="../media/hdphoto12.wdp"/><Relationship Id="rId5" Type="http://schemas.openxmlformats.org/officeDocument/2006/relationships/image" Target="../media/image42.png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5.mp3"/><Relationship Id="rId1" Type="http://schemas.microsoft.com/office/2007/relationships/media" Target="../media/media25.mp3"/><Relationship Id="rId6" Type="http://schemas.openxmlformats.org/officeDocument/2006/relationships/image" Target="../media/image6.png"/><Relationship Id="rId5" Type="http://schemas.openxmlformats.org/officeDocument/2006/relationships/image" Target="../media/image43.png"/><Relationship Id="rId4" Type="http://schemas.openxmlformats.org/officeDocument/2006/relationships/notesSlide" Target="../notesSlides/notesSlide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6.mp3"/><Relationship Id="rId1" Type="http://schemas.microsoft.com/office/2007/relationships/media" Target="../media/media26.mp3"/><Relationship Id="rId6" Type="http://schemas.openxmlformats.org/officeDocument/2006/relationships/image" Target="../media/image6.png"/><Relationship Id="rId5" Type="http://schemas.openxmlformats.org/officeDocument/2006/relationships/image" Target="../media/image44.png"/><Relationship Id="rId4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27.mp3"/><Relationship Id="rId1" Type="http://schemas.microsoft.com/office/2007/relationships/media" Target="../media/media27.mp3"/><Relationship Id="rId6" Type="http://schemas.microsoft.com/office/2007/relationships/hdphoto" Target="../media/hdphoto13.wdp"/><Relationship Id="rId5" Type="http://schemas.openxmlformats.org/officeDocument/2006/relationships/image" Target="../media/image45.png"/><Relationship Id="rId4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svg"/><Relationship Id="rId3" Type="http://schemas.microsoft.com/office/2007/relationships/media" Target="../media/media29.mp3"/><Relationship Id="rId7" Type="http://schemas.openxmlformats.org/officeDocument/2006/relationships/image" Target="../media/image46.png"/><Relationship Id="rId2" Type="http://schemas.openxmlformats.org/officeDocument/2006/relationships/audio" Target="../media/media28.mp3"/><Relationship Id="rId1" Type="http://schemas.microsoft.com/office/2007/relationships/media" Target="../media/media28.mp3"/><Relationship Id="rId6" Type="http://schemas.openxmlformats.org/officeDocument/2006/relationships/notesSlide" Target="../notesSlides/notesSlide27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49.svg"/><Relationship Id="rId4" Type="http://schemas.openxmlformats.org/officeDocument/2006/relationships/audio" Target="../media/media29.mp3"/><Relationship Id="rId9" Type="http://schemas.openxmlformats.org/officeDocument/2006/relationships/image" Target="../media/image4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8.xml"/><Relationship Id="rId13" Type="http://schemas.microsoft.com/office/2007/relationships/hdphoto" Target="../media/hdphoto15.wdp"/><Relationship Id="rId3" Type="http://schemas.microsoft.com/office/2007/relationships/media" Target="../media/media31.mp3"/><Relationship Id="rId7" Type="http://schemas.openxmlformats.org/officeDocument/2006/relationships/slideLayout" Target="../slideLayouts/slideLayout13.xml"/><Relationship Id="rId12" Type="http://schemas.openxmlformats.org/officeDocument/2006/relationships/image" Target="../media/image52.png"/><Relationship Id="rId2" Type="http://schemas.openxmlformats.org/officeDocument/2006/relationships/audio" Target="../media/media30.mp3"/><Relationship Id="rId1" Type="http://schemas.microsoft.com/office/2007/relationships/media" Target="../media/media30.mp3"/><Relationship Id="rId6" Type="http://schemas.openxmlformats.org/officeDocument/2006/relationships/audio" Target="../media/media32.mp3"/><Relationship Id="rId11" Type="http://schemas.openxmlformats.org/officeDocument/2006/relationships/image" Target="../media/image51.png"/><Relationship Id="rId5" Type="http://schemas.microsoft.com/office/2007/relationships/media" Target="../media/media32.mp3"/><Relationship Id="rId10" Type="http://schemas.microsoft.com/office/2007/relationships/hdphoto" Target="../media/hdphoto14.wdp"/><Relationship Id="rId4" Type="http://schemas.openxmlformats.org/officeDocument/2006/relationships/audio" Target="../media/media31.mp3"/><Relationship Id="rId9" Type="http://schemas.openxmlformats.org/officeDocument/2006/relationships/image" Target="../media/image50.png"/><Relationship Id="rId1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33.mp3"/><Relationship Id="rId1" Type="http://schemas.microsoft.com/office/2007/relationships/media" Target="../media/media33.mp3"/><Relationship Id="rId6" Type="http://schemas.microsoft.com/office/2007/relationships/hdphoto" Target="../media/hdphoto16.wdp"/><Relationship Id="rId5" Type="http://schemas.openxmlformats.org/officeDocument/2006/relationships/image" Target="../media/image53.png"/><Relationship Id="rId4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sv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34.mp3"/><Relationship Id="rId1" Type="http://schemas.microsoft.com/office/2007/relationships/media" Target="../media/media34.mp3"/><Relationship Id="rId6" Type="http://schemas.microsoft.com/office/2007/relationships/hdphoto" Target="../media/hdphoto17.wdp"/><Relationship Id="rId5" Type="http://schemas.openxmlformats.org/officeDocument/2006/relationships/image" Target="../media/image54.png"/><Relationship Id="rId4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35.mp3"/><Relationship Id="rId1" Type="http://schemas.microsoft.com/office/2007/relationships/media" Target="../media/media35.mp3"/><Relationship Id="rId6" Type="http://schemas.openxmlformats.org/officeDocument/2006/relationships/image" Target="../media/image6.png"/><Relationship Id="rId5" Type="http://schemas.openxmlformats.org/officeDocument/2006/relationships/image" Target="../media/image55.png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36.mp3"/><Relationship Id="rId1" Type="http://schemas.microsoft.com/office/2007/relationships/media" Target="../media/media36.mp3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microsoft.com/office/2007/relationships/media" Target="../media/media38.mp3"/><Relationship Id="rId7" Type="http://schemas.openxmlformats.org/officeDocument/2006/relationships/image" Target="../media/image58.png"/><Relationship Id="rId2" Type="http://schemas.openxmlformats.org/officeDocument/2006/relationships/audio" Target="../media/media37.mp3"/><Relationship Id="rId1" Type="http://schemas.microsoft.com/office/2007/relationships/media" Target="../media/media37.mp3"/><Relationship Id="rId6" Type="http://schemas.openxmlformats.org/officeDocument/2006/relationships/notesSlide" Target="../notesSlides/notesSlide33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6.png"/><Relationship Id="rId4" Type="http://schemas.openxmlformats.org/officeDocument/2006/relationships/audio" Target="../media/media38.mp3"/><Relationship Id="rId9" Type="http://schemas.microsoft.com/office/2007/relationships/hdphoto" Target="../media/hdphoto18.wdp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media" Target="../media/media40.mp3"/><Relationship Id="rId7" Type="http://schemas.openxmlformats.org/officeDocument/2006/relationships/image" Target="../media/image60.jpeg"/><Relationship Id="rId2" Type="http://schemas.openxmlformats.org/officeDocument/2006/relationships/audio" Target="../media/media39.mp3"/><Relationship Id="rId1" Type="http://schemas.microsoft.com/office/2007/relationships/media" Target="../media/media39.mp3"/><Relationship Id="rId6" Type="http://schemas.openxmlformats.org/officeDocument/2006/relationships/notesSlide" Target="../notesSlides/notesSlide34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62.svg"/><Relationship Id="rId4" Type="http://schemas.openxmlformats.org/officeDocument/2006/relationships/audio" Target="../media/media40.mp3"/><Relationship Id="rId9" Type="http://schemas.openxmlformats.org/officeDocument/2006/relationships/image" Target="../media/image6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41.mp3"/><Relationship Id="rId1" Type="http://schemas.microsoft.com/office/2007/relationships/media" Target="../media/media41.mp3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notesSlide" Target="../notesSlides/notesSlide35.xml"/></Relationships>
</file>

<file path=ppt/slides/_rels/slide36.xml.rels><?xml version="1.0" encoding="UTF-8" standalone="yes"?>
<Relationships xmlns="http://schemas.openxmlformats.org/package/2006/relationships"><Relationship Id="rId8" Type="http://schemas.microsoft.com/office/2007/relationships/hdphoto" Target="../media/hdphoto20.wdp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6.png"/><Relationship Id="rId2" Type="http://schemas.openxmlformats.org/officeDocument/2006/relationships/audio" Target="../media/media42.mp3"/><Relationship Id="rId1" Type="http://schemas.microsoft.com/office/2007/relationships/media" Target="../media/media42.mp3"/><Relationship Id="rId6" Type="http://schemas.microsoft.com/office/2007/relationships/hdphoto" Target="../media/hdphoto19.wdp"/><Relationship Id="rId5" Type="http://schemas.openxmlformats.org/officeDocument/2006/relationships/image" Target="../media/image65.png"/><Relationship Id="rId4" Type="http://schemas.openxmlformats.org/officeDocument/2006/relationships/notesSlide" Target="../notesSlides/notesSlide36.xml"/><Relationship Id="rId9" Type="http://schemas.openxmlformats.org/officeDocument/2006/relationships/image" Target="../media/image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43.mp3"/><Relationship Id="rId1" Type="http://schemas.microsoft.com/office/2007/relationships/media" Target="../media/media43.mp3"/><Relationship Id="rId6" Type="http://schemas.openxmlformats.org/officeDocument/2006/relationships/image" Target="../media/image6.png"/><Relationship Id="rId5" Type="http://schemas.openxmlformats.org/officeDocument/2006/relationships/image" Target="../media/image67.png"/><Relationship Id="rId4" Type="http://schemas.openxmlformats.org/officeDocument/2006/relationships/notesSlide" Target="../notesSlides/notesSlide37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3.xml"/><Relationship Id="rId7" Type="http://schemas.microsoft.com/office/2007/relationships/hdphoto" Target="../media/hdphoto21.wdp"/><Relationship Id="rId2" Type="http://schemas.openxmlformats.org/officeDocument/2006/relationships/audio" Target="../media/media44.mp3"/><Relationship Id="rId1" Type="http://schemas.microsoft.com/office/2007/relationships/media" Target="../media/media44.mp3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notesSlide" Target="../notesSlides/notesSlide3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45.mp3"/><Relationship Id="rId1" Type="http://schemas.microsoft.com/office/2007/relationships/media" Target="../media/media45.mp3"/><Relationship Id="rId6" Type="http://schemas.openxmlformats.org/officeDocument/2006/relationships/image" Target="../media/image6.png"/><Relationship Id="rId5" Type="http://schemas.openxmlformats.org/officeDocument/2006/relationships/image" Target="../media/image70.png"/><Relationship Id="rId4" Type="http://schemas.openxmlformats.org/officeDocument/2006/relationships/notesSlide" Target="../notesSlides/notesSlide39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image" Target="../media/image9.png"/><Relationship Id="rId18" Type="http://schemas.openxmlformats.org/officeDocument/2006/relationships/image" Target="../media/image14.svg"/><Relationship Id="rId3" Type="http://schemas.microsoft.com/office/2007/relationships/media" Target="../media/media3.mp3"/><Relationship Id="rId7" Type="http://schemas.microsoft.com/office/2007/relationships/media" Target="../media/media5.mp3"/><Relationship Id="rId12" Type="http://schemas.openxmlformats.org/officeDocument/2006/relationships/image" Target="../media/image8.svg"/><Relationship Id="rId17" Type="http://schemas.openxmlformats.org/officeDocument/2006/relationships/image" Target="../media/image13.png"/><Relationship Id="rId2" Type="http://schemas.openxmlformats.org/officeDocument/2006/relationships/audio" Target="../media/media2.mp3"/><Relationship Id="rId16" Type="http://schemas.openxmlformats.org/officeDocument/2006/relationships/image" Target="../media/image12.sv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7.png"/><Relationship Id="rId5" Type="http://schemas.microsoft.com/office/2007/relationships/media" Target="../media/media4.mp3"/><Relationship Id="rId15" Type="http://schemas.openxmlformats.org/officeDocument/2006/relationships/image" Target="../media/image11.png"/><Relationship Id="rId10" Type="http://schemas.openxmlformats.org/officeDocument/2006/relationships/notesSlide" Target="../notesSlides/notesSlide4.xml"/><Relationship Id="rId19" Type="http://schemas.openxmlformats.org/officeDocument/2006/relationships/image" Target="../media/image6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3.xml"/><Relationship Id="rId14" Type="http://schemas.openxmlformats.org/officeDocument/2006/relationships/image" Target="../media/image10.sv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46.mp3"/><Relationship Id="rId1" Type="http://schemas.microsoft.com/office/2007/relationships/media" Target="../media/media46.mp3"/><Relationship Id="rId6" Type="http://schemas.openxmlformats.org/officeDocument/2006/relationships/hyperlink" Target="https://en.wikipedia.org/wiki/File:Purple_check.svg" TargetMode="External"/><Relationship Id="rId5" Type="http://schemas.openxmlformats.org/officeDocument/2006/relationships/image" Target="../media/image71.png"/><Relationship Id="rId4" Type="http://schemas.openxmlformats.org/officeDocument/2006/relationships/image" Target="../media/image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hyperlink" Target="mailto:anitajones@frendzmail.com" TargetMode="External"/><Relationship Id="rId1" Type="http://schemas.openxmlformats.org/officeDocument/2006/relationships/slideLayout" Target="../slideLayouts/slideLayout7.xml"/><Relationship Id="rId4" Type="http://schemas.openxmlformats.org/officeDocument/2006/relationships/hyperlink" Target="http://www.freestockphotos.biz/stockphoto/16586" TargetMode="Externa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lavorboulevard.com/the-koreans-make-good-pho-kang-nam-pho-oakland/" TargetMode="External"/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microsoft.com/office/2007/relationships/hdphoto" Target="../media/hdphoto1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6.png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microsoft.com/office/2007/relationships/hdphoto" Target="../media/hdphoto2.wdp"/><Relationship Id="rId5" Type="http://schemas.openxmlformats.org/officeDocument/2006/relationships/image" Target="../media/image17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9.mp3"/><Relationship Id="rId1" Type="http://schemas.microsoft.com/office/2007/relationships/media" Target="../media/media9.mp3"/><Relationship Id="rId6" Type="http://schemas.openxmlformats.org/officeDocument/2006/relationships/image" Target="../media/image18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png"/><Relationship Id="rId2" Type="http://schemas.openxmlformats.org/officeDocument/2006/relationships/audio" Target="../media/media10.mp3"/><Relationship Id="rId1" Type="http://schemas.microsoft.com/office/2007/relationships/media" Target="../media/media10.mp3"/><Relationship Id="rId6" Type="http://schemas.microsoft.com/office/2007/relationships/hdphoto" Target="../media/hdphoto3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33"/>
          <p:cNvSpPr txBox="1">
            <a:spLocks noGrp="1"/>
          </p:cNvSpPr>
          <p:nvPr>
            <p:ph type="ctrTitle"/>
          </p:nvPr>
        </p:nvSpPr>
        <p:spPr>
          <a:xfrm>
            <a:off x="2237732" y="772392"/>
            <a:ext cx="5562601" cy="103325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-GB" sz="6600" dirty="0"/>
              <a:t>UNIT 5</a:t>
            </a:r>
            <a:endParaRPr sz="6600" dirty="0"/>
          </a:p>
        </p:txBody>
      </p:sp>
      <p:sp>
        <p:nvSpPr>
          <p:cNvPr id="150" name="Google Shape;150;p33"/>
          <p:cNvSpPr txBox="1">
            <a:spLocks noGrp="1"/>
          </p:cNvSpPr>
          <p:nvPr>
            <p:ph type="subTitle" idx="1"/>
          </p:nvPr>
        </p:nvSpPr>
        <p:spPr>
          <a:xfrm>
            <a:off x="4288751" y="2185200"/>
            <a:ext cx="5174001" cy="119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</a:pPr>
            <a:r>
              <a:rPr lang="en-GB" sz="8000" dirty="0">
                <a:solidFill>
                  <a:srgbClr val="6C2400"/>
                </a:solidFill>
                <a:latin typeface="Subscribe" pitchFamily="2" charset="-18"/>
              </a:rPr>
              <a:t>Around town</a:t>
            </a:r>
            <a:endParaRPr sz="8000" dirty="0">
              <a:solidFill>
                <a:srgbClr val="6C2400"/>
              </a:solidFill>
              <a:latin typeface="Subscribe" pitchFamily="2" charset="-18"/>
            </a:endParaRPr>
          </a:p>
        </p:txBody>
      </p:sp>
      <p:sp>
        <p:nvSpPr>
          <p:cNvPr id="151" name="Google Shape;151;p33"/>
          <p:cNvSpPr/>
          <p:nvPr/>
        </p:nvSpPr>
        <p:spPr>
          <a:xfrm>
            <a:off x="11023467" y="3567534"/>
            <a:ext cx="418500" cy="433167"/>
          </a:xfrm>
          <a:custGeom>
            <a:avLst/>
            <a:gdLst/>
            <a:ahLst/>
            <a:cxnLst/>
            <a:rect l="l" t="t" r="r" b="b"/>
            <a:pathLst>
              <a:path w="12555" h="12995" extrusionOk="0">
                <a:moveTo>
                  <a:pt x="2742" y="11634"/>
                </a:moveTo>
                <a:cubicBezTo>
                  <a:pt x="2909" y="11321"/>
                  <a:pt x="3160" y="11467"/>
                  <a:pt x="3369" y="11509"/>
                </a:cubicBezTo>
                <a:cubicBezTo>
                  <a:pt x="3872" y="11676"/>
                  <a:pt x="4374" y="11739"/>
                  <a:pt x="4897" y="11593"/>
                </a:cubicBezTo>
                <a:cubicBezTo>
                  <a:pt x="5002" y="11572"/>
                  <a:pt x="5085" y="11509"/>
                  <a:pt x="5148" y="11467"/>
                </a:cubicBezTo>
                <a:cubicBezTo>
                  <a:pt x="4562" y="10253"/>
                  <a:pt x="3976" y="9061"/>
                  <a:pt x="3369" y="7826"/>
                </a:cubicBezTo>
                <a:lnTo>
                  <a:pt x="2784" y="7826"/>
                </a:lnTo>
                <a:cubicBezTo>
                  <a:pt x="2512" y="7826"/>
                  <a:pt x="2323" y="7701"/>
                  <a:pt x="2261" y="7429"/>
                </a:cubicBezTo>
                <a:cubicBezTo>
                  <a:pt x="2177" y="7178"/>
                  <a:pt x="2261" y="6968"/>
                  <a:pt x="2470" y="6801"/>
                </a:cubicBezTo>
                <a:cubicBezTo>
                  <a:pt x="2595" y="6696"/>
                  <a:pt x="2742" y="6613"/>
                  <a:pt x="2888" y="6508"/>
                </a:cubicBezTo>
                <a:cubicBezTo>
                  <a:pt x="2805" y="4918"/>
                  <a:pt x="2637" y="4395"/>
                  <a:pt x="1968" y="3328"/>
                </a:cubicBezTo>
                <a:cubicBezTo>
                  <a:pt x="1842" y="3411"/>
                  <a:pt x="1675" y="3453"/>
                  <a:pt x="1570" y="3558"/>
                </a:cubicBezTo>
                <a:cubicBezTo>
                  <a:pt x="1340" y="3788"/>
                  <a:pt x="1131" y="4081"/>
                  <a:pt x="900" y="4311"/>
                </a:cubicBezTo>
                <a:cubicBezTo>
                  <a:pt x="796" y="4416"/>
                  <a:pt x="587" y="4479"/>
                  <a:pt x="419" y="4499"/>
                </a:cubicBezTo>
                <a:cubicBezTo>
                  <a:pt x="315" y="4499"/>
                  <a:pt x="189" y="4395"/>
                  <a:pt x="1" y="4311"/>
                </a:cubicBezTo>
                <a:cubicBezTo>
                  <a:pt x="294" y="3935"/>
                  <a:pt x="545" y="3558"/>
                  <a:pt x="817" y="3223"/>
                </a:cubicBezTo>
                <a:cubicBezTo>
                  <a:pt x="1068" y="2909"/>
                  <a:pt x="1340" y="2595"/>
                  <a:pt x="1633" y="2282"/>
                </a:cubicBezTo>
                <a:cubicBezTo>
                  <a:pt x="1591" y="2051"/>
                  <a:pt x="1549" y="1779"/>
                  <a:pt x="1570" y="1486"/>
                </a:cubicBezTo>
                <a:cubicBezTo>
                  <a:pt x="1591" y="1340"/>
                  <a:pt x="1696" y="1173"/>
                  <a:pt x="1842" y="1068"/>
                </a:cubicBezTo>
                <a:cubicBezTo>
                  <a:pt x="2009" y="942"/>
                  <a:pt x="2219" y="1026"/>
                  <a:pt x="2386" y="1173"/>
                </a:cubicBezTo>
                <a:lnTo>
                  <a:pt x="2616" y="1486"/>
                </a:lnTo>
                <a:cubicBezTo>
                  <a:pt x="2721" y="1486"/>
                  <a:pt x="2805" y="1507"/>
                  <a:pt x="2846" y="1466"/>
                </a:cubicBezTo>
                <a:cubicBezTo>
                  <a:pt x="3453" y="942"/>
                  <a:pt x="4165" y="754"/>
                  <a:pt x="4918" y="649"/>
                </a:cubicBezTo>
                <a:cubicBezTo>
                  <a:pt x="5838" y="524"/>
                  <a:pt x="6759" y="336"/>
                  <a:pt x="7659" y="189"/>
                </a:cubicBezTo>
                <a:cubicBezTo>
                  <a:pt x="8538" y="1"/>
                  <a:pt x="9207" y="419"/>
                  <a:pt x="9835" y="922"/>
                </a:cubicBezTo>
                <a:cubicBezTo>
                  <a:pt x="10253" y="1256"/>
                  <a:pt x="10358" y="2282"/>
                  <a:pt x="10065" y="2742"/>
                </a:cubicBezTo>
                <a:cubicBezTo>
                  <a:pt x="9709" y="3286"/>
                  <a:pt x="9312" y="3809"/>
                  <a:pt x="8914" y="4332"/>
                </a:cubicBezTo>
                <a:cubicBezTo>
                  <a:pt x="8789" y="4499"/>
                  <a:pt x="8663" y="4646"/>
                  <a:pt x="8475" y="4897"/>
                </a:cubicBezTo>
                <a:cubicBezTo>
                  <a:pt x="8705" y="4939"/>
                  <a:pt x="8872" y="5002"/>
                  <a:pt x="9019" y="5023"/>
                </a:cubicBezTo>
                <a:cubicBezTo>
                  <a:pt x="9709" y="5127"/>
                  <a:pt x="10379" y="5211"/>
                  <a:pt x="11069" y="5357"/>
                </a:cubicBezTo>
                <a:cubicBezTo>
                  <a:pt x="12011" y="5587"/>
                  <a:pt x="12555" y="6466"/>
                  <a:pt x="12408" y="7408"/>
                </a:cubicBezTo>
                <a:cubicBezTo>
                  <a:pt x="12262" y="8287"/>
                  <a:pt x="11927" y="9124"/>
                  <a:pt x="11279" y="9793"/>
                </a:cubicBezTo>
                <a:cubicBezTo>
                  <a:pt x="10484" y="10567"/>
                  <a:pt x="9647" y="11279"/>
                  <a:pt x="8642" y="11718"/>
                </a:cubicBezTo>
                <a:cubicBezTo>
                  <a:pt x="8600" y="11739"/>
                  <a:pt x="8579" y="11739"/>
                  <a:pt x="8559" y="11760"/>
                </a:cubicBezTo>
                <a:cubicBezTo>
                  <a:pt x="7408" y="12471"/>
                  <a:pt x="6131" y="12681"/>
                  <a:pt x="4813" y="12869"/>
                </a:cubicBezTo>
                <a:cubicBezTo>
                  <a:pt x="3767" y="12994"/>
                  <a:pt x="3223" y="12681"/>
                  <a:pt x="2742" y="11634"/>
                </a:cubicBezTo>
                <a:close/>
                <a:moveTo>
                  <a:pt x="6759" y="11258"/>
                </a:moveTo>
                <a:cubicBezTo>
                  <a:pt x="7178" y="11049"/>
                  <a:pt x="7596" y="10839"/>
                  <a:pt x="8035" y="10651"/>
                </a:cubicBezTo>
                <a:cubicBezTo>
                  <a:pt x="8956" y="10274"/>
                  <a:pt x="9688" y="9647"/>
                  <a:pt x="10358" y="8998"/>
                </a:cubicBezTo>
                <a:cubicBezTo>
                  <a:pt x="10860" y="8538"/>
                  <a:pt x="11069" y="7931"/>
                  <a:pt x="11195" y="7261"/>
                </a:cubicBezTo>
                <a:cubicBezTo>
                  <a:pt x="11279" y="6927"/>
                  <a:pt x="11111" y="6675"/>
                  <a:pt x="10776" y="6529"/>
                </a:cubicBezTo>
                <a:cubicBezTo>
                  <a:pt x="10672" y="6508"/>
                  <a:pt x="10588" y="6466"/>
                  <a:pt x="10484" y="6466"/>
                </a:cubicBezTo>
                <a:cubicBezTo>
                  <a:pt x="9521" y="6278"/>
                  <a:pt x="8517" y="6090"/>
                  <a:pt x="7533" y="6383"/>
                </a:cubicBezTo>
                <a:cubicBezTo>
                  <a:pt x="7240" y="6466"/>
                  <a:pt x="6926" y="6508"/>
                  <a:pt x="6613" y="6529"/>
                </a:cubicBezTo>
                <a:cubicBezTo>
                  <a:pt x="5880" y="6613"/>
                  <a:pt x="5274" y="7010"/>
                  <a:pt x="4646" y="7345"/>
                </a:cubicBezTo>
                <a:cubicBezTo>
                  <a:pt x="5106" y="8831"/>
                  <a:pt x="5922" y="10379"/>
                  <a:pt x="6759" y="11258"/>
                </a:cubicBezTo>
                <a:close/>
                <a:moveTo>
                  <a:pt x="4144" y="6090"/>
                </a:moveTo>
                <a:cubicBezTo>
                  <a:pt x="4604" y="5859"/>
                  <a:pt x="4939" y="5650"/>
                  <a:pt x="5294" y="5525"/>
                </a:cubicBezTo>
                <a:cubicBezTo>
                  <a:pt x="6801" y="4939"/>
                  <a:pt x="7847" y="3872"/>
                  <a:pt x="8747" y="2595"/>
                </a:cubicBezTo>
                <a:cubicBezTo>
                  <a:pt x="9228" y="1863"/>
                  <a:pt x="9123" y="1507"/>
                  <a:pt x="8266" y="1277"/>
                </a:cubicBezTo>
                <a:cubicBezTo>
                  <a:pt x="8056" y="1235"/>
                  <a:pt x="7805" y="1256"/>
                  <a:pt x="7554" y="1277"/>
                </a:cubicBezTo>
                <a:cubicBezTo>
                  <a:pt x="6675" y="1424"/>
                  <a:pt x="5818" y="1633"/>
                  <a:pt x="4918" y="1738"/>
                </a:cubicBezTo>
                <a:cubicBezTo>
                  <a:pt x="4206" y="1800"/>
                  <a:pt x="3641" y="2114"/>
                  <a:pt x="3097" y="2700"/>
                </a:cubicBezTo>
                <a:cubicBezTo>
                  <a:pt x="3307" y="3223"/>
                  <a:pt x="3537" y="3746"/>
                  <a:pt x="3704" y="4290"/>
                </a:cubicBezTo>
                <a:cubicBezTo>
                  <a:pt x="3934" y="4834"/>
                  <a:pt x="3997" y="5420"/>
                  <a:pt x="4144" y="609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152;p33"/>
          <p:cNvSpPr/>
          <p:nvPr/>
        </p:nvSpPr>
        <p:spPr>
          <a:xfrm>
            <a:off x="743733" y="5427885"/>
            <a:ext cx="378067" cy="575433"/>
          </a:xfrm>
          <a:custGeom>
            <a:avLst/>
            <a:gdLst/>
            <a:ahLst/>
            <a:cxnLst/>
            <a:rect l="l" t="t" r="r" b="b"/>
            <a:pathLst>
              <a:path w="11342" h="17263" extrusionOk="0">
                <a:moveTo>
                  <a:pt x="7826" y="9709"/>
                </a:moveTo>
                <a:cubicBezTo>
                  <a:pt x="7324" y="10316"/>
                  <a:pt x="6738" y="10420"/>
                  <a:pt x="6110" y="10399"/>
                </a:cubicBezTo>
                <a:cubicBezTo>
                  <a:pt x="5797" y="10399"/>
                  <a:pt x="5483" y="10504"/>
                  <a:pt x="5169" y="10630"/>
                </a:cubicBezTo>
                <a:cubicBezTo>
                  <a:pt x="4750" y="10776"/>
                  <a:pt x="4353" y="10985"/>
                  <a:pt x="3976" y="11195"/>
                </a:cubicBezTo>
                <a:cubicBezTo>
                  <a:pt x="3411" y="11487"/>
                  <a:pt x="2867" y="11739"/>
                  <a:pt x="2261" y="11822"/>
                </a:cubicBezTo>
                <a:cubicBezTo>
                  <a:pt x="2030" y="11843"/>
                  <a:pt x="1821" y="12011"/>
                  <a:pt x="1549" y="12136"/>
                </a:cubicBezTo>
                <a:cubicBezTo>
                  <a:pt x="1486" y="12868"/>
                  <a:pt x="1403" y="13580"/>
                  <a:pt x="1382" y="14312"/>
                </a:cubicBezTo>
                <a:cubicBezTo>
                  <a:pt x="1361" y="14919"/>
                  <a:pt x="1361" y="15547"/>
                  <a:pt x="1319" y="16153"/>
                </a:cubicBezTo>
                <a:cubicBezTo>
                  <a:pt x="1319" y="16384"/>
                  <a:pt x="1298" y="16635"/>
                  <a:pt x="1193" y="16844"/>
                </a:cubicBezTo>
                <a:cubicBezTo>
                  <a:pt x="1131" y="17011"/>
                  <a:pt x="942" y="17158"/>
                  <a:pt x="775" y="17221"/>
                </a:cubicBezTo>
                <a:cubicBezTo>
                  <a:pt x="566" y="17262"/>
                  <a:pt x="377" y="17116"/>
                  <a:pt x="336" y="16907"/>
                </a:cubicBezTo>
                <a:cubicBezTo>
                  <a:pt x="252" y="16551"/>
                  <a:pt x="168" y="16195"/>
                  <a:pt x="147" y="15840"/>
                </a:cubicBezTo>
                <a:cubicBezTo>
                  <a:pt x="1" y="13454"/>
                  <a:pt x="231" y="11132"/>
                  <a:pt x="629" y="8788"/>
                </a:cubicBezTo>
                <a:cubicBezTo>
                  <a:pt x="942" y="7073"/>
                  <a:pt x="1382" y="5399"/>
                  <a:pt x="1737" y="3662"/>
                </a:cubicBezTo>
                <a:cubicBezTo>
                  <a:pt x="1905" y="2888"/>
                  <a:pt x="2302" y="2156"/>
                  <a:pt x="2365" y="1319"/>
                </a:cubicBezTo>
                <a:cubicBezTo>
                  <a:pt x="2407" y="1026"/>
                  <a:pt x="2616" y="712"/>
                  <a:pt x="2825" y="461"/>
                </a:cubicBezTo>
                <a:cubicBezTo>
                  <a:pt x="3160" y="42"/>
                  <a:pt x="3830" y="0"/>
                  <a:pt x="4227" y="419"/>
                </a:cubicBezTo>
                <a:cubicBezTo>
                  <a:pt x="4395" y="607"/>
                  <a:pt x="4520" y="816"/>
                  <a:pt x="4646" y="1005"/>
                </a:cubicBezTo>
                <a:cubicBezTo>
                  <a:pt x="6215" y="3432"/>
                  <a:pt x="7701" y="5901"/>
                  <a:pt x="8935" y="8516"/>
                </a:cubicBezTo>
                <a:cubicBezTo>
                  <a:pt x="9312" y="9290"/>
                  <a:pt x="9772" y="10002"/>
                  <a:pt x="10170" y="10755"/>
                </a:cubicBezTo>
                <a:cubicBezTo>
                  <a:pt x="10504" y="11404"/>
                  <a:pt x="10818" y="12073"/>
                  <a:pt x="11132" y="12722"/>
                </a:cubicBezTo>
                <a:cubicBezTo>
                  <a:pt x="11216" y="12848"/>
                  <a:pt x="11258" y="13036"/>
                  <a:pt x="11300" y="13182"/>
                </a:cubicBezTo>
                <a:cubicBezTo>
                  <a:pt x="11341" y="13705"/>
                  <a:pt x="10797" y="14103"/>
                  <a:pt x="10295" y="13894"/>
                </a:cubicBezTo>
                <a:cubicBezTo>
                  <a:pt x="9940" y="13747"/>
                  <a:pt x="9668" y="13496"/>
                  <a:pt x="9563" y="13140"/>
                </a:cubicBezTo>
                <a:cubicBezTo>
                  <a:pt x="9228" y="11906"/>
                  <a:pt x="8370" y="10964"/>
                  <a:pt x="7826" y="9709"/>
                </a:cubicBezTo>
                <a:close/>
                <a:moveTo>
                  <a:pt x="3600" y="2386"/>
                </a:moveTo>
                <a:cubicBezTo>
                  <a:pt x="2637" y="4813"/>
                  <a:pt x="2323" y="7156"/>
                  <a:pt x="1821" y="9416"/>
                </a:cubicBezTo>
                <a:cubicBezTo>
                  <a:pt x="1779" y="9709"/>
                  <a:pt x="1821" y="10044"/>
                  <a:pt x="1821" y="10420"/>
                </a:cubicBezTo>
                <a:cubicBezTo>
                  <a:pt x="2114" y="10399"/>
                  <a:pt x="2344" y="10399"/>
                  <a:pt x="2553" y="10316"/>
                </a:cubicBezTo>
                <a:cubicBezTo>
                  <a:pt x="2930" y="10148"/>
                  <a:pt x="3286" y="9981"/>
                  <a:pt x="3662" y="9772"/>
                </a:cubicBezTo>
                <a:cubicBezTo>
                  <a:pt x="4709" y="9165"/>
                  <a:pt x="5776" y="8746"/>
                  <a:pt x="7010" y="8935"/>
                </a:cubicBezTo>
                <a:cubicBezTo>
                  <a:pt x="7094" y="8935"/>
                  <a:pt x="7136" y="8872"/>
                  <a:pt x="7324" y="8830"/>
                </a:cubicBezTo>
                <a:cubicBezTo>
                  <a:pt x="6320" y="6633"/>
                  <a:pt x="5169" y="4541"/>
                  <a:pt x="3600" y="238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3" name="Google Shape;153;p33"/>
          <p:cNvSpPr/>
          <p:nvPr/>
        </p:nvSpPr>
        <p:spPr>
          <a:xfrm>
            <a:off x="11461951" y="6104084"/>
            <a:ext cx="396200" cy="435933"/>
          </a:xfrm>
          <a:custGeom>
            <a:avLst/>
            <a:gdLst/>
            <a:ahLst/>
            <a:cxnLst/>
            <a:rect l="l" t="t" r="r" b="b"/>
            <a:pathLst>
              <a:path w="11886" h="13078" extrusionOk="0">
                <a:moveTo>
                  <a:pt x="11195" y="8181"/>
                </a:moveTo>
                <a:cubicBezTo>
                  <a:pt x="11864" y="8997"/>
                  <a:pt x="11885" y="9102"/>
                  <a:pt x="11509" y="9772"/>
                </a:cubicBezTo>
                <a:cubicBezTo>
                  <a:pt x="11027" y="10650"/>
                  <a:pt x="10483" y="11425"/>
                  <a:pt x="9521" y="11843"/>
                </a:cubicBezTo>
                <a:cubicBezTo>
                  <a:pt x="8956" y="12073"/>
                  <a:pt x="8496" y="12450"/>
                  <a:pt x="7952" y="12680"/>
                </a:cubicBezTo>
                <a:cubicBezTo>
                  <a:pt x="7052" y="13057"/>
                  <a:pt x="6131" y="13078"/>
                  <a:pt x="5190" y="12806"/>
                </a:cubicBezTo>
                <a:cubicBezTo>
                  <a:pt x="4813" y="12701"/>
                  <a:pt x="4353" y="12638"/>
                  <a:pt x="3934" y="12596"/>
                </a:cubicBezTo>
                <a:cubicBezTo>
                  <a:pt x="3349" y="12575"/>
                  <a:pt x="2888" y="12345"/>
                  <a:pt x="2512" y="11906"/>
                </a:cubicBezTo>
                <a:cubicBezTo>
                  <a:pt x="2030" y="11404"/>
                  <a:pt x="1570" y="10922"/>
                  <a:pt x="1068" y="10462"/>
                </a:cubicBezTo>
                <a:cubicBezTo>
                  <a:pt x="419" y="9834"/>
                  <a:pt x="147" y="9039"/>
                  <a:pt x="105" y="8181"/>
                </a:cubicBezTo>
                <a:cubicBezTo>
                  <a:pt x="43" y="7428"/>
                  <a:pt x="1" y="6633"/>
                  <a:pt x="126" y="5880"/>
                </a:cubicBezTo>
                <a:cubicBezTo>
                  <a:pt x="377" y="4185"/>
                  <a:pt x="984" y="2616"/>
                  <a:pt x="2240" y="1360"/>
                </a:cubicBezTo>
                <a:cubicBezTo>
                  <a:pt x="2574" y="1026"/>
                  <a:pt x="2993" y="858"/>
                  <a:pt x="3411" y="649"/>
                </a:cubicBezTo>
                <a:cubicBezTo>
                  <a:pt x="4750" y="0"/>
                  <a:pt x="6131" y="42"/>
                  <a:pt x="7533" y="210"/>
                </a:cubicBezTo>
                <a:cubicBezTo>
                  <a:pt x="8203" y="293"/>
                  <a:pt x="8642" y="1067"/>
                  <a:pt x="8391" y="1716"/>
                </a:cubicBezTo>
                <a:cubicBezTo>
                  <a:pt x="8370" y="1821"/>
                  <a:pt x="8203" y="1883"/>
                  <a:pt x="8077" y="1967"/>
                </a:cubicBezTo>
                <a:cubicBezTo>
                  <a:pt x="7805" y="1716"/>
                  <a:pt x="7575" y="1486"/>
                  <a:pt x="7324" y="1256"/>
                </a:cubicBezTo>
                <a:cubicBezTo>
                  <a:pt x="6299" y="1256"/>
                  <a:pt x="5336" y="1298"/>
                  <a:pt x="4332" y="1695"/>
                </a:cubicBezTo>
                <a:cubicBezTo>
                  <a:pt x="3244" y="2135"/>
                  <a:pt x="2658" y="2951"/>
                  <a:pt x="2219" y="3913"/>
                </a:cubicBezTo>
                <a:cubicBezTo>
                  <a:pt x="1612" y="5231"/>
                  <a:pt x="1528" y="6612"/>
                  <a:pt x="1675" y="8035"/>
                </a:cubicBezTo>
                <a:cubicBezTo>
                  <a:pt x="1696" y="8391"/>
                  <a:pt x="1821" y="8809"/>
                  <a:pt x="2051" y="9081"/>
                </a:cubicBezTo>
                <a:cubicBezTo>
                  <a:pt x="2553" y="9646"/>
                  <a:pt x="3097" y="10169"/>
                  <a:pt x="3683" y="10692"/>
                </a:cubicBezTo>
                <a:cubicBezTo>
                  <a:pt x="3809" y="10818"/>
                  <a:pt x="4039" y="10860"/>
                  <a:pt x="4248" y="10902"/>
                </a:cubicBezTo>
                <a:cubicBezTo>
                  <a:pt x="4667" y="11006"/>
                  <a:pt x="5085" y="11006"/>
                  <a:pt x="5483" y="11174"/>
                </a:cubicBezTo>
                <a:cubicBezTo>
                  <a:pt x="6403" y="11508"/>
                  <a:pt x="7240" y="11278"/>
                  <a:pt x="8056" y="10818"/>
                </a:cubicBezTo>
                <a:cubicBezTo>
                  <a:pt x="9123" y="10232"/>
                  <a:pt x="10149" y="9521"/>
                  <a:pt x="10818" y="8453"/>
                </a:cubicBezTo>
                <a:cubicBezTo>
                  <a:pt x="10902" y="8412"/>
                  <a:pt x="11027" y="8349"/>
                  <a:pt x="11195" y="818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65" name="Google Shape;165;p33"/>
          <p:cNvGrpSpPr/>
          <p:nvPr/>
        </p:nvGrpSpPr>
        <p:grpSpPr>
          <a:xfrm>
            <a:off x="3055833" y="5649468"/>
            <a:ext cx="1275667" cy="738633"/>
            <a:chOff x="-1199475" y="2658325"/>
            <a:chExt cx="956750" cy="553975"/>
          </a:xfrm>
        </p:grpSpPr>
        <p:sp>
          <p:nvSpPr>
            <p:cNvPr id="166" name="Google Shape;166;p33"/>
            <p:cNvSpPr/>
            <p:nvPr/>
          </p:nvSpPr>
          <p:spPr>
            <a:xfrm>
              <a:off x="-1137750" y="2679225"/>
              <a:ext cx="873050" cy="389225"/>
            </a:xfrm>
            <a:custGeom>
              <a:avLst/>
              <a:gdLst/>
              <a:ahLst/>
              <a:cxnLst/>
              <a:rect l="l" t="t" r="r" b="b"/>
              <a:pathLst>
                <a:path w="34922" h="15569" extrusionOk="0">
                  <a:moveTo>
                    <a:pt x="20631" y="1"/>
                  </a:moveTo>
                  <a:cubicBezTo>
                    <a:pt x="21426" y="587"/>
                    <a:pt x="22158" y="1068"/>
                    <a:pt x="22472" y="1989"/>
                  </a:cubicBezTo>
                  <a:cubicBezTo>
                    <a:pt x="22556" y="2261"/>
                    <a:pt x="22723" y="2428"/>
                    <a:pt x="22912" y="2637"/>
                  </a:cubicBezTo>
                  <a:cubicBezTo>
                    <a:pt x="23456" y="3202"/>
                    <a:pt x="24021" y="3725"/>
                    <a:pt x="24460" y="4374"/>
                  </a:cubicBezTo>
                  <a:cubicBezTo>
                    <a:pt x="24586" y="4583"/>
                    <a:pt x="24816" y="4772"/>
                    <a:pt x="25025" y="4918"/>
                  </a:cubicBezTo>
                  <a:cubicBezTo>
                    <a:pt x="25694" y="5357"/>
                    <a:pt x="26343" y="5776"/>
                    <a:pt x="26992" y="6194"/>
                  </a:cubicBezTo>
                  <a:cubicBezTo>
                    <a:pt x="28205" y="6969"/>
                    <a:pt x="29314" y="7805"/>
                    <a:pt x="30340" y="8768"/>
                  </a:cubicBezTo>
                  <a:cubicBezTo>
                    <a:pt x="30946" y="9312"/>
                    <a:pt x="31595" y="9751"/>
                    <a:pt x="32223" y="10254"/>
                  </a:cubicBezTo>
                  <a:cubicBezTo>
                    <a:pt x="32516" y="10484"/>
                    <a:pt x="32767" y="10735"/>
                    <a:pt x="33039" y="10965"/>
                  </a:cubicBezTo>
                  <a:cubicBezTo>
                    <a:pt x="33122" y="11049"/>
                    <a:pt x="33185" y="11174"/>
                    <a:pt x="33290" y="11216"/>
                  </a:cubicBezTo>
                  <a:cubicBezTo>
                    <a:pt x="34022" y="11530"/>
                    <a:pt x="34294" y="12241"/>
                    <a:pt x="34713" y="12827"/>
                  </a:cubicBezTo>
                  <a:cubicBezTo>
                    <a:pt x="34922" y="13078"/>
                    <a:pt x="34901" y="13371"/>
                    <a:pt x="34733" y="13664"/>
                  </a:cubicBezTo>
                  <a:cubicBezTo>
                    <a:pt x="34608" y="13894"/>
                    <a:pt x="34441" y="14145"/>
                    <a:pt x="34273" y="14438"/>
                  </a:cubicBezTo>
                  <a:cubicBezTo>
                    <a:pt x="34210" y="14292"/>
                    <a:pt x="34169" y="14187"/>
                    <a:pt x="34127" y="14083"/>
                  </a:cubicBezTo>
                  <a:cubicBezTo>
                    <a:pt x="34106" y="13831"/>
                    <a:pt x="33980" y="13685"/>
                    <a:pt x="33771" y="13601"/>
                  </a:cubicBezTo>
                  <a:cubicBezTo>
                    <a:pt x="33373" y="13392"/>
                    <a:pt x="32976" y="13183"/>
                    <a:pt x="32557" y="12995"/>
                  </a:cubicBezTo>
                  <a:cubicBezTo>
                    <a:pt x="32411" y="12932"/>
                    <a:pt x="32223" y="12890"/>
                    <a:pt x="32034" y="12869"/>
                  </a:cubicBezTo>
                  <a:cubicBezTo>
                    <a:pt x="31344" y="12785"/>
                    <a:pt x="30612" y="12639"/>
                    <a:pt x="29900" y="12869"/>
                  </a:cubicBezTo>
                  <a:cubicBezTo>
                    <a:pt x="29210" y="12743"/>
                    <a:pt x="28540" y="12953"/>
                    <a:pt x="27829" y="12953"/>
                  </a:cubicBezTo>
                  <a:cubicBezTo>
                    <a:pt x="27264" y="12953"/>
                    <a:pt x="26699" y="13057"/>
                    <a:pt x="26134" y="13141"/>
                  </a:cubicBezTo>
                  <a:cubicBezTo>
                    <a:pt x="25548" y="13204"/>
                    <a:pt x="25004" y="13350"/>
                    <a:pt x="24460" y="13413"/>
                  </a:cubicBezTo>
                  <a:cubicBezTo>
                    <a:pt x="23749" y="13497"/>
                    <a:pt x="23037" y="13685"/>
                    <a:pt x="22347" y="13831"/>
                  </a:cubicBezTo>
                  <a:cubicBezTo>
                    <a:pt x="21217" y="14124"/>
                    <a:pt x="20066" y="14334"/>
                    <a:pt x="18915" y="14606"/>
                  </a:cubicBezTo>
                  <a:cubicBezTo>
                    <a:pt x="18497" y="14668"/>
                    <a:pt x="18099" y="14773"/>
                    <a:pt x="17702" y="14920"/>
                  </a:cubicBezTo>
                  <a:cubicBezTo>
                    <a:pt x="17116" y="15129"/>
                    <a:pt x="16509" y="15275"/>
                    <a:pt x="15881" y="15296"/>
                  </a:cubicBezTo>
                  <a:cubicBezTo>
                    <a:pt x="15358" y="15338"/>
                    <a:pt x="14814" y="15401"/>
                    <a:pt x="14291" y="15484"/>
                  </a:cubicBezTo>
                  <a:cubicBezTo>
                    <a:pt x="13810" y="15568"/>
                    <a:pt x="13266" y="15464"/>
                    <a:pt x="12764" y="15380"/>
                  </a:cubicBezTo>
                  <a:cubicBezTo>
                    <a:pt x="12638" y="15359"/>
                    <a:pt x="12513" y="15233"/>
                    <a:pt x="12408" y="15129"/>
                  </a:cubicBezTo>
                  <a:cubicBezTo>
                    <a:pt x="11508" y="14229"/>
                    <a:pt x="10650" y="13287"/>
                    <a:pt x="9897" y="12304"/>
                  </a:cubicBezTo>
                  <a:cubicBezTo>
                    <a:pt x="9583" y="11907"/>
                    <a:pt x="9207" y="11530"/>
                    <a:pt x="8851" y="11195"/>
                  </a:cubicBezTo>
                  <a:cubicBezTo>
                    <a:pt x="7972" y="10421"/>
                    <a:pt x="7198" y="9542"/>
                    <a:pt x="6466" y="8601"/>
                  </a:cubicBezTo>
                  <a:cubicBezTo>
                    <a:pt x="6131" y="8161"/>
                    <a:pt x="5712" y="7743"/>
                    <a:pt x="5315" y="7345"/>
                  </a:cubicBezTo>
                  <a:cubicBezTo>
                    <a:pt x="4290" y="6341"/>
                    <a:pt x="3160" y="5420"/>
                    <a:pt x="2218" y="4311"/>
                  </a:cubicBezTo>
                  <a:cubicBezTo>
                    <a:pt x="1883" y="3935"/>
                    <a:pt x="1381" y="3642"/>
                    <a:pt x="942" y="3328"/>
                  </a:cubicBezTo>
                  <a:cubicBezTo>
                    <a:pt x="649" y="3119"/>
                    <a:pt x="335" y="2930"/>
                    <a:pt x="0" y="2721"/>
                  </a:cubicBezTo>
                  <a:cubicBezTo>
                    <a:pt x="21" y="2575"/>
                    <a:pt x="84" y="2428"/>
                    <a:pt x="105" y="2324"/>
                  </a:cubicBezTo>
                  <a:cubicBezTo>
                    <a:pt x="210" y="2282"/>
                    <a:pt x="272" y="2261"/>
                    <a:pt x="314" y="2261"/>
                  </a:cubicBezTo>
                  <a:cubicBezTo>
                    <a:pt x="963" y="2365"/>
                    <a:pt x="1632" y="2282"/>
                    <a:pt x="2281" y="2156"/>
                  </a:cubicBezTo>
                  <a:cubicBezTo>
                    <a:pt x="2804" y="2052"/>
                    <a:pt x="3348" y="1989"/>
                    <a:pt x="3871" y="1863"/>
                  </a:cubicBezTo>
                  <a:cubicBezTo>
                    <a:pt x="5043" y="1570"/>
                    <a:pt x="6236" y="1466"/>
                    <a:pt x="7428" y="1424"/>
                  </a:cubicBezTo>
                  <a:cubicBezTo>
                    <a:pt x="9918" y="1277"/>
                    <a:pt x="12408" y="1131"/>
                    <a:pt x="14877" y="963"/>
                  </a:cubicBezTo>
                  <a:cubicBezTo>
                    <a:pt x="15379" y="943"/>
                    <a:pt x="15902" y="922"/>
                    <a:pt x="16425" y="943"/>
                  </a:cubicBezTo>
                  <a:cubicBezTo>
                    <a:pt x="17137" y="963"/>
                    <a:pt x="17806" y="922"/>
                    <a:pt x="18497" y="817"/>
                  </a:cubicBezTo>
                  <a:cubicBezTo>
                    <a:pt x="18832" y="754"/>
                    <a:pt x="19208" y="817"/>
                    <a:pt x="19564" y="838"/>
                  </a:cubicBezTo>
                  <a:cubicBezTo>
                    <a:pt x="19982" y="901"/>
                    <a:pt x="20275" y="796"/>
                    <a:pt x="20401" y="336"/>
                  </a:cubicBezTo>
                  <a:cubicBezTo>
                    <a:pt x="20464" y="273"/>
                    <a:pt x="20505" y="189"/>
                    <a:pt x="20631" y="1"/>
                  </a:cubicBezTo>
                  <a:close/>
                  <a:moveTo>
                    <a:pt x="7240" y="4500"/>
                  </a:moveTo>
                  <a:cubicBezTo>
                    <a:pt x="7303" y="4604"/>
                    <a:pt x="7303" y="4688"/>
                    <a:pt x="7324" y="4709"/>
                  </a:cubicBezTo>
                  <a:cubicBezTo>
                    <a:pt x="7616" y="4813"/>
                    <a:pt x="7721" y="5002"/>
                    <a:pt x="7763" y="5295"/>
                  </a:cubicBezTo>
                  <a:cubicBezTo>
                    <a:pt x="7847" y="5713"/>
                    <a:pt x="8056" y="6048"/>
                    <a:pt x="8286" y="6404"/>
                  </a:cubicBezTo>
                  <a:cubicBezTo>
                    <a:pt x="8600" y="6906"/>
                    <a:pt x="9060" y="7324"/>
                    <a:pt x="9416" y="7764"/>
                  </a:cubicBezTo>
                  <a:cubicBezTo>
                    <a:pt x="9834" y="8287"/>
                    <a:pt x="10378" y="8329"/>
                    <a:pt x="10964" y="8161"/>
                  </a:cubicBezTo>
                  <a:cubicBezTo>
                    <a:pt x="11299" y="8057"/>
                    <a:pt x="11613" y="7910"/>
                    <a:pt x="11927" y="7722"/>
                  </a:cubicBezTo>
                  <a:cubicBezTo>
                    <a:pt x="12345" y="7492"/>
                    <a:pt x="12785" y="7220"/>
                    <a:pt x="13266" y="7241"/>
                  </a:cubicBezTo>
                  <a:cubicBezTo>
                    <a:pt x="13789" y="7282"/>
                    <a:pt x="14249" y="7115"/>
                    <a:pt x="14751" y="6989"/>
                  </a:cubicBezTo>
                  <a:cubicBezTo>
                    <a:pt x="15379" y="6822"/>
                    <a:pt x="16007" y="6571"/>
                    <a:pt x="16697" y="6697"/>
                  </a:cubicBezTo>
                  <a:cubicBezTo>
                    <a:pt x="16802" y="6717"/>
                    <a:pt x="16927" y="6697"/>
                    <a:pt x="17053" y="6655"/>
                  </a:cubicBezTo>
                  <a:cubicBezTo>
                    <a:pt x="17660" y="6466"/>
                    <a:pt x="18288" y="6362"/>
                    <a:pt x="18915" y="6299"/>
                  </a:cubicBezTo>
                  <a:cubicBezTo>
                    <a:pt x="19124" y="6278"/>
                    <a:pt x="19334" y="6278"/>
                    <a:pt x="19543" y="6215"/>
                  </a:cubicBezTo>
                  <a:cubicBezTo>
                    <a:pt x="19773" y="6173"/>
                    <a:pt x="20003" y="6153"/>
                    <a:pt x="20254" y="6069"/>
                  </a:cubicBezTo>
                  <a:cubicBezTo>
                    <a:pt x="20694" y="5881"/>
                    <a:pt x="20798" y="5525"/>
                    <a:pt x="20589" y="5127"/>
                  </a:cubicBezTo>
                  <a:cubicBezTo>
                    <a:pt x="20526" y="5023"/>
                    <a:pt x="20422" y="4939"/>
                    <a:pt x="20380" y="4834"/>
                  </a:cubicBezTo>
                  <a:cubicBezTo>
                    <a:pt x="20275" y="4625"/>
                    <a:pt x="20108" y="4416"/>
                    <a:pt x="20066" y="4207"/>
                  </a:cubicBezTo>
                  <a:cubicBezTo>
                    <a:pt x="19878" y="3391"/>
                    <a:pt x="19271" y="3035"/>
                    <a:pt x="18518" y="2930"/>
                  </a:cubicBezTo>
                  <a:cubicBezTo>
                    <a:pt x="17702" y="2805"/>
                    <a:pt x="16865" y="2637"/>
                    <a:pt x="16028" y="2909"/>
                  </a:cubicBezTo>
                  <a:cubicBezTo>
                    <a:pt x="15965" y="2930"/>
                    <a:pt x="15860" y="2909"/>
                    <a:pt x="15777" y="2909"/>
                  </a:cubicBezTo>
                  <a:cubicBezTo>
                    <a:pt x="15254" y="2909"/>
                    <a:pt x="14772" y="3056"/>
                    <a:pt x="14312" y="3265"/>
                  </a:cubicBezTo>
                  <a:cubicBezTo>
                    <a:pt x="13977" y="3432"/>
                    <a:pt x="13580" y="3558"/>
                    <a:pt x="13203" y="3642"/>
                  </a:cubicBezTo>
                  <a:cubicBezTo>
                    <a:pt x="12429" y="3809"/>
                    <a:pt x="11613" y="3893"/>
                    <a:pt x="10839" y="4081"/>
                  </a:cubicBezTo>
                  <a:cubicBezTo>
                    <a:pt x="9939" y="4311"/>
                    <a:pt x="9081" y="4416"/>
                    <a:pt x="8161" y="4311"/>
                  </a:cubicBezTo>
                  <a:cubicBezTo>
                    <a:pt x="7868" y="4311"/>
                    <a:pt x="7554" y="4290"/>
                    <a:pt x="7240" y="4500"/>
                  </a:cubicBezTo>
                  <a:close/>
                  <a:moveTo>
                    <a:pt x="31867" y="11781"/>
                  </a:moveTo>
                  <a:cubicBezTo>
                    <a:pt x="31532" y="11404"/>
                    <a:pt x="31197" y="11091"/>
                    <a:pt x="30779" y="10881"/>
                  </a:cubicBezTo>
                  <a:cubicBezTo>
                    <a:pt x="30319" y="10651"/>
                    <a:pt x="29921" y="10337"/>
                    <a:pt x="29544" y="10002"/>
                  </a:cubicBezTo>
                  <a:cubicBezTo>
                    <a:pt x="28979" y="9479"/>
                    <a:pt x="28435" y="8914"/>
                    <a:pt x="27745" y="8538"/>
                  </a:cubicBezTo>
                  <a:cubicBezTo>
                    <a:pt x="27536" y="8391"/>
                    <a:pt x="27389" y="8224"/>
                    <a:pt x="27222" y="8057"/>
                  </a:cubicBezTo>
                  <a:lnTo>
                    <a:pt x="25255" y="6090"/>
                  </a:lnTo>
                  <a:cubicBezTo>
                    <a:pt x="25130" y="5964"/>
                    <a:pt x="25004" y="5839"/>
                    <a:pt x="24899" y="5713"/>
                  </a:cubicBezTo>
                  <a:cubicBezTo>
                    <a:pt x="24125" y="4562"/>
                    <a:pt x="22995" y="3725"/>
                    <a:pt x="22117" y="2637"/>
                  </a:cubicBezTo>
                  <a:cubicBezTo>
                    <a:pt x="21970" y="2470"/>
                    <a:pt x="21803" y="2282"/>
                    <a:pt x="21552" y="2324"/>
                  </a:cubicBezTo>
                  <a:cubicBezTo>
                    <a:pt x="21384" y="2512"/>
                    <a:pt x="21447" y="2700"/>
                    <a:pt x="21552" y="2826"/>
                  </a:cubicBezTo>
                  <a:cubicBezTo>
                    <a:pt x="21886" y="3307"/>
                    <a:pt x="22179" y="3788"/>
                    <a:pt x="22598" y="4165"/>
                  </a:cubicBezTo>
                  <a:cubicBezTo>
                    <a:pt x="23205" y="4709"/>
                    <a:pt x="23686" y="5337"/>
                    <a:pt x="24209" y="5964"/>
                  </a:cubicBezTo>
                  <a:cubicBezTo>
                    <a:pt x="24397" y="6173"/>
                    <a:pt x="24565" y="6383"/>
                    <a:pt x="24732" y="6571"/>
                  </a:cubicBezTo>
                  <a:lnTo>
                    <a:pt x="26783" y="8601"/>
                  </a:lnTo>
                  <a:cubicBezTo>
                    <a:pt x="26929" y="8768"/>
                    <a:pt x="27075" y="8914"/>
                    <a:pt x="27243" y="9019"/>
                  </a:cubicBezTo>
                  <a:cubicBezTo>
                    <a:pt x="28059" y="9500"/>
                    <a:pt x="28707" y="10149"/>
                    <a:pt x="29419" y="10756"/>
                  </a:cubicBezTo>
                  <a:cubicBezTo>
                    <a:pt x="30109" y="11321"/>
                    <a:pt x="30904" y="11614"/>
                    <a:pt x="31720" y="11886"/>
                  </a:cubicBezTo>
                  <a:cubicBezTo>
                    <a:pt x="31720" y="11844"/>
                    <a:pt x="31762" y="11823"/>
                    <a:pt x="31867" y="117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33"/>
            <p:cNvSpPr/>
            <p:nvPr/>
          </p:nvSpPr>
          <p:spPr>
            <a:xfrm>
              <a:off x="-1173850" y="2814725"/>
              <a:ext cx="870975" cy="335325"/>
            </a:xfrm>
            <a:custGeom>
              <a:avLst/>
              <a:gdLst/>
              <a:ahLst/>
              <a:cxnLst/>
              <a:rect l="l" t="t" r="r" b="b"/>
              <a:pathLst>
                <a:path w="34839" h="13413" extrusionOk="0">
                  <a:moveTo>
                    <a:pt x="13601" y="11236"/>
                  </a:moveTo>
                  <a:cubicBezTo>
                    <a:pt x="13643" y="11090"/>
                    <a:pt x="13664" y="10901"/>
                    <a:pt x="13706" y="10713"/>
                  </a:cubicBezTo>
                  <a:cubicBezTo>
                    <a:pt x="14019" y="10755"/>
                    <a:pt x="14312" y="10776"/>
                    <a:pt x="14626" y="10818"/>
                  </a:cubicBezTo>
                  <a:cubicBezTo>
                    <a:pt x="15233" y="10901"/>
                    <a:pt x="15798" y="10964"/>
                    <a:pt x="16405" y="10776"/>
                  </a:cubicBezTo>
                  <a:cubicBezTo>
                    <a:pt x="16698" y="10671"/>
                    <a:pt x="17011" y="10692"/>
                    <a:pt x="17283" y="10692"/>
                  </a:cubicBezTo>
                  <a:cubicBezTo>
                    <a:pt x="18016" y="10671"/>
                    <a:pt x="18727" y="10525"/>
                    <a:pt x="19418" y="10274"/>
                  </a:cubicBezTo>
                  <a:cubicBezTo>
                    <a:pt x="19836" y="10106"/>
                    <a:pt x="20276" y="10064"/>
                    <a:pt x="20715" y="9960"/>
                  </a:cubicBezTo>
                  <a:cubicBezTo>
                    <a:pt x="20799" y="9939"/>
                    <a:pt x="20903" y="9939"/>
                    <a:pt x="20987" y="9918"/>
                  </a:cubicBezTo>
                  <a:cubicBezTo>
                    <a:pt x="22180" y="9646"/>
                    <a:pt x="23393" y="9353"/>
                    <a:pt x="24586" y="9102"/>
                  </a:cubicBezTo>
                  <a:cubicBezTo>
                    <a:pt x="24774" y="9039"/>
                    <a:pt x="24921" y="8997"/>
                    <a:pt x="25109" y="8956"/>
                  </a:cubicBezTo>
                  <a:cubicBezTo>
                    <a:pt x="26322" y="8788"/>
                    <a:pt x="27536" y="8579"/>
                    <a:pt x="28771" y="8391"/>
                  </a:cubicBezTo>
                  <a:cubicBezTo>
                    <a:pt x="28980" y="8370"/>
                    <a:pt x="29189" y="8349"/>
                    <a:pt x="29398" y="8370"/>
                  </a:cubicBezTo>
                  <a:cubicBezTo>
                    <a:pt x="29733" y="8391"/>
                    <a:pt x="30047" y="8286"/>
                    <a:pt x="30361" y="8307"/>
                  </a:cubicBezTo>
                  <a:cubicBezTo>
                    <a:pt x="31867" y="8370"/>
                    <a:pt x="33353" y="8014"/>
                    <a:pt x="34838" y="8474"/>
                  </a:cubicBezTo>
                  <a:cubicBezTo>
                    <a:pt x="34817" y="8684"/>
                    <a:pt x="34797" y="8893"/>
                    <a:pt x="34797" y="9039"/>
                  </a:cubicBezTo>
                  <a:cubicBezTo>
                    <a:pt x="34713" y="9102"/>
                    <a:pt x="34713" y="9123"/>
                    <a:pt x="34692" y="9123"/>
                  </a:cubicBezTo>
                  <a:cubicBezTo>
                    <a:pt x="33248" y="9290"/>
                    <a:pt x="31846" y="9458"/>
                    <a:pt x="30403" y="9562"/>
                  </a:cubicBezTo>
                  <a:cubicBezTo>
                    <a:pt x="28331" y="9730"/>
                    <a:pt x="26260" y="9981"/>
                    <a:pt x="24251" y="10378"/>
                  </a:cubicBezTo>
                  <a:cubicBezTo>
                    <a:pt x="22368" y="10734"/>
                    <a:pt x="20464" y="10964"/>
                    <a:pt x="18560" y="11132"/>
                  </a:cubicBezTo>
                  <a:cubicBezTo>
                    <a:pt x="17576" y="11215"/>
                    <a:pt x="16635" y="11320"/>
                    <a:pt x="15672" y="11404"/>
                  </a:cubicBezTo>
                  <a:cubicBezTo>
                    <a:pt x="15589" y="11404"/>
                    <a:pt x="15526" y="11487"/>
                    <a:pt x="15442" y="11508"/>
                  </a:cubicBezTo>
                  <a:cubicBezTo>
                    <a:pt x="15798" y="11843"/>
                    <a:pt x="16216" y="12031"/>
                    <a:pt x="16802" y="11989"/>
                  </a:cubicBezTo>
                  <a:cubicBezTo>
                    <a:pt x="17304" y="11969"/>
                    <a:pt x="17827" y="11885"/>
                    <a:pt x="18309" y="11864"/>
                  </a:cubicBezTo>
                  <a:cubicBezTo>
                    <a:pt x="18309" y="12094"/>
                    <a:pt x="18141" y="12073"/>
                    <a:pt x="18037" y="12094"/>
                  </a:cubicBezTo>
                  <a:cubicBezTo>
                    <a:pt x="16844" y="12303"/>
                    <a:pt x="15672" y="12513"/>
                    <a:pt x="14438" y="12722"/>
                  </a:cubicBezTo>
                  <a:cubicBezTo>
                    <a:pt x="14145" y="12513"/>
                    <a:pt x="13852" y="12303"/>
                    <a:pt x="13538" y="12073"/>
                  </a:cubicBezTo>
                  <a:cubicBezTo>
                    <a:pt x="13454" y="12031"/>
                    <a:pt x="13350" y="11969"/>
                    <a:pt x="13329" y="11927"/>
                  </a:cubicBezTo>
                  <a:cubicBezTo>
                    <a:pt x="13120" y="11299"/>
                    <a:pt x="12659" y="11445"/>
                    <a:pt x="12178" y="11571"/>
                  </a:cubicBezTo>
                  <a:cubicBezTo>
                    <a:pt x="10546" y="10044"/>
                    <a:pt x="8893" y="8516"/>
                    <a:pt x="7261" y="6968"/>
                  </a:cubicBezTo>
                  <a:lnTo>
                    <a:pt x="7115" y="6842"/>
                  </a:lnTo>
                  <a:cubicBezTo>
                    <a:pt x="6027" y="6110"/>
                    <a:pt x="5127" y="5126"/>
                    <a:pt x="4143" y="4227"/>
                  </a:cubicBezTo>
                  <a:cubicBezTo>
                    <a:pt x="3620" y="3766"/>
                    <a:pt x="3034" y="3285"/>
                    <a:pt x="2490" y="2825"/>
                  </a:cubicBezTo>
                  <a:cubicBezTo>
                    <a:pt x="2239" y="2574"/>
                    <a:pt x="1967" y="2532"/>
                    <a:pt x="1612" y="2678"/>
                  </a:cubicBezTo>
                  <a:cubicBezTo>
                    <a:pt x="1842" y="2888"/>
                    <a:pt x="2051" y="3076"/>
                    <a:pt x="2239" y="3285"/>
                  </a:cubicBezTo>
                  <a:cubicBezTo>
                    <a:pt x="2449" y="3494"/>
                    <a:pt x="2616" y="3725"/>
                    <a:pt x="2825" y="3934"/>
                  </a:cubicBezTo>
                  <a:cubicBezTo>
                    <a:pt x="3348" y="4436"/>
                    <a:pt x="3871" y="4938"/>
                    <a:pt x="4374" y="5461"/>
                  </a:cubicBezTo>
                  <a:cubicBezTo>
                    <a:pt x="4980" y="6068"/>
                    <a:pt x="5587" y="6633"/>
                    <a:pt x="6257" y="7135"/>
                  </a:cubicBezTo>
                  <a:cubicBezTo>
                    <a:pt x="6571" y="7365"/>
                    <a:pt x="6843" y="7658"/>
                    <a:pt x="7115" y="7909"/>
                  </a:cubicBezTo>
                  <a:cubicBezTo>
                    <a:pt x="8349" y="9060"/>
                    <a:pt x="9605" y="10190"/>
                    <a:pt x="10839" y="11341"/>
                  </a:cubicBezTo>
                  <a:cubicBezTo>
                    <a:pt x="11090" y="11571"/>
                    <a:pt x="11362" y="11843"/>
                    <a:pt x="11592" y="12094"/>
                  </a:cubicBezTo>
                  <a:cubicBezTo>
                    <a:pt x="11822" y="12387"/>
                    <a:pt x="12073" y="12617"/>
                    <a:pt x="12492" y="12659"/>
                  </a:cubicBezTo>
                  <a:cubicBezTo>
                    <a:pt x="12722" y="12680"/>
                    <a:pt x="12931" y="12785"/>
                    <a:pt x="13141" y="12868"/>
                  </a:cubicBezTo>
                  <a:cubicBezTo>
                    <a:pt x="13162" y="13182"/>
                    <a:pt x="12952" y="13245"/>
                    <a:pt x="12743" y="13412"/>
                  </a:cubicBezTo>
                  <a:cubicBezTo>
                    <a:pt x="12241" y="13182"/>
                    <a:pt x="11781" y="12889"/>
                    <a:pt x="11362" y="12492"/>
                  </a:cubicBezTo>
                  <a:cubicBezTo>
                    <a:pt x="10860" y="11989"/>
                    <a:pt x="10316" y="11613"/>
                    <a:pt x="9688" y="11299"/>
                  </a:cubicBezTo>
                  <a:cubicBezTo>
                    <a:pt x="9458" y="11152"/>
                    <a:pt x="9207" y="11006"/>
                    <a:pt x="8998" y="10839"/>
                  </a:cubicBezTo>
                  <a:cubicBezTo>
                    <a:pt x="7596" y="9730"/>
                    <a:pt x="6215" y="8600"/>
                    <a:pt x="4813" y="7428"/>
                  </a:cubicBezTo>
                  <a:cubicBezTo>
                    <a:pt x="4081" y="6800"/>
                    <a:pt x="3390" y="6131"/>
                    <a:pt x="2679" y="5482"/>
                  </a:cubicBezTo>
                  <a:cubicBezTo>
                    <a:pt x="2386" y="5231"/>
                    <a:pt x="2093" y="4959"/>
                    <a:pt x="1779" y="4729"/>
                  </a:cubicBezTo>
                  <a:cubicBezTo>
                    <a:pt x="1151" y="4248"/>
                    <a:pt x="586" y="3725"/>
                    <a:pt x="63" y="3097"/>
                  </a:cubicBezTo>
                  <a:cubicBezTo>
                    <a:pt x="1" y="2720"/>
                    <a:pt x="1" y="2344"/>
                    <a:pt x="293" y="2009"/>
                  </a:cubicBezTo>
                  <a:cubicBezTo>
                    <a:pt x="733" y="1507"/>
                    <a:pt x="817" y="963"/>
                    <a:pt x="691" y="335"/>
                  </a:cubicBezTo>
                  <a:cubicBezTo>
                    <a:pt x="670" y="251"/>
                    <a:pt x="712" y="168"/>
                    <a:pt x="733" y="0"/>
                  </a:cubicBezTo>
                  <a:cubicBezTo>
                    <a:pt x="1361" y="879"/>
                    <a:pt x="2281" y="1297"/>
                    <a:pt x="3034" y="1946"/>
                  </a:cubicBezTo>
                  <a:cubicBezTo>
                    <a:pt x="3725" y="2532"/>
                    <a:pt x="4457" y="3076"/>
                    <a:pt x="5169" y="3620"/>
                  </a:cubicBezTo>
                  <a:cubicBezTo>
                    <a:pt x="5315" y="3766"/>
                    <a:pt x="5503" y="3892"/>
                    <a:pt x="5650" y="4018"/>
                  </a:cubicBezTo>
                  <a:cubicBezTo>
                    <a:pt x="7303" y="5503"/>
                    <a:pt x="8956" y="7010"/>
                    <a:pt x="10567" y="8516"/>
                  </a:cubicBezTo>
                  <a:cubicBezTo>
                    <a:pt x="11048" y="8935"/>
                    <a:pt x="11446" y="9437"/>
                    <a:pt x="11885" y="9897"/>
                  </a:cubicBezTo>
                  <a:cubicBezTo>
                    <a:pt x="12283" y="10316"/>
                    <a:pt x="12638" y="10776"/>
                    <a:pt x="13015" y="11194"/>
                  </a:cubicBezTo>
                  <a:cubicBezTo>
                    <a:pt x="13182" y="11383"/>
                    <a:pt x="13371" y="11383"/>
                    <a:pt x="13601" y="112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33"/>
            <p:cNvSpPr/>
            <p:nvPr/>
          </p:nvSpPr>
          <p:spPr>
            <a:xfrm>
              <a:off x="-831225" y="3061100"/>
              <a:ext cx="516325" cy="128175"/>
            </a:xfrm>
            <a:custGeom>
              <a:avLst/>
              <a:gdLst/>
              <a:ahLst/>
              <a:cxnLst/>
              <a:rect l="l" t="t" r="r" b="b"/>
              <a:pathLst>
                <a:path w="20653" h="5127" extrusionOk="0">
                  <a:moveTo>
                    <a:pt x="879" y="4310"/>
                  </a:moveTo>
                  <a:cubicBezTo>
                    <a:pt x="1256" y="4896"/>
                    <a:pt x="1884" y="4708"/>
                    <a:pt x="2449" y="4938"/>
                  </a:cubicBezTo>
                  <a:cubicBezTo>
                    <a:pt x="2239" y="5022"/>
                    <a:pt x="2093" y="5127"/>
                    <a:pt x="1946" y="5127"/>
                  </a:cubicBezTo>
                  <a:cubicBezTo>
                    <a:pt x="1528" y="5106"/>
                    <a:pt x="1109" y="5043"/>
                    <a:pt x="691" y="5001"/>
                  </a:cubicBezTo>
                  <a:cubicBezTo>
                    <a:pt x="482" y="4708"/>
                    <a:pt x="252" y="4415"/>
                    <a:pt x="1" y="4080"/>
                  </a:cubicBezTo>
                  <a:cubicBezTo>
                    <a:pt x="84" y="3913"/>
                    <a:pt x="168" y="3746"/>
                    <a:pt x="273" y="3536"/>
                  </a:cubicBezTo>
                  <a:cubicBezTo>
                    <a:pt x="1402" y="3348"/>
                    <a:pt x="2511" y="3160"/>
                    <a:pt x="3641" y="3013"/>
                  </a:cubicBezTo>
                  <a:cubicBezTo>
                    <a:pt x="3767" y="2971"/>
                    <a:pt x="3871" y="3013"/>
                    <a:pt x="4018" y="2971"/>
                  </a:cubicBezTo>
                  <a:cubicBezTo>
                    <a:pt x="6006" y="2448"/>
                    <a:pt x="8056" y="2448"/>
                    <a:pt x="10023" y="1904"/>
                  </a:cubicBezTo>
                  <a:cubicBezTo>
                    <a:pt x="11048" y="1611"/>
                    <a:pt x="12115" y="1611"/>
                    <a:pt x="13141" y="1507"/>
                  </a:cubicBezTo>
                  <a:cubicBezTo>
                    <a:pt x="14187" y="1381"/>
                    <a:pt x="15233" y="1277"/>
                    <a:pt x="16279" y="1151"/>
                  </a:cubicBezTo>
                  <a:cubicBezTo>
                    <a:pt x="16781" y="1088"/>
                    <a:pt x="17263" y="984"/>
                    <a:pt x="17786" y="1067"/>
                  </a:cubicBezTo>
                  <a:cubicBezTo>
                    <a:pt x="18037" y="1088"/>
                    <a:pt x="18267" y="1025"/>
                    <a:pt x="18497" y="984"/>
                  </a:cubicBezTo>
                  <a:cubicBezTo>
                    <a:pt x="18915" y="942"/>
                    <a:pt x="19313" y="858"/>
                    <a:pt x="19857" y="774"/>
                  </a:cubicBezTo>
                  <a:cubicBezTo>
                    <a:pt x="19606" y="565"/>
                    <a:pt x="19459" y="440"/>
                    <a:pt x="19313" y="335"/>
                  </a:cubicBezTo>
                  <a:cubicBezTo>
                    <a:pt x="19334" y="314"/>
                    <a:pt x="19334" y="230"/>
                    <a:pt x="19397" y="230"/>
                  </a:cubicBezTo>
                  <a:cubicBezTo>
                    <a:pt x="19773" y="126"/>
                    <a:pt x="20192" y="0"/>
                    <a:pt x="20652" y="230"/>
                  </a:cubicBezTo>
                  <a:cubicBezTo>
                    <a:pt x="20610" y="565"/>
                    <a:pt x="20589" y="942"/>
                    <a:pt x="20506" y="1277"/>
                  </a:cubicBezTo>
                  <a:cubicBezTo>
                    <a:pt x="20464" y="1590"/>
                    <a:pt x="20296" y="1758"/>
                    <a:pt x="20024" y="1674"/>
                  </a:cubicBezTo>
                  <a:cubicBezTo>
                    <a:pt x="19418" y="1549"/>
                    <a:pt x="18832" y="1779"/>
                    <a:pt x="18246" y="1821"/>
                  </a:cubicBezTo>
                  <a:cubicBezTo>
                    <a:pt x="17681" y="1862"/>
                    <a:pt x="17158" y="1967"/>
                    <a:pt x="16614" y="1883"/>
                  </a:cubicBezTo>
                  <a:cubicBezTo>
                    <a:pt x="16363" y="1862"/>
                    <a:pt x="16091" y="1925"/>
                    <a:pt x="15798" y="1988"/>
                  </a:cubicBezTo>
                  <a:cubicBezTo>
                    <a:pt x="13915" y="2386"/>
                    <a:pt x="12032" y="2804"/>
                    <a:pt x="10128" y="3034"/>
                  </a:cubicBezTo>
                  <a:cubicBezTo>
                    <a:pt x="9709" y="3076"/>
                    <a:pt x="9312" y="3222"/>
                    <a:pt x="8893" y="3264"/>
                  </a:cubicBezTo>
                  <a:cubicBezTo>
                    <a:pt x="7512" y="3453"/>
                    <a:pt x="6089" y="3641"/>
                    <a:pt x="4729" y="3955"/>
                  </a:cubicBezTo>
                  <a:cubicBezTo>
                    <a:pt x="4248" y="4059"/>
                    <a:pt x="3725" y="4101"/>
                    <a:pt x="3223" y="4122"/>
                  </a:cubicBezTo>
                  <a:cubicBezTo>
                    <a:pt x="2825" y="4164"/>
                    <a:pt x="2449" y="4122"/>
                    <a:pt x="2051" y="4101"/>
                  </a:cubicBezTo>
                  <a:cubicBezTo>
                    <a:pt x="1716" y="4080"/>
                    <a:pt x="1319" y="4038"/>
                    <a:pt x="879" y="4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33"/>
            <p:cNvSpPr/>
            <p:nvPr/>
          </p:nvSpPr>
          <p:spPr>
            <a:xfrm>
              <a:off x="-1156575" y="2763450"/>
              <a:ext cx="254225" cy="244825"/>
            </a:xfrm>
            <a:custGeom>
              <a:avLst/>
              <a:gdLst/>
              <a:ahLst/>
              <a:cxnLst/>
              <a:rect l="l" t="t" r="r" b="b"/>
              <a:pathLst>
                <a:path w="10169" h="9793" extrusionOk="0">
                  <a:moveTo>
                    <a:pt x="126" y="1256"/>
                  </a:moveTo>
                  <a:cubicBezTo>
                    <a:pt x="126" y="984"/>
                    <a:pt x="126" y="733"/>
                    <a:pt x="105" y="503"/>
                  </a:cubicBezTo>
                  <a:cubicBezTo>
                    <a:pt x="84" y="315"/>
                    <a:pt x="0" y="105"/>
                    <a:pt x="209" y="43"/>
                  </a:cubicBezTo>
                  <a:cubicBezTo>
                    <a:pt x="335" y="1"/>
                    <a:pt x="544" y="105"/>
                    <a:pt x="670" y="189"/>
                  </a:cubicBezTo>
                  <a:cubicBezTo>
                    <a:pt x="1507" y="712"/>
                    <a:pt x="2302" y="1319"/>
                    <a:pt x="2888" y="2135"/>
                  </a:cubicBezTo>
                  <a:cubicBezTo>
                    <a:pt x="3285" y="2658"/>
                    <a:pt x="3808" y="3076"/>
                    <a:pt x="4310" y="3516"/>
                  </a:cubicBezTo>
                  <a:cubicBezTo>
                    <a:pt x="5440" y="4499"/>
                    <a:pt x="6445" y="5608"/>
                    <a:pt x="7386" y="6780"/>
                  </a:cubicBezTo>
                  <a:cubicBezTo>
                    <a:pt x="7909" y="7429"/>
                    <a:pt x="8579" y="7952"/>
                    <a:pt x="9165" y="8558"/>
                  </a:cubicBezTo>
                  <a:cubicBezTo>
                    <a:pt x="9520" y="8893"/>
                    <a:pt x="9834" y="9249"/>
                    <a:pt x="10169" y="9605"/>
                  </a:cubicBezTo>
                  <a:cubicBezTo>
                    <a:pt x="9939" y="9793"/>
                    <a:pt x="9855" y="9605"/>
                    <a:pt x="9771" y="9521"/>
                  </a:cubicBezTo>
                  <a:cubicBezTo>
                    <a:pt x="8369" y="8245"/>
                    <a:pt x="6947" y="6905"/>
                    <a:pt x="5503" y="5629"/>
                  </a:cubicBezTo>
                  <a:cubicBezTo>
                    <a:pt x="5043" y="5211"/>
                    <a:pt x="4520" y="4855"/>
                    <a:pt x="4017" y="4457"/>
                  </a:cubicBezTo>
                  <a:cubicBezTo>
                    <a:pt x="3097" y="3767"/>
                    <a:pt x="2239" y="3035"/>
                    <a:pt x="1276" y="2407"/>
                  </a:cubicBezTo>
                  <a:cubicBezTo>
                    <a:pt x="837" y="2156"/>
                    <a:pt x="502" y="1654"/>
                    <a:pt x="126" y="1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33"/>
            <p:cNvSpPr/>
            <p:nvPr/>
          </p:nvSpPr>
          <p:spPr>
            <a:xfrm>
              <a:off x="-1171750" y="2927700"/>
              <a:ext cx="148050" cy="129750"/>
            </a:xfrm>
            <a:custGeom>
              <a:avLst/>
              <a:gdLst/>
              <a:ahLst/>
              <a:cxnLst/>
              <a:rect l="l" t="t" r="r" b="b"/>
              <a:pathLst>
                <a:path w="5922" h="5190" extrusionOk="0">
                  <a:moveTo>
                    <a:pt x="5838" y="5190"/>
                  </a:moveTo>
                  <a:cubicBezTo>
                    <a:pt x="5524" y="4939"/>
                    <a:pt x="5210" y="4709"/>
                    <a:pt x="4896" y="4499"/>
                  </a:cubicBezTo>
                  <a:cubicBezTo>
                    <a:pt x="4311" y="4144"/>
                    <a:pt x="3787" y="3683"/>
                    <a:pt x="3327" y="3160"/>
                  </a:cubicBezTo>
                  <a:cubicBezTo>
                    <a:pt x="2741" y="2553"/>
                    <a:pt x="2093" y="2030"/>
                    <a:pt x="1528" y="1444"/>
                  </a:cubicBezTo>
                  <a:cubicBezTo>
                    <a:pt x="1130" y="1026"/>
                    <a:pt x="712" y="649"/>
                    <a:pt x="189" y="398"/>
                  </a:cubicBezTo>
                  <a:cubicBezTo>
                    <a:pt x="63" y="315"/>
                    <a:pt x="0" y="168"/>
                    <a:pt x="209" y="1"/>
                  </a:cubicBezTo>
                  <a:cubicBezTo>
                    <a:pt x="921" y="607"/>
                    <a:pt x="1632" y="1172"/>
                    <a:pt x="2302" y="1800"/>
                  </a:cubicBezTo>
                  <a:cubicBezTo>
                    <a:pt x="3306" y="2658"/>
                    <a:pt x="4290" y="3558"/>
                    <a:pt x="5294" y="4416"/>
                  </a:cubicBezTo>
                  <a:cubicBezTo>
                    <a:pt x="5482" y="4604"/>
                    <a:pt x="5712" y="4750"/>
                    <a:pt x="5880" y="4960"/>
                  </a:cubicBezTo>
                  <a:cubicBezTo>
                    <a:pt x="5922" y="4981"/>
                    <a:pt x="5838" y="5106"/>
                    <a:pt x="5838" y="51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33"/>
            <p:cNvSpPr/>
            <p:nvPr/>
          </p:nvSpPr>
          <p:spPr>
            <a:xfrm>
              <a:off x="-572300" y="3140075"/>
              <a:ext cx="156950" cy="27225"/>
            </a:xfrm>
            <a:custGeom>
              <a:avLst/>
              <a:gdLst/>
              <a:ahLst/>
              <a:cxnLst/>
              <a:rect l="l" t="t" r="r" b="b"/>
              <a:pathLst>
                <a:path w="6278" h="1089" extrusionOk="0">
                  <a:moveTo>
                    <a:pt x="1" y="900"/>
                  </a:moveTo>
                  <a:cubicBezTo>
                    <a:pt x="2093" y="377"/>
                    <a:pt x="4165" y="147"/>
                    <a:pt x="6278" y="1"/>
                  </a:cubicBezTo>
                  <a:cubicBezTo>
                    <a:pt x="6006" y="210"/>
                    <a:pt x="5420" y="461"/>
                    <a:pt x="5085" y="419"/>
                  </a:cubicBezTo>
                  <a:cubicBezTo>
                    <a:pt x="4583" y="398"/>
                    <a:pt x="4144" y="461"/>
                    <a:pt x="3662" y="587"/>
                  </a:cubicBezTo>
                  <a:cubicBezTo>
                    <a:pt x="3453" y="628"/>
                    <a:pt x="3244" y="628"/>
                    <a:pt x="3035" y="628"/>
                  </a:cubicBezTo>
                  <a:cubicBezTo>
                    <a:pt x="2344" y="628"/>
                    <a:pt x="1675" y="775"/>
                    <a:pt x="1005" y="921"/>
                  </a:cubicBezTo>
                  <a:cubicBezTo>
                    <a:pt x="691" y="1005"/>
                    <a:pt x="377" y="1089"/>
                    <a:pt x="1" y="9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33"/>
            <p:cNvSpPr/>
            <p:nvPr/>
          </p:nvSpPr>
          <p:spPr>
            <a:xfrm>
              <a:off x="-1012725" y="3059000"/>
              <a:ext cx="52850" cy="46575"/>
            </a:xfrm>
            <a:custGeom>
              <a:avLst/>
              <a:gdLst/>
              <a:ahLst/>
              <a:cxnLst/>
              <a:rect l="l" t="t" r="r" b="b"/>
              <a:pathLst>
                <a:path w="2114" h="1863" extrusionOk="0">
                  <a:moveTo>
                    <a:pt x="0" y="1"/>
                  </a:moveTo>
                  <a:cubicBezTo>
                    <a:pt x="732" y="586"/>
                    <a:pt x="1486" y="1130"/>
                    <a:pt x="2113" y="1863"/>
                  </a:cubicBezTo>
                  <a:cubicBezTo>
                    <a:pt x="1988" y="1821"/>
                    <a:pt x="1862" y="1779"/>
                    <a:pt x="1758" y="1737"/>
                  </a:cubicBezTo>
                  <a:cubicBezTo>
                    <a:pt x="1151" y="1340"/>
                    <a:pt x="565" y="921"/>
                    <a:pt x="126" y="314"/>
                  </a:cubicBezTo>
                  <a:cubicBezTo>
                    <a:pt x="84" y="252"/>
                    <a:pt x="42" y="105"/>
                    <a:pt x="21" y="1"/>
                  </a:cubicBez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33"/>
            <p:cNvSpPr/>
            <p:nvPr/>
          </p:nvSpPr>
          <p:spPr>
            <a:xfrm>
              <a:off x="-1025825" y="3053775"/>
              <a:ext cx="13625" cy="5250"/>
            </a:xfrm>
            <a:custGeom>
              <a:avLst/>
              <a:gdLst/>
              <a:ahLst/>
              <a:cxnLst/>
              <a:rect l="l" t="t" r="r" b="b"/>
              <a:pathLst>
                <a:path w="545" h="210" extrusionOk="0">
                  <a:moveTo>
                    <a:pt x="1" y="147"/>
                  </a:moveTo>
                  <a:cubicBezTo>
                    <a:pt x="210" y="0"/>
                    <a:pt x="357" y="84"/>
                    <a:pt x="524" y="210"/>
                  </a:cubicBezTo>
                  <a:lnTo>
                    <a:pt x="545" y="189"/>
                  </a:lnTo>
                  <a:cubicBezTo>
                    <a:pt x="357" y="168"/>
                    <a:pt x="168" y="147"/>
                    <a:pt x="1" y="147"/>
                  </a:cubicBez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33"/>
            <p:cNvSpPr/>
            <p:nvPr/>
          </p:nvSpPr>
          <p:spPr>
            <a:xfrm>
              <a:off x="-922775" y="2765025"/>
              <a:ext cx="278850" cy="100450"/>
            </a:xfrm>
            <a:custGeom>
              <a:avLst/>
              <a:gdLst/>
              <a:ahLst/>
              <a:cxnLst/>
              <a:rect l="l" t="t" r="r" b="b"/>
              <a:pathLst>
                <a:path w="11154" h="4018" extrusionOk="0">
                  <a:moveTo>
                    <a:pt x="1" y="1653"/>
                  </a:moveTo>
                  <a:cubicBezTo>
                    <a:pt x="838" y="1800"/>
                    <a:pt x="1528" y="1612"/>
                    <a:pt x="2198" y="1486"/>
                  </a:cubicBezTo>
                  <a:cubicBezTo>
                    <a:pt x="3056" y="1319"/>
                    <a:pt x="3935" y="1193"/>
                    <a:pt x="4771" y="1005"/>
                  </a:cubicBezTo>
                  <a:cubicBezTo>
                    <a:pt x="5211" y="921"/>
                    <a:pt x="5629" y="754"/>
                    <a:pt x="6027" y="565"/>
                  </a:cubicBezTo>
                  <a:cubicBezTo>
                    <a:pt x="6445" y="398"/>
                    <a:pt x="6864" y="231"/>
                    <a:pt x="7324" y="272"/>
                  </a:cubicBezTo>
                  <a:cubicBezTo>
                    <a:pt x="7450" y="272"/>
                    <a:pt x="7596" y="314"/>
                    <a:pt x="7701" y="252"/>
                  </a:cubicBezTo>
                  <a:cubicBezTo>
                    <a:pt x="8349" y="0"/>
                    <a:pt x="8998" y="210"/>
                    <a:pt x="9647" y="231"/>
                  </a:cubicBezTo>
                  <a:cubicBezTo>
                    <a:pt x="10170" y="252"/>
                    <a:pt x="10463" y="565"/>
                    <a:pt x="10693" y="963"/>
                  </a:cubicBezTo>
                  <a:cubicBezTo>
                    <a:pt x="10860" y="1277"/>
                    <a:pt x="10986" y="1612"/>
                    <a:pt x="11153" y="2009"/>
                  </a:cubicBezTo>
                  <a:cubicBezTo>
                    <a:pt x="10902" y="2030"/>
                    <a:pt x="10693" y="2030"/>
                    <a:pt x="10484" y="2093"/>
                  </a:cubicBezTo>
                  <a:cubicBezTo>
                    <a:pt x="9814" y="2239"/>
                    <a:pt x="9124" y="2239"/>
                    <a:pt x="8475" y="2469"/>
                  </a:cubicBezTo>
                  <a:cubicBezTo>
                    <a:pt x="8370" y="2532"/>
                    <a:pt x="8245" y="2553"/>
                    <a:pt x="8140" y="2532"/>
                  </a:cubicBezTo>
                  <a:cubicBezTo>
                    <a:pt x="7324" y="2344"/>
                    <a:pt x="6592" y="2721"/>
                    <a:pt x="5860" y="2867"/>
                  </a:cubicBezTo>
                  <a:cubicBezTo>
                    <a:pt x="5525" y="2951"/>
                    <a:pt x="5190" y="3055"/>
                    <a:pt x="4813" y="3055"/>
                  </a:cubicBezTo>
                  <a:cubicBezTo>
                    <a:pt x="4374" y="3055"/>
                    <a:pt x="3935" y="3160"/>
                    <a:pt x="3537" y="3390"/>
                  </a:cubicBezTo>
                  <a:cubicBezTo>
                    <a:pt x="2993" y="3704"/>
                    <a:pt x="2407" y="3913"/>
                    <a:pt x="1696" y="4018"/>
                  </a:cubicBezTo>
                  <a:cubicBezTo>
                    <a:pt x="1089" y="3369"/>
                    <a:pt x="357" y="2741"/>
                    <a:pt x="1" y="16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33"/>
            <p:cNvSpPr/>
            <p:nvPr/>
          </p:nvSpPr>
          <p:spPr>
            <a:xfrm>
              <a:off x="-1199475" y="2658325"/>
              <a:ext cx="956750" cy="553975"/>
            </a:xfrm>
            <a:custGeom>
              <a:avLst/>
              <a:gdLst/>
              <a:ahLst/>
              <a:cxnLst/>
              <a:rect l="l" t="t" r="r" b="b"/>
              <a:pathLst>
                <a:path w="38270" h="22159" extrusionOk="0">
                  <a:moveTo>
                    <a:pt x="36156" y="19647"/>
                  </a:moveTo>
                  <a:lnTo>
                    <a:pt x="35529" y="19333"/>
                  </a:lnTo>
                  <a:cubicBezTo>
                    <a:pt x="34482" y="19543"/>
                    <a:pt x="33499" y="19752"/>
                    <a:pt x="32495" y="19961"/>
                  </a:cubicBezTo>
                  <a:cubicBezTo>
                    <a:pt x="32244" y="20003"/>
                    <a:pt x="31972" y="20087"/>
                    <a:pt x="31741" y="20170"/>
                  </a:cubicBezTo>
                  <a:cubicBezTo>
                    <a:pt x="31114" y="20359"/>
                    <a:pt x="30486" y="20589"/>
                    <a:pt x="29796" y="20526"/>
                  </a:cubicBezTo>
                  <a:cubicBezTo>
                    <a:pt x="29754" y="20526"/>
                    <a:pt x="29670" y="20505"/>
                    <a:pt x="29628" y="20526"/>
                  </a:cubicBezTo>
                  <a:cubicBezTo>
                    <a:pt x="28519" y="20694"/>
                    <a:pt x="27431" y="20819"/>
                    <a:pt x="26322" y="21007"/>
                  </a:cubicBezTo>
                  <a:cubicBezTo>
                    <a:pt x="25862" y="21091"/>
                    <a:pt x="25381" y="21154"/>
                    <a:pt x="24878" y="21112"/>
                  </a:cubicBezTo>
                  <a:cubicBezTo>
                    <a:pt x="24648" y="21070"/>
                    <a:pt x="24418" y="21070"/>
                    <a:pt x="24167" y="21133"/>
                  </a:cubicBezTo>
                  <a:cubicBezTo>
                    <a:pt x="23163" y="21258"/>
                    <a:pt x="22158" y="21447"/>
                    <a:pt x="21133" y="21572"/>
                  </a:cubicBezTo>
                  <a:cubicBezTo>
                    <a:pt x="20652" y="21656"/>
                    <a:pt x="20129" y="21698"/>
                    <a:pt x="19627" y="21635"/>
                  </a:cubicBezTo>
                  <a:cubicBezTo>
                    <a:pt x="19355" y="21593"/>
                    <a:pt x="19104" y="21635"/>
                    <a:pt x="18811" y="21677"/>
                  </a:cubicBezTo>
                  <a:cubicBezTo>
                    <a:pt x="18580" y="21698"/>
                    <a:pt x="18350" y="21761"/>
                    <a:pt x="18099" y="21844"/>
                  </a:cubicBezTo>
                  <a:cubicBezTo>
                    <a:pt x="17137" y="22158"/>
                    <a:pt x="16153" y="22074"/>
                    <a:pt x="15170" y="21928"/>
                  </a:cubicBezTo>
                  <a:cubicBezTo>
                    <a:pt x="14710" y="21844"/>
                    <a:pt x="14710" y="21844"/>
                    <a:pt x="14333" y="21342"/>
                  </a:cubicBezTo>
                  <a:cubicBezTo>
                    <a:pt x="14291" y="21321"/>
                    <a:pt x="14228" y="21300"/>
                    <a:pt x="14187" y="21300"/>
                  </a:cubicBezTo>
                  <a:cubicBezTo>
                    <a:pt x="13036" y="21238"/>
                    <a:pt x="12199" y="20505"/>
                    <a:pt x="11341" y="19877"/>
                  </a:cubicBezTo>
                  <a:cubicBezTo>
                    <a:pt x="11194" y="19794"/>
                    <a:pt x="11132" y="19668"/>
                    <a:pt x="10985" y="19626"/>
                  </a:cubicBezTo>
                  <a:cubicBezTo>
                    <a:pt x="10295" y="19250"/>
                    <a:pt x="9562" y="18894"/>
                    <a:pt x="8851" y="18517"/>
                  </a:cubicBezTo>
                  <a:cubicBezTo>
                    <a:pt x="8244" y="18204"/>
                    <a:pt x="7784" y="17743"/>
                    <a:pt x="7303" y="17283"/>
                  </a:cubicBezTo>
                  <a:cubicBezTo>
                    <a:pt x="6989" y="17011"/>
                    <a:pt x="6675" y="16739"/>
                    <a:pt x="6340" y="16509"/>
                  </a:cubicBezTo>
                  <a:cubicBezTo>
                    <a:pt x="5754" y="16111"/>
                    <a:pt x="5168" y="15776"/>
                    <a:pt x="4645" y="15337"/>
                  </a:cubicBezTo>
                  <a:cubicBezTo>
                    <a:pt x="3955" y="14751"/>
                    <a:pt x="3348" y="14082"/>
                    <a:pt x="2699" y="13454"/>
                  </a:cubicBezTo>
                  <a:cubicBezTo>
                    <a:pt x="2176" y="12931"/>
                    <a:pt x="1653" y="12366"/>
                    <a:pt x="1005" y="11989"/>
                  </a:cubicBezTo>
                  <a:cubicBezTo>
                    <a:pt x="565" y="11717"/>
                    <a:pt x="356" y="11382"/>
                    <a:pt x="461" y="10859"/>
                  </a:cubicBezTo>
                  <a:cubicBezTo>
                    <a:pt x="523" y="10483"/>
                    <a:pt x="419" y="10148"/>
                    <a:pt x="272" y="9813"/>
                  </a:cubicBezTo>
                  <a:cubicBezTo>
                    <a:pt x="189" y="9625"/>
                    <a:pt x="105" y="9416"/>
                    <a:pt x="0" y="9206"/>
                  </a:cubicBezTo>
                  <a:cubicBezTo>
                    <a:pt x="314" y="8767"/>
                    <a:pt x="628" y="8286"/>
                    <a:pt x="942" y="7846"/>
                  </a:cubicBezTo>
                  <a:cubicBezTo>
                    <a:pt x="1109" y="7616"/>
                    <a:pt x="1193" y="7344"/>
                    <a:pt x="1026" y="7093"/>
                  </a:cubicBezTo>
                  <a:cubicBezTo>
                    <a:pt x="816" y="6758"/>
                    <a:pt x="837" y="6403"/>
                    <a:pt x="900" y="6047"/>
                  </a:cubicBezTo>
                  <a:cubicBezTo>
                    <a:pt x="942" y="5566"/>
                    <a:pt x="1026" y="5105"/>
                    <a:pt x="837" y="4624"/>
                  </a:cubicBezTo>
                  <a:cubicBezTo>
                    <a:pt x="691" y="4185"/>
                    <a:pt x="1005" y="3829"/>
                    <a:pt x="1298" y="3536"/>
                  </a:cubicBezTo>
                  <a:cubicBezTo>
                    <a:pt x="1570" y="3243"/>
                    <a:pt x="1946" y="3013"/>
                    <a:pt x="2281" y="2783"/>
                  </a:cubicBezTo>
                  <a:cubicBezTo>
                    <a:pt x="2448" y="2678"/>
                    <a:pt x="2679" y="2595"/>
                    <a:pt x="2888" y="2595"/>
                  </a:cubicBezTo>
                  <a:cubicBezTo>
                    <a:pt x="3850" y="2595"/>
                    <a:pt x="4792" y="2385"/>
                    <a:pt x="5733" y="2155"/>
                  </a:cubicBezTo>
                  <a:cubicBezTo>
                    <a:pt x="7282" y="1737"/>
                    <a:pt x="8851" y="1569"/>
                    <a:pt x="10441" y="1486"/>
                  </a:cubicBezTo>
                  <a:lnTo>
                    <a:pt x="17262" y="1109"/>
                  </a:lnTo>
                  <a:cubicBezTo>
                    <a:pt x="18057" y="1046"/>
                    <a:pt x="18832" y="1067"/>
                    <a:pt x="19627" y="1046"/>
                  </a:cubicBezTo>
                  <a:cubicBezTo>
                    <a:pt x="20443" y="1025"/>
                    <a:pt x="21238" y="1025"/>
                    <a:pt x="22075" y="1004"/>
                  </a:cubicBezTo>
                  <a:cubicBezTo>
                    <a:pt x="22263" y="753"/>
                    <a:pt x="22472" y="481"/>
                    <a:pt x="22682" y="167"/>
                  </a:cubicBezTo>
                  <a:cubicBezTo>
                    <a:pt x="23184" y="0"/>
                    <a:pt x="23581" y="167"/>
                    <a:pt x="23895" y="523"/>
                  </a:cubicBezTo>
                  <a:cubicBezTo>
                    <a:pt x="24062" y="753"/>
                    <a:pt x="24272" y="963"/>
                    <a:pt x="24481" y="1214"/>
                  </a:cubicBezTo>
                  <a:cubicBezTo>
                    <a:pt x="24648" y="1381"/>
                    <a:pt x="24774" y="1590"/>
                    <a:pt x="24983" y="1737"/>
                  </a:cubicBezTo>
                  <a:cubicBezTo>
                    <a:pt x="25318" y="1967"/>
                    <a:pt x="25506" y="2281"/>
                    <a:pt x="25715" y="2615"/>
                  </a:cubicBezTo>
                  <a:cubicBezTo>
                    <a:pt x="26008" y="3055"/>
                    <a:pt x="26343" y="3473"/>
                    <a:pt x="26720" y="3892"/>
                  </a:cubicBezTo>
                  <a:cubicBezTo>
                    <a:pt x="26992" y="4248"/>
                    <a:pt x="27410" y="4457"/>
                    <a:pt x="27578" y="4917"/>
                  </a:cubicBezTo>
                  <a:cubicBezTo>
                    <a:pt x="27619" y="5084"/>
                    <a:pt x="27891" y="5210"/>
                    <a:pt x="28038" y="5315"/>
                  </a:cubicBezTo>
                  <a:lnTo>
                    <a:pt x="30235" y="6717"/>
                  </a:lnTo>
                  <a:cubicBezTo>
                    <a:pt x="31323" y="7407"/>
                    <a:pt x="32285" y="8181"/>
                    <a:pt x="33248" y="9018"/>
                  </a:cubicBezTo>
                  <a:cubicBezTo>
                    <a:pt x="33897" y="9583"/>
                    <a:pt x="34566" y="10169"/>
                    <a:pt x="35319" y="10587"/>
                  </a:cubicBezTo>
                  <a:cubicBezTo>
                    <a:pt x="35508" y="10692"/>
                    <a:pt x="35633" y="10859"/>
                    <a:pt x="35780" y="11006"/>
                  </a:cubicBezTo>
                  <a:cubicBezTo>
                    <a:pt x="36052" y="11278"/>
                    <a:pt x="36240" y="11571"/>
                    <a:pt x="36658" y="11634"/>
                  </a:cubicBezTo>
                  <a:cubicBezTo>
                    <a:pt x="36784" y="11675"/>
                    <a:pt x="36889" y="11822"/>
                    <a:pt x="36993" y="11927"/>
                  </a:cubicBezTo>
                  <a:cubicBezTo>
                    <a:pt x="37202" y="12136"/>
                    <a:pt x="37433" y="12345"/>
                    <a:pt x="37642" y="12554"/>
                  </a:cubicBezTo>
                  <a:cubicBezTo>
                    <a:pt x="38039" y="12931"/>
                    <a:pt x="38270" y="13349"/>
                    <a:pt x="38186" y="13893"/>
                  </a:cubicBezTo>
                  <a:cubicBezTo>
                    <a:pt x="38081" y="14709"/>
                    <a:pt x="37872" y="15463"/>
                    <a:pt x="37412" y="16174"/>
                  </a:cubicBezTo>
                  <a:cubicBezTo>
                    <a:pt x="37182" y="16530"/>
                    <a:pt x="37035" y="16906"/>
                    <a:pt x="37014" y="17346"/>
                  </a:cubicBezTo>
                  <a:cubicBezTo>
                    <a:pt x="36993" y="17764"/>
                    <a:pt x="36910" y="18183"/>
                    <a:pt x="36679" y="18538"/>
                  </a:cubicBezTo>
                  <a:cubicBezTo>
                    <a:pt x="36554" y="18748"/>
                    <a:pt x="36554" y="19020"/>
                    <a:pt x="36449" y="19229"/>
                  </a:cubicBezTo>
                  <a:cubicBezTo>
                    <a:pt x="36386" y="19271"/>
                    <a:pt x="36282" y="19438"/>
                    <a:pt x="36156" y="19647"/>
                  </a:cubicBezTo>
                  <a:close/>
                  <a:moveTo>
                    <a:pt x="7470" y="16028"/>
                  </a:moveTo>
                  <a:cubicBezTo>
                    <a:pt x="7303" y="15902"/>
                    <a:pt x="7135" y="15818"/>
                    <a:pt x="6947" y="15965"/>
                  </a:cubicBezTo>
                  <a:cubicBezTo>
                    <a:pt x="6968" y="15881"/>
                    <a:pt x="7031" y="15756"/>
                    <a:pt x="6989" y="15714"/>
                  </a:cubicBezTo>
                  <a:cubicBezTo>
                    <a:pt x="6821" y="15546"/>
                    <a:pt x="6612" y="15358"/>
                    <a:pt x="6403" y="15170"/>
                  </a:cubicBezTo>
                  <a:cubicBezTo>
                    <a:pt x="5399" y="14312"/>
                    <a:pt x="4415" y="13412"/>
                    <a:pt x="3411" y="12554"/>
                  </a:cubicBezTo>
                  <a:cubicBezTo>
                    <a:pt x="2699" y="11947"/>
                    <a:pt x="2009" y="11362"/>
                    <a:pt x="1318" y="10755"/>
                  </a:cubicBezTo>
                  <a:cubicBezTo>
                    <a:pt x="1109" y="10901"/>
                    <a:pt x="1172" y="11090"/>
                    <a:pt x="1298" y="11152"/>
                  </a:cubicBezTo>
                  <a:cubicBezTo>
                    <a:pt x="1800" y="11424"/>
                    <a:pt x="2218" y="11801"/>
                    <a:pt x="2637" y="12199"/>
                  </a:cubicBezTo>
                  <a:cubicBezTo>
                    <a:pt x="3202" y="12784"/>
                    <a:pt x="3892" y="13307"/>
                    <a:pt x="4436" y="13914"/>
                  </a:cubicBezTo>
                  <a:cubicBezTo>
                    <a:pt x="4896" y="14437"/>
                    <a:pt x="5420" y="14856"/>
                    <a:pt x="6005" y="15253"/>
                  </a:cubicBezTo>
                  <a:cubicBezTo>
                    <a:pt x="6319" y="15463"/>
                    <a:pt x="6633" y="15693"/>
                    <a:pt x="6968" y="15902"/>
                  </a:cubicBezTo>
                  <a:lnTo>
                    <a:pt x="7512" y="15986"/>
                  </a:lnTo>
                  <a:cubicBezTo>
                    <a:pt x="7554" y="16090"/>
                    <a:pt x="7554" y="16216"/>
                    <a:pt x="7617" y="16300"/>
                  </a:cubicBezTo>
                  <a:cubicBezTo>
                    <a:pt x="8035" y="16906"/>
                    <a:pt x="8642" y="17325"/>
                    <a:pt x="9249" y="17701"/>
                  </a:cubicBezTo>
                  <a:cubicBezTo>
                    <a:pt x="9353" y="17785"/>
                    <a:pt x="9479" y="17806"/>
                    <a:pt x="9604" y="17848"/>
                  </a:cubicBezTo>
                  <a:cubicBezTo>
                    <a:pt x="8956" y="17157"/>
                    <a:pt x="8202" y="16613"/>
                    <a:pt x="7470" y="16028"/>
                  </a:cubicBezTo>
                  <a:close/>
                  <a:moveTo>
                    <a:pt x="23100" y="837"/>
                  </a:moveTo>
                  <a:cubicBezTo>
                    <a:pt x="22974" y="1025"/>
                    <a:pt x="22891" y="1109"/>
                    <a:pt x="22891" y="1172"/>
                  </a:cubicBezTo>
                  <a:cubicBezTo>
                    <a:pt x="22786" y="1632"/>
                    <a:pt x="22472" y="1695"/>
                    <a:pt x="22054" y="1674"/>
                  </a:cubicBezTo>
                  <a:cubicBezTo>
                    <a:pt x="21698" y="1653"/>
                    <a:pt x="21321" y="1590"/>
                    <a:pt x="20987" y="1653"/>
                  </a:cubicBezTo>
                  <a:cubicBezTo>
                    <a:pt x="20317" y="1758"/>
                    <a:pt x="19627" y="1799"/>
                    <a:pt x="18915" y="1779"/>
                  </a:cubicBezTo>
                  <a:cubicBezTo>
                    <a:pt x="18392" y="1758"/>
                    <a:pt x="17911" y="1779"/>
                    <a:pt x="17388" y="1799"/>
                  </a:cubicBezTo>
                  <a:cubicBezTo>
                    <a:pt x="14898" y="1946"/>
                    <a:pt x="12408" y="2113"/>
                    <a:pt x="9918" y="2260"/>
                  </a:cubicBezTo>
                  <a:cubicBezTo>
                    <a:pt x="8725" y="2323"/>
                    <a:pt x="7512" y="2427"/>
                    <a:pt x="6361" y="2699"/>
                  </a:cubicBezTo>
                  <a:cubicBezTo>
                    <a:pt x="5838" y="2825"/>
                    <a:pt x="5294" y="2867"/>
                    <a:pt x="4771" y="2992"/>
                  </a:cubicBezTo>
                  <a:cubicBezTo>
                    <a:pt x="4122" y="3118"/>
                    <a:pt x="3453" y="3201"/>
                    <a:pt x="2804" y="3097"/>
                  </a:cubicBezTo>
                  <a:cubicBezTo>
                    <a:pt x="2762" y="3097"/>
                    <a:pt x="2699" y="3139"/>
                    <a:pt x="2595" y="3160"/>
                  </a:cubicBezTo>
                  <a:cubicBezTo>
                    <a:pt x="2574" y="3264"/>
                    <a:pt x="2553" y="3390"/>
                    <a:pt x="2490" y="3557"/>
                  </a:cubicBezTo>
                  <a:cubicBezTo>
                    <a:pt x="2846" y="3766"/>
                    <a:pt x="3160" y="3955"/>
                    <a:pt x="3432" y="4164"/>
                  </a:cubicBezTo>
                  <a:cubicBezTo>
                    <a:pt x="3892" y="4478"/>
                    <a:pt x="4352" y="4771"/>
                    <a:pt x="4729" y="5147"/>
                  </a:cubicBezTo>
                  <a:cubicBezTo>
                    <a:pt x="5671" y="6256"/>
                    <a:pt x="6780" y="7177"/>
                    <a:pt x="7805" y="8181"/>
                  </a:cubicBezTo>
                  <a:cubicBezTo>
                    <a:pt x="8202" y="8579"/>
                    <a:pt x="8621" y="8997"/>
                    <a:pt x="8956" y="9437"/>
                  </a:cubicBezTo>
                  <a:cubicBezTo>
                    <a:pt x="9688" y="10357"/>
                    <a:pt x="10462" y="11215"/>
                    <a:pt x="11341" y="12031"/>
                  </a:cubicBezTo>
                  <a:cubicBezTo>
                    <a:pt x="11697" y="12366"/>
                    <a:pt x="12094" y="12743"/>
                    <a:pt x="12387" y="13140"/>
                  </a:cubicBezTo>
                  <a:cubicBezTo>
                    <a:pt x="13140" y="14123"/>
                    <a:pt x="13998" y="15065"/>
                    <a:pt x="14898" y="15965"/>
                  </a:cubicBezTo>
                  <a:cubicBezTo>
                    <a:pt x="15003" y="16069"/>
                    <a:pt x="15128" y="16195"/>
                    <a:pt x="15254" y="16216"/>
                  </a:cubicBezTo>
                  <a:cubicBezTo>
                    <a:pt x="15756" y="16300"/>
                    <a:pt x="16279" y="16404"/>
                    <a:pt x="16781" y="16320"/>
                  </a:cubicBezTo>
                  <a:cubicBezTo>
                    <a:pt x="17304" y="16216"/>
                    <a:pt x="17848" y="16174"/>
                    <a:pt x="18371" y="16132"/>
                  </a:cubicBezTo>
                  <a:cubicBezTo>
                    <a:pt x="18999" y="16111"/>
                    <a:pt x="19606" y="15965"/>
                    <a:pt x="20213" y="15756"/>
                  </a:cubicBezTo>
                  <a:cubicBezTo>
                    <a:pt x="20589" y="15609"/>
                    <a:pt x="21008" y="15546"/>
                    <a:pt x="21405" y="15442"/>
                  </a:cubicBezTo>
                  <a:cubicBezTo>
                    <a:pt x="22556" y="15170"/>
                    <a:pt x="23707" y="14960"/>
                    <a:pt x="24837" y="14667"/>
                  </a:cubicBezTo>
                  <a:cubicBezTo>
                    <a:pt x="25548" y="14500"/>
                    <a:pt x="26218" y="14333"/>
                    <a:pt x="26950" y="14249"/>
                  </a:cubicBezTo>
                  <a:cubicBezTo>
                    <a:pt x="27536" y="14186"/>
                    <a:pt x="28080" y="14040"/>
                    <a:pt x="28624" y="13977"/>
                  </a:cubicBezTo>
                  <a:cubicBezTo>
                    <a:pt x="29210" y="13893"/>
                    <a:pt x="29754" y="13789"/>
                    <a:pt x="30319" y="13789"/>
                  </a:cubicBezTo>
                  <a:cubicBezTo>
                    <a:pt x="31009" y="13789"/>
                    <a:pt x="31679" y="13579"/>
                    <a:pt x="32390" y="13705"/>
                  </a:cubicBezTo>
                  <a:cubicBezTo>
                    <a:pt x="33101" y="13475"/>
                    <a:pt x="33834" y="13663"/>
                    <a:pt x="34545" y="13705"/>
                  </a:cubicBezTo>
                  <a:cubicBezTo>
                    <a:pt x="34713" y="13726"/>
                    <a:pt x="34901" y="13768"/>
                    <a:pt x="35068" y="13831"/>
                  </a:cubicBezTo>
                  <a:cubicBezTo>
                    <a:pt x="35487" y="14019"/>
                    <a:pt x="35863" y="14228"/>
                    <a:pt x="36261" y="14437"/>
                  </a:cubicBezTo>
                  <a:cubicBezTo>
                    <a:pt x="36449" y="14542"/>
                    <a:pt x="36596" y="14667"/>
                    <a:pt x="36638" y="14919"/>
                  </a:cubicBezTo>
                  <a:cubicBezTo>
                    <a:pt x="36638" y="15023"/>
                    <a:pt x="36700" y="15128"/>
                    <a:pt x="36763" y="15274"/>
                  </a:cubicBezTo>
                  <a:cubicBezTo>
                    <a:pt x="36951" y="14960"/>
                    <a:pt x="37098" y="14730"/>
                    <a:pt x="37223" y="14500"/>
                  </a:cubicBezTo>
                  <a:cubicBezTo>
                    <a:pt x="37391" y="14207"/>
                    <a:pt x="37412" y="13914"/>
                    <a:pt x="37202" y="13663"/>
                  </a:cubicBezTo>
                  <a:cubicBezTo>
                    <a:pt x="36763" y="13098"/>
                    <a:pt x="36491" y="12366"/>
                    <a:pt x="35801" y="12052"/>
                  </a:cubicBezTo>
                  <a:cubicBezTo>
                    <a:pt x="35696" y="12010"/>
                    <a:pt x="35633" y="11885"/>
                    <a:pt x="35529" y="11801"/>
                  </a:cubicBezTo>
                  <a:cubicBezTo>
                    <a:pt x="35278" y="11571"/>
                    <a:pt x="35006" y="11320"/>
                    <a:pt x="34713" y="11090"/>
                  </a:cubicBezTo>
                  <a:cubicBezTo>
                    <a:pt x="34085" y="10587"/>
                    <a:pt x="33415" y="10127"/>
                    <a:pt x="32829" y="9604"/>
                  </a:cubicBezTo>
                  <a:cubicBezTo>
                    <a:pt x="31783" y="8641"/>
                    <a:pt x="30674" y="7805"/>
                    <a:pt x="29482" y="7030"/>
                  </a:cubicBezTo>
                  <a:cubicBezTo>
                    <a:pt x="28833" y="6612"/>
                    <a:pt x="28184" y="6193"/>
                    <a:pt x="27536" y="5754"/>
                  </a:cubicBezTo>
                  <a:cubicBezTo>
                    <a:pt x="27327" y="5608"/>
                    <a:pt x="27075" y="5440"/>
                    <a:pt x="26950" y="5210"/>
                  </a:cubicBezTo>
                  <a:cubicBezTo>
                    <a:pt x="26531" y="4561"/>
                    <a:pt x="25967" y="4038"/>
                    <a:pt x="25402" y="3473"/>
                  </a:cubicBezTo>
                  <a:cubicBezTo>
                    <a:pt x="25213" y="3264"/>
                    <a:pt x="25046" y="3118"/>
                    <a:pt x="24962" y="2825"/>
                  </a:cubicBezTo>
                  <a:cubicBezTo>
                    <a:pt x="24627" y="1904"/>
                    <a:pt x="23895" y="1423"/>
                    <a:pt x="23100" y="837"/>
                  </a:cubicBezTo>
                  <a:close/>
                  <a:moveTo>
                    <a:pt x="14626" y="17492"/>
                  </a:moveTo>
                  <a:cubicBezTo>
                    <a:pt x="14417" y="17660"/>
                    <a:pt x="14207" y="17639"/>
                    <a:pt x="14061" y="17471"/>
                  </a:cubicBezTo>
                  <a:cubicBezTo>
                    <a:pt x="13663" y="17053"/>
                    <a:pt x="13308" y="16613"/>
                    <a:pt x="12931" y="16195"/>
                  </a:cubicBezTo>
                  <a:cubicBezTo>
                    <a:pt x="12513" y="15714"/>
                    <a:pt x="12094" y="15253"/>
                    <a:pt x="11634" y="14814"/>
                  </a:cubicBezTo>
                  <a:cubicBezTo>
                    <a:pt x="10002" y="13287"/>
                    <a:pt x="8349" y="11801"/>
                    <a:pt x="6717" y="10315"/>
                  </a:cubicBezTo>
                  <a:cubicBezTo>
                    <a:pt x="6549" y="10169"/>
                    <a:pt x="6403" y="10043"/>
                    <a:pt x="6215" y="9918"/>
                  </a:cubicBezTo>
                  <a:cubicBezTo>
                    <a:pt x="5503" y="9374"/>
                    <a:pt x="4771" y="8809"/>
                    <a:pt x="4101" y="8244"/>
                  </a:cubicBezTo>
                  <a:cubicBezTo>
                    <a:pt x="3327" y="7616"/>
                    <a:pt x="2427" y="7198"/>
                    <a:pt x="1800" y="6277"/>
                  </a:cubicBezTo>
                  <a:cubicBezTo>
                    <a:pt x="1758" y="6465"/>
                    <a:pt x="1716" y="6570"/>
                    <a:pt x="1737" y="6612"/>
                  </a:cubicBezTo>
                  <a:cubicBezTo>
                    <a:pt x="1904" y="7240"/>
                    <a:pt x="1800" y="7825"/>
                    <a:pt x="1339" y="8286"/>
                  </a:cubicBezTo>
                  <a:cubicBezTo>
                    <a:pt x="1067" y="8600"/>
                    <a:pt x="1067" y="8997"/>
                    <a:pt x="1109" y="9395"/>
                  </a:cubicBezTo>
                  <a:cubicBezTo>
                    <a:pt x="1632" y="10002"/>
                    <a:pt x="2218" y="10546"/>
                    <a:pt x="2846" y="11006"/>
                  </a:cubicBezTo>
                  <a:cubicBezTo>
                    <a:pt x="3160" y="11236"/>
                    <a:pt x="3432" y="11508"/>
                    <a:pt x="3725" y="11759"/>
                  </a:cubicBezTo>
                  <a:cubicBezTo>
                    <a:pt x="4436" y="12387"/>
                    <a:pt x="5148" y="13077"/>
                    <a:pt x="5880" y="13705"/>
                  </a:cubicBezTo>
                  <a:cubicBezTo>
                    <a:pt x="7261" y="14856"/>
                    <a:pt x="8663" y="15986"/>
                    <a:pt x="10065" y="17136"/>
                  </a:cubicBezTo>
                  <a:cubicBezTo>
                    <a:pt x="10274" y="17283"/>
                    <a:pt x="10504" y="17450"/>
                    <a:pt x="10734" y="17576"/>
                  </a:cubicBezTo>
                  <a:cubicBezTo>
                    <a:pt x="11362" y="17890"/>
                    <a:pt x="11906" y="18287"/>
                    <a:pt x="12408" y="18789"/>
                  </a:cubicBezTo>
                  <a:cubicBezTo>
                    <a:pt x="12806" y="19166"/>
                    <a:pt x="13308" y="19459"/>
                    <a:pt x="13789" y="19689"/>
                  </a:cubicBezTo>
                  <a:cubicBezTo>
                    <a:pt x="13998" y="19522"/>
                    <a:pt x="14207" y="19438"/>
                    <a:pt x="14187" y="19145"/>
                  </a:cubicBezTo>
                  <a:cubicBezTo>
                    <a:pt x="13977" y="19061"/>
                    <a:pt x="13768" y="18957"/>
                    <a:pt x="13538" y="18936"/>
                  </a:cubicBezTo>
                  <a:cubicBezTo>
                    <a:pt x="13140" y="18873"/>
                    <a:pt x="12889" y="18664"/>
                    <a:pt x="12638" y="18392"/>
                  </a:cubicBezTo>
                  <a:cubicBezTo>
                    <a:pt x="12408" y="18099"/>
                    <a:pt x="12157" y="17869"/>
                    <a:pt x="11885" y="17618"/>
                  </a:cubicBezTo>
                  <a:cubicBezTo>
                    <a:pt x="10650" y="16467"/>
                    <a:pt x="9395" y="15358"/>
                    <a:pt x="8181" y="14207"/>
                  </a:cubicBezTo>
                  <a:cubicBezTo>
                    <a:pt x="7889" y="13935"/>
                    <a:pt x="7617" y="13642"/>
                    <a:pt x="7303" y="13412"/>
                  </a:cubicBezTo>
                  <a:cubicBezTo>
                    <a:pt x="6633" y="12910"/>
                    <a:pt x="6026" y="12345"/>
                    <a:pt x="5420" y="11738"/>
                  </a:cubicBezTo>
                  <a:cubicBezTo>
                    <a:pt x="4938" y="11215"/>
                    <a:pt x="4373" y="10755"/>
                    <a:pt x="3892" y="10232"/>
                  </a:cubicBezTo>
                  <a:cubicBezTo>
                    <a:pt x="3683" y="10022"/>
                    <a:pt x="3495" y="9771"/>
                    <a:pt x="3285" y="9562"/>
                  </a:cubicBezTo>
                  <a:cubicBezTo>
                    <a:pt x="3076" y="9353"/>
                    <a:pt x="2867" y="9186"/>
                    <a:pt x="2658" y="8976"/>
                  </a:cubicBezTo>
                  <a:cubicBezTo>
                    <a:pt x="3013" y="8809"/>
                    <a:pt x="3285" y="8872"/>
                    <a:pt x="3536" y="9102"/>
                  </a:cubicBezTo>
                  <a:cubicBezTo>
                    <a:pt x="4101" y="9562"/>
                    <a:pt x="4645" y="10022"/>
                    <a:pt x="5189" y="10504"/>
                  </a:cubicBezTo>
                  <a:cubicBezTo>
                    <a:pt x="6152" y="11403"/>
                    <a:pt x="7072" y="12387"/>
                    <a:pt x="8181" y="13119"/>
                  </a:cubicBezTo>
                  <a:cubicBezTo>
                    <a:pt x="8223" y="13161"/>
                    <a:pt x="8244" y="13203"/>
                    <a:pt x="8307" y="13266"/>
                  </a:cubicBezTo>
                  <a:cubicBezTo>
                    <a:pt x="9960" y="14793"/>
                    <a:pt x="11592" y="16341"/>
                    <a:pt x="13224" y="17869"/>
                  </a:cubicBezTo>
                  <a:cubicBezTo>
                    <a:pt x="13726" y="17722"/>
                    <a:pt x="14166" y="17576"/>
                    <a:pt x="14375" y="18204"/>
                  </a:cubicBezTo>
                  <a:cubicBezTo>
                    <a:pt x="14396" y="18287"/>
                    <a:pt x="14500" y="18308"/>
                    <a:pt x="14584" y="18350"/>
                  </a:cubicBezTo>
                  <a:cubicBezTo>
                    <a:pt x="14898" y="18601"/>
                    <a:pt x="15212" y="18810"/>
                    <a:pt x="15505" y="19020"/>
                  </a:cubicBezTo>
                  <a:cubicBezTo>
                    <a:pt x="16697" y="18810"/>
                    <a:pt x="17911" y="18622"/>
                    <a:pt x="19083" y="18392"/>
                  </a:cubicBezTo>
                  <a:cubicBezTo>
                    <a:pt x="19187" y="18350"/>
                    <a:pt x="19376" y="18413"/>
                    <a:pt x="19376" y="18162"/>
                  </a:cubicBezTo>
                  <a:cubicBezTo>
                    <a:pt x="18852" y="18204"/>
                    <a:pt x="18350" y="18266"/>
                    <a:pt x="17848" y="18287"/>
                  </a:cubicBezTo>
                  <a:cubicBezTo>
                    <a:pt x="17283" y="18308"/>
                    <a:pt x="16865" y="18162"/>
                    <a:pt x="16488" y="17785"/>
                  </a:cubicBezTo>
                  <a:cubicBezTo>
                    <a:pt x="16572" y="17743"/>
                    <a:pt x="16656" y="17680"/>
                    <a:pt x="16718" y="17680"/>
                  </a:cubicBezTo>
                  <a:cubicBezTo>
                    <a:pt x="17702" y="17576"/>
                    <a:pt x="18643" y="17492"/>
                    <a:pt x="19606" y="17429"/>
                  </a:cubicBezTo>
                  <a:cubicBezTo>
                    <a:pt x="21510" y="17241"/>
                    <a:pt x="23414" y="17032"/>
                    <a:pt x="25297" y="16655"/>
                  </a:cubicBezTo>
                  <a:cubicBezTo>
                    <a:pt x="27347" y="16279"/>
                    <a:pt x="29377" y="15986"/>
                    <a:pt x="31448" y="15860"/>
                  </a:cubicBezTo>
                  <a:cubicBezTo>
                    <a:pt x="32892" y="15756"/>
                    <a:pt x="34294" y="15567"/>
                    <a:pt x="35738" y="15400"/>
                  </a:cubicBezTo>
                  <a:cubicBezTo>
                    <a:pt x="35759" y="15400"/>
                    <a:pt x="35801" y="15379"/>
                    <a:pt x="35842" y="15337"/>
                  </a:cubicBezTo>
                  <a:cubicBezTo>
                    <a:pt x="35863" y="15149"/>
                    <a:pt x="35905" y="14960"/>
                    <a:pt x="35905" y="14751"/>
                  </a:cubicBezTo>
                  <a:cubicBezTo>
                    <a:pt x="34399" y="14333"/>
                    <a:pt x="32913" y="14667"/>
                    <a:pt x="31428" y="14605"/>
                  </a:cubicBezTo>
                  <a:cubicBezTo>
                    <a:pt x="31114" y="14605"/>
                    <a:pt x="30779" y="14667"/>
                    <a:pt x="30444" y="14647"/>
                  </a:cubicBezTo>
                  <a:cubicBezTo>
                    <a:pt x="30256" y="14626"/>
                    <a:pt x="30026" y="14647"/>
                    <a:pt x="29816" y="14667"/>
                  </a:cubicBezTo>
                  <a:cubicBezTo>
                    <a:pt x="28603" y="14856"/>
                    <a:pt x="27389" y="15044"/>
                    <a:pt x="26155" y="15253"/>
                  </a:cubicBezTo>
                  <a:cubicBezTo>
                    <a:pt x="25987" y="15274"/>
                    <a:pt x="25820" y="15337"/>
                    <a:pt x="25632" y="15379"/>
                  </a:cubicBezTo>
                  <a:cubicBezTo>
                    <a:pt x="24439" y="15651"/>
                    <a:pt x="23226" y="15923"/>
                    <a:pt x="22033" y="16195"/>
                  </a:cubicBezTo>
                  <a:cubicBezTo>
                    <a:pt x="21949" y="16216"/>
                    <a:pt x="21845" y="16216"/>
                    <a:pt x="21782" y="16237"/>
                  </a:cubicBezTo>
                  <a:cubicBezTo>
                    <a:pt x="21321" y="16341"/>
                    <a:pt x="20882" y="16425"/>
                    <a:pt x="20464" y="16551"/>
                  </a:cubicBezTo>
                  <a:cubicBezTo>
                    <a:pt x="19794" y="16802"/>
                    <a:pt x="19083" y="16948"/>
                    <a:pt x="18350" y="16969"/>
                  </a:cubicBezTo>
                  <a:cubicBezTo>
                    <a:pt x="18057" y="16969"/>
                    <a:pt x="17723" y="16969"/>
                    <a:pt x="17451" y="17053"/>
                  </a:cubicBezTo>
                  <a:cubicBezTo>
                    <a:pt x="16865" y="17262"/>
                    <a:pt x="16279" y="17178"/>
                    <a:pt x="15672" y="17116"/>
                  </a:cubicBezTo>
                  <a:cubicBezTo>
                    <a:pt x="15400" y="17074"/>
                    <a:pt x="15086" y="17032"/>
                    <a:pt x="14772" y="17011"/>
                  </a:cubicBezTo>
                  <a:cubicBezTo>
                    <a:pt x="14689" y="17157"/>
                    <a:pt x="14668" y="17346"/>
                    <a:pt x="14626" y="17492"/>
                  </a:cubicBezTo>
                  <a:close/>
                  <a:moveTo>
                    <a:pt x="15609" y="20421"/>
                  </a:moveTo>
                  <a:cubicBezTo>
                    <a:pt x="16049" y="20108"/>
                    <a:pt x="16446" y="20170"/>
                    <a:pt x="16823" y="20191"/>
                  </a:cubicBezTo>
                  <a:cubicBezTo>
                    <a:pt x="17220" y="20212"/>
                    <a:pt x="17618" y="20254"/>
                    <a:pt x="18016" y="20212"/>
                  </a:cubicBezTo>
                  <a:cubicBezTo>
                    <a:pt x="18497" y="20191"/>
                    <a:pt x="19020" y="20149"/>
                    <a:pt x="19522" y="20045"/>
                  </a:cubicBezTo>
                  <a:cubicBezTo>
                    <a:pt x="20903" y="19731"/>
                    <a:pt x="22305" y="19543"/>
                    <a:pt x="23686" y="19354"/>
                  </a:cubicBezTo>
                  <a:cubicBezTo>
                    <a:pt x="24104" y="19313"/>
                    <a:pt x="24502" y="19166"/>
                    <a:pt x="24920" y="19124"/>
                  </a:cubicBezTo>
                  <a:cubicBezTo>
                    <a:pt x="26824" y="18894"/>
                    <a:pt x="28708" y="18476"/>
                    <a:pt x="30591" y="18078"/>
                  </a:cubicBezTo>
                  <a:cubicBezTo>
                    <a:pt x="30842" y="18015"/>
                    <a:pt x="31135" y="17953"/>
                    <a:pt x="31407" y="17973"/>
                  </a:cubicBezTo>
                  <a:cubicBezTo>
                    <a:pt x="31951" y="18015"/>
                    <a:pt x="32474" y="17953"/>
                    <a:pt x="33018" y="17911"/>
                  </a:cubicBezTo>
                  <a:cubicBezTo>
                    <a:pt x="33625" y="17890"/>
                    <a:pt x="34189" y="17660"/>
                    <a:pt x="34796" y="17764"/>
                  </a:cubicBezTo>
                  <a:cubicBezTo>
                    <a:pt x="35089" y="17806"/>
                    <a:pt x="35236" y="17660"/>
                    <a:pt x="35298" y="17367"/>
                  </a:cubicBezTo>
                  <a:cubicBezTo>
                    <a:pt x="35340" y="17032"/>
                    <a:pt x="35382" y="16655"/>
                    <a:pt x="35424" y="16320"/>
                  </a:cubicBezTo>
                  <a:cubicBezTo>
                    <a:pt x="34985" y="16069"/>
                    <a:pt x="34566" y="16216"/>
                    <a:pt x="34169" y="16320"/>
                  </a:cubicBezTo>
                  <a:cubicBezTo>
                    <a:pt x="34148" y="16320"/>
                    <a:pt x="34127" y="16404"/>
                    <a:pt x="34085" y="16425"/>
                  </a:cubicBezTo>
                  <a:cubicBezTo>
                    <a:pt x="34252" y="16551"/>
                    <a:pt x="34378" y="16655"/>
                    <a:pt x="34650" y="16864"/>
                  </a:cubicBezTo>
                  <a:cubicBezTo>
                    <a:pt x="34085" y="16948"/>
                    <a:pt x="33708" y="17032"/>
                    <a:pt x="33290" y="17074"/>
                  </a:cubicBezTo>
                  <a:cubicBezTo>
                    <a:pt x="33039" y="17116"/>
                    <a:pt x="32809" y="17178"/>
                    <a:pt x="32578" y="17157"/>
                  </a:cubicBezTo>
                  <a:cubicBezTo>
                    <a:pt x="32055" y="17074"/>
                    <a:pt x="31553" y="17178"/>
                    <a:pt x="31051" y="17241"/>
                  </a:cubicBezTo>
                  <a:cubicBezTo>
                    <a:pt x="30005" y="17367"/>
                    <a:pt x="28959" y="17471"/>
                    <a:pt x="27912" y="17597"/>
                  </a:cubicBezTo>
                  <a:cubicBezTo>
                    <a:pt x="26866" y="17743"/>
                    <a:pt x="25799" y="17743"/>
                    <a:pt x="24816" y="17994"/>
                  </a:cubicBezTo>
                  <a:cubicBezTo>
                    <a:pt x="22849" y="18538"/>
                    <a:pt x="20757" y="18517"/>
                    <a:pt x="18790" y="19061"/>
                  </a:cubicBezTo>
                  <a:cubicBezTo>
                    <a:pt x="18685" y="19103"/>
                    <a:pt x="18560" y="19103"/>
                    <a:pt x="18434" y="19103"/>
                  </a:cubicBezTo>
                  <a:cubicBezTo>
                    <a:pt x="17304" y="19271"/>
                    <a:pt x="16174" y="19438"/>
                    <a:pt x="15044" y="19626"/>
                  </a:cubicBezTo>
                  <a:cubicBezTo>
                    <a:pt x="14940" y="19836"/>
                    <a:pt x="14877" y="20003"/>
                    <a:pt x="14793" y="20170"/>
                  </a:cubicBezTo>
                  <a:cubicBezTo>
                    <a:pt x="15044" y="20505"/>
                    <a:pt x="15254" y="20798"/>
                    <a:pt x="15463" y="21091"/>
                  </a:cubicBezTo>
                  <a:cubicBezTo>
                    <a:pt x="15881" y="21133"/>
                    <a:pt x="16300" y="21196"/>
                    <a:pt x="16718" y="21217"/>
                  </a:cubicBezTo>
                  <a:cubicBezTo>
                    <a:pt x="16865" y="21217"/>
                    <a:pt x="17011" y="21112"/>
                    <a:pt x="17220" y="21028"/>
                  </a:cubicBezTo>
                  <a:cubicBezTo>
                    <a:pt x="16656" y="20819"/>
                    <a:pt x="16028" y="21028"/>
                    <a:pt x="15609" y="20421"/>
                  </a:cubicBezTo>
                  <a:close/>
                  <a:moveTo>
                    <a:pt x="1842" y="5461"/>
                  </a:moveTo>
                  <a:cubicBezTo>
                    <a:pt x="2218" y="5859"/>
                    <a:pt x="2553" y="6361"/>
                    <a:pt x="3013" y="6654"/>
                  </a:cubicBezTo>
                  <a:cubicBezTo>
                    <a:pt x="3997" y="7281"/>
                    <a:pt x="4855" y="8014"/>
                    <a:pt x="5775" y="8683"/>
                  </a:cubicBezTo>
                  <a:cubicBezTo>
                    <a:pt x="6256" y="9081"/>
                    <a:pt x="6780" y="9437"/>
                    <a:pt x="7261" y="9855"/>
                  </a:cubicBezTo>
                  <a:cubicBezTo>
                    <a:pt x="8705" y="11152"/>
                    <a:pt x="10085" y="12450"/>
                    <a:pt x="11529" y="13768"/>
                  </a:cubicBezTo>
                  <a:cubicBezTo>
                    <a:pt x="11592" y="13831"/>
                    <a:pt x="11676" y="14019"/>
                    <a:pt x="11906" y="13831"/>
                  </a:cubicBezTo>
                  <a:cubicBezTo>
                    <a:pt x="11571" y="13475"/>
                    <a:pt x="11257" y="13140"/>
                    <a:pt x="10922" y="12784"/>
                  </a:cubicBezTo>
                  <a:cubicBezTo>
                    <a:pt x="10316" y="12199"/>
                    <a:pt x="9667" y="11675"/>
                    <a:pt x="9144" y="11006"/>
                  </a:cubicBezTo>
                  <a:cubicBezTo>
                    <a:pt x="8202" y="9834"/>
                    <a:pt x="7177" y="8746"/>
                    <a:pt x="6047" y="7742"/>
                  </a:cubicBezTo>
                  <a:cubicBezTo>
                    <a:pt x="5566" y="7302"/>
                    <a:pt x="5064" y="6884"/>
                    <a:pt x="4645" y="6361"/>
                  </a:cubicBezTo>
                  <a:cubicBezTo>
                    <a:pt x="4018" y="5545"/>
                    <a:pt x="3264" y="4938"/>
                    <a:pt x="2427" y="4415"/>
                  </a:cubicBezTo>
                  <a:cubicBezTo>
                    <a:pt x="2281" y="4352"/>
                    <a:pt x="2072" y="4248"/>
                    <a:pt x="1946" y="4268"/>
                  </a:cubicBezTo>
                  <a:cubicBezTo>
                    <a:pt x="1737" y="4310"/>
                    <a:pt x="1821" y="4561"/>
                    <a:pt x="1842" y="4729"/>
                  </a:cubicBezTo>
                  <a:close/>
                  <a:moveTo>
                    <a:pt x="25088" y="20170"/>
                  </a:moveTo>
                  <a:cubicBezTo>
                    <a:pt x="25464" y="20359"/>
                    <a:pt x="25778" y="20296"/>
                    <a:pt x="26092" y="20212"/>
                  </a:cubicBezTo>
                  <a:cubicBezTo>
                    <a:pt x="26762" y="20066"/>
                    <a:pt x="27452" y="19919"/>
                    <a:pt x="28122" y="19919"/>
                  </a:cubicBezTo>
                  <a:cubicBezTo>
                    <a:pt x="28331" y="19919"/>
                    <a:pt x="28540" y="19919"/>
                    <a:pt x="28749" y="19877"/>
                  </a:cubicBezTo>
                  <a:cubicBezTo>
                    <a:pt x="29231" y="19752"/>
                    <a:pt x="29691" y="19668"/>
                    <a:pt x="30172" y="19710"/>
                  </a:cubicBezTo>
                  <a:cubicBezTo>
                    <a:pt x="30507" y="19752"/>
                    <a:pt x="31072" y="19501"/>
                    <a:pt x="31365" y="19292"/>
                  </a:cubicBezTo>
                  <a:cubicBezTo>
                    <a:pt x="29252" y="19417"/>
                    <a:pt x="27159" y="19626"/>
                    <a:pt x="25088" y="201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33"/>
            <p:cNvSpPr/>
            <p:nvPr/>
          </p:nvSpPr>
          <p:spPr>
            <a:xfrm>
              <a:off x="-956775" y="2745150"/>
              <a:ext cx="339000" cy="142825"/>
            </a:xfrm>
            <a:custGeom>
              <a:avLst/>
              <a:gdLst/>
              <a:ahLst/>
              <a:cxnLst/>
              <a:rect l="l" t="t" r="r" b="b"/>
              <a:pathLst>
                <a:path w="13560" h="5713" extrusionOk="0">
                  <a:moveTo>
                    <a:pt x="1" y="1863"/>
                  </a:moveTo>
                  <a:cubicBezTo>
                    <a:pt x="315" y="1632"/>
                    <a:pt x="629" y="1674"/>
                    <a:pt x="922" y="1716"/>
                  </a:cubicBezTo>
                  <a:cubicBezTo>
                    <a:pt x="1842" y="1842"/>
                    <a:pt x="2700" y="1716"/>
                    <a:pt x="3600" y="1465"/>
                  </a:cubicBezTo>
                  <a:cubicBezTo>
                    <a:pt x="4374" y="1256"/>
                    <a:pt x="5190" y="1193"/>
                    <a:pt x="5964" y="1026"/>
                  </a:cubicBezTo>
                  <a:cubicBezTo>
                    <a:pt x="6341" y="942"/>
                    <a:pt x="6738" y="816"/>
                    <a:pt x="7073" y="670"/>
                  </a:cubicBezTo>
                  <a:cubicBezTo>
                    <a:pt x="7533" y="461"/>
                    <a:pt x="8015" y="293"/>
                    <a:pt x="8538" y="293"/>
                  </a:cubicBezTo>
                  <a:cubicBezTo>
                    <a:pt x="8621" y="293"/>
                    <a:pt x="8726" y="314"/>
                    <a:pt x="8789" y="293"/>
                  </a:cubicBezTo>
                  <a:cubicBezTo>
                    <a:pt x="9626" y="0"/>
                    <a:pt x="10463" y="189"/>
                    <a:pt x="11279" y="314"/>
                  </a:cubicBezTo>
                  <a:cubicBezTo>
                    <a:pt x="12032" y="419"/>
                    <a:pt x="12618" y="795"/>
                    <a:pt x="12827" y="1611"/>
                  </a:cubicBezTo>
                  <a:cubicBezTo>
                    <a:pt x="12869" y="1842"/>
                    <a:pt x="13015" y="2030"/>
                    <a:pt x="13141" y="2239"/>
                  </a:cubicBezTo>
                  <a:cubicBezTo>
                    <a:pt x="13183" y="2344"/>
                    <a:pt x="13287" y="2407"/>
                    <a:pt x="13350" y="2511"/>
                  </a:cubicBezTo>
                  <a:cubicBezTo>
                    <a:pt x="13559" y="2909"/>
                    <a:pt x="13455" y="3306"/>
                    <a:pt x="13015" y="3453"/>
                  </a:cubicBezTo>
                  <a:cubicBezTo>
                    <a:pt x="12806" y="3536"/>
                    <a:pt x="12534" y="3599"/>
                    <a:pt x="12304" y="3620"/>
                  </a:cubicBezTo>
                  <a:lnTo>
                    <a:pt x="11676" y="3704"/>
                  </a:lnTo>
                  <a:cubicBezTo>
                    <a:pt x="11049" y="3746"/>
                    <a:pt x="10442" y="3850"/>
                    <a:pt x="9814" y="4039"/>
                  </a:cubicBezTo>
                  <a:cubicBezTo>
                    <a:pt x="9709" y="4060"/>
                    <a:pt x="9584" y="4080"/>
                    <a:pt x="9458" y="4080"/>
                  </a:cubicBezTo>
                  <a:cubicBezTo>
                    <a:pt x="8768" y="3955"/>
                    <a:pt x="8140" y="4227"/>
                    <a:pt x="7512" y="4373"/>
                  </a:cubicBezTo>
                  <a:cubicBezTo>
                    <a:pt x="7010" y="4499"/>
                    <a:pt x="6550" y="4666"/>
                    <a:pt x="6027" y="4645"/>
                  </a:cubicBezTo>
                  <a:cubicBezTo>
                    <a:pt x="5525" y="4604"/>
                    <a:pt x="5106" y="4896"/>
                    <a:pt x="4688" y="5106"/>
                  </a:cubicBezTo>
                  <a:cubicBezTo>
                    <a:pt x="4374" y="5273"/>
                    <a:pt x="4060" y="5441"/>
                    <a:pt x="3725" y="5545"/>
                  </a:cubicBezTo>
                  <a:cubicBezTo>
                    <a:pt x="3139" y="5713"/>
                    <a:pt x="2616" y="5692"/>
                    <a:pt x="2177" y="5168"/>
                  </a:cubicBezTo>
                  <a:cubicBezTo>
                    <a:pt x="1821" y="4687"/>
                    <a:pt x="1361" y="4290"/>
                    <a:pt x="1047" y="3808"/>
                  </a:cubicBezTo>
                  <a:cubicBezTo>
                    <a:pt x="817" y="3432"/>
                    <a:pt x="608" y="3076"/>
                    <a:pt x="524" y="2679"/>
                  </a:cubicBezTo>
                  <a:cubicBezTo>
                    <a:pt x="482" y="2386"/>
                    <a:pt x="357" y="2197"/>
                    <a:pt x="85" y="2093"/>
                  </a:cubicBezTo>
                  <a:cubicBezTo>
                    <a:pt x="64" y="2072"/>
                    <a:pt x="64" y="1967"/>
                    <a:pt x="1" y="1863"/>
                  </a:cubicBezTo>
                  <a:close/>
                  <a:moveTo>
                    <a:pt x="1361" y="2448"/>
                  </a:moveTo>
                  <a:cubicBezTo>
                    <a:pt x="1717" y="3557"/>
                    <a:pt x="2449" y="4164"/>
                    <a:pt x="3014" y="4855"/>
                  </a:cubicBezTo>
                  <a:cubicBezTo>
                    <a:pt x="3704" y="4750"/>
                    <a:pt x="4290" y="4541"/>
                    <a:pt x="4855" y="4227"/>
                  </a:cubicBezTo>
                  <a:cubicBezTo>
                    <a:pt x="5232" y="3976"/>
                    <a:pt x="5692" y="3871"/>
                    <a:pt x="6131" y="3871"/>
                  </a:cubicBezTo>
                  <a:cubicBezTo>
                    <a:pt x="6487" y="3871"/>
                    <a:pt x="6843" y="3767"/>
                    <a:pt x="7178" y="3704"/>
                  </a:cubicBezTo>
                  <a:cubicBezTo>
                    <a:pt x="7931" y="3536"/>
                    <a:pt x="8642" y="3181"/>
                    <a:pt x="9458" y="3348"/>
                  </a:cubicBezTo>
                  <a:cubicBezTo>
                    <a:pt x="9563" y="3390"/>
                    <a:pt x="9688" y="3327"/>
                    <a:pt x="9793" y="3306"/>
                  </a:cubicBezTo>
                  <a:cubicBezTo>
                    <a:pt x="10442" y="3076"/>
                    <a:pt x="11132" y="3034"/>
                    <a:pt x="11802" y="2909"/>
                  </a:cubicBezTo>
                  <a:cubicBezTo>
                    <a:pt x="11990" y="2867"/>
                    <a:pt x="12199" y="2867"/>
                    <a:pt x="12450" y="2825"/>
                  </a:cubicBezTo>
                  <a:cubicBezTo>
                    <a:pt x="12304" y="2448"/>
                    <a:pt x="12178" y="2093"/>
                    <a:pt x="12011" y="1779"/>
                  </a:cubicBezTo>
                  <a:cubicBezTo>
                    <a:pt x="11802" y="1360"/>
                    <a:pt x="11488" y="1088"/>
                    <a:pt x="10965" y="1047"/>
                  </a:cubicBezTo>
                  <a:cubicBezTo>
                    <a:pt x="10316" y="1026"/>
                    <a:pt x="9647" y="816"/>
                    <a:pt x="8998" y="1088"/>
                  </a:cubicBezTo>
                  <a:cubicBezTo>
                    <a:pt x="8893" y="1130"/>
                    <a:pt x="8768" y="1109"/>
                    <a:pt x="8642" y="1109"/>
                  </a:cubicBezTo>
                  <a:cubicBezTo>
                    <a:pt x="8161" y="1088"/>
                    <a:pt x="7743" y="1214"/>
                    <a:pt x="7324" y="1402"/>
                  </a:cubicBezTo>
                  <a:cubicBezTo>
                    <a:pt x="6906" y="1570"/>
                    <a:pt x="6487" y="1737"/>
                    <a:pt x="6069" y="1842"/>
                  </a:cubicBezTo>
                  <a:cubicBezTo>
                    <a:pt x="5232" y="2030"/>
                    <a:pt x="4374" y="2155"/>
                    <a:pt x="3516" y="2302"/>
                  </a:cubicBezTo>
                  <a:cubicBezTo>
                    <a:pt x="2888" y="2407"/>
                    <a:pt x="2198" y="2595"/>
                    <a:pt x="1361" y="24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33"/>
            <p:cNvSpPr/>
            <p:nvPr/>
          </p:nvSpPr>
          <p:spPr>
            <a:xfrm>
              <a:off x="-604200" y="2736250"/>
              <a:ext cx="263125" cy="239075"/>
            </a:xfrm>
            <a:custGeom>
              <a:avLst/>
              <a:gdLst/>
              <a:ahLst/>
              <a:cxnLst/>
              <a:rect l="l" t="t" r="r" b="b"/>
              <a:pathLst>
                <a:path w="10525" h="9563" extrusionOk="0">
                  <a:moveTo>
                    <a:pt x="10525" y="9500"/>
                  </a:moveTo>
                  <a:cubicBezTo>
                    <a:pt x="10420" y="9542"/>
                    <a:pt x="10378" y="9563"/>
                    <a:pt x="10358" y="9563"/>
                  </a:cubicBezTo>
                  <a:cubicBezTo>
                    <a:pt x="9542" y="9291"/>
                    <a:pt x="8705" y="9019"/>
                    <a:pt x="8056" y="8454"/>
                  </a:cubicBezTo>
                  <a:cubicBezTo>
                    <a:pt x="7345" y="7847"/>
                    <a:pt x="6696" y="7157"/>
                    <a:pt x="5880" y="6717"/>
                  </a:cubicBezTo>
                  <a:cubicBezTo>
                    <a:pt x="5713" y="6613"/>
                    <a:pt x="5566" y="6424"/>
                    <a:pt x="5420" y="6299"/>
                  </a:cubicBezTo>
                  <a:lnTo>
                    <a:pt x="3369" y="4248"/>
                  </a:lnTo>
                  <a:cubicBezTo>
                    <a:pt x="3202" y="4081"/>
                    <a:pt x="3013" y="3872"/>
                    <a:pt x="2846" y="3662"/>
                  </a:cubicBezTo>
                  <a:cubicBezTo>
                    <a:pt x="2323" y="3035"/>
                    <a:pt x="1842" y="2407"/>
                    <a:pt x="1235" y="1842"/>
                  </a:cubicBezTo>
                  <a:cubicBezTo>
                    <a:pt x="816" y="1486"/>
                    <a:pt x="523" y="963"/>
                    <a:pt x="189" y="524"/>
                  </a:cubicBezTo>
                  <a:cubicBezTo>
                    <a:pt x="84" y="377"/>
                    <a:pt x="0" y="210"/>
                    <a:pt x="189" y="22"/>
                  </a:cubicBezTo>
                  <a:cubicBezTo>
                    <a:pt x="440" y="1"/>
                    <a:pt x="628" y="189"/>
                    <a:pt x="754" y="335"/>
                  </a:cubicBezTo>
                  <a:cubicBezTo>
                    <a:pt x="1653" y="1403"/>
                    <a:pt x="2741" y="2239"/>
                    <a:pt x="3536" y="3390"/>
                  </a:cubicBezTo>
                  <a:cubicBezTo>
                    <a:pt x="3641" y="3558"/>
                    <a:pt x="3767" y="3662"/>
                    <a:pt x="3892" y="3788"/>
                  </a:cubicBezTo>
                  <a:lnTo>
                    <a:pt x="5859" y="5755"/>
                  </a:lnTo>
                  <a:cubicBezTo>
                    <a:pt x="6026" y="5901"/>
                    <a:pt x="6194" y="6110"/>
                    <a:pt x="6382" y="6215"/>
                  </a:cubicBezTo>
                  <a:cubicBezTo>
                    <a:pt x="7073" y="6613"/>
                    <a:pt x="7617" y="7157"/>
                    <a:pt x="8182" y="7680"/>
                  </a:cubicBezTo>
                  <a:cubicBezTo>
                    <a:pt x="8558" y="8035"/>
                    <a:pt x="8956" y="8349"/>
                    <a:pt x="9416" y="8579"/>
                  </a:cubicBezTo>
                  <a:cubicBezTo>
                    <a:pt x="9855" y="8789"/>
                    <a:pt x="10211" y="9123"/>
                    <a:pt x="10525" y="9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" name="Google Shape;178;p33"/>
          <p:cNvGrpSpPr/>
          <p:nvPr/>
        </p:nvGrpSpPr>
        <p:grpSpPr>
          <a:xfrm>
            <a:off x="725266" y="3048208"/>
            <a:ext cx="2356733" cy="3297600"/>
            <a:chOff x="347000" y="2571750"/>
            <a:chExt cx="1767550" cy="2473200"/>
          </a:xfrm>
        </p:grpSpPr>
        <p:sp>
          <p:nvSpPr>
            <p:cNvPr id="179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oogle Shape;227;p33"/>
          <p:cNvGrpSpPr/>
          <p:nvPr/>
        </p:nvGrpSpPr>
        <p:grpSpPr>
          <a:xfrm>
            <a:off x="8523643" y="3929142"/>
            <a:ext cx="3163733" cy="2411500"/>
            <a:chOff x="6368425" y="3177488"/>
            <a:chExt cx="2372800" cy="1808625"/>
          </a:xfrm>
        </p:grpSpPr>
        <p:sp>
          <p:nvSpPr>
            <p:cNvPr id="228" name="Google Shape;228;p33"/>
            <p:cNvSpPr/>
            <p:nvPr/>
          </p:nvSpPr>
          <p:spPr>
            <a:xfrm>
              <a:off x="6790225" y="4710413"/>
              <a:ext cx="177350" cy="192000"/>
            </a:xfrm>
            <a:custGeom>
              <a:avLst/>
              <a:gdLst/>
              <a:ahLst/>
              <a:cxnLst/>
              <a:rect l="l" t="t" r="r" b="b"/>
              <a:pathLst>
                <a:path w="7094" h="7680" extrusionOk="0">
                  <a:moveTo>
                    <a:pt x="1423" y="1"/>
                  </a:moveTo>
                  <a:cubicBezTo>
                    <a:pt x="1946" y="398"/>
                    <a:pt x="2197" y="900"/>
                    <a:pt x="2490" y="1361"/>
                  </a:cubicBezTo>
                  <a:cubicBezTo>
                    <a:pt x="2616" y="1570"/>
                    <a:pt x="2699" y="1821"/>
                    <a:pt x="2888" y="1988"/>
                  </a:cubicBezTo>
                  <a:cubicBezTo>
                    <a:pt x="3473" y="2595"/>
                    <a:pt x="4059" y="3244"/>
                    <a:pt x="4520" y="3955"/>
                  </a:cubicBezTo>
                  <a:cubicBezTo>
                    <a:pt x="4771" y="4269"/>
                    <a:pt x="5001" y="4583"/>
                    <a:pt x="5231" y="4918"/>
                  </a:cubicBezTo>
                  <a:cubicBezTo>
                    <a:pt x="5524" y="5315"/>
                    <a:pt x="5775" y="5713"/>
                    <a:pt x="6173" y="6027"/>
                  </a:cubicBezTo>
                  <a:cubicBezTo>
                    <a:pt x="6549" y="6320"/>
                    <a:pt x="6779" y="6759"/>
                    <a:pt x="7093" y="7115"/>
                  </a:cubicBezTo>
                  <a:cubicBezTo>
                    <a:pt x="6445" y="7680"/>
                    <a:pt x="5670" y="7470"/>
                    <a:pt x="4938" y="7596"/>
                  </a:cubicBezTo>
                  <a:cubicBezTo>
                    <a:pt x="4248" y="6947"/>
                    <a:pt x="3557" y="6257"/>
                    <a:pt x="3034" y="5441"/>
                  </a:cubicBezTo>
                  <a:cubicBezTo>
                    <a:pt x="2323" y="4374"/>
                    <a:pt x="1548" y="3349"/>
                    <a:pt x="816" y="2302"/>
                  </a:cubicBezTo>
                  <a:cubicBezTo>
                    <a:pt x="691" y="2135"/>
                    <a:pt x="544" y="1988"/>
                    <a:pt x="398" y="1821"/>
                  </a:cubicBezTo>
                  <a:cubicBezTo>
                    <a:pt x="0" y="1361"/>
                    <a:pt x="0" y="1235"/>
                    <a:pt x="230" y="775"/>
                  </a:cubicBezTo>
                  <a:cubicBezTo>
                    <a:pt x="439" y="356"/>
                    <a:pt x="711" y="64"/>
                    <a:pt x="1235" y="210"/>
                  </a:cubicBezTo>
                  <a:cubicBezTo>
                    <a:pt x="1235" y="189"/>
                    <a:pt x="1318" y="84"/>
                    <a:pt x="14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33"/>
            <p:cNvSpPr/>
            <p:nvPr/>
          </p:nvSpPr>
          <p:spPr>
            <a:xfrm>
              <a:off x="6928825" y="4913388"/>
              <a:ext cx="55475" cy="45525"/>
            </a:xfrm>
            <a:custGeom>
              <a:avLst/>
              <a:gdLst/>
              <a:ahLst/>
              <a:cxnLst/>
              <a:rect l="l" t="t" r="r" b="b"/>
              <a:pathLst>
                <a:path w="2219" h="1821" extrusionOk="0">
                  <a:moveTo>
                    <a:pt x="1863" y="1820"/>
                  </a:moveTo>
                  <a:cubicBezTo>
                    <a:pt x="1319" y="1235"/>
                    <a:pt x="503" y="1025"/>
                    <a:pt x="1" y="314"/>
                  </a:cubicBezTo>
                  <a:cubicBezTo>
                    <a:pt x="629" y="188"/>
                    <a:pt x="1173" y="105"/>
                    <a:pt x="1737" y="0"/>
                  </a:cubicBezTo>
                  <a:cubicBezTo>
                    <a:pt x="1758" y="0"/>
                    <a:pt x="1779" y="21"/>
                    <a:pt x="1800" y="21"/>
                  </a:cubicBezTo>
                  <a:cubicBezTo>
                    <a:pt x="1905" y="356"/>
                    <a:pt x="2051" y="712"/>
                    <a:pt x="2156" y="1046"/>
                  </a:cubicBezTo>
                  <a:cubicBezTo>
                    <a:pt x="2219" y="1297"/>
                    <a:pt x="2219" y="1569"/>
                    <a:pt x="1863" y="1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33"/>
            <p:cNvSpPr/>
            <p:nvPr/>
          </p:nvSpPr>
          <p:spPr>
            <a:xfrm>
              <a:off x="6763025" y="4681638"/>
              <a:ext cx="244825" cy="304475"/>
            </a:xfrm>
            <a:custGeom>
              <a:avLst/>
              <a:gdLst/>
              <a:ahLst/>
              <a:cxnLst/>
              <a:rect l="l" t="t" r="r" b="b"/>
              <a:pathLst>
                <a:path w="9793" h="12179" extrusionOk="0">
                  <a:moveTo>
                    <a:pt x="1883" y="1"/>
                  </a:moveTo>
                  <a:cubicBezTo>
                    <a:pt x="2783" y="419"/>
                    <a:pt x="3473" y="1089"/>
                    <a:pt x="3976" y="1884"/>
                  </a:cubicBezTo>
                  <a:cubicBezTo>
                    <a:pt x="4289" y="2407"/>
                    <a:pt x="4708" y="2826"/>
                    <a:pt x="5126" y="3286"/>
                  </a:cubicBezTo>
                  <a:cubicBezTo>
                    <a:pt x="5775" y="3956"/>
                    <a:pt x="6403" y="4667"/>
                    <a:pt x="6905" y="5483"/>
                  </a:cubicBezTo>
                  <a:cubicBezTo>
                    <a:pt x="7135" y="5860"/>
                    <a:pt x="7365" y="6257"/>
                    <a:pt x="7805" y="6466"/>
                  </a:cubicBezTo>
                  <a:cubicBezTo>
                    <a:pt x="7909" y="6529"/>
                    <a:pt x="7993" y="6634"/>
                    <a:pt x="8077" y="6696"/>
                  </a:cubicBezTo>
                  <a:cubicBezTo>
                    <a:pt x="8537" y="7324"/>
                    <a:pt x="9018" y="7952"/>
                    <a:pt x="9458" y="8580"/>
                  </a:cubicBezTo>
                  <a:cubicBezTo>
                    <a:pt x="9332" y="9249"/>
                    <a:pt x="9332" y="9835"/>
                    <a:pt x="9625" y="10421"/>
                  </a:cubicBezTo>
                  <a:cubicBezTo>
                    <a:pt x="9792" y="10818"/>
                    <a:pt x="9750" y="11258"/>
                    <a:pt x="9750" y="11676"/>
                  </a:cubicBezTo>
                  <a:cubicBezTo>
                    <a:pt x="9750" y="11990"/>
                    <a:pt x="9478" y="12178"/>
                    <a:pt x="9165" y="12116"/>
                  </a:cubicBezTo>
                  <a:cubicBezTo>
                    <a:pt x="8955" y="12074"/>
                    <a:pt x="8746" y="11990"/>
                    <a:pt x="8621" y="11823"/>
                  </a:cubicBezTo>
                  <a:cubicBezTo>
                    <a:pt x="8411" y="11593"/>
                    <a:pt x="8160" y="11488"/>
                    <a:pt x="7867" y="11362"/>
                  </a:cubicBezTo>
                  <a:cubicBezTo>
                    <a:pt x="6905" y="10944"/>
                    <a:pt x="6173" y="10191"/>
                    <a:pt x="5461" y="9458"/>
                  </a:cubicBezTo>
                  <a:cubicBezTo>
                    <a:pt x="5356" y="9354"/>
                    <a:pt x="5294" y="9186"/>
                    <a:pt x="5231" y="9061"/>
                  </a:cubicBezTo>
                  <a:cubicBezTo>
                    <a:pt x="5168" y="8956"/>
                    <a:pt x="5126" y="8831"/>
                    <a:pt x="5022" y="8768"/>
                  </a:cubicBezTo>
                  <a:cubicBezTo>
                    <a:pt x="4394" y="8412"/>
                    <a:pt x="4017" y="7805"/>
                    <a:pt x="3620" y="7220"/>
                  </a:cubicBezTo>
                  <a:cubicBezTo>
                    <a:pt x="3369" y="6864"/>
                    <a:pt x="3139" y="6466"/>
                    <a:pt x="2846" y="6111"/>
                  </a:cubicBezTo>
                  <a:cubicBezTo>
                    <a:pt x="2574" y="5734"/>
                    <a:pt x="2260" y="5399"/>
                    <a:pt x="1988" y="5064"/>
                  </a:cubicBezTo>
                  <a:cubicBezTo>
                    <a:pt x="1486" y="4458"/>
                    <a:pt x="963" y="3851"/>
                    <a:pt x="460" y="3223"/>
                  </a:cubicBezTo>
                  <a:cubicBezTo>
                    <a:pt x="105" y="2763"/>
                    <a:pt x="0" y="2177"/>
                    <a:pt x="167" y="1654"/>
                  </a:cubicBezTo>
                  <a:cubicBezTo>
                    <a:pt x="335" y="1194"/>
                    <a:pt x="628" y="733"/>
                    <a:pt x="1067" y="461"/>
                  </a:cubicBezTo>
                  <a:cubicBezTo>
                    <a:pt x="1318" y="315"/>
                    <a:pt x="1569" y="189"/>
                    <a:pt x="1883" y="1"/>
                  </a:cubicBezTo>
                  <a:close/>
                  <a:moveTo>
                    <a:pt x="2511" y="1152"/>
                  </a:moveTo>
                  <a:cubicBezTo>
                    <a:pt x="2406" y="1235"/>
                    <a:pt x="2323" y="1340"/>
                    <a:pt x="2260" y="1340"/>
                  </a:cubicBezTo>
                  <a:cubicBezTo>
                    <a:pt x="1737" y="1194"/>
                    <a:pt x="1486" y="1466"/>
                    <a:pt x="1276" y="1884"/>
                  </a:cubicBezTo>
                  <a:cubicBezTo>
                    <a:pt x="1046" y="2365"/>
                    <a:pt x="1046" y="2512"/>
                    <a:pt x="1423" y="2930"/>
                  </a:cubicBezTo>
                  <a:cubicBezTo>
                    <a:pt x="1569" y="3098"/>
                    <a:pt x="1716" y="3244"/>
                    <a:pt x="1841" y="3432"/>
                  </a:cubicBezTo>
                  <a:cubicBezTo>
                    <a:pt x="2615" y="4479"/>
                    <a:pt x="3369" y="5504"/>
                    <a:pt x="4080" y="6571"/>
                  </a:cubicBezTo>
                  <a:cubicBezTo>
                    <a:pt x="4624" y="7408"/>
                    <a:pt x="5294" y="8098"/>
                    <a:pt x="5984" y="8726"/>
                  </a:cubicBezTo>
                  <a:cubicBezTo>
                    <a:pt x="6717" y="8580"/>
                    <a:pt x="7470" y="8768"/>
                    <a:pt x="8118" y="8245"/>
                  </a:cubicBezTo>
                  <a:cubicBezTo>
                    <a:pt x="7825" y="7889"/>
                    <a:pt x="7595" y="7408"/>
                    <a:pt x="7198" y="7157"/>
                  </a:cubicBezTo>
                  <a:cubicBezTo>
                    <a:pt x="6779" y="6843"/>
                    <a:pt x="6549" y="6445"/>
                    <a:pt x="6256" y="6048"/>
                  </a:cubicBezTo>
                  <a:cubicBezTo>
                    <a:pt x="6026" y="5734"/>
                    <a:pt x="5796" y="5420"/>
                    <a:pt x="5566" y="5085"/>
                  </a:cubicBezTo>
                  <a:cubicBezTo>
                    <a:pt x="5064" y="4374"/>
                    <a:pt x="4520" y="3746"/>
                    <a:pt x="3913" y="3119"/>
                  </a:cubicBezTo>
                  <a:cubicBezTo>
                    <a:pt x="3766" y="2972"/>
                    <a:pt x="3662" y="2700"/>
                    <a:pt x="3515" y="2491"/>
                  </a:cubicBezTo>
                  <a:cubicBezTo>
                    <a:pt x="3264" y="2051"/>
                    <a:pt x="2992" y="1549"/>
                    <a:pt x="2511" y="1152"/>
                  </a:cubicBezTo>
                  <a:close/>
                  <a:moveTo>
                    <a:pt x="8495" y="11090"/>
                  </a:moveTo>
                  <a:cubicBezTo>
                    <a:pt x="8851" y="10860"/>
                    <a:pt x="8851" y="10567"/>
                    <a:pt x="8788" y="10316"/>
                  </a:cubicBezTo>
                  <a:cubicBezTo>
                    <a:pt x="8683" y="9982"/>
                    <a:pt x="8579" y="9626"/>
                    <a:pt x="8432" y="9291"/>
                  </a:cubicBezTo>
                  <a:cubicBezTo>
                    <a:pt x="8411" y="9291"/>
                    <a:pt x="8390" y="9249"/>
                    <a:pt x="8349" y="9270"/>
                  </a:cubicBezTo>
                  <a:cubicBezTo>
                    <a:pt x="7805" y="9375"/>
                    <a:pt x="7261" y="9479"/>
                    <a:pt x="6633" y="9584"/>
                  </a:cubicBezTo>
                  <a:cubicBezTo>
                    <a:pt x="7135" y="10295"/>
                    <a:pt x="7972" y="10505"/>
                    <a:pt x="8495" y="110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1" name="Google Shape;231;p33"/>
            <p:cNvGrpSpPr/>
            <p:nvPr/>
          </p:nvGrpSpPr>
          <p:grpSpPr>
            <a:xfrm>
              <a:off x="6368425" y="3177488"/>
              <a:ext cx="2372800" cy="1786375"/>
              <a:chOff x="6368425" y="3177488"/>
              <a:chExt cx="2372800" cy="1786375"/>
            </a:xfrm>
          </p:grpSpPr>
          <p:grpSp>
            <p:nvGrpSpPr>
              <p:cNvPr id="232" name="Google Shape;232;p33"/>
              <p:cNvGrpSpPr/>
              <p:nvPr/>
            </p:nvGrpSpPr>
            <p:grpSpPr>
              <a:xfrm>
                <a:off x="6546825" y="3177488"/>
                <a:ext cx="2194400" cy="1786375"/>
                <a:chOff x="6546825" y="3177488"/>
                <a:chExt cx="2194400" cy="1786375"/>
              </a:xfrm>
            </p:grpSpPr>
            <p:sp>
              <p:nvSpPr>
                <p:cNvPr id="233" name="Google Shape;233;p33"/>
                <p:cNvSpPr/>
                <p:nvPr/>
              </p:nvSpPr>
              <p:spPr>
                <a:xfrm rot="2382685">
                  <a:off x="6973189" y="4291753"/>
                  <a:ext cx="79967" cy="65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" h="1821" extrusionOk="0">
                      <a:moveTo>
                        <a:pt x="1863" y="1820"/>
                      </a:moveTo>
                      <a:cubicBezTo>
                        <a:pt x="1319" y="1235"/>
                        <a:pt x="503" y="1025"/>
                        <a:pt x="1" y="314"/>
                      </a:cubicBezTo>
                      <a:cubicBezTo>
                        <a:pt x="629" y="188"/>
                        <a:pt x="1173" y="105"/>
                        <a:pt x="1737" y="0"/>
                      </a:cubicBezTo>
                      <a:cubicBezTo>
                        <a:pt x="1758" y="0"/>
                        <a:pt x="1779" y="21"/>
                        <a:pt x="1800" y="21"/>
                      </a:cubicBezTo>
                      <a:cubicBezTo>
                        <a:pt x="1905" y="356"/>
                        <a:pt x="2051" y="712"/>
                        <a:pt x="2156" y="1046"/>
                      </a:cubicBezTo>
                      <a:cubicBezTo>
                        <a:pt x="2219" y="1297"/>
                        <a:pt x="2219" y="1569"/>
                        <a:pt x="1863" y="18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34" name="Google Shape;234;p33"/>
                <p:cNvGrpSpPr/>
                <p:nvPr/>
              </p:nvGrpSpPr>
              <p:grpSpPr>
                <a:xfrm>
                  <a:off x="6546825" y="3177488"/>
                  <a:ext cx="2194400" cy="1786375"/>
                  <a:chOff x="-2749400" y="3146350"/>
                  <a:chExt cx="2194400" cy="1786375"/>
                </a:xfrm>
              </p:grpSpPr>
              <p:sp>
                <p:nvSpPr>
                  <p:cNvPr id="235" name="Google Shape;235;p33"/>
                  <p:cNvSpPr/>
                  <p:nvPr/>
                </p:nvSpPr>
                <p:spPr>
                  <a:xfrm>
                    <a:off x="-2324650" y="3925750"/>
                    <a:ext cx="95750" cy="31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30" h="12786" extrusionOk="0">
                        <a:moveTo>
                          <a:pt x="3662" y="12723"/>
                        </a:moveTo>
                        <a:cubicBezTo>
                          <a:pt x="2700" y="12785"/>
                          <a:pt x="1863" y="12764"/>
                          <a:pt x="1026" y="12723"/>
                        </a:cubicBezTo>
                        <a:cubicBezTo>
                          <a:pt x="921" y="12723"/>
                          <a:pt x="817" y="12660"/>
                          <a:pt x="670" y="12597"/>
                        </a:cubicBezTo>
                        <a:cubicBezTo>
                          <a:pt x="607" y="12158"/>
                          <a:pt x="607" y="11676"/>
                          <a:pt x="524" y="11258"/>
                        </a:cubicBezTo>
                        <a:cubicBezTo>
                          <a:pt x="461" y="10818"/>
                          <a:pt x="252" y="10400"/>
                          <a:pt x="398" y="9877"/>
                        </a:cubicBezTo>
                        <a:cubicBezTo>
                          <a:pt x="670" y="9814"/>
                          <a:pt x="984" y="9793"/>
                          <a:pt x="1235" y="9710"/>
                        </a:cubicBezTo>
                        <a:cubicBezTo>
                          <a:pt x="1340" y="9689"/>
                          <a:pt x="1465" y="9563"/>
                          <a:pt x="1465" y="9479"/>
                        </a:cubicBezTo>
                        <a:cubicBezTo>
                          <a:pt x="1444" y="9354"/>
                          <a:pt x="1340" y="9186"/>
                          <a:pt x="1235" y="9145"/>
                        </a:cubicBezTo>
                        <a:cubicBezTo>
                          <a:pt x="984" y="9061"/>
                          <a:pt x="712" y="9040"/>
                          <a:pt x="419" y="8998"/>
                        </a:cubicBezTo>
                        <a:cubicBezTo>
                          <a:pt x="252" y="8705"/>
                          <a:pt x="294" y="8370"/>
                          <a:pt x="335" y="7994"/>
                        </a:cubicBezTo>
                        <a:cubicBezTo>
                          <a:pt x="524" y="7973"/>
                          <a:pt x="691" y="7973"/>
                          <a:pt x="858" y="7952"/>
                        </a:cubicBezTo>
                        <a:lnTo>
                          <a:pt x="1319" y="7952"/>
                        </a:lnTo>
                        <a:cubicBezTo>
                          <a:pt x="1570" y="7952"/>
                          <a:pt x="1758" y="7785"/>
                          <a:pt x="1758" y="7596"/>
                        </a:cubicBezTo>
                        <a:cubicBezTo>
                          <a:pt x="1758" y="7387"/>
                          <a:pt x="1654" y="7261"/>
                          <a:pt x="1465" y="7220"/>
                        </a:cubicBezTo>
                        <a:cubicBezTo>
                          <a:pt x="1382" y="7178"/>
                          <a:pt x="1277" y="7157"/>
                          <a:pt x="1214" y="7136"/>
                        </a:cubicBezTo>
                        <a:cubicBezTo>
                          <a:pt x="900" y="7031"/>
                          <a:pt x="586" y="6927"/>
                          <a:pt x="231" y="6801"/>
                        </a:cubicBezTo>
                        <a:cubicBezTo>
                          <a:pt x="168" y="6299"/>
                          <a:pt x="22" y="5818"/>
                          <a:pt x="22" y="5357"/>
                        </a:cubicBezTo>
                        <a:cubicBezTo>
                          <a:pt x="1" y="3725"/>
                          <a:pt x="22" y="2093"/>
                          <a:pt x="22" y="378"/>
                        </a:cubicBezTo>
                        <a:cubicBezTo>
                          <a:pt x="273" y="168"/>
                          <a:pt x="586" y="22"/>
                          <a:pt x="942" y="22"/>
                        </a:cubicBezTo>
                        <a:cubicBezTo>
                          <a:pt x="1570" y="1"/>
                          <a:pt x="2198" y="22"/>
                          <a:pt x="2846" y="22"/>
                        </a:cubicBezTo>
                        <a:cubicBezTo>
                          <a:pt x="3139" y="629"/>
                          <a:pt x="3474" y="1173"/>
                          <a:pt x="3474" y="1821"/>
                        </a:cubicBezTo>
                        <a:cubicBezTo>
                          <a:pt x="3474" y="1947"/>
                          <a:pt x="3453" y="2093"/>
                          <a:pt x="3516" y="2198"/>
                        </a:cubicBezTo>
                        <a:cubicBezTo>
                          <a:pt x="3830" y="3035"/>
                          <a:pt x="3725" y="3914"/>
                          <a:pt x="3725" y="4772"/>
                        </a:cubicBezTo>
                        <a:cubicBezTo>
                          <a:pt x="3725" y="5441"/>
                          <a:pt x="3746" y="6090"/>
                          <a:pt x="3683" y="6759"/>
                        </a:cubicBezTo>
                        <a:cubicBezTo>
                          <a:pt x="3348" y="6822"/>
                          <a:pt x="3055" y="6843"/>
                          <a:pt x="2783" y="6927"/>
                        </a:cubicBezTo>
                        <a:cubicBezTo>
                          <a:pt x="2679" y="6948"/>
                          <a:pt x="2532" y="7136"/>
                          <a:pt x="2532" y="7241"/>
                        </a:cubicBezTo>
                        <a:cubicBezTo>
                          <a:pt x="2532" y="7345"/>
                          <a:pt x="2700" y="7492"/>
                          <a:pt x="2804" y="7533"/>
                        </a:cubicBezTo>
                        <a:cubicBezTo>
                          <a:pt x="3055" y="7596"/>
                          <a:pt x="3327" y="7596"/>
                          <a:pt x="3641" y="7638"/>
                        </a:cubicBezTo>
                        <a:cubicBezTo>
                          <a:pt x="3830" y="8475"/>
                          <a:pt x="3725" y="9333"/>
                          <a:pt x="3725" y="10170"/>
                        </a:cubicBezTo>
                        <a:cubicBezTo>
                          <a:pt x="3725" y="11007"/>
                          <a:pt x="3725" y="11802"/>
                          <a:pt x="3662" y="12723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36" name="Google Shape;236;p33"/>
                  <p:cNvGrpSpPr/>
                  <p:nvPr/>
                </p:nvGrpSpPr>
                <p:grpSpPr>
                  <a:xfrm>
                    <a:off x="-2749400" y="3146350"/>
                    <a:ext cx="2194400" cy="1786375"/>
                    <a:chOff x="-2749400" y="3146350"/>
                    <a:chExt cx="2194400" cy="1786375"/>
                  </a:xfrm>
                </p:grpSpPr>
                <p:sp>
                  <p:nvSpPr>
                    <p:cNvPr id="237" name="Google Shape;237;p33"/>
                    <p:cNvSpPr/>
                    <p:nvPr/>
                  </p:nvSpPr>
                  <p:spPr>
                    <a:xfrm>
                      <a:off x="-2119075" y="3352450"/>
                      <a:ext cx="874625" cy="67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4985" h="26972" extrusionOk="0">
                          <a:moveTo>
                            <a:pt x="1" y="19439"/>
                          </a:moveTo>
                          <a:cubicBezTo>
                            <a:pt x="1235" y="19334"/>
                            <a:pt x="2114" y="18727"/>
                            <a:pt x="3035" y="18246"/>
                          </a:cubicBezTo>
                          <a:cubicBezTo>
                            <a:pt x="3809" y="17828"/>
                            <a:pt x="4374" y="17116"/>
                            <a:pt x="4750" y="16300"/>
                          </a:cubicBezTo>
                          <a:cubicBezTo>
                            <a:pt x="4897" y="16007"/>
                            <a:pt x="4855" y="15652"/>
                            <a:pt x="4918" y="15338"/>
                          </a:cubicBezTo>
                          <a:cubicBezTo>
                            <a:pt x="5273" y="15170"/>
                            <a:pt x="5629" y="15003"/>
                            <a:pt x="5985" y="14919"/>
                          </a:cubicBezTo>
                          <a:cubicBezTo>
                            <a:pt x="6612" y="14731"/>
                            <a:pt x="7094" y="14312"/>
                            <a:pt x="7554" y="13894"/>
                          </a:cubicBezTo>
                          <a:cubicBezTo>
                            <a:pt x="8684" y="12952"/>
                            <a:pt x="9186" y="11676"/>
                            <a:pt x="9751" y="10421"/>
                          </a:cubicBezTo>
                          <a:cubicBezTo>
                            <a:pt x="9877" y="10149"/>
                            <a:pt x="9981" y="9877"/>
                            <a:pt x="10086" y="9626"/>
                          </a:cubicBezTo>
                          <a:cubicBezTo>
                            <a:pt x="10190" y="9584"/>
                            <a:pt x="10253" y="9563"/>
                            <a:pt x="10337" y="9563"/>
                          </a:cubicBezTo>
                          <a:cubicBezTo>
                            <a:pt x="11718" y="9563"/>
                            <a:pt x="12806" y="8914"/>
                            <a:pt x="13726" y="7931"/>
                          </a:cubicBezTo>
                          <a:cubicBezTo>
                            <a:pt x="15379" y="6236"/>
                            <a:pt x="15379" y="6236"/>
                            <a:pt x="16467" y="4144"/>
                          </a:cubicBezTo>
                          <a:cubicBezTo>
                            <a:pt x="17095" y="2930"/>
                            <a:pt x="17514" y="1716"/>
                            <a:pt x="17472" y="315"/>
                          </a:cubicBezTo>
                          <a:cubicBezTo>
                            <a:pt x="17472" y="210"/>
                            <a:pt x="17514" y="105"/>
                            <a:pt x="17514" y="1"/>
                          </a:cubicBezTo>
                          <a:cubicBezTo>
                            <a:pt x="17723" y="1"/>
                            <a:pt x="17744" y="147"/>
                            <a:pt x="17807" y="252"/>
                          </a:cubicBezTo>
                          <a:cubicBezTo>
                            <a:pt x="18100" y="942"/>
                            <a:pt x="18644" y="1423"/>
                            <a:pt x="19188" y="1884"/>
                          </a:cubicBezTo>
                          <a:cubicBezTo>
                            <a:pt x="19460" y="2093"/>
                            <a:pt x="19752" y="2260"/>
                            <a:pt x="20004" y="2491"/>
                          </a:cubicBezTo>
                          <a:cubicBezTo>
                            <a:pt x="20715" y="3097"/>
                            <a:pt x="21552" y="3432"/>
                            <a:pt x="22431" y="3683"/>
                          </a:cubicBezTo>
                          <a:cubicBezTo>
                            <a:pt x="22703" y="3746"/>
                            <a:pt x="22954" y="3788"/>
                            <a:pt x="23247" y="3809"/>
                          </a:cubicBezTo>
                          <a:cubicBezTo>
                            <a:pt x="24021" y="3913"/>
                            <a:pt x="24586" y="3537"/>
                            <a:pt x="24983" y="2909"/>
                          </a:cubicBezTo>
                          <a:cubicBezTo>
                            <a:pt x="25067" y="2763"/>
                            <a:pt x="25151" y="2595"/>
                            <a:pt x="25297" y="2428"/>
                          </a:cubicBezTo>
                          <a:cubicBezTo>
                            <a:pt x="25423" y="2553"/>
                            <a:pt x="25548" y="2658"/>
                            <a:pt x="25632" y="2763"/>
                          </a:cubicBezTo>
                          <a:cubicBezTo>
                            <a:pt x="26050" y="3474"/>
                            <a:pt x="26636" y="4018"/>
                            <a:pt x="27243" y="4583"/>
                          </a:cubicBezTo>
                          <a:cubicBezTo>
                            <a:pt x="27829" y="5148"/>
                            <a:pt x="28561" y="5483"/>
                            <a:pt x="29315" y="5692"/>
                          </a:cubicBezTo>
                          <a:cubicBezTo>
                            <a:pt x="30863" y="6110"/>
                            <a:pt x="30863" y="6048"/>
                            <a:pt x="32767" y="6006"/>
                          </a:cubicBezTo>
                          <a:cubicBezTo>
                            <a:pt x="33102" y="5776"/>
                            <a:pt x="33416" y="5566"/>
                            <a:pt x="33771" y="5315"/>
                          </a:cubicBezTo>
                          <a:cubicBezTo>
                            <a:pt x="34106" y="6194"/>
                            <a:pt x="34462" y="6968"/>
                            <a:pt x="34734" y="7805"/>
                          </a:cubicBezTo>
                          <a:cubicBezTo>
                            <a:pt x="34880" y="8286"/>
                            <a:pt x="34943" y="8830"/>
                            <a:pt x="34964" y="9333"/>
                          </a:cubicBezTo>
                          <a:cubicBezTo>
                            <a:pt x="34985" y="9877"/>
                            <a:pt x="34922" y="10400"/>
                            <a:pt x="34859" y="10944"/>
                          </a:cubicBezTo>
                          <a:cubicBezTo>
                            <a:pt x="34838" y="11446"/>
                            <a:pt x="34713" y="11969"/>
                            <a:pt x="34859" y="12471"/>
                          </a:cubicBezTo>
                          <a:cubicBezTo>
                            <a:pt x="34922" y="12639"/>
                            <a:pt x="34859" y="12890"/>
                            <a:pt x="34817" y="13099"/>
                          </a:cubicBezTo>
                          <a:cubicBezTo>
                            <a:pt x="34608" y="13957"/>
                            <a:pt x="34399" y="14794"/>
                            <a:pt x="34190" y="15652"/>
                          </a:cubicBezTo>
                          <a:cubicBezTo>
                            <a:pt x="34127" y="15882"/>
                            <a:pt x="34001" y="16091"/>
                            <a:pt x="33918" y="16342"/>
                          </a:cubicBezTo>
                          <a:cubicBezTo>
                            <a:pt x="33771" y="16698"/>
                            <a:pt x="33562" y="17033"/>
                            <a:pt x="33395" y="17388"/>
                          </a:cubicBezTo>
                          <a:cubicBezTo>
                            <a:pt x="32641" y="19083"/>
                            <a:pt x="31574" y="20569"/>
                            <a:pt x="30319" y="21929"/>
                          </a:cubicBezTo>
                          <a:cubicBezTo>
                            <a:pt x="30068" y="22159"/>
                            <a:pt x="29900" y="22452"/>
                            <a:pt x="29691" y="22682"/>
                          </a:cubicBezTo>
                          <a:cubicBezTo>
                            <a:pt x="29377" y="23059"/>
                            <a:pt x="29084" y="23435"/>
                            <a:pt x="28561" y="23540"/>
                          </a:cubicBezTo>
                          <a:cubicBezTo>
                            <a:pt x="28457" y="23582"/>
                            <a:pt x="28352" y="23644"/>
                            <a:pt x="28247" y="23728"/>
                          </a:cubicBezTo>
                          <a:cubicBezTo>
                            <a:pt x="27557" y="24230"/>
                            <a:pt x="26887" y="24732"/>
                            <a:pt x="26176" y="25193"/>
                          </a:cubicBezTo>
                          <a:cubicBezTo>
                            <a:pt x="25925" y="25381"/>
                            <a:pt x="25611" y="25507"/>
                            <a:pt x="25297" y="25653"/>
                          </a:cubicBezTo>
                          <a:cubicBezTo>
                            <a:pt x="24816" y="25820"/>
                            <a:pt x="24356" y="26030"/>
                            <a:pt x="23854" y="26197"/>
                          </a:cubicBezTo>
                          <a:cubicBezTo>
                            <a:pt x="23561" y="26302"/>
                            <a:pt x="23268" y="26323"/>
                            <a:pt x="22996" y="26385"/>
                          </a:cubicBezTo>
                          <a:cubicBezTo>
                            <a:pt x="22786" y="26406"/>
                            <a:pt x="22577" y="26406"/>
                            <a:pt x="22368" y="26490"/>
                          </a:cubicBezTo>
                          <a:cubicBezTo>
                            <a:pt x="21175" y="26846"/>
                            <a:pt x="19983" y="26762"/>
                            <a:pt x="18769" y="26636"/>
                          </a:cubicBezTo>
                          <a:cubicBezTo>
                            <a:pt x="18518" y="26616"/>
                            <a:pt x="18246" y="26553"/>
                            <a:pt x="17974" y="26636"/>
                          </a:cubicBezTo>
                          <a:cubicBezTo>
                            <a:pt x="17032" y="26929"/>
                            <a:pt x="16049" y="26971"/>
                            <a:pt x="15087" y="26908"/>
                          </a:cubicBezTo>
                          <a:cubicBezTo>
                            <a:pt x="14208" y="26825"/>
                            <a:pt x="13287" y="26929"/>
                            <a:pt x="12387" y="26636"/>
                          </a:cubicBezTo>
                          <a:cubicBezTo>
                            <a:pt x="12325" y="26616"/>
                            <a:pt x="12220" y="26636"/>
                            <a:pt x="12136" y="26657"/>
                          </a:cubicBezTo>
                          <a:cubicBezTo>
                            <a:pt x="10965" y="26846"/>
                            <a:pt x="9814" y="26720"/>
                            <a:pt x="8663" y="26344"/>
                          </a:cubicBezTo>
                          <a:cubicBezTo>
                            <a:pt x="7261" y="25904"/>
                            <a:pt x="5964" y="25339"/>
                            <a:pt x="4750" y="24502"/>
                          </a:cubicBezTo>
                          <a:cubicBezTo>
                            <a:pt x="4060" y="24021"/>
                            <a:pt x="3390" y="23498"/>
                            <a:pt x="2804" y="22891"/>
                          </a:cubicBezTo>
                          <a:cubicBezTo>
                            <a:pt x="1884" y="22012"/>
                            <a:pt x="1026" y="21092"/>
                            <a:pt x="335" y="20004"/>
                          </a:cubicBezTo>
                          <a:cubicBezTo>
                            <a:pt x="231" y="19836"/>
                            <a:pt x="147" y="19711"/>
                            <a:pt x="1" y="19439"/>
                          </a:cubicBezTo>
                          <a:close/>
                          <a:moveTo>
                            <a:pt x="18037" y="24983"/>
                          </a:moveTo>
                          <a:lnTo>
                            <a:pt x="18037" y="25046"/>
                          </a:lnTo>
                          <a:cubicBezTo>
                            <a:pt x="18727" y="24963"/>
                            <a:pt x="19418" y="24921"/>
                            <a:pt x="20108" y="24816"/>
                          </a:cubicBezTo>
                          <a:cubicBezTo>
                            <a:pt x="21238" y="24628"/>
                            <a:pt x="22263" y="24188"/>
                            <a:pt x="23142" y="23477"/>
                          </a:cubicBezTo>
                          <a:cubicBezTo>
                            <a:pt x="23309" y="23351"/>
                            <a:pt x="23477" y="23205"/>
                            <a:pt x="23665" y="23142"/>
                          </a:cubicBezTo>
                          <a:cubicBezTo>
                            <a:pt x="24188" y="22849"/>
                            <a:pt x="24544" y="22431"/>
                            <a:pt x="24837" y="21908"/>
                          </a:cubicBezTo>
                          <a:cubicBezTo>
                            <a:pt x="25234" y="21196"/>
                            <a:pt x="25569" y="20464"/>
                            <a:pt x="25506" y="19606"/>
                          </a:cubicBezTo>
                          <a:cubicBezTo>
                            <a:pt x="25465" y="19397"/>
                            <a:pt x="25527" y="19188"/>
                            <a:pt x="25569" y="18978"/>
                          </a:cubicBezTo>
                          <a:cubicBezTo>
                            <a:pt x="25883" y="18037"/>
                            <a:pt x="25695" y="17074"/>
                            <a:pt x="25695" y="16091"/>
                          </a:cubicBezTo>
                          <a:cubicBezTo>
                            <a:pt x="25695" y="16049"/>
                            <a:pt x="25674" y="15965"/>
                            <a:pt x="25632" y="15944"/>
                          </a:cubicBezTo>
                          <a:cubicBezTo>
                            <a:pt x="25548" y="15861"/>
                            <a:pt x="25423" y="15756"/>
                            <a:pt x="25339" y="15777"/>
                          </a:cubicBezTo>
                          <a:cubicBezTo>
                            <a:pt x="24900" y="15861"/>
                            <a:pt x="24418" y="15882"/>
                            <a:pt x="24021" y="16070"/>
                          </a:cubicBezTo>
                          <a:cubicBezTo>
                            <a:pt x="23351" y="16384"/>
                            <a:pt x="22661" y="16677"/>
                            <a:pt x="21929" y="16865"/>
                          </a:cubicBezTo>
                          <a:cubicBezTo>
                            <a:pt x="21594" y="16970"/>
                            <a:pt x="21259" y="17033"/>
                            <a:pt x="20882" y="17033"/>
                          </a:cubicBezTo>
                          <a:cubicBezTo>
                            <a:pt x="20569" y="17033"/>
                            <a:pt x="20296" y="17012"/>
                            <a:pt x="19983" y="17033"/>
                          </a:cubicBezTo>
                          <a:cubicBezTo>
                            <a:pt x="19564" y="17074"/>
                            <a:pt x="19083" y="17074"/>
                            <a:pt x="18748" y="17242"/>
                          </a:cubicBezTo>
                          <a:cubicBezTo>
                            <a:pt x="18162" y="17535"/>
                            <a:pt x="17597" y="17556"/>
                            <a:pt x="16991" y="17597"/>
                          </a:cubicBezTo>
                          <a:cubicBezTo>
                            <a:pt x="16363" y="17618"/>
                            <a:pt x="15714" y="17618"/>
                            <a:pt x="15087" y="17639"/>
                          </a:cubicBezTo>
                          <a:cubicBezTo>
                            <a:pt x="14856" y="17639"/>
                            <a:pt x="14605" y="17618"/>
                            <a:pt x="14375" y="17556"/>
                          </a:cubicBezTo>
                          <a:cubicBezTo>
                            <a:pt x="13768" y="17430"/>
                            <a:pt x="13517" y="17597"/>
                            <a:pt x="13434" y="18162"/>
                          </a:cubicBezTo>
                          <a:cubicBezTo>
                            <a:pt x="13413" y="18434"/>
                            <a:pt x="13496" y="18748"/>
                            <a:pt x="13392" y="18978"/>
                          </a:cubicBezTo>
                          <a:cubicBezTo>
                            <a:pt x="13099" y="19627"/>
                            <a:pt x="13141" y="20276"/>
                            <a:pt x="13224" y="20945"/>
                          </a:cubicBezTo>
                          <a:cubicBezTo>
                            <a:pt x="13308" y="21887"/>
                            <a:pt x="13559" y="22766"/>
                            <a:pt x="14354" y="23414"/>
                          </a:cubicBezTo>
                          <a:cubicBezTo>
                            <a:pt x="14605" y="23665"/>
                            <a:pt x="14877" y="23916"/>
                            <a:pt x="15107" y="24188"/>
                          </a:cubicBezTo>
                          <a:cubicBezTo>
                            <a:pt x="15589" y="24732"/>
                            <a:pt x="16216" y="24921"/>
                            <a:pt x="16886" y="24963"/>
                          </a:cubicBezTo>
                          <a:cubicBezTo>
                            <a:pt x="17263" y="25025"/>
                            <a:pt x="17660" y="24983"/>
                            <a:pt x="18037" y="24983"/>
                          </a:cubicBezTo>
                          <a:close/>
                          <a:moveTo>
                            <a:pt x="14668" y="13622"/>
                          </a:moveTo>
                          <a:cubicBezTo>
                            <a:pt x="14668" y="13120"/>
                            <a:pt x="14270" y="12722"/>
                            <a:pt x="13831" y="12743"/>
                          </a:cubicBezTo>
                          <a:cubicBezTo>
                            <a:pt x="13434" y="12785"/>
                            <a:pt x="13120" y="13141"/>
                            <a:pt x="13141" y="13643"/>
                          </a:cubicBezTo>
                          <a:cubicBezTo>
                            <a:pt x="13141" y="14187"/>
                            <a:pt x="13350" y="14375"/>
                            <a:pt x="13936" y="14375"/>
                          </a:cubicBezTo>
                          <a:cubicBezTo>
                            <a:pt x="14480" y="14375"/>
                            <a:pt x="14668" y="14166"/>
                            <a:pt x="14668" y="13622"/>
                          </a:cubicBezTo>
                          <a:close/>
                          <a:moveTo>
                            <a:pt x="26699" y="10902"/>
                          </a:moveTo>
                          <a:cubicBezTo>
                            <a:pt x="26678" y="10734"/>
                            <a:pt x="26678" y="10588"/>
                            <a:pt x="26615" y="10442"/>
                          </a:cubicBezTo>
                          <a:cubicBezTo>
                            <a:pt x="26511" y="10128"/>
                            <a:pt x="26239" y="10002"/>
                            <a:pt x="25883" y="10107"/>
                          </a:cubicBezTo>
                          <a:cubicBezTo>
                            <a:pt x="25506" y="10232"/>
                            <a:pt x="25339" y="10504"/>
                            <a:pt x="25360" y="10839"/>
                          </a:cubicBezTo>
                          <a:cubicBezTo>
                            <a:pt x="25423" y="11195"/>
                            <a:pt x="25820" y="11592"/>
                            <a:pt x="26155" y="11571"/>
                          </a:cubicBezTo>
                          <a:cubicBezTo>
                            <a:pt x="26302" y="11571"/>
                            <a:pt x="26469" y="11446"/>
                            <a:pt x="26574" y="11299"/>
                          </a:cubicBezTo>
                          <a:cubicBezTo>
                            <a:pt x="26678" y="11195"/>
                            <a:pt x="26678" y="11027"/>
                            <a:pt x="26699" y="10902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8" name="Google Shape;238;p33"/>
                    <p:cNvSpPr/>
                    <p:nvPr/>
                  </p:nvSpPr>
                  <p:spPr>
                    <a:xfrm>
                      <a:off x="-2180800" y="3167275"/>
                      <a:ext cx="912825" cy="645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6513" h="25800" extrusionOk="0">
                          <a:moveTo>
                            <a:pt x="11676" y="16781"/>
                          </a:moveTo>
                          <a:cubicBezTo>
                            <a:pt x="11237" y="17702"/>
                            <a:pt x="10860" y="18602"/>
                            <a:pt x="10337" y="19397"/>
                          </a:cubicBezTo>
                          <a:cubicBezTo>
                            <a:pt x="9918" y="20025"/>
                            <a:pt x="9353" y="20548"/>
                            <a:pt x="8768" y="21029"/>
                          </a:cubicBezTo>
                          <a:cubicBezTo>
                            <a:pt x="8433" y="21280"/>
                            <a:pt x="7952" y="21385"/>
                            <a:pt x="7491" y="21552"/>
                          </a:cubicBezTo>
                          <a:lnTo>
                            <a:pt x="7094" y="21071"/>
                          </a:lnTo>
                          <a:cubicBezTo>
                            <a:pt x="6905" y="20882"/>
                            <a:pt x="6696" y="20820"/>
                            <a:pt x="6445" y="20820"/>
                          </a:cubicBezTo>
                          <a:cubicBezTo>
                            <a:pt x="6110" y="20820"/>
                            <a:pt x="5859" y="21029"/>
                            <a:pt x="5838" y="21364"/>
                          </a:cubicBezTo>
                          <a:cubicBezTo>
                            <a:pt x="5817" y="21699"/>
                            <a:pt x="5922" y="22033"/>
                            <a:pt x="6131" y="22305"/>
                          </a:cubicBezTo>
                          <a:cubicBezTo>
                            <a:pt x="6571" y="22828"/>
                            <a:pt x="6424" y="23289"/>
                            <a:pt x="6048" y="23770"/>
                          </a:cubicBezTo>
                          <a:cubicBezTo>
                            <a:pt x="5692" y="24230"/>
                            <a:pt x="5273" y="24691"/>
                            <a:pt x="4667" y="24921"/>
                          </a:cubicBezTo>
                          <a:cubicBezTo>
                            <a:pt x="4353" y="25046"/>
                            <a:pt x="4060" y="25214"/>
                            <a:pt x="3767" y="25360"/>
                          </a:cubicBezTo>
                          <a:cubicBezTo>
                            <a:pt x="3181" y="25674"/>
                            <a:pt x="2511" y="25800"/>
                            <a:pt x="1821" y="25758"/>
                          </a:cubicBezTo>
                          <a:cubicBezTo>
                            <a:pt x="1570" y="25423"/>
                            <a:pt x="1465" y="25004"/>
                            <a:pt x="1298" y="24628"/>
                          </a:cubicBezTo>
                          <a:cubicBezTo>
                            <a:pt x="566" y="23247"/>
                            <a:pt x="294" y="21699"/>
                            <a:pt x="147" y="20192"/>
                          </a:cubicBezTo>
                          <a:cubicBezTo>
                            <a:pt x="1" y="18958"/>
                            <a:pt x="147" y="17702"/>
                            <a:pt x="147" y="16468"/>
                          </a:cubicBezTo>
                          <a:cubicBezTo>
                            <a:pt x="147" y="15108"/>
                            <a:pt x="482" y="13852"/>
                            <a:pt x="1047" y="12618"/>
                          </a:cubicBezTo>
                          <a:cubicBezTo>
                            <a:pt x="1340" y="11990"/>
                            <a:pt x="1654" y="11362"/>
                            <a:pt x="1821" y="10714"/>
                          </a:cubicBezTo>
                          <a:cubicBezTo>
                            <a:pt x="1926" y="10295"/>
                            <a:pt x="2156" y="9960"/>
                            <a:pt x="2407" y="9626"/>
                          </a:cubicBezTo>
                          <a:cubicBezTo>
                            <a:pt x="2721" y="9228"/>
                            <a:pt x="3035" y="8810"/>
                            <a:pt x="3348" y="8391"/>
                          </a:cubicBezTo>
                          <a:cubicBezTo>
                            <a:pt x="3537" y="8119"/>
                            <a:pt x="3537" y="8119"/>
                            <a:pt x="3411" y="7638"/>
                          </a:cubicBezTo>
                          <a:cubicBezTo>
                            <a:pt x="3537" y="7450"/>
                            <a:pt x="3704" y="7261"/>
                            <a:pt x="3809" y="7052"/>
                          </a:cubicBezTo>
                          <a:cubicBezTo>
                            <a:pt x="4039" y="6696"/>
                            <a:pt x="4332" y="6403"/>
                            <a:pt x="4708" y="6194"/>
                          </a:cubicBezTo>
                          <a:cubicBezTo>
                            <a:pt x="5001" y="6027"/>
                            <a:pt x="5294" y="5859"/>
                            <a:pt x="5504" y="5587"/>
                          </a:cubicBezTo>
                          <a:cubicBezTo>
                            <a:pt x="5587" y="5483"/>
                            <a:pt x="5650" y="5399"/>
                            <a:pt x="5755" y="5357"/>
                          </a:cubicBezTo>
                          <a:cubicBezTo>
                            <a:pt x="7491" y="4227"/>
                            <a:pt x="8998" y="2825"/>
                            <a:pt x="10818" y="1842"/>
                          </a:cubicBezTo>
                          <a:cubicBezTo>
                            <a:pt x="11446" y="1507"/>
                            <a:pt x="12074" y="1152"/>
                            <a:pt x="12701" y="775"/>
                          </a:cubicBezTo>
                          <a:cubicBezTo>
                            <a:pt x="13350" y="377"/>
                            <a:pt x="14103" y="252"/>
                            <a:pt x="14815" y="43"/>
                          </a:cubicBezTo>
                          <a:cubicBezTo>
                            <a:pt x="15024" y="1"/>
                            <a:pt x="15233" y="22"/>
                            <a:pt x="15442" y="22"/>
                          </a:cubicBezTo>
                          <a:lnTo>
                            <a:pt x="19711" y="22"/>
                          </a:lnTo>
                          <a:cubicBezTo>
                            <a:pt x="20087" y="22"/>
                            <a:pt x="20485" y="63"/>
                            <a:pt x="20882" y="126"/>
                          </a:cubicBezTo>
                          <a:cubicBezTo>
                            <a:pt x="21405" y="168"/>
                            <a:pt x="21908" y="231"/>
                            <a:pt x="22431" y="273"/>
                          </a:cubicBezTo>
                          <a:cubicBezTo>
                            <a:pt x="22786" y="336"/>
                            <a:pt x="23121" y="377"/>
                            <a:pt x="23498" y="440"/>
                          </a:cubicBezTo>
                          <a:cubicBezTo>
                            <a:pt x="23686" y="461"/>
                            <a:pt x="23854" y="545"/>
                            <a:pt x="24021" y="545"/>
                          </a:cubicBezTo>
                          <a:cubicBezTo>
                            <a:pt x="24690" y="482"/>
                            <a:pt x="25318" y="754"/>
                            <a:pt x="25946" y="963"/>
                          </a:cubicBezTo>
                          <a:cubicBezTo>
                            <a:pt x="26448" y="1110"/>
                            <a:pt x="26887" y="1361"/>
                            <a:pt x="27411" y="1424"/>
                          </a:cubicBezTo>
                          <a:cubicBezTo>
                            <a:pt x="27620" y="1465"/>
                            <a:pt x="27871" y="1633"/>
                            <a:pt x="28017" y="1800"/>
                          </a:cubicBezTo>
                          <a:cubicBezTo>
                            <a:pt x="28352" y="2135"/>
                            <a:pt x="28750" y="2344"/>
                            <a:pt x="29168" y="2512"/>
                          </a:cubicBezTo>
                          <a:cubicBezTo>
                            <a:pt x="29545" y="2637"/>
                            <a:pt x="29817" y="2784"/>
                            <a:pt x="30089" y="3056"/>
                          </a:cubicBezTo>
                          <a:cubicBezTo>
                            <a:pt x="30214" y="3181"/>
                            <a:pt x="30382" y="3286"/>
                            <a:pt x="30528" y="3369"/>
                          </a:cubicBezTo>
                          <a:cubicBezTo>
                            <a:pt x="30926" y="3558"/>
                            <a:pt x="31260" y="3767"/>
                            <a:pt x="31491" y="4144"/>
                          </a:cubicBezTo>
                          <a:cubicBezTo>
                            <a:pt x="31574" y="4311"/>
                            <a:pt x="31763" y="4395"/>
                            <a:pt x="31909" y="4499"/>
                          </a:cubicBezTo>
                          <a:cubicBezTo>
                            <a:pt x="32495" y="4939"/>
                            <a:pt x="33039" y="5399"/>
                            <a:pt x="33353" y="6089"/>
                          </a:cubicBezTo>
                          <a:cubicBezTo>
                            <a:pt x="33416" y="6194"/>
                            <a:pt x="33457" y="6320"/>
                            <a:pt x="33541" y="6403"/>
                          </a:cubicBezTo>
                          <a:cubicBezTo>
                            <a:pt x="34211" y="7031"/>
                            <a:pt x="34566" y="7889"/>
                            <a:pt x="35048" y="8642"/>
                          </a:cubicBezTo>
                          <a:cubicBezTo>
                            <a:pt x="35257" y="8935"/>
                            <a:pt x="35362" y="9312"/>
                            <a:pt x="35508" y="9647"/>
                          </a:cubicBezTo>
                          <a:cubicBezTo>
                            <a:pt x="35654" y="10107"/>
                            <a:pt x="35864" y="10525"/>
                            <a:pt x="36178" y="10923"/>
                          </a:cubicBezTo>
                          <a:cubicBezTo>
                            <a:pt x="36345" y="11111"/>
                            <a:pt x="36387" y="11341"/>
                            <a:pt x="36512" y="11551"/>
                          </a:cubicBezTo>
                          <a:cubicBezTo>
                            <a:pt x="36052" y="11990"/>
                            <a:pt x="35550" y="12262"/>
                            <a:pt x="34943" y="12262"/>
                          </a:cubicBezTo>
                          <a:cubicBezTo>
                            <a:pt x="34504" y="12262"/>
                            <a:pt x="34064" y="12346"/>
                            <a:pt x="33583" y="12388"/>
                          </a:cubicBezTo>
                          <a:cubicBezTo>
                            <a:pt x="33457" y="12388"/>
                            <a:pt x="33332" y="12450"/>
                            <a:pt x="33227" y="12408"/>
                          </a:cubicBezTo>
                          <a:cubicBezTo>
                            <a:pt x="32056" y="12136"/>
                            <a:pt x="30905" y="11823"/>
                            <a:pt x="30005" y="10902"/>
                          </a:cubicBezTo>
                          <a:cubicBezTo>
                            <a:pt x="29294" y="10191"/>
                            <a:pt x="28750" y="9354"/>
                            <a:pt x="28101" y="8621"/>
                          </a:cubicBezTo>
                          <a:cubicBezTo>
                            <a:pt x="27996" y="8517"/>
                            <a:pt x="27913" y="8370"/>
                            <a:pt x="27808" y="8286"/>
                          </a:cubicBezTo>
                          <a:cubicBezTo>
                            <a:pt x="27452" y="7994"/>
                            <a:pt x="26929" y="8182"/>
                            <a:pt x="26825" y="8621"/>
                          </a:cubicBezTo>
                          <a:cubicBezTo>
                            <a:pt x="26783" y="8726"/>
                            <a:pt x="26783" y="8851"/>
                            <a:pt x="26783" y="8998"/>
                          </a:cubicBezTo>
                          <a:cubicBezTo>
                            <a:pt x="26783" y="9144"/>
                            <a:pt x="26783" y="9312"/>
                            <a:pt x="26762" y="9437"/>
                          </a:cubicBezTo>
                          <a:cubicBezTo>
                            <a:pt x="26678" y="9877"/>
                            <a:pt x="26406" y="10316"/>
                            <a:pt x="25778" y="10274"/>
                          </a:cubicBezTo>
                          <a:cubicBezTo>
                            <a:pt x="25109" y="10211"/>
                            <a:pt x="24523" y="10044"/>
                            <a:pt x="23958" y="9730"/>
                          </a:cubicBezTo>
                          <a:cubicBezTo>
                            <a:pt x="23163" y="9249"/>
                            <a:pt x="22368" y="8726"/>
                            <a:pt x="21719" y="8056"/>
                          </a:cubicBezTo>
                          <a:cubicBezTo>
                            <a:pt x="21531" y="7868"/>
                            <a:pt x="21385" y="7638"/>
                            <a:pt x="21238" y="7387"/>
                          </a:cubicBezTo>
                          <a:cubicBezTo>
                            <a:pt x="20924" y="6906"/>
                            <a:pt x="20589" y="6382"/>
                            <a:pt x="20297" y="5859"/>
                          </a:cubicBezTo>
                          <a:cubicBezTo>
                            <a:pt x="20087" y="5504"/>
                            <a:pt x="19941" y="5169"/>
                            <a:pt x="19732" y="4834"/>
                          </a:cubicBezTo>
                          <a:cubicBezTo>
                            <a:pt x="19606" y="4604"/>
                            <a:pt x="19313" y="4562"/>
                            <a:pt x="19125" y="4771"/>
                          </a:cubicBezTo>
                          <a:cubicBezTo>
                            <a:pt x="18916" y="5043"/>
                            <a:pt x="18895" y="5336"/>
                            <a:pt x="19041" y="5608"/>
                          </a:cubicBezTo>
                          <a:cubicBezTo>
                            <a:pt x="19229" y="5922"/>
                            <a:pt x="19418" y="6236"/>
                            <a:pt x="19564" y="6508"/>
                          </a:cubicBezTo>
                          <a:cubicBezTo>
                            <a:pt x="19501" y="6843"/>
                            <a:pt x="19334" y="7136"/>
                            <a:pt x="19355" y="7429"/>
                          </a:cubicBezTo>
                          <a:cubicBezTo>
                            <a:pt x="19439" y="8642"/>
                            <a:pt x="18978" y="9730"/>
                            <a:pt x="18476" y="10797"/>
                          </a:cubicBezTo>
                          <a:cubicBezTo>
                            <a:pt x="18413" y="10923"/>
                            <a:pt x="18351" y="11048"/>
                            <a:pt x="18267" y="11195"/>
                          </a:cubicBezTo>
                          <a:cubicBezTo>
                            <a:pt x="17095" y="13308"/>
                            <a:pt x="17095" y="13308"/>
                            <a:pt x="15317" y="14919"/>
                          </a:cubicBezTo>
                          <a:cubicBezTo>
                            <a:pt x="14835" y="15380"/>
                            <a:pt x="14229" y="15589"/>
                            <a:pt x="13664" y="15840"/>
                          </a:cubicBezTo>
                          <a:cubicBezTo>
                            <a:pt x="13434" y="15945"/>
                            <a:pt x="13141" y="15945"/>
                            <a:pt x="12827" y="15819"/>
                          </a:cubicBezTo>
                          <a:cubicBezTo>
                            <a:pt x="12743" y="15191"/>
                            <a:pt x="12659" y="14543"/>
                            <a:pt x="12555" y="13873"/>
                          </a:cubicBezTo>
                          <a:cubicBezTo>
                            <a:pt x="12492" y="13434"/>
                            <a:pt x="12346" y="12994"/>
                            <a:pt x="12199" y="12576"/>
                          </a:cubicBezTo>
                          <a:cubicBezTo>
                            <a:pt x="12032" y="12178"/>
                            <a:pt x="11258" y="12053"/>
                            <a:pt x="10944" y="12367"/>
                          </a:cubicBezTo>
                          <a:cubicBezTo>
                            <a:pt x="10839" y="12471"/>
                            <a:pt x="10755" y="12618"/>
                            <a:pt x="10755" y="12764"/>
                          </a:cubicBezTo>
                          <a:cubicBezTo>
                            <a:pt x="10734" y="13434"/>
                            <a:pt x="10713" y="14145"/>
                            <a:pt x="10755" y="14815"/>
                          </a:cubicBezTo>
                          <a:cubicBezTo>
                            <a:pt x="10839" y="15463"/>
                            <a:pt x="11048" y="16154"/>
                            <a:pt x="11676" y="1678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9" name="Google Shape;239;p33"/>
                    <p:cNvSpPr/>
                    <p:nvPr/>
                  </p:nvSpPr>
                  <p:spPr>
                    <a:xfrm>
                      <a:off x="-1988300" y="4020975"/>
                      <a:ext cx="536725" cy="507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69" h="20317" extrusionOk="0">
                          <a:moveTo>
                            <a:pt x="21405" y="19250"/>
                          </a:moveTo>
                          <a:cubicBezTo>
                            <a:pt x="20715" y="19417"/>
                            <a:pt x="20045" y="19585"/>
                            <a:pt x="19376" y="19710"/>
                          </a:cubicBezTo>
                          <a:cubicBezTo>
                            <a:pt x="18246" y="19919"/>
                            <a:pt x="17095" y="20087"/>
                            <a:pt x="15986" y="20275"/>
                          </a:cubicBezTo>
                          <a:cubicBezTo>
                            <a:pt x="15651" y="20317"/>
                            <a:pt x="15317" y="20296"/>
                            <a:pt x="14982" y="20296"/>
                          </a:cubicBezTo>
                          <a:lnTo>
                            <a:pt x="12806" y="20296"/>
                          </a:lnTo>
                          <a:cubicBezTo>
                            <a:pt x="11864" y="20296"/>
                            <a:pt x="10964" y="20275"/>
                            <a:pt x="10023" y="20170"/>
                          </a:cubicBezTo>
                          <a:cubicBezTo>
                            <a:pt x="9102" y="20045"/>
                            <a:pt x="8161" y="20003"/>
                            <a:pt x="7219" y="20045"/>
                          </a:cubicBezTo>
                          <a:cubicBezTo>
                            <a:pt x="5001" y="20087"/>
                            <a:pt x="2825" y="19794"/>
                            <a:pt x="628" y="19480"/>
                          </a:cubicBezTo>
                          <a:cubicBezTo>
                            <a:pt x="545" y="19459"/>
                            <a:pt x="440" y="19459"/>
                            <a:pt x="356" y="19438"/>
                          </a:cubicBezTo>
                          <a:cubicBezTo>
                            <a:pt x="126" y="19354"/>
                            <a:pt x="0" y="19187"/>
                            <a:pt x="42" y="18957"/>
                          </a:cubicBezTo>
                          <a:cubicBezTo>
                            <a:pt x="147" y="18413"/>
                            <a:pt x="210" y="17806"/>
                            <a:pt x="440" y="17283"/>
                          </a:cubicBezTo>
                          <a:cubicBezTo>
                            <a:pt x="963" y="16174"/>
                            <a:pt x="1402" y="15002"/>
                            <a:pt x="1800" y="13831"/>
                          </a:cubicBezTo>
                          <a:cubicBezTo>
                            <a:pt x="1905" y="13517"/>
                            <a:pt x="2030" y="13203"/>
                            <a:pt x="2197" y="12910"/>
                          </a:cubicBezTo>
                          <a:cubicBezTo>
                            <a:pt x="4060" y="9290"/>
                            <a:pt x="5545" y="5482"/>
                            <a:pt x="6947" y="1674"/>
                          </a:cubicBezTo>
                          <a:cubicBezTo>
                            <a:pt x="7010" y="1548"/>
                            <a:pt x="7094" y="1402"/>
                            <a:pt x="7135" y="1276"/>
                          </a:cubicBezTo>
                          <a:cubicBezTo>
                            <a:pt x="7240" y="1255"/>
                            <a:pt x="7324" y="1193"/>
                            <a:pt x="7428" y="1193"/>
                          </a:cubicBezTo>
                          <a:cubicBezTo>
                            <a:pt x="8558" y="1235"/>
                            <a:pt x="9646" y="1255"/>
                            <a:pt x="10797" y="1276"/>
                          </a:cubicBezTo>
                          <a:cubicBezTo>
                            <a:pt x="11027" y="1674"/>
                            <a:pt x="11278" y="2030"/>
                            <a:pt x="11488" y="2427"/>
                          </a:cubicBezTo>
                          <a:cubicBezTo>
                            <a:pt x="11864" y="3139"/>
                            <a:pt x="12534" y="3536"/>
                            <a:pt x="13182" y="3871"/>
                          </a:cubicBezTo>
                          <a:cubicBezTo>
                            <a:pt x="13622" y="4101"/>
                            <a:pt x="14166" y="4080"/>
                            <a:pt x="14626" y="3683"/>
                          </a:cubicBezTo>
                          <a:cubicBezTo>
                            <a:pt x="15086" y="3264"/>
                            <a:pt x="15505" y="2804"/>
                            <a:pt x="16028" y="2427"/>
                          </a:cubicBezTo>
                          <a:cubicBezTo>
                            <a:pt x="16342" y="2197"/>
                            <a:pt x="16467" y="1716"/>
                            <a:pt x="16446" y="1276"/>
                          </a:cubicBezTo>
                          <a:cubicBezTo>
                            <a:pt x="16446" y="1067"/>
                            <a:pt x="16363" y="858"/>
                            <a:pt x="16342" y="649"/>
                          </a:cubicBezTo>
                          <a:cubicBezTo>
                            <a:pt x="17158" y="147"/>
                            <a:pt x="18120" y="356"/>
                            <a:pt x="18978" y="0"/>
                          </a:cubicBezTo>
                          <a:cubicBezTo>
                            <a:pt x="19062" y="105"/>
                            <a:pt x="19167" y="147"/>
                            <a:pt x="19167" y="230"/>
                          </a:cubicBezTo>
                          <a:cubicBezTo>
                            <a:pt x="19250" y="1779"/>
                            <a:pt x="19711" y="3264"/>
                            <a:pt x="20024" y="4750"/>
                          </a:cubicBezTo>
                          <a:cubicBezTo>
                            <a:pt x="20338" y="6403"/>
                            <a:pt x="20736" y="8077"/>
                            <a:pt x="20694" y="9771"/>
                          </a:cubicBezTo>
                          <a:lnTo>
                            <a:pt x="20694" y="9960"/>
                          </a:lnTo>
                          <a:cubicBezTo>
                            <a:pt x="21008" y="11822"/>
                            <a:pt x="20903" y="13705"/>
                            <a:pt x="21112" y="15567"/>
                          </a:cubicBezTo>
                          <a:cubicBezTo>
                            <a:pt x="21175" y="16132"/>
                            <a:pt x="21175" y="16718"/>
                            <a:pt x="21175" y="17283"/>
                          </a:cubicBezTo>
                          <a:cubicBezTo>
                            <a:pt x="21217" y="17764"/>
                            <a:pt x="21154" y="18266"/>
                            <a:pt x="21384" y="18706"/>
                          </a:cubicBezTo>
                          <a:cubicBezTo>
                            <a:pt x="21468" y="18810"/>
                            <a:pt x="21405" y="19020"/>
                            <a:pt x="21405" y="1925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0" name="Google Shape;240;p33"/>
                    <p:cNvSpPr/>
                    <p:nvPr/>
                  </p:nvSpPr>
                  <p:spPr>
                    <a:xfrm>
                      <a:off x="-1090675" y="3486900"/>
                      <a:ext cx="504800" cy="607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192" h="24314" extrusionOk="0">
                          <a:moveTo>
                            <a:pt x="3369" y="16320"/>
                          </a:moveTo>
                          <a:cubicBezTo>
                            <a:pt x="3725" y="16237"/>
                            <a:pt x="4039" y="16153"/>
                            <a:pt x="4353" y="16090"/>
                          </a:cubicBezTo>
                          <a:cubicBezTo>
                            <a:pt x="4394" y="16048"/>
                            <a:pt x="4499" y="15944"/>
                            <a:pt x="4478" y="15881"/>
                          </a:cubicBezTo>
                          <a:cubicBezTo>
                            <a:pt x="4457" y="15776"/>
                            <a:pt x="4394" y="15630"/>
                            <a:pt x="4290" y="15588"/>
                          </a:cubicBezTo>
                          <a:cubicBezTo>
                            <a:pt x="4143" y="15504"/>
                            <a:pt x="3955" y="15504"/>
                            <a:pt x="3767" y="15484"/>
                          </a:cubicBezTo>
                          <a:cubicBezTo>
                            <a:pt x="3516" y="15463"/>
                            <a:pt x="3244" y="15463"/>
                            <a:pt x="2909" y="15421"/>
                          </a:cubicBezTo>
                          <a:cubicBezTo>
                            <a:pt x="2992" y="15274"/>
                            <a:pt x="3013" y="15149"/>
                            <a:pt x="3055" y="15065"/>
                          </a:cubicBezTo>
                          <a:cubicBezTo>
                            <a:pt x="3202" y="14898"/>
                            <a:pt x="3348" y="14751"/>
                            <a:pt x="3474" y="14584"/>
                          </a:cubicBezTo>
                          <a:cubicBezTo>
                            <a:pt x="3578" y="14458"/>
                            <a:pt x="3746" y="14312"/>
                            <a:pt x="3578" y="14123"/>
                          </a:cubicBezTo>
                          <a:cubicBezTo>
                            <a:pt x="3453" y="13998"/>
                            <a:pt x="3327" y="14123"/>
                            <a:pt x="3202" y="14165"/>
                          </a:cubicBezTo>
                          <a:lnTo>
                            <a:pt x="2888" y="14333"/>
                          </a:lnTo>
                          <a:cubicBezTo>
                            <a:pt x="2616" y="14228"/>
                            <a:pt x="2428" y="14103"/>
                            <a:pt x="2386" y="13831"/>
                          </a:cubicBezTo>
                          <a:cubicBezTo>
                            <a:pt x="2365" y="13747"/>
                            <a:pt x="2365" y="13642"/>
                            <a:pt x="2302" y="13579"/>
                          </a:cubicBezTo>
                          <a:cubicBezTo>
                            <a:pt x="2009" y="12952"/>
                            <a:pt x="2093" y="12387"/>
                            <a:pt x="2595" y="11927"/>
                          </a:cubicBezTo>
                          <a:cubicBezTo>
                            <a:pt x="2637" y="11864"/>
                            <a:pt x="2720" y="11801"/>
                            <a:pt x="2741" y="11717"/>
                          </a:cubicBezTo>
                          <a:cubicBezTo>
                            <a:pt x="2783" y="11592"/>
                            <a:pt x="2804" y="11403"/>
                            <a:pt x="2741" y="11299"/>
                          </a:cubicBezTo>
                          <a:cubicBezTo>
                            <a:pt x="2679" y="11194"/>
                            <a:pt x="2490" y="11110"/>
                            <a:pt x="2386" y="11131"/>
                          </a:cubicBezTo>
                          <a:cubicBezTo>
                            <a:pt x="2156" y="11173"/>
                            <a:pt x="1946" y="11236"/>
                            <a:pt x="1653" y="11320"/>
                          </a:cubicBezTo>
                          <a:cubicBezTo>
                            <a:pt x="858" y="9625"/>
                            <a:pt x="649" y="7763"/>
                            <a:pt x="0" y="5984"/>
                          </a:cubicBezTo>
                          <a:lnTo>
                            <a:pt x="628" y="5524"/>
                          </a:lnTo>
                          <a:cubicBezTo>
                            <a:pt x="1068" y="5168"/>
                            <a:pt x="1528" y="4750"/>
                            <a:pt x="1988" y="4478"/>
                          </a:cubicBezTo>
                          <a:cubicBezTo>
                            <a:pt x="2469" y="4206"/>
                            <a:pt x="3013" y="4101"/>
                            <a:pt x="3474" y="3871"/>
                          </a:cubicBezTo>
                          <a:cubicBezTo>
                            <a:pt x="4101" y="3578"/>
                            <a:pt x="4708" y="3243"/>
                            <a:pt x="5420" y="3118"/>
                          </a:cubicBezTo>
                          <a:cubicBezTo>
                            <a:pt x="5650" y="3076"/>
                            <a:pt x="5880" y="2929"/>
                            <a:pt x="6047" y="2762"/>
                          </a:cubicBezTo>
                          <a:cubicBezTo>
                            <a:pt x="6361" y="2448"/>
                            <a:pt x="6717" y="2281"/>
                            <a:pt x="7114" y="2113"/>
                          </a:cubicBezTo>
                          <a:cubicBezTo>
                            <a:pt x="7951" y="1716"/>
                            <a:pt x="8809" y="1339"/>
                            <a:pt x="9646" y="942"/>
                          </a:cubicBezTo>
                          <a:cubicBezTo>
                            <a:pt x="9855" y="837"/>
                            <a:pt x="10107" y="753"/>
                            <a:pt x="10337" y="711"/>
                          </a:cubicBezTo>
                          <a:cubicBezTo>
                            <a:pt x="10881" y="544"/>
                            <a:pt x="11425" y="398"/>
                            <a:pt x="11990" y="209"/>
                          </a:cubicBezTo>
                          <a:cubicBezTo>
                            <a:pt x="12534" y="0"/>
                            <a:pt x="13099" y="0"/>
                            <a:pt x="13664" y="42"/>
                          </a:cubicBezTo>
                          <a:cubicBezTo>
                            <a:pt x="14563" y="1193"/>
                            <a:pt x="15044" y="2511"/>
                            <a:pt x="15379" y="3850"/>
                          </a:cubicBezTo>
                          <a:cubicBezTo>
                            <a:pt x="15693" y="5147"/>
                            <a:pt x="16070" y="6403"/>
                            <a:pt x="16656" y="7616"/>
                          </a:cubicBezTo>
                          <a:cubicBezTo>
                            <a:pt x="16844" y="8621"/>
                            <a:pt x="17367" y="9520"/>
                            <a:pt x="17660" y="10504"/>
                          </a:cubicBezTo>
                          <a:cubicBezTo>
                            <a:pt x="17765" y="10859"/>
                            <a:pt x="17869" y="11215"/>
                            <a:pt x="18057" y="11529"/>
                          </a:cubicBezTo>
                          <a:cubicBezTo>
                            <a:pt x="18288" y="12010"/>
                            <a:pt x="18434" y="12471"/>
                            <a:pt x="18518" y="12994"/>
                          </a:cubicBezTo>
                          <a:cubicBezTo>
                            <a:pt x="18706" y="13935"/>
                            <a:pt x="18936" y="14877"/>
                            <a:pt x="19313" y="15776"/>
                          </a:cubicBezTo>
                          <a:cubicBezTo>
                            <a:pt x="19752" y="16823"/>
                            <a:pt x="19857" y="17911"/>
                            <a:pt x="20192" y="19041"/>
                          </a:cubicBezTo>
                          <a:cubicBezTo>
                            <a:pt x="19899" y="19187"/>
                            <a:pt x="19669" y="19396"/>
                            <a:pt x="19418" y="19501"/>
                          </a:cubicBezTo>
                          <a:cubicBezTo>
                            <a:pt x="18706" y="19773"/>
                            <a:pt x="17995" y="20024"/>
                            <a:pt x="17262" y="20233"/>
                          </a:cubicBezTo>
                          <a:cubicBezTo>
                            <a:pt x="15819" y="20652"/>
                            <a:pt x="14354" y="21070"/>
                            <a:pt x="12889" y="21468"/>
                          </a:cubicBezTo>
                          <a:cubicBezTo>
                            <a:pt x="12471" y="21572"/>
                            <a:pt x="12115" y="21761"/>
                            <a:pt x="11739" y="21970"/>
                          </a:cubicBezTo>
                          <a:cubicBezTo>
                            <a:pt x="11174" y="22284"/>
                            <a:pt x="10567" y="22577"/>
                            <a:pt x="9960" y="22849"/>
                          </a:cubicBezTo>
                          <a:cubicBezTo>
                            <a:pt x="9730" y="22995"/>
                            <a:pt x="9437" y="23058"/>
                            <a:pt x="9228" y="23225"/>
                          </a:cubicBezTo>
                          <a:cubicBezTo>
                            <a:pt x="8809" y="23539"/>
                            <a:pt x="8328" y="23686"/>
                            <a:pt x="7847" y="23853"/>
                          </a:cubicBezTo>
                          <a:cubicBezTo>
                            <a:pt x="7449" y="23979"/>
                            <a:pt x="7031" y="24083"/>
                            <a:pt x="6612" y="24062"/>
                          </a:cubicBezTo>
                          <a:cubicBezTo>
                            <a:pt x="6194" y="24041"/>
                            <a:pt x="5775" y="24083"/>
                            <a:pt x="5357" y="24313"/>
                          </a:cubicBezTo>
                          <a:cubicBezTo>
                            <a:pt x="4917" y="23686"/>
                            <a:pt x="4604" y="23100"/>
                            <a:pt x="4687" y="22305"/>
                          </a:cubicBezTo>
                          <a:cubicBezTo>
                            <a:pt x="4708" y="22054"/>
                            <a:pt x="4687" y="21761"/>
                            <a:pt x="4583" y="21530"/>
                          </a:cubicBezTo>
                          <a:cubicBezTo>
                            <a:pt x="4248" y="20756"/>
                            <a:pt x="4081" y="19982"/>
                            <a:pt x="3934" y="19166"/>
                          </a:cubicBezTo>
                          <a:cubicBezTo>
                            <a:pt x="3746" y="18308"/>
                            <a:pt x="3557" y="17471"/>
                            <a:pt x="3369" y="16613"/>
                          </a:cubicBezTo>
                          <a:cubicBezTo>
                            <a:pt x="3348" y="16509"/>
                            <a:pt x="3369" y="16404"/>
                            <a:pt x="3369" y="16320"/>
                          </a:cubicBezTo>
                          <a:close/>
                          <a:moveTo>
                            <a:pt x="3285" y="6800"/>
                          </a:moveTo>
                          <a:cubicBezTo>
                            <a:pt x="3139" y="6800"/>
                            <a:pt x="2951" y="6779"/>
                            <a:pt x="2867" y="6821"/>
                          </a:cubicBezTo>
                          <a:cubicBezTo>
                            <a:pt x="2762" y="6926"/>
                            <a:pt x="2679" y="7135"/>
                            <a:pt x="2679" y="7302"/>
                          </a:cubicBezTo>
                          <a:cubicBezTo>
                            <a:pt x="2679" y="7721"/>
                            <a:pt x="2741" y="8181"/>
                            <a:pt x="3055" y="8474"/>
                          </a:cubicBezTo>
                          <a:cubicBezTo>
                            <a:pt x="3432" y="8830"/>
                            <a:pt x="3474" y="9248"/>
                            <a:pt x="3453" y="9709"/>
                          </a:cubicBezTo>
                          <a:cubicBezTo>
                            <a:pt x="3453" y="9834"/>
                            <a:pt x="3453" y="9939"/>
                            <a:pt x="3474" y="10064"/>
                          </a:cubicBezTo>
                          <a:cubicBezTo>
                            <a:pt x="3516" y="10274"/>
                            <a:pt x="3641" y="10399"/>
                            <a:pt x="3809" y="10441"/>
                          </a:cubicBezTo>
                          <a:cubicBezTo>
                            <a:pt x="3997" y="10462"/>
                            <a:pt x="4185" y="10483"/>
                            <a:pt x="4373" y="10441"/>
                          </a:cubicBezTo>
                          <a:cubicBezTo>
                            <a:pt x="5022" y="10232"/>
                            <a:pt x="5754" y="10274"/>
                            <a:pt x="6382" y="9918"/>
                          </a:cubicBezTo>
                          <a:cubicBezTo>
                            <a:pt x="6591" y="9813"/>
                            <a:pt x="6822" y="9750"/>
                            <a:pt x="7073" y="9667"/>
                          </a:cubicBezTo>
                          <a:cubicBezTo>
                            <a:pt x="8140" y="9290"/>
                            <a:pt x="9207" y="8893"/>
                            <a:pt x="10316" y="8516"/>
                          </a:cubicBezTo>
                          <a:cubicBezTo>
                            <a:pt x="10588" y="8411"/>
                            <a:pt x="10881" y="8369"/>
                            <a:pt x="11174" y="8286"/>
                          </a:cubicBezTo>
                          <a:cubicBezTo>
                            <a:pt x="11843" y="8139"/>
                            <a:pt x="12513" y="7972"/>
                            <a:pt x="13057" y="7553"/>
                          </a:cubicBezTo>
                          <a:cubicBezTo>
                            <a:pt x="13161" y="7198"/>
                            <a:pt x="13140" y="6905"/>
                            <a:pt x="12973" y="6570"/>
                          </a:cubicBezTo>
                          <a:cubicBezTo>
                            <a:pt x="12785" y="6214"/>
                            <a:pt x="12617" y="5838"/>
                            <a:pt x="12617" y="5461"/>
                          </a:cubicBezTo>
                          <a:cubicBezTo>
                            <a:pt x="12617" y="4938"/>
                            <a:pt x="12345" y="4478"/>
                            <a:pt x="12304" y="3976"/>
                          </a:cubicBezTo>
                          <a:cubicBezTo>
                            <a:pt x="12241" y="3641"/>
                            <a:pt x="12052" y="3536"/>
                            <a:pt x="11718" y="3536"/>
                          </a:cubicBezTo>
                          <a:cubicBezTo>
                            <a:pt x="11487" y="3536"/>
                            <a:pt x="11320" y="3599"/>
                            <a:pt x="11153" y="3724"/>
                          </a:cubicBezTo>
                          <a:cubicBezTo>
                            <a:pt x="10881" y="3934"/>
                            <a:pt x="10567" y="4080"/>
                            <a:pt x="10232" y="4080"/>
                          </a:cubicBezTo>
                          <a:cubicBezTo>
                            <a:pt x="10065" y="4080"/>
                            <a:pt x="9939" y="4122"/>
                            <a:pt x="9772" y="4185"/>
                          </a:cubicBezTo>
                          <a:cubicBezTo>
                            <a:pt x="8558" y="4603"/>
                            <a:pt x="7324" y="5043"/>
                            <a:pt x="6089" y="5461"/>
                          </a:cubicBezTo>
                          <a:cubicBezTo>
                            <a:pt x="5733" y="5587"/>
                            <a:pt x="5357" y="5712"/>
                            <a:pt x="5001" y="5880"/>
                          </a:cubicBezTo>
                          <a:cubicBezTo>
                            <a:pt x="4583" y="6068"/>
                            <a:pt x="4206" y="6298"/>
                            <a:pt x="3704" y="6298"/>
                          </a:cubicBezTo>
                          <a:cubicBezTo>
                            <a:pt x="3411" y="6298"/>
                            <a:pt x="3285" y="6528"/>
                            <a:pt x="3285" y="6800"/>
                          </a:cubicBezTo>
                          <a:close/>
                        </a:path>
                      </a:pathLst>
                    </a:custGeom>
                    <a:solidFill>
                      <a:schemeClr val="accent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1" name="Google Shape;241;p33"/>
                    <p:cNvSpPr/>
                    <p:nvPr/>
                  </p:nvSpPr>
                  <p:spPr>
                    <a:xfrm>
                      <a:off x="-2641650" y="3214350"/>
                      <a:ext cx="476050" cy="45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042" h="18100" extrusionOk="0">
                          <a:moveTo>
                            <a:pt x="1" y="16551"/>
                          </a:moveTo>
                          <a:cubicBezTo>
                            <a:pt x="587" y="16279"/>
                            <a:pt x="1110" y="16028"/>
                            <a:pt x="1633" y="15819"/>
                          </a:cubicBezTo>
                          <a:cubicBezTo>
                            <a:pt x="2072" y="15610"/>
                            <a:pt x="2428" y="15317"/>
                            <a:pt x="2721" y="14898"/>
                          </a:cubicBezTo>
                          <a:cubicBezTo>
                            <a:pt x="3160" y="14250"/>
                            <a:pt x="3600" y="13601"/>
                            <a:pt x="4060" y="12973"/>
                          </a:cubicBezTo>
                          <a:cubicBezTo>
                            <a:pt x="4269" y="12660"/>
                            <a:pt x="4353" y="12346"/>
                            <a:pt x="4374" y="11948"/>
                          </a:cubicBezTo>
                          <a:cubicBezTo>
                            <a:pt x="4416" y="11090"/>
                            <a:pt x="4290" y="10274"/>
                            <a:pt x="3893" y="9479"/>
                          </a:cubicBezTo>
                          <a:cubicBezTo>
                            <a:pt x="3663" y="9019"/>
                            <a:pt x="3516" y="8475"/>
                            <a:pt x="3349" y="7973"/>
                          </a:cubicBezTo>
                          <a:cubicBezTo>
                            <a:pt x="3223" y="7492"/>
                            <a:pt x="3244" y="7031"/>
                            <a:pt x="3432" y="6550"/>
                          </a:cubicBezTo>
                          <a:cubicBezTo>
                            <a:pt x="3663" y="5901"/>
                            <a:pt x="4039" y="5295"/>
                            <a:pt x="4499" y="4771"/>
                          </a:cubicBezTo>
                          <a:cubicBezTo>
                            <a:pt x="4834" y="4395"/>
                            <a:pt x="5190" y="4018"/>
                            <a:pt x="5504" y="3600"/>
                          </a:cubicBezTo>
                          <a:cubicBezTo>
                            <a:pt x="5734" y="3307"/>
                            <a:pt x="5985" y="3077"/>
                            <a:pt x="6299" y="2888"/>
                          </a:cubicBezTo>
                          <a:cubicBezTo>
                            <a:pt x="6885" y="2512"/>
                            <a:pt x="7429" y="2093"/>
                            <a:pt x="8015" y="1696"/>
                          </a:cubicBezTo>
                          <a:cubicBezTo>
                            <a:pt x="8287" y="1486"/>
                            <a:pt x="8601" y="1277"/>
                            <a:pt x="8914" y="1089"/>
                          </a:cubicBezTo>
                          <a:cubicBezTo>
                            <a:pt x="10358" y="315"/>
                            <a:pt x="11927" y="64"/>
                            <a:pt x="13559" y="22"/>
                          </a:cubicBezTo>
                          <a:cubicBezTo>
                            <a:pt x="13873" y="1"/>
                            <a:pt x="14208" y="64"/>
                            <a:pt x="14543" y="147"/>
                          </a:cubicBezTo>
                          <a:cubicBezTo>
                            <a:pt x="14940" y="231"/>
                            <a:pt x="15296" y="357"/>
                            <a:pt x="15694" y="377"/>
                          </a:cubicBezTo>
                          <a:cubicBezTo>
                            <a:pt x="16823" y="482"/>
                            <a:pt x="17660" y="1152"/>
                            <a:pt x="18497" y="1779"/>
                          </a:cubicBezTo>
                          <a:cubicBezTo>
                            <a:pt x="19000" y="2135"/>
                            <a:pt x="19041" y="2407"/>
                            <a:pt x="18748" y="2951"/>
                          </a:cubicBezTo>
                          <a:cubicBezTo>
                            <a:pt x="18581" y="3307"/>
                            <a:pt x="18393" y="3704"/>
                            <a:pt x="18100" y="4018"/>
                          </a:cubicBezTo>
                          <a:cubicBezTo>
                            <a:pt x="17556" y="4667"/>
                            <a:pt x="17347" y="5462"/>
                            <a:pt x="17137" y="6236"/>
                          </a:cubicBezTo>
                          <a:cubicBezTo>
                            <a:pt x="16761" y="7638"/>
                            <a:pt x="16489" y="9061"/>
                            <a:pt x="15819" y="10358"/>
                          </a:cubicBezTo>
                          <a:cubicBezTo>
                            <a:pt x="15171" y="11655"/>
                            <a:pt x="14438" y="12890"/>
                            <a:pt x="13580" y="14062"/>
                          </a:cubicBezTo>
                          <a:cubicBezTo>
                            <a:pt x="13015" y="14794"/>
                            <a:pt x="12534" y="15526"/>
                            <a:pt x="11844" y="16154"/>
                          </a:cubicBezTo>
                          <a:cubicBezTo>
                            <a:pt x="11237" y="16740"/>
                            <a:pt x="10588" y="17200"/>
                            <a:pt x="9919" y="17639"/>
                          </a:cubicBezTo>
                          <a:cubicBezTo>
                            <a:pt x="9479" y="17932"/>
                            <a:pt x="8977" y="18058"/>
                            <a:pt x="8454" y="18058"/>
                          </a:cubicBezTo>
                          <a:cubicBezTo>
                            <a:pt x="7303" y="18100"/>
                            <a:pt x="6152" y="18058"/>
                            <a:pt x="5002" y="18058"/>
                          </a:cubicBezTo>
                          <a:cubicBezTo>
                            <a:pt x="4834" y="18058"/>
                            <a:pt x="4688" y="18058"/>
                            <a:pt x="4562" y="18016"/>
                          </a:cubicBezTo>
                          <a:cubicBezTo>
                            <a:pt x="3139" y="17702"/>
                            <a:pt x="1758" y="17284"/>
                            <a:pt x="398" y="16782"/>
                          </a:cubicBezTo>
                          <a:cubicBezTo>
                            <a:pt x="231" y="16761"/>
                            <a:pt x="168" y="16677"/>
                            <a:pt x="1" y="1655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2" name="Google Shape;242;p33"/>
                    <p:cNvSpPr/>
                    <p:nvPr/>
                  </p:nvSpPr>
                  <p:spPr>
                    <a:xfrm>
                      <a:off x="-2045850" y="4526275"/>
                      <a:ext cx="636625" cy="1302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465" h="5211" extrusionOk="0">
                          <a:moveTo>
                            <a:pt x="24461" y="84"/>
                          </a:moveTo>
                          <a:cubicBezTo>
                            <a:pt x="24795" y="712"/>
                            <a:pt x="25109" y="1339"/>
                            <a:pt x="25465" y="2051"/>
                          </a:cubicBezTo>
                          <a:lnTo>
                            <a:pt x="25465" y="4394"/>
                          </a:lnTo>
                          <a:cubicBezTo>
                            <a:pt x="24816" y="4645"/>
                            <a:pt x="24272" y="4583"/>
                            <a:pt x="23791" y="4080"/>
                          </a:cubicBezTo>
                          <a:cubicBezTo>
                            <a:pt x="23456" y="3725"/>
                            <a:pt x="23121" y="3411"/>
                            <a:pt x="22640" y="3243"/>
                          </a:cubicBezTo>
                          <a:cubicBezTo>
                            <a:pt x="22326" y="3139"/>
                            <a:pt x="22054" y="3139"/>
                            <a:pt x="21803" y="3369"/>
                          </a:cubicBezTo>
                          <a:cubicBezTo>
                            <a:pt x="21552" y="3620"/>
                            <a:pt x="21322" y="3892"/>
                            <a:pt x="21071" y="4185"/>
                          </a:cubicBezTo>
                          <a:cubicBezTo>
                            <a:pt x="20820" y="4499"/>
                            <a:pt x="20715" y="4520"/>
                            <a:pt x="20297" y="4394"/>
                          </a:cubicBezTo>
                          <a:cubicBezTo>
                            <a:pt x="20129" y="4352"/>
                            <a:pt x="19962" y="4290"/>
                            <a:pt x="19774" y="4248"/>
                          </a:cubicBezTo>
                          <a:cubicBezTo>
                            <a:pt x="19146" y="4039"/>
                            <a:pt x="18518" y="3850"/>
                            <a:pt x="18079" y="3264"/>
                          </a:cubicBezTo>
                          <a:cubicBezTo>
                            <a:pt x="17765" y="2846"/>
                            <a:pt x="17347" y="2825"/>
                            <a:pt x="16865" y="3055"/>
                          </a:cubicBezTo>
                          <a:cubicBezTo>
                            <a:pt x="16238" y="3348"/>
                            <a:pt x="15777" y="3787"/>
                            <a:pt x="15401" y="4352"/>
                          </a:cubicBezTo>
                          <a:cubicBezTo>
                            <a:pt x="14857" y="5147"/>
                            <a:pt x="14668" y="5210"/>
                            <a:pt x="13769" y="4792"/>
                          </a:cubicBezTo>
                          <a:cubicBezTo>
                            <a:pt x="13246" y="4520"/>
                            <a:pt x="12785" y="4206"/>
                            <a:pt x="12492" y="3683"/>
                          </a:cubicBezTo>
                          <a:cubicBezTo>
                            <a:pt x="12388" y="3474"/>
                            <a:pt x="12262" y="3264"/>
                            <a:pt x="12137" y="3055"/>
                          </a:cubicBezTo>
                          <a:cubicBezTo>
                            <a:pt x="11823" y="2595"/>
                            <a:pt x="11300" y="2469"/>
                            <a:pt x="10777" y="2699"/>
                          </a:cubicBezTo>
                          <a:cubicBezTo>
                            <a:pt x="10442" y="2846"/>
                            <a:pt x="10107" y="2992"/>
                            <a:pt x="9793" y="3160"/>
                          </a:cubicBezTo>
                          <a:cubicBezTo>
                            <a:pt x="9647" y="3243"/>
                            <a:pt x="9458" y="3348"/>
                            <a:pt x="9375" y="3515"/>
                          </a:cubicBezTo>
                          <a:cubicBezTo>
                            <a:pt x="9124" y="3997"/>
                            <a:pt x="8601" y="4248"/>
                            <a:pt x="8203" y="4603"/>
                          </a:cubicBezTo>
                          <a:cubicBezTo>
                            <a:pt x="7889" y="4896"/>
                            <a:pt x="7533" y="4980"/>
                            <a:pt x="7136" y="5001"/>
                          </a:cubicBezTo>
                          <a:cubicBezTo>
                            <a:pt x="6655" y="5022"/>
                            <a:pt x="6424" y="4834"/>
                            <a:pt x="6299" y="4373"/>
                          </a:cubicBezTo>
                          <a:cubicBezTo>
                            <a:pt x="6111" y="3725"/>
                            <a:pt x="5964" y="3034"/>
                            <a:pt x="5755" y="2365"/>
                          </a:cubicBezTo>
                          <a:cubicBezTo>
                            <a:pt x="5588" y="1758"/>
                            <a:pt x="5148" y="1570"/>
                            <a:pt x="4667" y="1946"/>
                          </a:cubicBezTo>
                          <a:cubicBezTo>
                            <a:pt x="4102" y="2386"/>
                            <a:pt x="3474" y="2720"/>
                            <a:pt x="2826" y="3055"/>
                          </a:cubicBezTo>
                          <a:cubicBezTo>
                            <a:pt x="2554" y="3202"/>
                            <a:pt x="2323" y="3411"/>
                            <a:pt x="2093" y="3578"/>
                          </a:cubicBezTo>
                          <a:lnTo>
                            <a:pt x="168" y="3578"/>
                          </a:lnTo>
                          <a:cubicBezTo>
                            <a:pt x="1" y="3160"/>
                            <a:pt x="43" y="2804"/>
                            <a:pt x="252" y="2427"/>
                          </a:cubicBezTo>
                          <a:cubicBezTo>
                            <a:pt x="691" y="1590"/>
                            <a:pt x="1173" y="816"/>
                            <a:pt x="1842" y="189"/>
                          </a:cubicBezTo>
                          <a:cubicBezTo>
                            <a:pt x="3600" y="398"/>
                            <a:pt x="5357" y="607"/>
                            <a:pt x="7073" y="816"/>
                          </a:cubicBezTo>
                          <a:cubicBezTo>
                            <a:pt x="7471" y="858"/>
                            <a:pt x="7868" y="858"/>
                            <a:pt x="8266" y="858"/>
                          </a:cubicBezTo>
                          <a:cubicBezTo>
                            <a:pt x="9835" y="900"/>
                            <a:pt x="11404" y="795"/>
                            <a:pt x="12974" y="1067"/>
                          </a:cubicBezTo>
                          <a:cubicBezTo>
                            <a:pt x="13287" y="1130"/>
                            <a:pt x="13622" y="1130"/>
                            <a:pt x="13957" y="1130"/>
                          </a:cubicBezTo>
                          <a:cubicBezTo>
                            <a:pt x="14564" y="1130"/>
                            <a:pt x="15171" y="1109"/>
                            <a:pt x="15756" y="1130"/>
                          </a:cubicBezTo>
                          <a:cubicBezTo>
                            <a:pt x="18225" y="1235"/>
                            <a:pt x="20632" y="837"/>
                            <a:pt x="23038" y="293"/>
                          </a:cubicBezTo>
                          <a:cubicBezTo>
                            <a:pt x="23477" y="189"/>
                            <a:pt x="23917" y="105"/>
                            <a:pt x="24377" y="0"/>
                          </a:cubicBezTo>
                          <a:cubicBezTo>
                            <a:pt x="24377" y="63"/>
                            <a:pt x="24398" y="84"/>
                            <a:pt x="24461" y="8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3" name="Google Shape;243;p33"/>
                    <p:cNvSpPr/>
                    <p:nvPr/>
                  </p:nvSpPr>
                  <p:spPr>
                    <a:xfrm>
                      <a:off x="-2194925" y="3244175"/>
                      <a:ext cx="177875" cy="202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115" h="8119" extrusionOk="0">
                          <a:moveTo>
                            <a:pt x="7115" y="691"/>
                          </a:moveTo>
                          <a:cubicBezTo>
                            <a:pt x="6215" y="1172"/>
                            <a:pt x="5525" y="1946"/>
                            <a:pt x="4604" y="2386"/>
                          </a:cubicBezTo>
                          <a:cubicBezTo>
                            <a:pt x="3432" y="2930"/>
                            <a:pt x="2532" y="3830"/>
                            <a:pt x="1988" y="5022"/>
                          </a:cubicBezTo>
                          <a:cubicBezTo>
                            <a:pt x="1947" y="5106"/>
                            <a:pt x="1926" y="5190"/>
                            <a:pt x="1905" y="5294"/>
                          </a:cubicBezTo>
                          <a:lnTo>
                            <a:pt x="1905" y="5399"/>
                          </a:lnTo>
                          <a:cubicBezTo>
                            <a:pt x="2093" y="5545"/>
                            <a:pt x="2302" y="5713"/>
                            <a:pt x="2532" y="5880"/>
                          </a:cubicBezTo>
                          <a:cubicBezTo>
                            <a:pt x="1905" y="6466"/>
                            <a:pt x="1675" y="7219"/>
                            <a:pt x="1319" y="7910"/>
                          </a:cubicBezTo>
                          <a:cubicBezTo>
                            <a:pt x="942" y="8119"/>
                            <a:pt x="670" y="7931"/>
                            <a:pt x="419" y="7721"/>
                          </a:cubicBezTo>
                          <a:cubicBezTo>
                            <a:pt x="168" y="7533"/>
                            <a:pt x="105" y="7303"/>
                            <a:pt x="63" y="7010"/>
                          </a:cubicBezTo>
                          <a:cubicBezTo>
                            <a:pt x="1" y="5985"/>
                            <a:pt x="315" y="5043"/>
                            <a:pt x="566" y="4081"/>
                          </a:cubicBezTo>
                          <a:cubicBezTo>
                            <a:pt x="587" y="3955"/>
                            <a:pt x="733" y="3830"/>
                            <a:pt x="796" y="3683"/>
                          </a:cubicBezTo>
                          <a:cubicBezTo>
                            <a:pt x="1110" y="3160"/>
                            <a:pt x="1423" y="2679"/>
                            <a:pt x="1737" y="2156"/>
                          </a:cubicBezTo>
                          <a:cubicBezTo>
                            <a:pt x="1842" y="1967"/>
                            <a:pt x="1988" y="1779"/>
                            <a:pt x="2114" y="1653"/>
                          </a:cubicBezTo>
                          <a:cubicBezTo>
                            <a:pt x="2323" y="1444"/>
                            <a:pt x="2532" y="1235"/>
                            <a:pt x="2763" y="1026"/>
                          </a:cubicBezTo>
                          <a:cubicBezTo>
                            <a:pt x="3369" y="482"/>
                            <a:pt x="3997" y="0"/>
                            <a:pt x="4918" y="84"/>
                          </a:cubicBezTo>
                          <a:cubicBezTo>
                            <a:pt x="5441" y="105"/>
                            <a:pt x="5985" y="0"/>
                            <a:pt x="6529" y="105"/>
                          </a:cubicBezTo>
                          <a:cubicBezTo>
                            <a:pt x="6801" y="210"/>
                            <a:pt x="6989" y="335"/>
                            <a:pt x="7115" y="691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4" name="Google Shape;244;p33"/>
                    <p:cNvSpPr/>
                    <p:nvPr/>
                  </p:nvSpPr>
                  <p:spPr>
                    <a:xfrm>
                      <a:off x="-2217425" y="3823750"/>
                      <a:ext cx="135000" cy="116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400" h="4646" extrusionOk="0">
                          <a:moveTo>
                            <a:pt x="1110" y="1"/>
                          </a:moveTo>
                          <a:cubicBezTo>
                            <a:pt x="1424" y="315"/>
                            <a:pt x="1779" y="545"/>
                            <a:pt x="2240" y="649"/>
                          </a:cubicBezTo>
                          <a:cubicBezTo>
                            <a:pt x="2470" y="691"/>
                            <a:pt x="2658" y="880"/>
                            <a:pt x="2784" y="1089"/>
                          </a:cubicBezTo>
                          <a:cubicBezTo>
                            <a:pt x="2993" y="1403"/>
                            <a:pt x="3202" y="1696"/>
                            <a:pt x="3412" y="1989"/>
                          </a:cubicBezTo>
                          <a:cubicBezTo>
                            <a:pt x="3935" y="2742"/>
                            <a:pt x="4458" y="3516"/>
                            <a:pt x="5190" y="4144"/>
                          </a:cubicBezTo>
                          <a:cubicBezTo>
                            <a:pt x="5274" y="4227"/>
                            <a:pt x="5316" y="4332"/>
                            <a:pt x="5399" y="4437"/>
                          </a:cubicBezTo>
                          <a:cubicBezTo>
                            <a:pt x="4751" y="4625"/>
                            <a:pt x="4541" y="4646"/>
                            <a:pt x="3976" y="4437"/>
                          </a:cubicBezTo>
                          <a:cubicBezTo>
                            <a:pt x="3244" y="4186"/>
                            <a:pt x="2512" y="3914"/>
                            <a:pt x="1779" y="3621"/>
                          </a:cubicBezTo>
                          <a:cubicBezTo>
                            <a:pt x="1298" y="3432"/>
                            <a:pt x="943" y="3035"/>
                            <a:pt x="671" y="2616"/>
                          </a:cubicBezTo>
                          <a:cubicBezTo>
                            <a:pt x="419" y="2240"/>
                            <a:pt x="273" y="1800"/>
                            <a:pt x="168" y="1361"/>
                          </a:cubicBezTo>
                          <a:cubicBezTo>
                            <a:pt x="1" y="712"/>
                            <a:pt x="273" y="377"/>
                            <a:pt x="111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5" name="Google Shape;245;p33"/>
                    <p:cNvSpPr/>
                    <p:nvPr/>
                  </p:nvSpPr>
                  <p:spPr>
                    <a:xfrm>
                      <a:off x="-1581325" y="4840125"/>
                      <a:ext cx="161125" cy="6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45" h="2637" extrusionOk="0">
                          <a:moveTo>
                            <a:pt x="6445" y="1779"/>
                          </a:moveTo>
                          <a:cubicBezTo>
                            <a:pt x="6131" y="1946"/>
                            <a:pt x="5942" y="2156"/>
                            <a:pt x="5712" y="2156"/>
                          </a:cubicBezTo>
                          <a:cubicBezTo>
                            <a:pt x="4666" y="2218"/>
                            <a:pt x="3641" y="2637"/>
                            <a:pt x="2574" y="2511"/>
                          </a:cubicBezTo>
                          <a:cubicBezTo>
                            <a:pt x="2113" y="2469"/>
                            <a:pt x="1695" y="2365"/>
                            <a:pt x="1339" y="2030"/>
                          </a:cubicBezTo>
                          <a:cubicBezTo>
                            <a:pt x="1151" y="1842"/>
                            <a:pt x="900" y="1695"/>
                            <a:pt x="670" y="1549"/>
                          </a:cubicBezTo>
                          <a:cubicBezTo>
                            <a:pt x="105" y="1193"/>
                            <a:pt x="63" y="1088"/>
                            <a:pt x="0" y="252"/>
                          </a:cubicBezTo>
                          <a:lnTo>
                            <a:pt x="921" y="252"/>
                          </a:lnTo>
                          <a:cubicBezTo>
                            <a:pt x="1381" y="252"/>
                            <a:pt x="1841" y="272"/>
                            <a:pt x="2260" y="84"/>
                          </a:cubicBezTo>
                          <a:cubicBezTo>
                            <a:pt x="2385" y="21"/>
                            <a:pt x="2553" y="0"/>
                            <a:pt x="2699" y="0"/>
                          </a:cubicBezTo>
                          <a:cubicBezTo>
                            <a:pt x="3620" y="105"/>
                            <a:pt x="4561" y="147"/>
                            <a:pt x="5357" y="796"/>
                          </a:cubicBezTo>
                          <a:cubicBezTo>
                            <a:pt x="5587" y="984"/>
                            <a:pt x="5817" y="1151"/>
                            <a:pt x="6047" y="1360"/>
                          </a:cubicBezTo>
                          <a:cubicBezTo>
                            <a:pt x="6173" y="1465"/>
                            <a:pt x="6256" y="1570"/>
                            <a:pt x="6445" y="1779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6" name="Google Shape;246;p33"/>
                    <p:cNvSpPr/>
                    <p:nvPr/>
                  </p:nvSpPr>
                  <p:spPr>
                    <a:xfrm>
                      <a:off x="-1245000" y="3450275"/>
                      <a:ext cx="70125" cy="143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05" h="5755" extrusionOk="0">
                          <a:moveTo>
                            <a:pt x="963" y="5754"/>
                          </a:moveTo>
                          <a:cubicBezTo>
                            <a:pt x="859" y="5294"/>
                            <a:pt x="775" y="5001"/>
                            <a:pt x="733" y="4666"/>
                          </a:cubicBezTo>
                          <a:cubicBezTo>
                            <a:pt x="608" y="3767"/>
                            <a:pt x="503" y="2825"/>
                            <a:pt x="189" y="1925"/>
                          </a:cubicBezTo>
                          <a:cubicBezTo>
                            <a:pt x="1" y="1402"/>
                            <a:pt x="210" y="858"/>
                            <a:pt x="294" y="335"/>
                          </a:cubicBezTo>
                          <a:cubicBezTo>
                            <a:pt x="315" y="126"/>
                            <a:pt x="545" y="0"/>
                            <a:pt x="775" y="0"/>
                          </a:cubicBezTo>
                          <a:cubicBezTo>
                            <a:pt x="1068" y="0"/>
                            <a:pt x="1382" y="0"/>
                            <a:pt x="1675" y="63"/>
                          </a:cubicBezTo>
                          <a:cubicBezTo>
                            <a:pt x="1863" y="126"/>
                            <a:pt x="2093" y="231"/>
                            <a:pt x="2198" y="398"/>
                          </a:cubicBezTo>
                          <a:cubicBezTo>
                            <a:pt x="2491" y="816"/>
                            <a:pt x="2721" y="1256"/>
                            <a:pt x="2742" y="1800"/>
                          </a:cubicBezTo>
                          <a:cubicBezTo>
                            <a:pt x="2805" y="2679"/>
                            <a:pt x="2658" y="3536"/>
                            <a:pt x="2093" y="4248"/>
                          </a:cubicBezTo>
                          <a:cubicBezTo>
                            <a:pt x="1738" y="4729"/>
                            <a:pt x="1382" y="5169"/>
                            <a:pt x="963" y="5754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7" name="Google Shape;247;p33"/>
                    <p:cNvSpPr/>
                    <p:nvPr/>
                  </p:nvSpPr>
                  <p:spPr>
                    <a:xfrm>
                      <a:off x="-2069900" y="4841700"/>
                      <a:ext cx="150150" cy="497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006" h="1988" extrusionOk="0">
                          <a:moveTo>
                            <a:pt x="6005" y="84"/>
                          </a:moveTo>
                          <a:cubicBezTo>
                            <a:pt x="5964" y="209"/>
                            <a:pt x="5964" y="293"/>
                            <a:pt x="5922" y="335"/>
                          </a:cubicBezTo>
                          <a:cubicBezTo>
                            <a:pt x="4938" y="1235"/>
                            <a:pt x="3871" y="1988"/>
                            <a:pt x="2428" y="1925"/>
                          </a:cubicBezTo>
                          <a:cubicBezTo>
                            <a:pt x="1946" y="1904"/>
                            <a:pt x="1465" y="1925"/>
                            <a:pt x="984" y="1925"/>
                          </a:cubicBezTo>
                          <a:cubicBezTo>
                            <a:pt x="544" y="1925"/>
                            <a:pt x="168" y="1758"/>
                            <a:pt x="0" y="1256"/>
                          </a:cubicBezTo>
                          <a:cubicBezTo>
                            <a:pt x="335" y="963"/>
                            <a:pt x="691" y="816"/>
                            <a:pt x="1109" y="733"/>
                          </a:cubicBezTo>
                          <a:cubicBezTo>
                            <a:pt x="2030" y="544"/>
                            <a:pt x="2930" y="335"/>
                            <a:pt x="3829" y="189"/>
                          </a:cubicBezTo>
                          <a:cubicBezTo>
                            <a:pt x="4457" y="84"/>
                            <a:pt x="5085" y="21"/>
                            <a:pt x="5713" y="21"/>
                          </a:cubicBezTo>
                          <a:cubicBezTo>
                            <a:pt x="5775" y="0"/>
                            <a:pt x="5859" y="21"/>
                            <a:pt x="6005" y="84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8" name="Google Shape;248;p33"/>
                    <p:cNvSpPr/>
                    <p:nvPr/>
                  </p:nvSpPr>
                  <p:spPr>
                    <a:xfrm>
                      <a:off x="-1689100" y="4037175"/>
                      <a:ext cx="95225" cy="5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09" h="2345" extrusionOk="0">
                          <a:moveTo>
                            <a:pt x="3809" y="1"/>
                          </a:moveTo>
                          <a:cubicBezTo>
                            <a:pt x="3453" y="942"/>
                            <a:pt x="2721" y="1549"/>
                            <a:pt x="2072" y="2177"/>
                          </a:cubicBezTo>
                          <a:cubicBezTo>
                            <a:pt x="1926" y="2344"/>
                            <a:pt x="1717" y="2344"/>
                            <a:pt x="1507" y="2240"/>
                          </a:cubicBezTo>
                          <a:cubicBezTo>
                            <a:pt x="796" y="1884"/>
                            <a:pt x="252" y="1423"/>
                            <a:pt x="1" y="670"/>
                          </a:cubicBezTo>
                          <a:cubicBezTo>
                            <a:pt x="64" y="607"/>
                            <a:pt x="84" y="566"/>
                            <a:pt x="126" y="524"/>
                          </a:cubicBezTo>
                          <a:cubicBezTo>
                            <a:pt x="921" y="315"/>
                            <a:pt x="1675" y="84"/>
                            <a:pt x="2512" y="84"/>
                          </a:cubicBezTo>
                          <a:cubicBezTo>
                            <a:pt x="2888" y="105"/>
                            <a:pt x="3307" y="22"/>
                            <a:pt x="380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49" name="Google Shape;249;p33"/>
                    <p:cNvSpPr/>
                    <p:nvPr/>
                  </p:nvSpPr>
                  <p:spPr>
                    <a:xfrm>
                      <a:off x="-1762850" y="3769350"/>
                      <a:ext cx="269950" cy="183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98" h="7325" extrusionOk="0">
                          <a:moveTo>
                            <a:pt x="10651" y="126"/>
                          </a:moveTo>
                          <a:cubicBezTo>
                            <a:pt x="10693" y="754"/>
                            <a:pt x="10797" y="1403"/>
                            <a:pt x="10525" y="2072"/>
                          </a:cubicBezTo>
                          <a:cubicBezTo>
                            <a:pt x="10462" y="2177"/>
                            <a:pt x="10421" y="2302"/>
                            <a:pt x="10421" y="2407"/>
                          </a:cubicBezTo>
                          <a:cubicBezTo>
                            <a:pt x="10483" y="3118"/>
                            <a:pt x="10128" y="3683"/>
                            <a:pt x="9918" y="4311"/>
                          </a:cubicBezTo>
                          <a:cubicBezTo>
                            <a:pt x="9730" y="4834"/>
                            <a:pt x="9416" y="5274"/>
                            <a:pt x="8914" y="5566"/>
                          </a:cubicBezTo>
                          <a:cubicBezTo>
                            <a:pt x="8747" y="5671"/>
                            <a:pt x="8558" y="5776"/>
                            <a:pt x="8391" y="5901"/>
                          </a:cubicBezTo>
                          <a:cubicBezTo>
                            <a:pt x="7554" y="6550"/>
                            <a:pt x="6592" y="7010"/>
                            <a:pt x="5524" y="7157"/>
                          </a:cubicBezTo>
                          <a:cubicBezTo>
                            <a:pt x="5211" y="7219"/>
                            <a:pt x="4876" y="7261"/>
                            <a:pt x="4520" y="7282"/>
                          </a:cubicBezTo>
                          <a:cubicBezTo>
                            <a:pt x="3997" y="7324"/>
                            <a:pt x="3516" y="7261"/>
                            <a:pt x="2993" y="7282"/>
                          </a:cubicBezTo>
                          <a:cubicBezTo>
                            <a:pt x="2323" y="7324"/>
                            <a:pt x="1800" y="7136"/>
                            <a:pt x="1361" y="6634"/>
                          </a:cubicBezTo>
                          <a:cubicBezTo>
                            <a:pt x="1068" y="6320"/>
                            <a:pt x="754" y="6027"/>
                            <a:pt x="482" y="5755"/>
                          </a:cubicBezTo>
                          <a:cubicBezTo>
                            <a:pt x="231" y="5504"/>
                            <a:pt x="126" y="5253"/>
                            <a:pt x="126" y="4939"/>
                          </a:cubicBezTo>
                          <a:cubicBezTo>
                            <a:pt x="126" y="4604"/>
                            <a:pt x="105" y="4290"/>
                            <a:pt x="84" y="3934"/>
                          </a:cubicBezTo>
                          <a:cubicBezTo>
                            <a:pt x="63" y="3579"/>
                            <a:pt x="1" y="3202"/>
                            <a:pt x="1" y="2867"/>
                          </a:cubicBezTo>
                          <a:cubicBezTo>
                            <a:pt x="21" y="2470"/>
                            <a:pt x="105" y="2114"/>
                            <a:pt x="189" y="1675"/>
                          </a:cubicBezTo>
                          <a:cubicBezTo>
                            <a:pt x="377" y="1633"/>
                            <a:pt x="545" y="1612"/>
                            <a:pt x="712" y="1612"/>
                          </a:cubicBezTo>
                          <a:cubicBezTo>
                            <a:pt x="1361" y="1612"/>
                            <a:pt x="2051" y="1633"/>
                            <a:pt x="2700" y="1675"/>
                          </a:cubicBezTo>
                          <a:cubicBezTo>
                            <a:pt x="3474" y="1717"/>
                            <a:pt x="4269" y="1612"/>
                            <a:pt x="5022" y="1361"/>
                          </a:cubicBezTo>
                          <a:cubicBezTo>
                            <a:pt x="5608" y="1152"/>
                            <a:pt x="6194" y="1047"/>
                            <a:pt x="6801" y="1110"/>
                          </a:cubicBezTo>
                          <a:cubicBezTo>
                            <a:pt x="7512" y="1193"/>
                            <a:pt x="8077" y="838"/>
                            <a:pt x="8705" y="670"/>
                          </a:cubicBezTo>
                          <a:cubicBezTo>
                            <a:pt x="9123" y="566"/>
                            <a:pt x="9542" y="336"/>
                            <a:pt x="9960" y="147"/>
                          </a:cubicBezTo>
                          <a:cubicBezTo>
                            <a:pt x="10232" y="43"/>
                            <a:pt x="10421" y="1"/>
                            <a:pt x="10651" y="126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0" name="Google Shape;250;p33"/>
                    <p:cNvSpPr/>
                    <p:nvPr/>
                  </p:nvSpPr>
                  <p:spPr>
                    <a:xfrm>
                      <a:off x="-1010125" y="3598825"/>
                      <a:ext cx="223400" cy="1313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36" h="5253" extrusionOk="0">
                          <a:moveTo>
                            <a:pt x="43" y="2323"/>
                          </a:moveTo>
                          <a:cubicBezTo>
                            <a:pt x="733" y="2470"/>
                            <a:pt x="1340" y="2365"/>
                            <a:pt x="1967" y="2093"/>
                          </a:cubicBezTo>
                          <a:cubicBezTo>
                            <a:pt x="2658" y="1737"/>
                            <a:pt x="3432" y="1528"/>
                            <a:pt x="4164" y="1277"/>
                          </a:cubicBezTo>
                          <a:cubicBezTo>
                            <a:pt x="5001" y="984"/>
                            <a:pt x="5796" y="691"/>
                            <a:pt x="6633" y="419"/>
                          </a:cubicBezTo>
                          <a:cubicBezTo>
                            <a:pt x="7157" y="252"/>
                            <a:pt x="7680" y="147"/>
                            <a:pt x="8203" y="1"/>
                          </a:cubicBezTo>
                          <a:cubicBezTo>
                            <a:pt x="8454" y="105"/>
                            <a:pt x="8558" y="335"/>
                            <a:pt x="8579" y="566"/>
                          </a:cubicBezTo>
                          <a:cubicBezTo>
                            <a:pt x="8600" y="1089"/>
                            <a:pt x="8726" y="1591"/>
                            <a:pt x="8893" y="2051"/>
                          </a:cubicBezTo>
                          <a:cubicBezTo>
                            <a:pt x="8935" y="2240"/>
                            <a:pt x="8914" y="2470"/>
                            <a:pt x="8935" y="2742"/>
                          </a:cubicBezTo>
                          <a:cubicBezTo>
                            <a:pt x="8475" y="2867"/>
                            <a:pt x="8035" y="3035"/>
                            <a:pt x="7554" y="3160"/>
                          </a:cubicBezTo>
                          <a:cubicBezTo>
                            <a:pt x="7345" y="3202"/>
                            <a:pt x="7136" y="3265"/>
                            <a:pt x="6947" y="3348"/>
                          </a:cubicBezTo>
                          <a:cubicBezTo>
                            <a:pt x="5671" y="3788"/>
                            <a:pt x="4395" y="4206"/>
                            <a:pt x="3139" y="4729"/>
                          </a:cubicBezTo>
                          <a:cubicBezTo>
                            <a:pt x="2449" y="4981"/>
                            <a:pt x="1758" y="5064"/>
                            <a:pt x="1068" y="5253"/>
                          </a:cubicBezTo>
                          <a:cubicBezTo>
                            <a:pt x="1026" y="5169"/>
                            <a:pt x="963" y="5127"/>
                            <a:pt x="963" y="5064"/>
                          </a:cubicBezTo>
                          <a:cubicBezTo>
                            <a:pt x="963" y="4499"/>
                            <a:pt x="838" y="4018"/>
                            <a:pt x="419" y="3600"/>
                          </a:cubicBezTo>
                          <a:cubicBezTo>
                            <a:pt x="126" y="3265"/>
                            <a:pt x="1" y="2784"/>
                            <a:pt x="43" y="2323"/>
                          </a:cubicBezTo>
                          <a:cubicBezTo>
                            <a:pt x="63" y="2323"/>
                            <a:pt x="43" y="2323"/>
                            <a:pt x="43" y="2323"/>
                          </a:cubicBezTo>
                          <a:close/>
                        </a:path>
                      </a:pathLst>
                    </a:custGeom>
                    <a:solidFill>
                      <a:schemeClr val="lt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1" name="Google Shape;251;p33"/>
                    <p:cNvSpPr/>
                    <p:nvPr/>
                  </p:nvSpPr>
                  <p:spPr>
                    <a:xfrm>
                      <a:off x="-1069750" y="3418875"/>
                      <a:ext cx="313350" cy="183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34" h="7346" extrusionOk="0">
                          <a:moveTo>
                            <a:pt x="12303" y="963"/>
                          </a:moveTo>
                          <a:cubicBezTo>
                            <a:pt x="12220" y="901"/>
                            <a:pt x="12136" y="880"/>
                            <a:pt x="12052" y="880"/>
                          </a:cubicBezTo>
                          <a:cubicBezTo>
                            <a:pt x="12094" y="838"/>
                            <a:pt x="12136" y="775"/>
                            <a:pt x="12157" y="733"/>
                          </a:cubicBezTo>
                          <a:cubicBezTo>
                            <a:pt x="12366" y="336"/>
                            <a:pt x="12031" y="1"/>
                            <a:pt x="11634" y="43"/>
                          </a:cubicBezTo>
                          <a:cubicBezTo>
                            <a:pt x="10943" y="147"/>
                            <a:pt x="10169" y="608"/>
                            <a:pt x="9542" y="943"/>
                          </a:cubicBezTo>
                          <a:cubicBezTo>
                            <a:pt x="9437" y="984"/>
                            <a:pt x="9332" y="1047"/>
                            <a:pt x="9228" y="1131"/>
                          </a:cubicBezTo>
                          <a:cubicBezTo>
                            <a:pt x="9270" y="1089"/>
                            <a:pt x="9270" y="1068"/>
                            <a:pt x="9290" y="1047"/>
                          </a:cubicBezTo>
                          <a:cubicBezTo>
                            <a:pt x="9437" y="733"/>
                            <a:pt x="9207" y="419"/>
                            <a:pt x="8851" y="461"/>
                          </a:cubicBezTo>
                          <a:cubicBezTo>
                            <a:pt x="7847" y="629"/>
                            <a:pt x="6842" y="1403"/>
                            <a:pt x="5985" y="1905"/>
                          </a:cubicBezTo>
                          <a:cubicBezTo>
                            <a:pt x="4896" y="2533"/>
                            <a:pt x="3641" y="3160"/>
                            <a:pt x="2720" y="4060"/>
                          </a:cubicBezTo>
                          <a:cubicBezTo>
                            <a:pt x="2009" y="4751"/>
                            <a:pt x="1047" y="5337"/>
                            <a:pt x="440" y="6111"/>
                          </a:cubicBezTo>
                          <a:cubicBezTo>
                            <a:pt x="147" y="6487"/>
                            <a:pt x="0" y="7199"/>
                            <a:pt x="628" y="7303"/>
                          </a:cubicBezTo>
                          <a:cubicBezTo>
                            <a:pt x="963" y="7345"/>
                            <a:pt x="1214" y="7115"/>
                            <a:pt x="1172" y="6843"/>
                          </a:cubicBezTo>
                          <a:cubicBezTo>
                            <a:pt x="1214" y="6822"/>
                            <a:pt x="1256" y="6738"/>
                            <a:pt x="1319" y="6697"/>
                          </a:cubicBezTo>
                          <a:lnTo>
                            <a:pt x="1339" y="6655"/>
                          </a:lnTo>
                          <a:cubicBezTo>
                            <a:pt x="1883" y="6613"/>
                            <a:pt x="2428" y="6404"/>
                            <a:pt x="2951" y="6194"/>
                          </a:cubicBezTo>
                          <a:cubicBezTo>
                            <a:pt x="3055" y="6215"/>
                            <a:pt x="3202" y="6194"/>
                            <a:pt x="3264" y="6090"/>
                          </a:cubicBezTo>
                          <a:lnTo>
                            <a:pt x="3327" y="6027"/>
                          </a:lnTo>
                          <a:cubicBezTo>
                            <a:pt x="4415" y="5567"/>
                            <a:pt x="5503" y="4960"/>
                            <a:pt x="6570" y="4437"/>
                          </a:cubicBezTo>
                          <a:cubicBezTo>
                            <a:pt x="7617" y="3914"/>
                            <a:pt x="8642" y="3391"/>
                            <a:pt x="9625" y="2826"/>
                          </a:cubicBezTo>
                          <a:cubicBezTo>
                            <a:pt x="10462" y="2344"/>
                            <a:pt x="11676" y="2303"/>
                            <a:pt x="12366" y="1570"/>
                          </a:cubicBezTo>
                          <a:cubicBezTo>
                            <a:pt x="12534" y="1382"/>
                            <a:pt x="12513" y="1089"/>
                            <a:pt x="12303" y="963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2" name="Google Shape;252;p33"/>
                    <p:cNvSpPr/>
                    <p:nvPr/>
                  </p:nvSpPr>
                  <p:spPr>
                    <a:xfrm>
                      <a:off x="-1499200" y="3660625"/>
                      <a:ext cx="245350" cy="1861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14" h="7447" extrusionOk="0">
                          <a:moveTo>
                            <a:pt x="5235" y="0"/>
                          </a:moveTo>
                          <a:cubicBezTo>
                            <a:pt x="4342" y="0"/>
                            <a:pt x="3421" y="248"/>
                            <a:pt x="2699" y="584"/>
                          </a:cubicBezTo>
                          <a:cubicBezTo>
                            <a:pt x="628" y="1462"/>
                            <a:pt x="0" y="3827"/>
                            <a:pt x="1276" y="5626"/>
                          </a:cubicBezTo>
                          <a:cubicBezTo>
                            <a:pt x="1548" y="5982"/>
                            <a:pt x="1800" y="6275"/>
                            <a:pt x="2113" y="6505"/>
                          </a:cubicBezTo>
                          <a:cubicBezTo>
                            <a:pt x="2601" y="7169"/>
                            <a:pt x="3404" y="7446"/>
                            <a:pt x="4211" y="7446"/>
                          </a:cubicBezTo>
                          <a:cubicBezTo>
                            <a:pt x="4650" y="7446"/>
                            <a:pt x="5091" y="7364"/>
                            <a:pt x="5482" y="7216"/>
                          </a:cubicBezTo>
                          <a:cubicBezTo>
                            <a:pt x="5629" y="7174"/>
                            <a:pt x="5754" y="7112"/>
                            <a:pt x="5880" y="7028"/>
                          </a:cubicBezTo>
                          <a:cubicBezTo>
                            <a:pt x="6277" y="6923"/>
                            <a:pt x="6675" y="6777"/>
                            <a:pt x="7030" y="6589"/>
                          </a:cubicBezTo>
                          <a:cubicBezTo>
                            <a:pt x="8997" y="5626"/>
                            <a:pt x="9813" y="2822"/>
                            <a:pt x="8202" y="1107"/>
                          </a:cubicBezTo>
                          <a:cubicBezTo>
                            <a:pt x="7867" y="730"/>
                            <a:pt x="7428" y="500"/>
                            <a:pt x="6947" y="395"/>
                          </a:cubicBezTo>
                          <a:cubicBezTo>
                            <a:pt x="6438" y="115"/>
                            <a:pt x="5843" y="0"/>
                            <a:pt x="5235" y="0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3" name="Google Shape;253;p33"/>
                    <p:cNvSpPr/>
                    <p:nvPr/>
                  </p:nvSpPr>
                  <p:spPr>
                    <a:xfrm>
                      <a:off x="-2042700" y="3748600"/>
                      <a:ext cx="232800" cy="213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312" h="8537" extrusionOk="0">
                          <a:moveTo>
                            <a:pt x="4998" y="0"/>
                          </a:moveTo>
                          <a:cubicBezTo>
                            <a:pt x="4420" y="0"/>
                            <a:pt x="3868" y="166"/>
                            <a:pt x="3453" y="559"/>
                          </a:cubicBezTo>
                          <a:cubicBezTo>
                            <a:pt x="3181" y="810"/>
                            <a:pt x="3013" y="1061"/>
                            <a:pt x="2888" y="1354"/>
                          </a:cubicBezTo>
                          <a:cubicBezTo>
                            <a:pt x="2386" y="1563"/>
                            <a:pt x="1925" y="1877"/>
                            <a:pt x="1591" y="2275"/>
                          </a:cubicBezTo>
                          <a:cubicBezTo>
                            <a:pt x="628" y="3070"/>
                            <a:pt x="0" y="4220"/>
                            <a:pt x="84" y="5643"/>
                          </a:cubicBezTo>
                          <a:cubicBezTo>
                            <a:pt x="168" y="6815"/>
                            <a:pt x="900" y="7861"/>
                            <a:pt x="1988" y="8280"/>
                          </a:cubicBezTo>
                          <a:cubicBezTo>
                            <a:pt x="2422" y="8457"/>
                            <a:pt x="2860" y="8537"/>
                            <a:pt x="3289" y="8537"/>
                          </a:cubicBezTo>
                          <a:cubicBezTo>
                            <a:pt x="3772" y="8537"/>
                            <a:pt x="4244" y="8436"/>
                            <a:pt x="4687" y="8259"/>
                          </a:cubicBezTo>
                          <a:cubicBezTo>
                            <a:pt x="4774" y="8266"/>
                            <a:pt x="4860" y="8270"/>
                            <a:pt x="4945" y="8270"/>
                          </a:cubicBezTo>
                          <a:cubicBezTo>
                            <a:pt x="6254" y="8270"/>
                            <a:pt x="7501" y="7393"/>
                            <a:pt x="8286" y="6313"/>
                          </a:cubicBezTo>
                          <a:cubicBezTo>
                            <a:pt x="8600" y="5894"/>
                            <a:pt x="8788" y="5434"/>
                            <a:pt x="8872" y="4932"/>
                          </a:cubicBezTo>
                          <a:cubicBezTo>
                            <a:pt x="8914" y="4785"/>
                            <a:pt x="8998" y="4639"/>
                            <a:pt x="9019" y="4492"/>
                          </a:cubicBezTo>
                          <a:cubicBezTo>
                            <a:pt x="9311" y="3425"/>
                            <a:pt x="8872" y="2107"/>
                            <a:pt x="7889" y="1459"/>
                          </a:cubicBezTo>
                          <a:cubicBezTo>
                            <a:pt x="7826" y="1354"/>
                            <a:pt x="7742" y="1270"/>
                            <a:pt x="7658" y="1166"/>
                          </a:cubicBezTo>
                          <a:cubicBezTo>
                            <a:pt x="7063" y="491"/>
                            <a:pt x="5991" y="0"/>
                            <a:pt x="4998" y="0"/>
                          </a:cubicBezTo>
                          <a:close/>
                        </a:path>
                      </a:pathLst>
                    </a:custGeom>
                    <a:solidFill>
                      <a:schemeClr val="accent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4" name="Google Shape;254;p33"/>
                    <p:cNvSpPr/>
                    <p:nvPr/>
                  </p:nvSpPr>
                  <p:spPr>
                    <a:xfrm>
                      <a:off x="-2749400" y="3146350"/>
                      <a:ext cx="2194400" cy="17863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7776" h="71455" extrusionOk="0">
                          <a:moveTo>
                            <a:pt x="59005" y="10797"/>
                          </a:moveTo>
                          <a:cubicBezTo>
                            <a:pt x="59507" y="10986"/>
                            <a:pt x="59821" y="11320"/>
                            <a:pt x="59926" y="11927"/>
                          </a:cubicBezTo>
                          <a:cubicBezTo>
                            <a:pt x="60407" y="11404"/>
                            <a:pt x="61014" y="11404"/>
                            <a:pt x="61621" y="11404"/>
                          </a:cubicBezTo>
                          <a:cubicBezTo>
                            <a:pt x="62332" y="11404"/>
                            <a:pt x="62897" y="11676"/>
                            <a:pt x="63274" y="12304"/>
                          </a:cubicBezTo>
                          <a:cubicBezTo>
                            <a:pt x="63608" y="12890"/>
                            <a:pt x="63818" y="13497"/>
                            <a:pt x="63818" y="14187"/>
                          </a:cubicBezTo>
                          <a:cubicBezTo>
                            <a:pt x="63818" y="15108"/>
                            <a:pt x="63755" y="15965"/>
                            <a:pt x="63169" y="16761"/>
                          </a:cubicBezTo>
                          <a:cubicBezTo>
                            <a:pt x="62688" y="17388"/>
                            <a:pt x="62353" y="18100"/>
                            <a:pt x="61914" y="18748"/>
                          </a:cubicBezTo>
                          <a:cubicBezTo>
                            <a:pt x="61746" y="18978"/>
                            <a:pt x="61432" y="19104"/>
                            <a:pt x="61139" y="19313"/>
                          </a:cubicBezTo>
                          <a:cubicBezTo>
                            <a:pt x="61014" y="19606"/>
                            <a:pt x="61098" y="19983"/>
                            <a:pt x="61098" y="20339"/>
                          </a:cubicBezTo>
                          <a:cubicBezTo>
                            <a:pt x="61098" y="20841"/>
                            <a:pt x="61035" y="21301"/>
                            <a:pt x="60930" y="21782"/>
                          </a:cubicBezTo>
                          <a:cubicBezTo>
                            <a:pt x="60574" y="23540"/>
                            <a:pt x="60030" y="25214"/>
                            <a:pt x="59110" y="26783"/>
                          </a:cubicBezTo>
                          <a:cubicBezTo>
                            <a:pt x="58378" y="28038"/>
                            <a:pt x="57687" y="29315"/>
                            <a:pt x="56997" y="30570"/>
                          </a:cubicBezTo>
                          <a:cubicBezTo>
                            <a:pt x="56913" y="30696"/>
                            <a:pt x="56829" y="30863"/>
                            <a:pt x="56725" y="30926"/>
                          </a:cubicBezTo>
                          <a:cubicBezTo>
                            <a:pt x="55846" y="31533"/>
                            <a:pt x="55072" y="32370"/>
                            <a:pt x="53984" y="32663"/>
                          </a:cubicBezTo>
                          <a:cubicBezTo>
                            <a:pt x="53816" y="32683"/>
                            <a:pt x="53691" y="32767"/>
                            <a:pt x="53565" y="32851"/>
                          </a:cubicBezTo>
                          <a:cubicBezTo>
                            <a:pt x="52644" y="33541"/>
                            <a:pt x="51598" y="34023"/>
                            <a:pt x="50573" y="34525"/>
                          </a:cubicBezTo>
                          <a:cubicBezTo>
                            <a:pt x="50531" y="34546"/>
                            <a:pt x="50510" y="34629"/>
                            <a:pt x="50447" y="34692"/>
                          </a:cubicBezTo>
                          <a:cubicBezTo>
                            <a:pt x="51033" y="34901"/>
                            <a:pt x="51598" y="35090"/>
                            <a:pt x="52142" y="35362"/>
                          </a:cubicBezTo>
                          <a:cubicBezTo>
                            <a:pt x="52665" y="35613"/>
                            <a:pt x="53147" y="35927"/>
                            <a:pt x="53691" y="36094"/>
                          </a:cubicBezTo>
                          <a:cubicBezTo>
                            <a:pt x="54193" y="36220"/>
                            <a:pt x="54653" y="36429"/>
                            <a:pt x="55155" y="36575"/>
                          </a:cubicBezTo>
                          <a:cubicBezTo>
                            <a:pt x="55992" y="36847"/>
                            <a:pt x="56829" y="36847"/>
                            <a:pt x="57666" y="36680"/>
                          </a:cubicBezTo>
                          <a:cubicBezTo>
                            <a:pt x="57959" y="36638"/>
                            <a:pt x="58273" y="36554"/>
                            <a:pt x="58566" y="36512"/>
                          </a:cubicBezTo>
                          <a:cubicBezTo>
                            <a:pt x="59528" y="36408"/>
                            <a:pt x="60302" y="35906"/>
                            <a:pt x="61077" y="35362"/>
                          </a:cubicBezTo>
                          <a:cubicBezTo>
                            <a:pt x="61411" y="35090"/>
                            <a:pt x="61746" y="34860"/>
                            <a:pt x="62060" y="34567"/>
                          </a:cubicBezTo>
                          <a:cubicBezTo>
                            <a:pt x="63023" y="33625"/>
                            <a:pt x="63985" y="32663"/>
                            <a:pt x="64927" y="31700"/>
                          </a:cubicBezTo>
                          <a:cubicBezTo>
                            <a:pt x="65492" y="31114"/>
                            <a:pt x="65952" y="30507"/>
                            <a:pt x="66475" y="29880"/>
                          </a:cubicBezTo>
                          <a:cubicBezTo>
                            <a:pt x="66056" y="28373"/>
                            <a:pt x="66642" y="27013"/>
                            <a:pt x="67375" y="25674"/>
                          </a:cubicBezTo>
                          <a:cubicBezTo>
                            <a:pt x="67165" y="25004"/>
                            <a:pt x="66956" y="24314"/>
                            <a:pt x="66705" y="23603"/>
                          </a:cubicBezTo>
                          <a:cubicBezTo>
                            <a:pt x="66663" y="23456"/>
                            <a:pt x="66559" y="23268"/>
                            <a:pt x="66454" y="23142"/>
                          </a:cubicBezTo>
                          <a:cubicBezTo>
                            <a:pt x="66036" y="22619"/>
                            <a:pt x="65701" y="22096"/>
                            <a:pt x="65492" y="21406"/>
                          </a:cubicBezTo>
                          <a:cubicBezTo>
                            <a:pt x="65387" y="21029"/>
                            <a:pt x="65303" y="20652"/>
                            <a:pt x="65324" y="20255"/>
                          </a:cubicBezTo>
                          <a:cubicBezTo>
                            <a:pt x="65324" y="20192"/>
                            <a:pt x="65345" y="20087"/>
                            <a:pt x="65345" y="20004"/>
                          </a:cubicBezTo>
                          <a:cubicBezTo>
                            <a:pt x="65450" y="19481"/>
                            <a:pt x="65199" y="18874"/>
                            <a:pt x="65701" y="18455"/>
                          </a:cubicBezTo>
                          <a:cubicBezTo>
                            <a:pt x="66077" y="18121"/>
                            <a:pt x="66224" y="17577"/>
                            <a:pt x="66705" y="17305"/>
                          </a:cubicBezTo>
                          <a:cubicBezTo>
                            <a:pt x="66893" y="17200"/>
                            <a:pt x="66998" y="16991"/>
                            <a:pt x="67124" y="16844"/>
                          </a:cubicBezTo>
                          <a:cubicBezTo>
                            <a:pt x="68379" y="15170"/>
                            <a:pt x="69948" y="13852"/>
                            <a:pt x="71664" y="12680"/>
                          </a:cubicBezTo>
                          <a:lnTo>
                            <a:pt x="72041" y="12450"/>
                          </a:lnTo>
                          <a:cubicBezTo>
                            <a:pt x="73087" y="11927"/>
                            <a:pt x="74133" y="11362"/>
                            <a:pt x="75221" y="10839"/>
                          </a:cubicBezTo>
                          <a:cubicBezTo>
                            <a:pt x="75598" y="10630"/>
                            <a:pt x="75995" y="10630"/>
                            <a:pt x="76372" y="10944"/>
                          </a:cubicBezTo>
                          <a:cubicBezTo>
                            <a:pt x="76309" y="11028"/>
                            <a:pt x="76309" y="11111"/>
                            <a:pt x="76267" y="11111"/>
                          </a:cubicBezTo>
                          <a:cubicBezTo>
                            <a:pt x="75765" y="11237"/>
                            <a:pt x="75326" y="11509"/>
                            <a:pt x="74865" y="11760"/>
                          </a:cubicBezTo>
                          <a:cubicBezTo>
                            <a:pt x="74196" y="12157"/>
                            <a:pt x="73505" y="12513"/>
                            <a:pt x="72815" y="12911"/>
                          </a:cubicBezTo>
                          <a:cubicBezTo>
                            <a:pt x="71706" y="13517"/>
                            <a:pt x="70764" y="14292"/>
                            <a:pt x="69823" y="15129"/>
                          </a:cubicBezTo>
                          <a:cubicBezTo>
                            <a:pt x="69718" y="15233"/>
                            <a:pt x="69634" y="15338"/>
                            <a:pt x="69488" y="15526"/>
                          </a:cubicBezTo>
                          <a:cubicBezTo>
                            <a:pt x="69927" y="15526"/>
                            <a:pt x="70158" y="15338"/>
                            <a:pt x="70367" y="15129"/>
                          </a:cubicBezTo>
                          <a:cubicBezTo>
                            <a:pt x="70869" y="14564"/>
                            <a:pt x="71518" y="14271"/>
                            <a:pt x="72187" y="13936"/>
                          </a:cubicBezTo>
                          <a:cubicBezTo>
                            <a:pt x="73359" y="13308"/>
                            <a:pt x="74510" y="12660"/>
                            <a:pt x="75681" y="12053"/>
                          </a:cubicBezTo>
                          <a:cubicBezTo>
                            <a:pt x="76204" y="11760"/>
                            <a:pt x="76748" y="11530"/>
                            <a:pt x="77313" y="11258"/>
                          </a:cubicBezTo>
                          <a:cubicBezTo>
                            <a:pt x="77439" y="11216"/>
                            <a:pt x="77606" y="11237"/>
                            <a:pt x="77899" y="11216"/>
                          </a:cubicBezTo>
                          <a:cubicBezTo>
                            <a:pt x="77585" y="11467"/>
                            <a:pt x="77439" y="11655"/>
                            <a:pt x="77251" y="11781"/>
                          </a:cubicBezTo>
                          <a:cubicBezTo>
                            <a:pt x="76539" y="12241"/>
                            <a:pt x="75807" y="12701"/>
                            <a:pt x="75075" y="13120"/>
                          </a:cubicBezTo>
                          <a:cubicBezTo>
                            <a:pt x="74091" y="13706"/>
                            <a:pt x="73066" y="14229"/>
                            <a:pt x="72082" y="14794"/>
                          </a:cubicBezTo>
                          <a:cubicBezTo>
                            <a:pt x="71831" y="14919"/>
                            <a:pt x="71580" y="15024"/>
                            <a:pt x="71371" y="15212"/>
                          </a:cubicBezTo>
                          <a:cubicBezTo>
                            <a:pt x="71162" y="15380"/>
                            <a:pt x="70974" y="15610"/>
                            <a:pt x="70681" y="15924"/>
                          </a:cubicBezTo>
                          <a:cubicBezTo>
                            <a:pt x="70953" y="15840"/>
                            <a:pt x="71078" y="15840"/>
                            <a:pt x="71204" y="15798"/>
                          </a:cubicBezTo>
                          <a:cubicBezTo>
                            <a:pt x="72334" y="15275"/>
                            <a:pt x="73463" y="14773"/>
                            <a:pt x="74593" y="14229"/>
                          </a:cubicBezTo>
                          <a:cubicBezTo>
                            <a:pt x="74949" y="14061"/>
                            <a:pt x="75284" y="13852"/>
                            <a:pt x="75640" y="13664"/>
                          </a:cubicBezTo>
                          <a:cubicBezTo>
                            <a:pt x="76602" y="13078"/>
                            <a:pt x="77564" y="12471"/>
                            <a:pt x="78569" y="11844"/>
                          </a:cubicBezTo>
                          <a:cubicBezTo>
                            <a:pt x="78820" y="11676"/>
                            <a:pt x="79050" y="11509"/>
                            <a:pt x="79469" y="11613"/>
                          </a:cubicBezTo>
                          <a:cubicBezTo>
                            <a:pt x="79029" y="12053"/>
                            <a:pt x="78506" y="12304"/>
                            <a:pt x="78150" y="12785"/>
                          </a:cubicBezTo>
                          <a:cubicBezTo>
                            <a:pt x="78820" y="12764"/>
                            <a:pt x="79448" y="12722"/>
                            <a:pt x="80075" y="12701"/>
                          </a:cubicBezTo>
                          <a:cubicBezTo>
                            <a:pt x="80557" y="12680"/>
                            <a:pt x="80829" y="12890"/>
                            <a:pt x="81080" y="13308"/>
                          </a:cubicBezTo>
                          <a:cubicBezTo>
                            <a:pt x="81728" y="14396"/>
                            <a:pt x="82147" y="15610"/>
                            <a:pt x="82691" y="16740"/>
                          </a:cubicBezTo>
                          <a:cubicBezTo>
                            <a:pt x="82754" y="16844"/>
                            <a:pt x="82774" y="16970"/>
                            <a:pt x="82774" y="17074"/>
                          </a:cubicBezTo>
                          <a:cubicBezTo>
                            <a:pt x="82774" y="17681"/>
                            <a:pt x="82984" y="18204"/>
                            <a:pt x="83214" y="18727"/>
                          </a:cubicBezTo>
                          <a:cubicBezTo>
                            <a:pt x="83611" y="19690"/>
                            <a:pt x="83904" y="20652"/>
                            <a:pt x="84051" y="21678"/>
                          </a:cubicBezTo>
                          <a:cubicBezTo>
                            <a:pt x="84072" y="21824"/>
                            <a:pt x="84114" y="21971"/>
                            <a:pt x="84155" y="22117"/>
                          </a:cubicBezTo>
                          <a:cubicBezTo>
                            <a:pt x="84532" y="23080"/>
                            <a:pt x="84888" y="24021"/>
                            <a:pt x="85264" y="25004"/>
                          </a:cubicBezTo>
                          <a:cubicBezTo>
                            <a:pt x="85411" y="25381"/>
                            <a:pt x="85578" y="25779"/>
                            <a:pt x="85641" y="26197"/>
                          </a:cubicBezTo>
                          <a:cubicBezTo>
                            <a:pt x="85913" y="27369"/>
                            <a:pt x="86227" y="28562"/>
                            <a:pt x="86666" y="29670"/>
                          </a:cubicBezTo>
                          <a:cubicBezTo>
                            <a:pt x="86875" y="30173"/>
                            <a:pt x="86980" y="30696"/>
                            <a:pt x="87106" y="31240"/>
                          </a:cubicBezTo>
                          <a:cubicBezTo>
                            <a:pt x="87210" y="31658"/>
                            <a:pt x="87357" y="32056"/>
                            <a:pt x="87566" y="32432"/>
                          </a:cubicBezTo>
                          <a:cubicBezTo>
                            <a:pt x="87775" y="32767"/>
                            <a:pt x="87775" y="33102"/>
                            <a:pt x="87712" y="33479"/>
                          </a:cubicBezTo>
                          <a:cubicBezTo>
                            <a:pt x="87671" y="33751"/>
                            <a:pt x="87503" y="33918"/>
                            <a:pt x="87231" y="33855"/>
                          </a:cubicBezTo>
                          <a:cubicBezTo>
                            <a:pt x="86938" y="33792"/>
                            <a:pt x="86708" y="33918"/>
                            <a:pt x="86457" y="34002"/>
                          </a:cubicBezTo>
                          <a:cubicBezTo>
                            <a:pt x="85139" y="34462"/>
                            <a:pt x="83779" y="34901"/>
                            <a:pt x="82440" y="35320"/>
                          </a:cubicBezTo>
                          <a:cubicBezTo>
                            <a:pt x="81477" y="35634"/>
                            <a:pt x="80452" y="35843"/>
                            <a:pt x="79448" y="36136"/>
                          </a:cubicBezTo>
                          <a:cubicBezTo>
                            <a:pt x="79217" y="36199"/>
                            <a:pt x="79008" y="36303"/>
                            <a:pt x="78799" y="36429"/>
                          </a:cubicBezTo>
                          <a:cubicBezTo>
                            <a:pt x="78150" y="36847"/>
                            <a:pt x="77439" y="37203"/>
                            <a:pt x="76707" y="37475"/>
                          </a:cubicBezTo>
                          <a:cubicBezTo>
                            <a:pt x="76560" y="37517"/>
                            <a:pt x="76372" y="37601"/>
                            <a:pt x="76204" y="37705"/>
                          </a:cubicBezTo>
                          <a:cubicBezTo>
                            <a:pt x="75619" y="38186"/>
                            <a:pt x="74907" y="38333"/>
                            <a:pt x="74217" y="38563"/>
                          </a:cubicBezTo>
                          <a:cubicBezTo>
                            <a:pt x="73945" y="38668"/>
                            <a:pt x="73631" y="38709"/>
                            <a:pt x="73338" y="38709"/>
                          </a:cubicBezTo>
                          <a:cubicBezTo>
                            <a:pt x="72961" y="38730"/>
                            <a:pt x="72627" y="38709"/>
                            <a:pt x="72292" y="38877"/>
                          </a:cubicBezTo>
                          <a:cubicBezTo>
                            <a:pt x="71999" y="39044"/>
                            <a:pt x="71748" y="38919"/>
                            <a:pt x="71476" y="38709"/>
                          </a:cubicBezTo>
                          <a:cubicBezTo>
                            <a:pt x="70953" y="38291"/>
                            <a:pt x="70743" y="37684"/>
                            <a:pt x="70450" y="37140"/>
                          </a:cubicBezTo>
                          <a:cubicBezTo>
                            <a:pt x="70325" y="36889"/>
                            <a:pt x="70430" y="36533"/>
                            <a:pt x="70409" y="36240"/>
                          </a:cubicBezTo>
                          <a:cubicBezTo>
                            <a:pt x="70388" y="35989"/>
                            <a:pt x="70409" y="35676"/>
                            <a:pt x="70304" y="35466"/>
                          </a:cubicBezTo>
                          <a:cubicBezTo>
                            <a:pt x="69865" y="34546"/>
                            <a:pt x="69697" y="33541"/>
                            <a:pt x="69509" y="32579"/>
                          </a:cubicBezTo>
                          <a:cubicBezTo>
                            <a:pt x="69362" y="31826"/>
                            <a:pt x="69195" y="31030"/>
                            <a:pt x="68860" y="30298"/>
                          </a:cubicBezTo>
                          <a:cubicBezTo>
                            <a:pt x="68525" y="30256"/>
                            <a:pt x="68212" y="30173"/>
                            <a:pt x="67877" y="30131"/>
                          </a:cubicBezTo>
                          <a:cubicBezTo>
                            <a:pt x="67312" y="30570"/>
                            <a:pt x="66893" y="31114"/>
                            <a:pt x="66454" y="31637"/>
                          </a:cubicBezTo>
                          <a:cubicBezTo>
                            <a:pt x="65157" y="33290"/>
                            <a:pt x="63692" y="34755"/>
                            <a:pt x="62060" y="36052"/>
                          </a:cubicBezTo>
                          <a:cubicBezTo>
                            <a:pt x="61537" y="36471"/>
                            <a:pt x="60972" y="36784"/>
                            <a:pt x="60386" y="37161"/>
                          </a:cubicBezTo>
                          <a:cubicBezTo>
                            <a:pt x="60240" y="37266"/>
                            <a:pt x="60072" y="37349"/>
                            <a:pt x="59884" y="37370"/>
                          </a:cubicBezTo>
                          <a:cubicBezTo>
                            <a:pt x="59005" y="37559"/>
                            <a:pt x="58106" y="37747"/>
                            <a:pt x="57227" y="37893"/>
                          </a:cubicBezTo>
                          <a:cubicBezTo>
                            <a:pt x="56306" y="38019"/>
                            <a:pt x="55427" y="37852"/>
                            <a:pt x="54548" y="37496"/>
                          </a:cubicBezTo>
                          <a:cubicBezTo>
                            <a:pt x="53649" y="37140"/>
                            <a:pt x="52665" y="36847"/>
                            <a:pt x="51870" y="36240"/>
                          </a:cubicBezTo>
                          <a:cubicBezTo>
                            <a:pt x="51515" y="36010"/>
                            <a:pt x="51138" y="35906"/>
                            <a:pt x="50636" y="35780"/>
                          </a:cubicBezTo>
                          <a:cubicBezTo>
                            <a:pt x="50657" y="36010"/>
                            <a:pt x="50678" y="36199"/>
                            <a:pt x="50719" y="36366"/>
                          </a:cubicBezTo>
                          <a:cubicBezTo>
                            <a:pt x="50845" y="36868"/>
                            <a:pt x="50971" y="37370"/>
                            <a:pt x="51138" y="37873"/>
                          </a:cubicBezTo>
                          <a:cubicBezTo>
                            <a:pt x="51661" y="39588"/>
                            <a:pt x="51933" y="41346"/>
                            <a:pt x="52226" y="43103"/>
                          </a:cubicBezTo>
                          <a:cubicBezTo>
                            <a:pt x="52226" y="43145"/>
                            <a:pt x="52247" y="43229"/>
                            <a:pt x="52247" y="43271"/>
                          </a:cubicBezTo>
                          <a:cubicBezTo>
                            <a:pt x="52142" y="44840"/>
                            <a:pt x="52561" y="46388"/>
                            <a:pt x="52540" y="47979"/>
                          </a:cubicBezTo>
                          <a:cubicBezTo>
                            <a:pt x="52540" y="48606"/>
                            <a:pt x="52644" y="49234"/>
                            <a:pt x="52665" y="49904"/>
                          </a:cubicBezTo>
                          <a:cubicBezTo>
                            <a:pt x="52728" y="50761"/>
                            <a:pt x="52770" y="51640"/>
                            <a:pt x="52833" y="52519"/>
                          </a:cubicBezTo>
                          <a:cubicBezTo>
                            <a:pt x="52833" y="52686"/>
                            <a:pt x="52875" y="52854"/>
                            <a:pt x="52916" y="53063"/>
                          </a:cubicBezTo>
                          <a:lnTo>
                            <a:pt x="53481" y="53063"/>
                          </a:lnTo>
                          <a:cubicBezTo>
                            <a:pt x="53816" y="53607"/>
                            <a:pt x="53460" y="54088"/>
                            <a:pt x="53272" y="54528"/>
                          </a:cubicBezTo>
                          <a:cubicBezTo>
                            <a:pt x="53481" y="54967"/>
                            <a:pt x="53649" y="55344"/>
                            <a:pt x="53816" y="55720"/>
                          </a:cubicBezTo>
                          <a:cubicBezTo>
                            <a:pt x="53900" y="55909"/>
                            <a:pt x="53984" y="56139"/>
                            <a:pt x="54109" y="56285"/>
                          </a:cubicBezTo>
                          <a:cubicBezTo>
                            <a:pt x="54590" y="56725"/>
                            <a:pt x="54632" y="57269"/>
                            <a:pt x="54611" y="57855"/>
                          </a:cubicBezTo>
                          <a:cubicBezTo>
                            <a:pt x="54590" y="58440"/>
                            <a:pt x="54632" y="59047"/>
                            <a:pt x="54611" y="59654"/>
                          </a:cubicBezTo>
                          <a:cubicBezTo>
                            <a:pt x="54590" y="60324"/>
                            <a:pt x="54297" y="60637"/>
                            <a:pt x="53607" y="60700"/>
                          </a:cubicBezTo>
                          <a:cubicBezTo>
                            <a:pt x="53398" y="60721"/>
                            <a:pt x="53188" y="60700"/>
                            <a:pt x="52979" y="60700"/>
                          </a:cubicBezTo>
                          <a:cubicBezTo>
                            <a:pt x="52393" y="60721"/>
                            <a:pt x="51870" y="60491"/>
                            <a:pt x="51452" y="60072"/>
                          </a:cubicBezTo>
                          <a:cubicBezTo>
                            <a:pt x="51180" y="59842"/>
                            <a:pt x="50971" y="59487"/>
                            <a:pt x="50531" y="59424"/>
                          </a:cubicBezTo>
                          <a:cubicBezTo>
                            <a:pt x="50427" y="59549"/>
                            <a:pt x="50238" y="59675"/>
                            <a:pt x="50134" y="59842"/>
                          </a:cubicBezTo>
                          <a:cubicBezTo>
                            <a:pt x="49527" y="60700"/>
                            <a:pt x="49046" y="60888"/>
                            <a:pt x="48062" y="60533"/>
                          </a:cubicBezTo>
                          <a:cubicBezTo>
                            <a:pt x="47727" y="60407"/>
                            <a:pt x="47393" y="60303"/>
                            <a:pt x="47058" y="60198"/>
                          </a:cubicBezTo>
                          <a:cubicBezTo>
                            <a:pt x="46911" y="60177"/>
                            <a:pt x="46765" y="60198"/>
                            <a:pt x="46639" y="60198"/>
                          </a:cubicBezTo>
                          <a:cubicBezTo>
                            <a:pt x="46577" y="60282"/>
                            <a:pt x="46535" y="60324"/>
                            <a:pt x="46493" y="60386"/>
                          </a:cubicBezTo>
                          <a:cubicBezTo>
                            <a:pt x="46451" y="61119"/>
                            <a:pt x="46346" y="61830"/>
                            <a:pt x="46179" y="62521"/>
                          </a:cubicBezTo>
                          <a:cubicBezTo>
                            <a:pt x="46158" y="62625"/>
                            <a:pt x="46158" y="62772"/>
                            <a:pt x="46158" y="62897"/>
                          </a:cubicBezTo>
                          <a:cubicBezTo>
                            <a:pt x="46179" y="64132"/>
                            <a:pt x="46221" y="65387"/>
                            <a:pt x="46242" y="66601"/>
                          </a:cubicBezTo>
                          <a:cubicBezTo>
                            <a:pt x="46242" y="66747"/>
                            <a:pt x="46284" y="66894"/>
                            <a:pt x="46326" y="67082"/>
                          </a:cubicBezTo>
                          <a:cubicBezTo>
                            <a:pt x="47204" y="67103"/>
                            <a:pt x="48020" y="67207"/>
                            <a:pt x="48857" y="66956"/>
                          </a:cubicBezTo>
                          <a:cubicBezTo>
                            <a:pt x="49380" y="66768"/>
                            <a:pt x="49924" y="66768"/>
                            <a:pt x="50447" y="66956"/>
                          </a:cubicBezTo>
                          <a:cubicBezTo>
                            <a:pt x="50636" y="66998"/>
                            <a:pt x="50782" y="67103"/>
                            <a:pt x="50971" y="67103"/>
                          </a:cubicBezTo>
                          <a:cubicBezTo>
                            <a:pt x="51724" y="67082"/>
                            <a:pt x="52310" y="67479"/>
                            <a:pt x="52833" y="67919"/>
                          </a:cubicBezTo>
                          <a:cubicBezTo>
                            <a:pt x="53251" y="68254"/>
                            <a:pt x="53670" y="68630"/>
                            <a:pt x="54025" y="68986"/>
                          </a:cubicBezTo>
                          <a:cubicBezTo>
                            <a:pt x="54528" y="69488"/>
                            <a:pt x="54486" y="70032"/>
                            <a:pt x="53879" y="70430"/>
                          </a:cubicBezTo>
                          <a:cubicBezTo>
                            <a:pt x="53335" y="70785"/>
                            <a:pt x="52749" y="71162"/>
                            <a:pt x="52038" y="71099"/>
                          </a:cubicBezTo>
                          <a:cubicBezTo>
                            <a:pt x="51912" y="71099"/>
                            <a:pt x="51787" y="71099"/>
                            <a:pt x="51682" y="71141"/>
                          </a:cubicBezTo>
                          <a:cubicBezTo>
                            <a:pt x="50929" y="71455"/>
                            <a:pt x="50134" y="71371"/>
                            <a:pt x="49359" y="71350"/>
                          </a:cubicBezTo>
                          <a:cubicBezTo>
                            <a:pt x="48648" y="71350"/>
                            <a:pt x="48020" y="71141"/>
                            <a:pt x="47476" y="70618"/>
                          </a:cubicBezTo>
                          <a:cubicBezTo>
                            <a:pt x="46953" y="70116"/>
                            <a:pt x="46346" y="69718"/>
                            <a:pt x="45802" y="69258"/>
                          </a:cubicBezTo>
                          <a:cubicBezTo>
                            <a:pt x="45656" y="69153"/>
                            <a:pt x="45551" y="68965"/>
                            <a:pt x="45551" y="68798"/>
                          </a:cubicBezTo>
                          <a:cubicBezTo>
                            <a:pt x="45530" y="68421"/>
                            <a:pt x="45530" y="68023"/>
                            <a:pt x="45300" y="67689"/>
                          </a:cubicBezTo>
                          <a:cubicBezTo>
                            <a:pt x="45196" y="67542"/>
                            <a:pt x="45217" y="67333"/>
                            <a:pt x="45217" y="67166"/>
                          </a:cubicBezTo>
                          <a:cubicBezTo>
                            <a:pt x="45217" y="65659"/>
                            <a:pt x="45237" y="64194"/>
                            <a:pt x="45279" y="62709"/>
                          </a:cubicBezTo>
                          <a:cubicBezTo>
                            <a:pt x="45279" y="62500"/>
                            <a:pt x="45321" y="62290"/>
                            <a:pt x="45342" y="62081"/>
                          </a:cubicBezTo>
                          <a:cubicBezTo>
                            <a:pt x="45489" y="61328"/>
                            <a:pt x="45635" y="60533"/>
                            <a:pt x="45802" y="59780"/>
                          </a:cubicBezTo>
                          <a:cubicBezTo>
                            <a:pt x="45823" y="59675"/>
                            <a:pt x="45844" y="59528"/>
                            <a:pt x="45802" y="59445"/>
                          </a:cubicBezTo>
                          <a:cubicBezTo>
                            <a:pt x="45761" y="59361"/>
                            <a:pt x="45614" y="59236"/>
                            <a:pt x="45530" y="59256"/>
                          </a:cubicBezTo>
                          <a:cubicBezTo>
                            <a:pt x="45321" y="59319"/>
                            <a:pt x="45112" y="59382"/>
                            <a:pt x="44965" y="59528"/>
                          </a:cubicBezTo>
                          <a:cubicBezTo>
                            <a:pt x="44756" y="59696"/>
                            <a:pt x="44589" y="59905"/>
                            <a:pt x="44401" y="60114"/>
                          </a:cubicBezTo>
                          <a:cubicBezTo>
                            <a:pt x="44296" y="60261"/>
                            <a:pt x="44233" y="60428"/>
                            <a:pt x="44129" y="60596"/>
                          </a:cubicBezTo>
                          <a:cubicBezTo>
                            <a:pt x="43564" y="61328"/>
                            <a:pt x="42915" y="61558"/>
                            <a:pt x="41869" y="61140"/>
                          </a:cubicBezTo>
                          <a:cubicBezTo>
                            <a:pt x="41095" y="60826"/>
                            <a:pt x="40362" y="60386"/>
                            <a:pt x="39944" y="59570"/>
                          </a:cubicBezTo>
                          <a:cubicBezTo>
                            <a:pt x="39797" y="59340"/>
                            <a:pt x="39630" y="59131"/>
                            <a:pt x="39442" y="58901"/>
                          </a:cubicBezTo>
                          <a:cubicBezTo>
                            <a:pt x="39211" y="59005"/>
                            <a:pt x="38960" y="59110"/>
                            <a:pt x="38730" y="59173"/>
                          </a:cubicBezTo>
                          <a:cubicBezTo>
                            <a:pt x="38437" y="59277"/>
                            <a:pt x="38207" y="59445"/>
                            <a:pt x="38061" y="59738"/>
                          </a:cubicBezTo>
                          <a:cubicBezTo>
                            <a:pt x="37977" y="59884"/>
                            <a:pt x="37851" y="60052"/>
                            <a:pt x="37705" y="60156"/>
                          </a:cubicBezTo>
                          <a:cubicBezTo>
                            <a:pt x="37224" y="60512"/>
                            <a:pt x="36701" y="60888"/>
                            <a:pt x="36115" y="61265"/>
                          </a:cubicBezTo>
                          <a:cubicBezTo>
                            <a:pt x="36136" y="62458"/>
                            <a:pt x="35759" y="63671"/>
                            <a:pt x="35864" y="64906"/>
                          </a:cubicBezTo>
                          <a:cubicBezTo>
                            <a:pt x="35885" y="65094"/>
                            <a:pt x="35906" y="65303"/>
                            <a:pt x="35822" y="65450"/>
                          </a:cubicBezTo>
                          <a:cubicBezTo>
                            <a:pt x="35592" y="66036"/>
                            <a:pt x="35592" y="66642"/>
                            <a:pt x="35571" y="67228"/>
                          </a:cubicBezTo>
                          <a:cubicBezTo>
                            <a:pt x="35550" y="67647"/>
                            <a:pt x="35362" y="67814"/>
                            <a:pt x="34943" y="67856"/>
                          </a:cubicBezTo>
                          <a:cubicBezTo>
                            <a:pt x="34734" y="67898"/>
                            <a:pt x="34525" y="67856"/>
                            <a:pt x="34253" y="67856"/>
                          </a:cubicBezTo>
                          <a:cubicBezTo>
                            <a:pt x="34232" y="68128"/>
                            <a:pt x="34253" y="68358"/>
                            <a:pt x="34148" y="68567"/>
                          </a:cubicBezTo>
                          <a:cubicBezTo>
                            <a:pt x="34085" y="68777"/>
                            <a:pt x="33897" y="68986"/>
                            <a:pt x="33730" y="69153"/>
                          </a:cubicBezTo>
                          <a:cubicBezTo>
                            <a:pt x="33562" y="69300"/>
                            <a:pt x="33353" y="69425"/>
                            <a:pt x="33165" y="69572"/>
                          </a:cubicBezTo>
                          <a:cubicBezTo>
                            <a:pt x="33081" y="69614"/>
                            <a:pt x="32997" y="69635"/>
                            <a:pt x="32934" y="69718"/>
                          </a:cubicBezTo>
                          <a:cubicBezTo>
                            <a:pt x="31951" y="70639"/>
                            <a:pt x="30779" y="70869"/>
                            <a:pt x="29503" y="70869"/>
                          </a:cubicBezTo>
                          <a:lnTo>
                            <a:pt x="28059" y="70869"/>
                          </a:lnTo>
                          <a:cubicBezTo>
                            <a:pt x="27306" y="70869"/>
                            <a:pt x="26720" y="70472"/>
                            <a:pt x="26302" y="69907"/>
                          </a:cubicBezTo>
                          <a:cubicBezTo>
                            <a:pt x="25779" y="69195"/>
                            <a:pt x="26134" y="68170"/>
                            <a:pt x="26929" y="67898"/>
                          </a:cubicBezTo>
                          <a:cubicBezTo>
                            <a:pt x="28080" y="67500"/>
                            <a:pt x="29231" y="67166"/>
                            <a:pt x="30444" y="67061"/>
                          </a:cubicBezTo>
                          <a:lnTo>
                            <a:pt x="30528" y="67061"/>
                          </a:lnTo>
                          <a:cubicBezTo>
                            <a:pt x="31574" y="66663"/>
                            <a:pt x="32662" y="66810"/>
                            <a:pt x="33771" y="66789"/>
                          </a:cubicBezTo>
                          <a:lnTo>
                            <a:pt x="34441" y="66789"/>
                          </a:lnTo>
                          <a:cubicBezTo>
                            <a:pt x="34504" y="66580"/>
                            <a:pt x="34525" y="66433"/>
                            <a:pt x="34566" y="66266"/>
                          </a:cubicBezTo>
                          <a:lnTo>
                            <a:pt x="34734" y="65554"/>
                          </a:lnTo>
                          <a:cubicBezTo>
                            <a:pt x="34776" y="65324"/>
                            <a:pt x="34859" y="65094"/>
                            <a:pt x="34859" y="64864"/>
                          </a:cubicBezTo>
                          <a:cubicBezTo>
                            <a:pt x="34859" y="64069"/>
                            <a:pt x="34985" y="63295"/>
                            <a:pt x="35131" y="62521"/>
                          </a:cubicBezTo>
                          <a:cubicBezTo>
                            <a:pt x="35173" y="62186"/>
                            <a:pt x="35194" y="61830"/>
                            <a:pt x="35236" y="61433"/>
                          </a:cubicBezTo>
                          <a:cubicBezTo>
                            <a:pt x="34943" y="61328"/>
                            <a:pt x="34671" y="61244"/>
                            <a:pt x="34441" y="61119"/>
                          </a:cubicBezTo>
                          <a:cubicBezTo>
                            <a:pt x="33981" y="60847"/>
                            <a:pt x="33520" y="60575"/>
                            <a:pt x="33499" y="59884"/>
                          </a:cubicBezTo>
                          <a:cubicBezTo>
                            <a:pt x="33478" y="59382"/>
                            <a:pt x="33269" y="58901"/>
                            <a:pt x="33102" y="58378"/>
                          </a:cubicBezTo>
                          <a:cubicBezTo>
                            <a:pt x="32976" y="58420"/>
                            <a:pt x="32851" y="58440"/>
                            <a:pt x="32725" y="58524"/>
                          </a:cubicBezTo>
                          <a:cubicBezTo>
                            <a:pt x="32411" y="58692"/>
                            <a:pt x="32097" y="58901"/>
                            <a:pt x="31784" y="59047"/>
                          </a:cubicBezTo>
                          <a:cubicBezTo>
                            <a:pt x="31616" y="59131"/>
                            <a:pt x="31407" y="59173"/>
                            <a:pt x="31302" y="59319"/>
                          </a:cubicBezTo>
                          <a:cubicBezTo>
                            <a:pt x="30842" y="59905"/>
                            <a:pt x="30172" y="59905"/>
                            <a:pt x="29503" y="59905"/>
                          </a:cubicBezTo>
                          <a:lnTo>
                            <a:pt x="28499" y="59905"/>
                          </a:lnTo>
                          <a:cubicBezTo>
                            <a:pt x="28185" y="59905"/>
                            <a:pt x="27913" y="59842"/>
                            <a:pt x="27662" y="59633"/>
                          </a:cubicBezTo>
                          <a:cubicBezTo>
                            <a:pt x="27515" y="59487"/>
                            <a:pt x="27348" y="59319"/>
                            <a:pt x="27327" y="59131"/>
                          </a:cubicBezTo>
                          <a:cubicBezTo>
                            <a:pt x="27243" y="58587"/>
                            <a:pt x="27243" y="58064"/>
                            <a:pt x="27515" y="57541"/>
                          </a:cubicBezTo>
                          <a:cubicBezTo>
                            <a:pt x="27934" y="56725"/>
                            <a:pt x="28436" y="55971"/>
                            <a:pt x="29105" y="55365"/>
                          </a:cubicBezTo>
                          <a:lnTo>
                            <a:pt x="29440" y="55030"/>
                          </a:lnTo>
                          <a:cubicBezTo>
                            <a:pt x="29315" y="54235"/>
                            <a:pt x="29336" y="53461"/>
                            <a:pt x="29545" y="52686"/>
                          </a:cubicBezTo>
                          <a:cubicBezTo>
                            <a:pt x="29649" y="52352"/>
                            <a:pt x="29754" y="52017"/>
                            <a:pt x="29900" y="51682"/>
                          </a:cubicBezTo>
                          <a:cubicBezTo>
                            <a:pt x="30235" y="50845"/>
                            <a:pt x="30591" y="50008"/>
                            <a:pt x="30905" y="49171"/>
                          </a:cubicBezTo>
                          <a:cubicBezTo>
                            <a:pt x="31177" y="48439"/>
                            <a:pt x="31470" y="47707"/>
                            <a:pt x="31825" y="46995"/>
                          </a:cubicBezTo>
                          <a:cubicBezTo>
                            <a:pt x="33311" y="44212"/>
                            <a:pt x="34441" y="41262"/>
                            <a:pt x="35675" y="38396"/>
                          </a:cubicBezTo>
                          <a:cubicBezTo>
                            <a:pt x="35487" y="38207"/>
                            <a:pt x="35382" y="38354"/>
                            <a:pt x="35257" y="38417"/>
                          </a:cubicBezTo>
                          <a:cubicBezTo>
                            <a:pt x="34022" y="38981"/>
                            <a:pt x="32788" y="39588"/>
                            <a:pt x="31574" y="40174"/>
                          </a:cubicBezTo>
                          <a:cubicBezTo>
                            <a:pt x="31428" y="40216"/>
                            <a:pt x="31281" y="40300"/>
                            <a:pt x="31156" y="40321"/>
                          </a:cubicBezTo>
                          <a:cubicBezTo>
                            <a:pt x="29817" y="40593"/>
                            <a:pt x="28478" y="40906"/>
                            <a:pt x="27118" y="40948"/>
                          </a:cubicBezTo>
                          <a:cubicBezTo>
                            <a:pt x="26511" y="40969"/>
                            <a:pt x="25925" y="40927"/>
                            <a:pt x="25318" y="40948"/>
                          </a:cubicBezTo>
                          <a:cubicBezTo>
                            <a:pt x="24251" y="41011"/>
                            <a:pt x="23310" y="40593"/>
                            <a:pt x="22431" y="40007"/>
                          </a:cubicBezTo>
                          <a:cubicBezTo>
                            <a:pt x="22263" y="39902"/>
                            <a:pt x="22096" y="39777"/>
                            <a:pt x="21908" y="39672"/>
                          </a:cubicBezTo>
                          <a:cubicBezTo>
                            <a:pt x="21887" y="39672"/>
                            <a:pt x="21866" y="39672"/>
                            <a:pt x="21761" y="39693"/>
                          </a:cubicBezTo>
                          <a:cubicBezTo>
                            <a:pt x="21740" y="39881"/>
                            <a:pt x="21698" y="40070"/>
                            <a:pt x="21698" y="40279"/>
                          </a:cubicBezTo>
                          <a:lnTo>
                            <a:pt x="21698" y="43794"/>
                          </a:lnTo>
                          <a:cubicBezTo>
                            <a:pt x="21698" y="44171"/>
                            <a:pt x="21678" y="44505"/>
                            <a:pt x="21489" y="44840"/>
                          </a:cubicBezTo>
                          <a:cubicBezTo>
                            <a:pt x="21322" y="45196"/>
                            <a:pt x="21259" y="45572"/>
                            <a:pt x="21154" y="45949"/>
                          </a:cubicBezTo>
                          <a:cubicBezTo>
                            <a:pt x="21113" y="46137"/>
                            <a:pt x="21050" y="46305"/>
                            <a:pt x="20945" y="46451"/>
                          </a:cubicBezTo>
                          <a:cubicBezTo>
                            <a:pt x="20422" y="46974"/>
                            <a:pt x="20108" y="47623"/>
                            <a:pt x="19794" y="48272"/>
                          </a:cubicBezTo>
                          <a:cubicBezTo>
                            <a:pt x="19606" y="48606"/>
                            <a:pt x="19355" y="48753"/>
                            <a:pt x="18978" y="48711"/>
                          </a:cubicBezTo>
                          <a:cubicBezTo>
                            <a:pt x="18727" y="48711"/>
                            <a:pt x="18518" y="48606"/>
                            <a:pt x="18392" y="48376"/>
                          </a:cubicBezTo>
                          <a:cubicBezTo>
                            <a:pt x="18330" y="48292"/>
                            <a:pt x="18309" y="48230"/>
                            <a:pt x="18288" y="48146"/>
                          </a:cubicBezTo>
                          <a:cubicBezTo>
                            <a:pt x="17995" y="47414"/>
                            <a:pt x="17681" y="46702"/>
                            <a:pt x="17200" y="46054"/>
                          </a:cubicBezTo>
                          <a:cubicBezTo>
                            <a:pt x="17095" y="45928"/>
                            <a:pt x="17032" y="45719"/>
                            <a:pt x="17032" y="45551"/>
                          </a:cubicBezTo>
                          <a:cubicBezTo>
                            <a:pt x="17032" y="45154"/>
                            <a:pt x="16844" y="44882"/>
                            <a:pt x="16530" y="44610"/>
                          </a:cubicBezTo>
                          <a:cubicBezTo>
                            <a:pt x="16781" y="43773"/>
                            <a:pt x="16719" y="42936"/>
                            <a:pt x="16509" y="42099"/>
                          </a:cubicBezTo>
                          <a:cubicBezTo>
                            <a:pt x="16447" y="41911"/>
                            <a:pt x="16405" y="41743"/>
                            <a:pt x="16426" y="41576"/>
                          </a:cubicBezTo>
                          <a:cubicBezTo>
                            <a:pt x="16447" y="41053"/>
                            <a:pt x="16363" y="40551"/>
                            <a:pt x="16007" y="40132"/>
                          </a:cubicBezTo>
                          <a:cubicBezTo>
                            <a:pt x="16049" y="40007"/>
                            <a:pt x="16091" y="39881"/>
                            <a:pt x="16133" y="39797"/>
                          </a:cubicBezTo>
                          <a:cubicBezTo>
                            <a:pt x="16509" y="39400"/>
                            <a:pt x="16468" y="38981"/>
                            <a:pt x="16258" y="38542"/>
                          </a:cubicBezTo>
                          <a:cubicBezTo>
                            <a:pt x="16216" y="38417"/>
                            <a:pt x="16154" y="38228"/>
                            <a:pt x="16216" y="38124"/>
                          </a:cubicBezTo>
                          <a:cubicBezTo>
                            <a:pt x="16363" y="37789"/>
                            <a:pt x="16258" y="37475"/>
                            <a:pt x="16237" y="37161"/>
                          </a:cubicBezTo>
                          <a:cubicBezTo>
                            <a:pt x="16196" y="36826"/>
                            <a:pt x="16154" y="36512"/>
                            <a:pt x="16196" y="36157"/>
                          </a:cubicBezTo>
                          <a:cubicBezTo>
                            <a:pt x="16196" y="34964"/>
                            <a:pt x="16216" y="33751"/>
                            <a:pt x="16216" y="32537"/>
                          </a:cubicBezTo>
                          <a:cubicBezTo>
                            <a:pt x="16216" y="32286"/>
                            <a:pt x="16216" y="32056"/>
                            <a:pt x="16091" y="31847"/>
                          </a:cubicBezTo>
                          <a:cubicBezTo>
                            <a:pt x="15903" y="31533"/>
                            <a:pt x="15986" y="31344"/>
                            <a:pt x="16258" y="31177"/>
                          </a:cubicBezTo>
                          <a:cubicBezTo>
                            <a:pt x="16865" y="30800"/>
                            <a:pt x="17493" y="30549"/>
                            <a:pt x="18204" y="30507"/>
                          </a:cubicBezTo>
                          <a:cubicBezTo>
                            <a:pt x="18748" y="30486"/>
                            <a:pt x="19292" y="30507"/>
                            <a:pt x="19815" y="30486"/>
                          </a:cubicBezTo>
                          <a:cubicBezTo>
                            <a:pt x="20338" y="30466"/>
                            <a:pt x="20694" y="30696"/>
                            <a:pt x="20861" y="31177"/>
                          </a:cubicBezTo>
                          <a:cubicBezTo>
                            <a:pt x="21113" y="31826"/>
                            <a:pt x="21531" y="32432"/>
                            <a:pt x="21426" y="33165"/>
                          </a:cubicBezTo>
                          <a:cubicBezTo>
                            <a:pt x="21866" y="34483"/>
                            <a:pt x="21657" y="35843"/>
                            <a:pt x="21698" y="37203"/>
                          </a:cubicBezTo>
                          <a:lnTo>
                            <a:pt x="21698" y="37977"/>
                          </a:lnTo>
                          <a:cubicBezTo>
                            <a:pt x="22117" y="38312"/>
                            <a:pt x="22514" y="38668"/>
                            <a:pt x="22933" y="39023"/>
                          </a:cubicBezTo>
                          <a:cubicBezTo>
                            <a:pt x="23665" y="39588"/>
                            <a:pt x="24502" y="39860"/>
                            <a:pt x="25444" y="39881"/>
                          </a:cubicBezTo>
                          <a:cubicBezTo>
                            <a:pt x="27118" y="39902"/>
                            <a:pt x="28771" y="39756"/>
                            <a:pt x="30382" y="39442"/>
                          </a:cubicBezTo>
                          <a:cubicBezTo>
                            <a:pt x="30696" y="39379"/>
                            <a:pt x="31051" y="39274"/>
                            <a:pt x="31323" y="39149"/>
                          </a:cubicBezTo>
                          <a:lnTo>
                            <a:pt x="34462" y="37726"/>
                          </a:lnTo>
                          <a:cubicBezTo>
                            <a:pt x="35173" y="37391"/>
                            <a:pt x="35822" y="36973"/>
                            <a:pt x="36303" y="36345"/>
                          </a:cubicBezTo>
                          <a:cubicBezTo>
                            <a:pt x="36240" y="36115"/>
                            <a:pt x="36073" y="36136"/>
                            <a:pt x="35926" y="36157"/>
                          </a:cubicBezTo>
                          <a:cubicBezTo>
                            <a:pt x="35027" y="36220"/>
                            <a:pt x="34148" y="35927"/>
                            <a:pt x="33290" y="35676"/>
                          </a:cubicBezTo>
                          <a:cubicBezTo>
                            <a:pt x="31909" y="35278"/>
                            <a:pt x="30654" y="34671"/>
                            <a:pt x="29482" y="33834"/>
                          </a:cubicBezTo>
                          <a:cubicBezTo>
                            <a:pt x="29168" y="33604"/>
                            <a:pt x="28792" y="33416"/>
                            <a:pt x="28478" y="33207"/>
                          </a:cubicBezTo>
                          <a:cubicBezTo>
                            <a:pt x="28164" y="32976"/>
                            <a:pt x="27871" y="32704"/>
                            <a:pt x="27536" y="32453"/>
                          </a:cubicBezTo>
                          <a:cubicBezTo>
                            <a:pt x="26699" y="32997"/>
                            <a:pt x="25779" y="32914"/>
                            <a:pt x="24879" y="32600"/>
                          </a:cubicBezTo>
                          <a:cubicBezTo>
                            <a:pt x="24105" y="32349"/>
                            <a:pt x="23351" y="32035"/>
                            <a:pt x="22577" y="31742"/>
                          </a:cubicBezTo>
                          <a:cubicBezTo>
                            <a:pt x="22473" y="31700"/>
                            <a:pt x="22326" y="31658"/>
                            <a:pt x="22263" y="31595"/>
                          </a:cubicBezTo>
                          <a:cubicBezTo>
                            <a:pt x="21050" y="30654"/>
                            <a:pt x="20317" y="29461"/>
                            <a:pt x="20422" y="27871"/>
                          </a:cubicBezTo>
                          <a:cubicBezTo>
                            <a:pt x="20443" y="27557"/>
                            <a:pt x="20548" y="27306"/>
                            <a:pt x="20799" y="27055"/>
                          </a:cubicBezTo>
                          <a:cubicBezTo>
                            <a:pt x="21154" y="26678"/>
                            <a:pt x="21594" y="26365"/>
                            <a:pt x="22075" y="26176"/>
                          </a:cubicBezTo>
                          <a:cubicBezTo>
                            <a:pt x="22096" y="25360"/>
                            <a:pt x="22180" y="24628"/>
                            <a:pt x="22117" y="23875"/>
                          </a:cubicBezTo>
                          <a:cubicBezTo>
                            <a:pt x="22096" y="23268"/>
                            <a:pt x="21950" y="22661"/>
                            <a:pt x="21866" y="22075"/>
                          </a:cubicBezTo>
                          <a:cubicBezTo>
                            <a:pt x="21782" y="21510"/>
                            <a:pt x="21740" y="20987"/>
                            <a:pt x="21698" y="20443"/>
                          </a:cubicBezTo>
                          <a:cubicBezTo>
                            <a:pt x="21698" y="19146"/>
                            <a:pt x="21678" y="17849"/>
                            <a:pt x="21887" y="16551"/>
                          </a:cubicBezTo>
                          <a:cubicBezTo>
                            <a:pt x="22012" y="15756"/>
                            <a:pt x="22117" y="15003"/>
                            <a:pt x="22494" y="14271"/>
                          </a:cubicBezTo>
                          <a:cubicBezTo>
                            <a:pt x="22703" y="13873"/>
                            <a:pt x="22849" y="13434"/>
                            <a:pt x="23038" y="12994"/>
                          </a:cubicBezTo>
                          <a:cubicBezTo>
                            <a:pt x="22535" y="12764"/>
                            <a:pt x="22096" y="12576"/>
                            <a:pt x="21573" y="12346"/>
                          </a:cubicBezTo>
                          <a:cubicBezTo>
                            <a:pt x="21468" y="12576"/>
                            <a:pt x="21343" y="12806"/>
                            <a:pt x="21238" y="13036"/>
                          </a:cubicBezTo>
                          <a:cubicBezTo>
                            <a:pt x="20589" y="14585"/>
                            <a:pt x="19753" y="16007"/>
                            <a:pt x="18748" y="17367"/>
                          </a:cubicBezTo>
                          <a:cubicBezTo>
                            <a:pt x="18204" y="18121"/>
                            <a:pt x="17681" y="18874"/>
                            <a:pt x="16991" y="19564"/>
                          </a:cubicBezTo>
                          <a:cubicBezTo>
                            <a:pt x="16363" y="20150"/>
                            <a:pt x="15693" y="20715"/>
                            <a:pt x="14961" y="21196"/>
                          </a:cubicBezTo>
                          <a:cubicBezTo>
                            <a:pt x="14229" y="21699"/>
                            <a:pt x="13434" y="21908"/>
                            <a:pt x="12576" y="21929"/>
                          </a:cubicBezTo>
                          <a:cubicBezTo>
                            <a:pt x="11530" y="21971"/>
                            <a:pt x="10462" y="21971"/>
                            <a:pt x="9416" y="21929"/>
                          </a:cubicBezTo>
                          <a:cubicBezTo>
                            <a:pt x="9081" y="21929"/>
                            <a:pt x="8768" y="21887"/>
                            <a:pt x="8412" y="21803"/>
                          </a:cubicBezTo>
                          <a:cubicBezTo>
                            <a:pt x="6780" y="21447"/>
                            <a:pt x="5148" y="20945"/>
                            <a:pt x="3579" y="20255"/>
                          </a:cubicBezTo>
                          <a:cubicBezTo>
                            <a:pt x="3223" y="20108"/>
                            <a:pt x="2846" y="20004"/>
                            <a:pt x="2428" y="20025"/>
                          </a:cubicBezTo>
                          <a:cubicBezTo>
                            <a:pt x="1967" y="20046"/>
                            <a:pt x="1465" y="20025"/>
                            <a:pt x="984" y="20025"/>
                          </a:cubicBezTo>
                          <a:cubicBezTo>
                            <a:pt x="817" y="20025"/>
                            <a:pt x="628" y="20004"/>
                            <a:pt x="440" y="19983"/>
                          </a:cubicBezTo>
                          <a:cubicBezTo>
                            <a:pt x="231" y="19941"/>
                            <a:pt x="126" y="19815"/>
                            <a:pt x="84" y="19627"/>
                          </a:cubicBezTo>
                          <a:cubicBezTo>
                            <a:pt x="1" y="19397"/>
                            <a:pt x="84" y="19209"/>
                            <a:pt x="252" y="19083"/>
                          </a:cubicBezTo>
                          <a:cubicBezTo>
                            <a:pt x="545" y="18874"/>
                            <a:pt x="879" y="18727"/>
                            <a:pt x="1277" y="18727"/>
                          </a:cubicBezTo>
                          <a:cubicBezTo>
                            <a:pt x="1612" y="18727"/>
                            <a:pt x="1967" y="18665"/>
                            <a:pt x="2281" y="18748"/>
                          </a:cubicBezTo>
                          <a:cubicBezTo>
                            <a:pt x="2721" y="18832"/>
                            <a:pt x="3076" y="18686"/>
                            <a:pt x="3474" y="18518"/>
                          </a:cubicBezTo>
                          <a:cubicBezTo>
                            <a:pt x="4081" y="18225"/>
                            <a:pt x="4688" y="17995"/>
                            <a:pt x="5315" y="17723"/>
                          </a:cubicBezTo>
                          <a:cubicBezTo>
                            <a:pt x="5671" y="17577"/>
                            <a:pt x="5985" y="17326"/>
                            <a:pt x="6194" y="16991"/>
                          </a:cubicBezTo>
                          <a:cubicBezTo>
                            <a:pt x="6508" y="16551"/>
                            <a:pt x="6801" y="16070"/>
                            <a:pt x="7136" y="15652"/>
                          </a:cubicBezTo>
                          <a:cubicBezTo>
                            <a:pt x="7742" y="14877"/>
                            <a:pt x="7680" y="14041"/>
                            <a:pt x="7366" y="13183"/>
                          </a:cubicBezTo>
                          <a:cubicBezTo>
                            <a:pt x="7094" y="12450"/>
                            <a:pt x="6738" y="11739"/>
                            <a:pt x="6592" y="10944"/>
                          </a:cubicBezTo>
                          <a:cubicBezTo>
                            <a:pt x="6466" y="10274"/>
                            <a:pt x="6466" y="9647"/>
                            <a:pt x="6717" y="8998"/>
                          </a:cubicBezTo>
                          <a:cubicBezTo>
                            <a:pt x="7010" y="8224"/>
                            <a:pt x="7449" y="7533"/>
                            <a:pt x="8035" y="6926"/>
                          </a:cubicBezTo>
                          <a:cubicBezTo>
                            <a:pt x="8245" y="6717"/>
                            <a:pt x="8496" y="6529"/>
                            <a:pt x="8663" y="6278"/>
                          </a:cubicBezTo>
                          <a:cubicBezTo>
                            <a:pt x="9144" y="5483"/>
                            <a:pt x="9877" y="4960"/>
                            <a:pt x="10693" y="4520"/>
                          </a:cubicBezTo>
                          <a:cubicBezTo>
                            <a:pt x="11048" y="4311"/>
                            <a:pt x="11383" y="3997"/>
                            <a:pt x="11718" y="3767"/>
                          </a:cubicBezTo>
                          <a:cubicBezTo>
                            <a:pt x="12074" y="3495"/>
                            <a:pt x="12471" y="3244"/>
                            <a:pt x="12869" y="3035"/>
                          </a:cubicBezTo>
                          <a:cubicBezTo>
                            <a:pt x="14375" y="2198"/>
                            <a:pt x="16049" y="1905"/>
                            <a:pt x="17744" y="1926"/>
                          </a:cubicBezTo>
                          <a:cubicBezTo>
                            <a:pt x="18999" y="1947"/>
                            <a:pt x="20213" y="2261"/>
                            <a:pt x="21364" y="2742"/>
                          </a:cubicBezTo>
                          <a:cubicBezTo>
                            <a:pt x="22180" y="3077"/>
                            <a:pt x="22807" y="3725"/>
                            <a:pt x="23289" y="4458"/>
                          </a:cubicBezTo>
                          <a:cubicBezTo>
                            <a:pt x="23372" y="4604"/>
                            <a:pt x="23435" y="4730"/>
                            <a:pt x="23498" y="4834"/>
                          </a:cubicBezTo>
                          <a:cubicBezTo>
                            <a:pt x="23707" y="4918"/>
                            <a:pt x="23812" y="4771"/>
                            <a:pt x="23916" y="4667"/>
                          </a:cubicBezTo>
                          <a:lnTo>
                            <a:pt x="25255" y="3579"/>
                          </a:lnTo>
                          <a:cubicBezTo>
                            <a:pt x="25548" y="3349"/>
                            <a:pt x="25883" y="3244"/>
                            <a:pt x="26260" y="3265"/>
                          </a:cubicBezTo>
                          <a:cubicBezTo>
                            <a:pt x="26595" y="3286"/>
                            <a:pt x="26908" y="3286"/>
                            <a:pt x="27243" y="3307"/>
                          </a:cubicBezTo>
                          <a:cubicBezTo>
                            <a:pt x="27662" y="3369"/>
                            <a:pt x="28080" y="3390"/>
                            <a:pt x="28499" y="3307"/>
                          </a:cubicBezTo>
                          <a:cubicBezTo>
                            <a:pt x="28896" y="3244"/>
                            <a:pt x="29294" y="3286"/>
                            <a:pt x="29608" y="3600"/>
                          </a:cubicBezTo>
                          <a:cubicBezTo>
                            <a:pt x="29921" y="3913"/>
                            <a:pt x="30214" y="3893"/>
                            <a:pt x="30570" y="3662"/>
                          </a:cubicBezTo>
                          <a:cubicBezTo>
                            <a:pt x="31533" y="3035"/>
                            <a:pt x="32474" y="2407"/>
                            <a:pt x="33478" y="1821"/>
                          </a:cubicBezTo>
                          <a:cubicBezTo>
                            <a:pt x="34294" y="1361"/>
                            <a:pt x="35090" y="859"/>
                            <a:pt x="35968" y="524"/>
                          </a:cubicBezTo>
                          <a:cubicBezTo>
                            <a:pt x="36659" y="231"/>
                            <a:pt x="37433" y="1"/>
                            <a:pt x="38228" y="1"/>
                          </a:cubicBezTo>
                          <a:cubicBezTo>
                            <a:pt x="39170" y="22"/>
                            <a:pt x="40111" y="1"/>
                            <a:pt x="41053" y="1"/>
                          </a:cubicBezTo>
                          <a:cubicBezTo>
                            <a:pt x="42183" y="1"/>
                            <a:pt x="43292" y="22"/>
                            <a:pt x="44401" y="168"/>
                          </a:cubicBezTo>
                          <a:cubicBezTo>
                            <a:pt x="45489" y="336"/>
                            <a:pt x="46577" y="377"/>
                            <a:pt x="47623" y="566"/>
                          </a:cubicBezTo>
                          <a:cubicBezTo>
                            <a:pt x="48250" y="670"/>
                            <a:pt x="48815" y="942"/>
                            <a:pt x="49422" y="1152"/>
                          </a:cubicBezTo>
                          <a:cubicBezTo>
                            <a:pt x="49694" y="1214"/>
                            <a:pt x="49945" y="1319"/>
                            <a:pt x="50217" y="1382"/>
                          </a:cubicBezTo>
                          <a:cubicBezTo>
                            <a:pt x="50657" y="1424"/>
                            <a:pt x="51012" y="1612"/>
                            <a:pt x="51326" y="1926"/>
                          </a:cubicBezTo>
                          <a:cubicBezTo>
                            <a:pt x="51682" y="2261"/>
                            <a:pt x="52038" y="2470"/>
                            <a:pt x="52477" y="2574"/>
                          </a:cubicBezTo>
                          <a:cubicBezTo>
                            <a:pt x="52540" y="2616"/>
                            <a:pt x="52582" y="2637"/>
                            <a:pt x="52644" y="2637"/>
                          </a:cubicBezTo>
                          <a:cubicBezTo>
                            <a:pt x="53147" y="2742"/>
                            <a:pt x="53398" y="3244"/>
                            <a:pt x="53816" y="3453"/>
                          </a:cubicBezTo>
                          <a:cubicBezTo>
                            <a:pt x="54256" y="3662"/>
                            <a:pt x="54716" y="3809"/>
                            <a:pt x="54946" y="4311"/>
                          </a:cubicBezTo>
                          <a:cubicBezTo>
                            <a:pt x="54988" y="4437"/>
                            <a:pt x="55155" y="4499"/>
                            <a:pt x="55281" y="4604"/>
                          </a:cubicBezTo>
                          <a:cubicBezTo>
                            <a:pt x="56034" y="5169"/>
                            <a:pt x="56662" y="5818"/>
                            <a:pt x="57080" y="6717"/>
                          </a:cubicBezTo>
                          <a:cubicBezTo>
                            <a:pt x="57436" y="7450"/>
                            <a:pt x="57875" y="8119"/>
                            <a:pt x="58273" y="8831"/>
                          </a:cubicBezTo>
                          <a:cubicBezTo>
                            <a:pt x="58629" y="9354"/>
                            <a:pt x="58817" y="10044"/>
                            <a:pt x="59005" y="10797"/>
                          </a:cubicBezTo>
                          <a:close/>
                          <a:moveTo>
                            <a:pt x="25214" y="27683"/>
                          </a:moveTo>
                          <a:cubicBezTo>
                            <a:pt x="25360" y="27955"/>
                            <a:pt x="25444" y="28059"/>
                            <a:pt x="25527" y="28185"/>
                          </a:cubicBezTo>
                          <a:cubicBezTo>
                            <a:pt x="26197" y="29294"/>
                            <a:pt x="27055" y="30173"/>
                            <a:pt x="27976" y="31093"/>
                          </a:cubicBezTo>
                          <a:cubicBezTo>
                            <a:pt x="28582" y="31679"/>
                            <a:pt x="29252" y="32181"/>
                            <a:pt x="29942" y="32683"/>
                          </a:cubicBezTo>
                          <a:cubicBezTo>
                            <a:pt x="31156" y="33520"/>
                            <a:pt x="32453" y="34085"/>
                            <a:pt x="33834" y="34546"/>
                          </a:cubicBezTo>
                          <a:cubicBezTo>
                            <a:pt x="34985" y="34901"/>
                            <a:pt x="36136" y="35048"/>
                            <a:pt x="37307" y="34860"/>
                          </a:cubicBezTo>
                          <a:cubicBezTo>
                            <a:pt x="37391" y="34839"/>
                            <a:pt x="37496" y="34797"/>
                            <a:pt x="37579" y="34839"/>
                          </a:cubicBezTo>
                          <a:cubicBezTo>
                            <a:pt x="38458" y="35111"/>
                            <a:pt x="39379" y="35006"/>
                            <a:pt x="40279" y="35090"/>
                          </a:cubicBezTo>
                          <a:cubicBezTo>
                            <a:pt x="41241" y="35173"/>
                            <a:pt x="42204" y="35111"/>
                            <a:pt x="43145" y="34839"/>
                          </a:cubicBezTo>
                          <a:cubicBezTo>
                            <a:pt x="43417" y="34755"/>
                            <a:pt x="43668" y="34797"/>
                            <a:pt x="43961" y="34839"/>
                          </a:cubicBezTo>
                          <a:cubicBezTo>
                            <a:pt x="45154" y="34964"/>
                            <a:pt x="46367" y="35006"/>
                            <a:pt x="47539" y="34671"/>
                          </a:cubicBezTo>
                          <a:cubicBezTo>
                            <a:pt x="47748" y="34608"/>
                            <a:pt x="47958" y="34608"/>
                            <a:pt x="48167" y="34567"/>
                          </a:cubicBezTo>
                          <a:cubicBezTo>
                            <a:pt x="48460" y="34525"/>
                            <a:pt x="48774" y="34462"/>
                            <a:pt x="49025" y="34378"/>
                          </a:cubicBezTo>
                          <a:cubicBezTo>
                            <a:pt x="49527" y="34232"/>
                            <a:pt x="50008" y="34043"/>
                            <a:pt x="50468" y="33834"/>
                          </a:cubicBezTo>
                          <a:cubicBezTo>
                            <a:pt x="50782" y="33709"/>
                            <a:pt x="51096" y="33562"/>
                            <a:pt x="51368" y="33395"/>
                          </a:cubicBezTo>
                          <a:cubicBezTo>
                            <a:pt x="52059" y="32914"/>
                            <a:pt x="52749" y="32411"/>
                            <a:pt x="53419" y="31930"/>
                          </a:cubicBezTo>
                          <a:cubicBezTo>
                            <a:pt x="53523" y="31847"/>
                            <a:pt x="53628" y="31763"/>
                            <a:pt x="53732" y="31742"/>
                          </a:cubicBezTo>
                          <a:cubicBezTo>
                            <a:pt x="54235" y="31616"/>
                            <a:pt x="54548" y="31219"/>
                            <a:pt x="54862" y="30884"/>
                          </a:cubicBezTo>
                          <a:cubicBezTo>
                            <a:pt x="55072" y="30612"/>
                            <a:pt x="55281" y="30361"/>
                            <a:pt x="55490" y="30110"/>
                          </a:cubicBezTo>
                          <a:cubicBezTo>
                            <a:pt x="56745" y="28750"/>
                            <a:pt x="57813" y="27264"/>
                            <a:pt x="58587" y="25569"/>
                          </a:cubicBezTo>
                          <a:cubicBezTo>
                            <a:pt x="58733" y="25193"/>
                            <a:pt x="58942" y="24858"/>
                            <a:pt x="59110" y="24523"/>
                          </a:cubicBezTo>
                          <a:cubicBezTo>
                            <a:pt x="59214" y="24314"/>
                            <a:pt x="59319" y="24084"/>
                            <a:pt x="59361" y="23833"/>
                          </a:cubicBezTo>
                          <a:cubicBezTo>
                            <a:pt x="59591" y="22996"/>
                            <a:pt x="59800" y="22138"/>
                            <a:pt x="59989" y="21280"/>
                          </a:cubicBezTo>
                          <a:cubicBezTo>
                            <a:pt x="60051" y="21071"/>
                            <a:pt x="60093" y="20841"/>
                            <a:pt x="60051" y="20652"/>
                          </a:cubicBezTo>
                          <a:cubicBezTo>
                            <a:pt x="59884" y="20129"/>
                            <a:pt x="60010" y="19627"/>
                            <a:pt x="60051" y="19146"/>
                          </a:cubicBezTo>
                          <a:cubicBezTo>
                            <a:pt x="60072" y="18581"/>
                            <a:pt x="60156" y="18037"/>
                            <a:pt x="60156" y="17514"/>
                          </a:cubicBezTo>
                          <a:cubicBezTo>
                            <a:pt x="60114" y="17012"/>
                            <a:pt x="60072" y="16468"/>
                            <a:pt x="59905" y="16007"/>
                          </a:cubicBezTo>
                          <a:cubicBezTo>
                            <a:pt x="59654" y="15191"/>
                            <a:pt x="59277" y="14375"/>
                            <a:pt x="58942" y="13517"/>
                          </a:cubicBezTo>
                          <a:cubicBezTo>
                            <a:pt x="58587" y="13748"/>
                            <a:pt x="58273" y="13957"/>
                            <a:pt x="57959" y="14187"/>
                          </a:cubicBezTo>
                          <a:cubicBezTo>
                            <a:pt x="56034" y="14250"/>
                            <a:pt x="56034" y="14271"/>
                            <a:pt x="54507" y="13873"/>
                          </a:cubicBezTo>
                          <a:cubicBezTo>
                            <a:pt x="53732" y="13664"/>
                            <a:pt x="53000" y="13329"/>
                            <a:pt x="52435" y="12785"/>
                          </a:cubicBezTo>
                          <a:cubicBezTo>
                            <a:pt x="51828" y="12220"/>
                            <a:pt x="51222" y="11676"/>
                            <a:pt x="50803" y="10944"/>
                          </a:cubicBezTo>
                          <a:cubicBezTo>
                            <a:pt x="50740" y="10818"/>
                            <a:pt x="50594" y="10735"/>
                            <a:pt x="50468" y="10609"/>
                          </a:cubicBezTo>
                          <a:cubicBezTo>
                            <a:pt x="50343" y="10818"/>
                            <a:pt x="50259" y="10965"/>
                            <a:pt x="50155" y="11111"/>
                          </a:cubicBezTo>
                          <a:cubicBezTo>
                            <a:pt x="49757" y="11760"/>
                            <a:pt x="49213" y="12116"/>
                            <a:pt x="48439" y="11990"/>
                          </a:cubicBezTo>
                          <a:cubicBezTo>
                            <a:pt x="48167" y="11969"/>
                            <a:pt x="47874" y="11927"/>
                            <a:pt x="47623" y="11864"/>
                          </a:cubicBezTo>
                          <a:cubicBezTo>
                            <a:pt x="46723" y="11634"/>
                            <a:pt x="45928" y="11279"/>
                            <a:pt x="45196" y="10693"/>
                          </a:cubicBezTo>
                          <a:cubicBezTo>
                            <a:pt x="44924" y="10484"/>
                            <a:pt x="44631" y="10295"/>
                            <a:pt x="44380" y="10086"/>
                          </a:cubicBezTo>
                          <a:cubicBezTo>
                            <a:pt x="43836" y="9605"/>
                            <a:pt x="43271" y="9144"/>
                            <a:pt x="42999" y="8433"/>
                          </a:cubicBezTo>
                          <a:cubicBezTo>
                            <a:pt x="42936" y="8328"/>
                            <a:pt x="42915" y="8203"/>
                            <a:pt x="42706" y="8203"/>
                          </a:cubicBezTo>
                          <a:cubicBezTo>
                            <a:pt x="42685" y="8307"/>
                            <a:pt x="42622" y="8412"/>
                            <a:pt x="42643" y="8517"/>
                          </a:cubicBezTo>
                          <a:cubicBezTo>
                            <a:pt x="42706" y="9898"/>
                            <a:pt x="42287" y="11132"/>
                            <a:pt x="41660" y="12325"/>
                          </a:cubicBezTo>
                          <a:cubicBezTo>
                            <a:pt x="40592" y="14417"/>
                            <a:pt x="40592" y="14417"/>
                            <a:pt x="38919" y="16133"/>
                          </a:cubicBezTo>
                          <a:cubicBezTo>
                            <a:pt x="37977" y="17095"/>
                            <a:pt x="36889" y="17744"/>
                            <a:pt x="35508" y="17744"/>
                          </a:cubicBezTo>
                          <a:cubicBezTo>
                            <a:pt x="35466" y="17744"/>
                            <a:pt x="35403" y="17807"/>
                            <a:pt x="35278" y="17828"/>
                          </a:cubicBezTo>
                          <a:cubicBezTo>
                            <a:pt x="35173" y="18058"/>
                            <a:pt x="35069" y="18330"/>
                            <a:pt x="34943" y="18602"/>
                          </a:cubicBezTo>
                          <a:cubicBezTo>
                            <a:pt x="34357" y="19857"/>
                            <a:pt x="33834" y="21155"/>
                            <a:pt x="32746" y="22096"/>
                          </a:cubicBezTo>
                          <a:cubicBezTo>
                            <a:pt x="32244" y="22515"/>
                            <a:pt x="31805" y="22933"/>
                            <a:pt x="31177" y="23100"/>
                          </a:cubicBezTo>
                          <a:cubicBezTo>
                            <a:pt x="30800" y="23205"/>
                            <a:pt x="30444" y="23393"/>
                            <a:pt x="30089" y="23519"/>
                          </a:cubicBezTo>
                          <a:cubicBezTo>
                            <a:pt x="30047" y="23875"/>
                            <a:pt x="30068" y="24230"/>
                            <a:pt x="29942" y="24502"/>
                          </a:cubicBezTo>
                          <a:cubicBezTo>
                            <a:pt x="29545" y="25277"/>
                            <a:pt x="29001" y="25988"/>
                            <a:pt x="28206" y="26427"/>
                          </a:cubicBezTo>
                          <a:cubicBezTo>
                            <a:pt x="27327" y="26992"/>
                            <a:pt x="26448" y="27578"/>
                            <a:pt x="25214" y="27683"/>
                          </a:cubicBezTo>
                          <a:close/>
                          <a:moveTo>
                            <a:pt x="34420" y="17618"/>
                          </a:moveTo>
                          <a:cubicBezTo>
                            <a:pt x="33813" y="16991"/>
                            <a:pt x="33583" y="16279"/>
                            <a:pt x="33520" y="15589"/>
                          </a:cubicBezTo>
                          <a:cubicBezTo>
                            <a:pt x="33478" y="14898"/>
                            <a:pt x="33499" y="14187"/>
                            <a:pt x="33520" y="13517"/>
                          </a:cubicBezTo>
                          <a:cubicBezTo>
                            <a:pt x="33520" y="13392"/>
                            <a:pt x="33604" y="13225"/>
                            <a:pt x="33709" y="13120"/>
                          </a:cubicBezTo>
                          <a:cubicBezTo>
                            <a:pt x="34022" y="12827"/>
                            <a:pt x="34818" y="12932"/>
                            <a:pt x="34964" y="13329"/>
                          </a:cubicBezTo>
                          <a:cubicBezTo>
                            <a:pt x="35131" y="13748"/>
                            <a:pt x="35257" y="14187"/>
                            <a:pt x="35341" y="14647"/>
                          </a:cubicBezTo>
                          <a:cubicBezTo>
                            <a:pt x="35466" y="15296"/>
                            <a:pt x="35508" y="15945"/>
                            <a:pt x="35592" y="16572"/>
                          </a:cubicBezTo>
                          <a:cubicBezTo>
                            <a:pt x="35906" y="16740"/>
                            <a:pt x="36178" y="16740"/>
                            <a:pt x="36429" y="16593"/>
                          </a:cubicBezTo>
                          <a:cubicBezTo>
                            <a:pt x="37015" y="16342"/>
                            <a:pt x="37600" y="16133"/>
                            <a:pt x="38082" y="15693"/>
                          </a:cubicBezTo>
                          <a:cubicBezTo>
                            <a:pt x="39839" y="14041"/>
                            <a:pt x="39839" y="14061"/>
                            <a:pt x="41032" y="11948"/>
                          </a:cubicBezTo>
                          <a:cubicBezTo>
                            <a:pt x="41116" y="11823"/>
                            <a:pt x="41199" y="11676"/>
                            <a:pt x="41241" y="11551"/>
                          </a:cubicBezTo>
                          <a:cubicBezTo>
                            <a:pt x="41701" y="10484"/>
                            <a:pt x="42204" y="9416"/>
                            <a:pt x="42120" y="8182"/>
                          </a:cubicBezTo>
                          <a:cubicBezTo>
                            <a:pt x="42099" y="7889"/>
                            <a:pt x="42266" y="7596"/>
                            <a:pt x="42329" y="7261"/>
                          </a:cubicBezTo>
                          <a:cubicBezTo>
                            <a:pt x="42183" y="7010"/>
                            <a:pt x="41994" y="6717"/>
                            <a:pt x="41806" y="6382"/>
                          </a:cubicBezTo>
                          <a:cubicBezTo>
                            <a:pt x="41660" y="6090"/>
                            <a:pt x="41680" y="5797"/>
                            <a:pt x="41890" y="5546"/>
                          </a:cubicBezTo>
                          <a:cubicBezTo>
                            <a:pt x="42057" y="5336"/>
                            <a:pt x="42371" y="5357"/>
                            <a:pt x="42496" y="5587"/>
                          </a:cubicBezTo>
                          <a:cubicBezTo>
                            <a:pt x="42685" y="5922"/>
                            <a:pt x="42852" y="6278"/>
                            <a:pt x="43061" y="6613"/>
                          </a:cubicBezTo>
                          <a:cubicBezTo>
                            <a:pt x="43375" y="7136"/>
                            <a:pt x="43689" y="7638"/>
                            <a:pt x="44003" y="8161"/>
                          </a:cubicBezTo>
                          <a:cubicBezTo>
                            <a:pt x="44170" y="8391"/>
                            <a:pt x="44296" y="8600"/>
                            <a:pt x="44484" y="8810"/>
                          </a:cubicBezTo>
                          <a:cubicBezTo>
                            <a:pt x="45133" y="9479"/>
                            <a:pt x="45928" y="10002"/>
                            <a:pt x="46723" y="10484"/>
                          </a:cubicBezTo>
                          <a:cubicBezTo>
                            <a:pt x="47288" y="10797"/>
                            <a:pt x="47874" y="10986"/>
                            <a:pt x="48543" y="11028"/>
                          </a:cubicBezTo>
                          <a:cubicBezTo>
                            <a:pt x="49171" y="11090"/>
                            <a:pt x="49443" y="10630"/>
                            <a:pt x="49527" y="10191"/>
                          </a:cubicBezTo>
                          <a:cubicBezTo>
                            <a:pt x="49548" y="10044"/>
                            <a:pt x="49527" y="9877"/>
                            <a:pt x="49548" y="9751"/>
                          </a:cubicBezTo>
                          <a:cubicBezTo>
                            <a:pt x="49548" y="9626"/>
                            <a:pt x="49548" y="9521"/>
                            <a:pt x="49590" y="9375"/>
                          </a:cubicBezTo>
                          <a:cubicBezTo>
                            <a:pt x="49694" y="8935"/>
                            <a:pt x="50217" y="8747"/>
                            <a:pt x="50573" y="9040"/>
                          </a:cubicBezTo>
                          <a:cubicBezTo>
                            <a:pt x="50678" y="9144"/>
                            <a:pt x="50761" y="9270"/>
                            <a:pt x="50866" y="9375"/>
                          </a:cubicBezTo>
                          <a:cubicBezTo>
                            <a:pt x="51515" y="10149"/>
                            <a:pt x="52100" y="10944"/>
                            <a:pt x="52770" y="11655"/>
                          </a:cubicBezTo>
                          <a:cubicBezTo>
                            <a:pt x="53670" y="12576"/>
                            <a:pt x="54841" y="12869"/>
                            <a:pt x="55992" y="13183"/>
                          </a:cubicBezTo>
                          <a:cubicBezTo>
                            <a:pt x="56097" y="13204"/>
                            <a:pt x="56222" y="13183"/>
                            <a:pt x="56348" y="13141"/>
                          </a:cubicBezTo>
                          <a:cubicBezTo>
                            <a:pt x="56808" y="13099"/>
                            <a:pt x="57248" y="13015"/>
                            <a:pt x="57708" y="13015"/>
                          </a:cubicBezTo>
                          <a:cubicBezTo>
                            <a:pt x="58315" y="13015"/>
                            <a:pt x="58817" y="12764"/>
                            <a:pt x="59277" y="12304"/>
                          </a:cubicBezTo>
                          <a:cubicBezTo>
                            <a:pt x="59173" y="12095"/>
                            <a:pt x="59110" y="11864"/>
                            <a:pt x="58942" y="11676"/>
                          </a:cubicBezTo>
                          <a:cubicBezTo>
                            <a:pt x="58629" y="11300"/>
                            <a:pt x="58419" y="10881"/>
                            <a:pt x="58273" y="10400"/>
                          </a:cubicBezTo>
                          <a:cubicBezTo>
                            <a:pt x="58126" y="10065"/>
                            <a:pt x="58022" y="9688"/>
                            <a:pt x="57813" y="9416"/>
                          </a:cubicBezTo>
                          <a:cubicBezTo>
                            <a:pt x="57289" y="8684"/>
                            <a:pt x="56976" y="7784"/>
                            <a:pt x="56306" y="7157"/>
                          </a:cubicBezTo>
                          <a:cubicBezTo>
                            <a:pt x="56222" y="7073"/>
                            <a:pt x="56181" y="6947"/>
                            <a:pt x="56118" y="6843"/>
                          </a:cubicBezTo>
                          <a:cubicBezTo>
                            <a:pt x="55804" y="6173"/>
                            <a:pt x="55260" y="5692"/>
                            <a:pt x="54674" y="5253"/>
                          </a:cubicBezTo>
                          <a:cubicBezTo>
                            <a:pt x="54528" y="5148"/>
                            <a:pt x="54339" y="5064"/>
                            <a:pt x="54256" y="4918"/>
                          </a:cubicBezTo>
                          <a:cubicBezTo>
                            <a:pt x="54046" y="4520"/>
                            <a:pt x="53691" y="4311"/>
                            <a:pt x="53293" y="4123"/>
                          </a:cubicBezTo>
                          <a:cubicBezTo>
                            <a:pt x="53147" y="4039"/>
                            <a:pt x="52979" y="3934"/>
                            <a:pt x="52854" y="3809"/>
                          </a:cubicBezTo>
                          <a:cubicBezTo>
                            <a:pt x="52582" y="3558"/>
                            <a:pt x="52310" y="3369"/>
                            <a:pt x="51933" y="3265"/>
                          </a:cubicBezTo>
                          <a:cubicBezTo>
                            <a:pt x="51515" y="3139"/>
                            <a:pt x="51117" y="2888"/>
                            <a:pt x="50782" y="2553"/>
                          </a:cubicBezTo>
                          <a:cubicBezTo>
                            <a:pt x="50636" y="2407"/>
                            <a:pt x="50385" y="2219"/>
                            <a:pt x="50175" y="2198"/>
                          </a:cubicBezTo>
                          <a:cubicBezTo>
                            <a:pt x="49652" y="2114"/>
                            <a:pt x="49213" y="1884"/>
                            <a:pt x="48711" y="1717"/>
                          </a:cubicBezTo>
                          <a:cubicBezTo>
                            <a:pt x="48083" y="1507"/>
                            <a:pt x="47497" y="1256"/>
                            <a:pt x="46786" y="1298"/>
                          </a:cubicBezTo>
                          <a:cubicBezTo>
                            <a:pt x="46598" y="1319"/>
                            <a:pt x="46451" y="1214"/>
                            <a:pt x="46263" y="1193"/>
                          </a:cubicBezTo>
                          <a:cubicBezTo>
                            <a:pt x="45886" y="1152"/>
                            <a:pt x="45551" y="1089"/>
                            <a:pt x="45196" y="1047"/>
                          </a:cubicBezTo>
                          <a:cubicBezTo>
                            <a:pt x="44693" y="984"/>
                            <a:pt x="44170" y="942"/>
                            <a:pt x="43647" y="880"/>
                          </a:cubicBezTo>
                          <a:cubicBezTo>
                            <a:pt x="43250" y="838"/>
                            <a:pt x="42852" y="775"/>
                            <a:pt x="42476" y="775"/>
                          </a:cubicBezTo>
                          <a:cubicBezTo>
                            <a:pt x="41053" y="754"/>
                            <a:pt x="39609" y="775"/>
                            <a:pt x="38207" y="775"/>
                          </a:cubicBezTo>
                          <a:cubicBezTo>
                            <a:pt x="37998" y="775"/>
                            <a:pt x="37768" y="754"/>
                            <a:pt x="37579" y="796"/>
                          </a:cubicBezTo>
                          <a:cubicBezTo>
                            <a:pt x="36847" y="1005"/>
                            <a:pt x="36115" y="1152"/>
                            <a:pt x="35466" y="1528"/>
                          </a:cubicBezTo>
                          <a:cubicBezTo>
                            <a:pt x="34838" y="1905"/>
                            <a:pt x="34211" y="2261"/>
                            <a:pt x="33583" y="2616"/>
                          </a:cubicBezTo>
                          <a:cubicBezTo>
                            <a:pt x="31742" y="3579"/>
                            <a:pt x="30235" y="4981"/>
                            <a:pt x="28520" y="6110"/>
                          </a:cubicBezTo>
                          <a:cubicBezTo>
                            <a:pt x="28415" y="6173"/>
                            <a:pt x="28352" y="6278"/>
                            <a:pt x="28268" y="6341"/>
                          </a:cubicBezTo>
                          <a:cubicBezTo>
                            <a:pt x="28059" y="6613"/>
                            <a:pt x="27787" y="6801"/>
                            <a:pt x="27473" y="6947"/>
                          </a:cubicBezTo>
                          <a:cubicBezTo>
                            <a:pt x="27118" y="7157"/>
                            <a:pt x="26804" y="7450"/>
                            <a:pt x="26574" y="7805"/>
                          </a:cubicBezTo>
                          <a:cubicBezTo>
                            <a:pt x="26427" y="8015"/>
                            <a:pt x="26302" y="8203"/>
                            <a:pt x="26176" y="8391"/>
                          </a:cubicBezTo>
                          <a:cubicBezTo>
                            <a:pt x="26302" y="8893"/>
                            <a:pt x="26302" y="8914"/>
                            <a:pt x="26113" y="9144"/>
                          </a:cubicBezTo>
                          <a:cubicBezTo>
                            <a:pt x="25799" y="9563"/>
                            <a:pt x="25486" y="9960"/>
                            <a:pt x="25172" y="10379"/>
                          </a:cubicBezTo>
                          <a:cubicBezTo>
                            <a:pt x="24921" y="10714"/>
                            <a:pt x="24691" y="11048"/>
                            <a:pt x="24586" y="11467"/>
                          </a:cubicBezTo>
                          <a:cubicBezTo>
                            <a:pt x="24398" y="12157"/>
                            <a:pt x="24105" y="12743"/>
                            <a:pt x="23812" y="13371"/>
                          </a:cubicBezTo>
                          <a:cubicBezTo>
                            <a:pt x="23247" y="14605"/>
                            <a:pt x="22912" y="15861"/>
                            <a:pt x="22912" y="17221"/>
                          </a:cubicBezTo>
                          <a:cubicBezTo>
                            <a:pt x="22912" y="18455"/>
                            <a:pt x="22766" y="19711"/>
                            <a:pt x="22912" y="20945"/>
                          </a:cubicBezTo>
                          <a:cubicBezTo>
                            <a:pt x="23058" y="22452"/>
                            <a:pt x="23330" y="24000"/>
                            <a:pt x="24063" y="25381"/>
                          </a:cubicBezTo>
                          <a:cubicBezTo>
                            <a:pt x="24230" y="25758"/>
                            <a:pt x="24335" y="26176"/>
                            <a:pt x="24586" y="26511"/>
                          </a:cubicBezTo>
                          <a:cubicBezTo>
                            <a:pt x="25276" y="26574"/>
                            <a:pt x="25946" y="26448"/>
                            <a:pt x="26532" y="26113"/>
                          </a:cubicBezTo>
                          <a:cubicBezTo>
                            <a:pt x="26825" y="25967"/>
                            <a:pt x="27118" y="25800"/>
                            <a:pt x="27431" y="25674"/>
                          </a:cubicBezTo>
                          <a:cubicBezTo>
                            <a:pt x="27996" y="25444"/>
                            <a:pt x="28415" y="25025"/>
                            <a:pt x="28812" y="24523"/>
                          </a:cubicBezTo>
                          <a:cubicBezTo>
                            <a:pt x="29189" y="24063"/>
                            <a:pt x="29315" y="23582"/>
                            <a:pt x="28896" y="23059"/>
                          </a:cubicBezTo>
                          <a:cubicBezTo>
                            <a:pt x="28687" y="22787"/>
                            <a:pt x="28582" y="22473"/>
                            <a:pt x="28603" y="22117"/>
                          </a:cubicBezTo>
                          <a:cubicBezTo>
                            <a:pt x="28624" y="21782"/>
                            <a:pt x="28875" y="21573"/>
                            <a:pt x="29210" y="21573"/>
                          </a:cubicBezTo>
                          <a:cubicBezTo>
                            <a:pt x="29461" y="21573"/>
                            <a:pt x="29670" y="21636"/>
                            <a:pt x="29859" y="21824"/>
                          </a:cubicBezTo>
                          <a:lnTo>
                            <a:pt x="30256" y="22305"/>
                          </a:lnTo>
                          <a:cubicBezTo>
                            <a:pt x="30696" y="22117"/>
                            <a:pt x="31198" y="22033"/>
                            <a:pt x="31533" y="21782"/>
                          </a:cubicBezTo>
                          <a:cubicBezTo>
                            <a:pt x="32118" y="21301"/>
                            <a:pt x="32683" y="20778"/>
                            <a:pt x="33102" y="20150"/>
                          </a:cubicBezTo>
                          <a:cubicBezTo>
                            <a:pt x="33583" y="19439"/>
                            <a:pt x="33939" y="18539"/>
                            <a:pt x="34420" y="17618"/>
                          </a:cubicBezTo>
                          <a:close/>
                          <a:moveTo>
                            <a:pt x="51849" y="54235"/>
                          </a:moveTo>
                          <a:cubicBezTo>
                            <a:pt x="51849" y="54005"/>
                            <a:pt x="51912" y="53795"/>
                            <a:pt x="51849" y="53649"/>
                          </a:cubicBezTo>
                          <a:cubicBezTo>
                            <a:pt x="51619" y="53210"/>
                            <a:pt x="51661" y="52707"/>
                            <a:pt x="51661" y="52247"/>
                          </a:cubicBezTo>
                          <a:cubicBezTo>
                            <a:pt x="51619" y="51661"/>
                            <a:pt x="51619" y="51096"/>
                            <a:pt x="51577" y="50510"/>
                          </a:cubicBezTo>
                          <a:cubicBezTo>
                            <a:pt x="51368" y="48669"/>
                            <a:pt x="51452" y="46786"/>
                            <a:pt x="51159" y="44924"/>
                          </a:cubicBezTo>
                          <a:lnTo>
                            <a:pt x="51159" y="44735"/>
                          </a:lnTo>
                          <a:cubicBezTo>
                            <a:pt x="51201" y="43041"/>
                            <a:pt x="50845" y="41388"/>
                            <a:pt x="50510" y="39714"/>
                          </a:cubicBezTo>
                          <a:cubicBezTo>
                            <a:pt x="50217" y="38207"/>
                            <a:pt x="49715" y="36743"/>
                            <a:pt x="49631" y="35194"/>
                          </a:cubicBezTo>
                          <a:cubicBezTo>
                            <a:pt x="49631" y="35111"/>
                            <a:pt x="49527" y="35069"/>
                            <a:pt x="49464" y="34964"/>
                          </a:cubicBezTo>
                          <a:cubicBezTo>
                            <a:pt x="48585" y="35320"/>
                            <a:pt x="47623" y="35111"/>
                            <a:pt x="46807" y="35613"/>
                          </a:cubicBezTo>
                          <a:cubicBezTo>
                            <a:pt x="46870" y="35822"/>
                            <a:pt x="46911" y="36031"/>
                            <a:pt x="46911" y="36240"/>
                          </a:cubicBezTo>
                          <a:cubicBezTo>
                            <a:pt x="46953" y="36680"/>
                            <a:pt x="46807" y="37161"/>
                            <a:pt x="46493" y="37391"/>
                          </a:cubicBezTo>
                          <a:cubicBezTo>
                            <a:pt x="45970" y="37747"/>
                            <a:pt x="45551" y="38228"/>
                            <a:pt x="45091" y="38647"/>
                          </a:cubicBezTo>
                          <a:cubicBezTo>
                            <a:pt x="44631" y="39044"/>
                            <a:pt x="44087" y="39065"/>
                            <a:pt x="43647" y="38835"/>
                          </a:cubicBezTo>
                          <a:cubicBezTo>
                            <a:pt x="42999" y="38479"/>
                            <a:pt x="42308" y="38103"/>
                            <a:pt x="41952" y="37391"/>
                          </a:cubicBezTo>
                          <a:cubicBezTo>
                            <a:pt x="41743" y="36994"/>
                            <a:pt x="41492" y="36638"/>
                            <a:pt x="41262" y="36240"/>
                          </a:cubicBezTo>
                          <a:cubicBezTo>
                            <a:pt x="40111" y="36220"/>
                            <a:pt x="39023" y="36178"/>
                            <a:pt x="37893" y="36157"/>
                          </a:cubicBezTo>
                          <a:cubicBezTo>
                            <a:pt x="37810" y="36157"/>
                            <a:pt x="37705" y="36220"/>
                            <a:pt x="37600" y="36240"/>
                          </a:cubicBezTo>
                          <a:cubicBezTo>
                            <a:pt x="37559" y="36366"/>
                            <a:pt x="37475" y="36492"/>
                            <a:pt x="37412" y="36638"/>
                          </a:cubicBezTo>
                          <a:cubicBezTo>
                            <a:pt x="36010" y="40446"/>
                            <a:pt x="34525" y="44233"/>
                            <a:pt x="32662" y="47874"/>
                          </a:cubicBezTo>
                          <a:cubicBezTo>
                            <a:pt x="32495" y="48167"/>
                            <a:pt x="32369" y="48481"/>
                            <a:pt x="32265" y="48795"/>
                          </a:cubicBezTo>
                          <a:cubicBezTo>
                            <a:pt x="31867" y="49966"/>
                            <a:pt x="31428" y="51117"/>
                            <a:pt x="30905" y="52247"/>
                          </a:cubicBezTo>
                          <a:cubicBezTo>
                            <a:pt x="30675" y="52749"/>
                            <a:pt x="30612" y="53356"/>
                            <a:pt x="30507" y="53921"/>
                          </a:cubicBezTo>
                          <a:cubicBezTo>
                            <a:pt x="30465" y="54151"/>
                            <a:pt x="30612" y="54318"/>
                            <a:pt x="30821" y="54381"/>
                          </a:cubicBezTo>
                          <a:cubicBezTo>
                            <a:pt x="30905" y="54423"/>
                            <a:pt x="31009" y="54444"/>
                            <a:pt x="31093" y="54444"/>
                          </a:cubicBezTo>
                          <a:cubicBezTo>
                            <a:pt x="33269" y="54758"/>
                            <a:pt x="35466" y="55051"/>
                            <a:pt x="37684" y="54988"/>
                          </a:cubicBezTo>
                          <a:cubicBezTo>
                            <a:pt x="38626" y="54967"/>
                            <a:pt x="39567" y="54988"/>
                            <a:pt x="40488" y="55135"/>
                          </a:cubicBezTo>
                          <a:cubicBezTo>
                            <a:pt x="41429" y="55260"/>
                            <a:pt x="42350" y="55260"/>
                            <a:pt x="43292" y="55260"/>
                          </a:cubicBezTo>
                          <a:lnTo>
                            <a:pt x="45447" y="55260"/>
                          </a:lnTo>
                          <a:cubicBezTo>
                            <a:pt x="45782" y="55260"/>
                            <a:pt x="46137" y="55281"/>
                            <a:pt x="46451" y="55218"/>
                          </a:cubicBezTo>
                          <a:cubicBezTo>
                            <a:pt x="47560" y="55072"/>
                            <a:pt x="48711" y="54883"/>
                            <a:pt x="49841" y="54674"/>
                          </a:cubicBezTo>
                          <a:cubicBezTo>
                            <a:pt x="50510" y="54570"/>
                            <a:pt x="51159" y="54402"/>
                            <a:pt x="51849" y="54235"/>
                          </a:cubicBezTo>
                          <a:close/>
                          <a:moveTo>
                            <a:pt x="69718" y="29942"/>
                          </a:moveTo>
                          <a:cubicBezTo>
                            <a:pt x="69718" y="30047"/>
                            <a:pt x="69697" y="30131"/>
                            <a:pt x="69718" y="30194"/>
                          </a:cubicBezTo>
                          <a:cubicBezTo>
                            <a:pt x="69906" y="31051"/>
                            <a:pt x="70095" y="31909"/>
                            <a:pt x="70283" y="32767"/>
                          </a:cubicBezTo>
                          <a:cubicBezTo>
                            <a:pt x="70430" y="33562"/>
                            <a:pt x="70597" y="34357"/>
                            <a:pt x="70932" y="35111"/>
                          </a:cubicBezTo>
                          <a:cubicBezTo>
                            <a:pt x="71036" y="35341"/>
                            <a:pt x="71057" y="35634"/>
                            <a:pt x="71036" y="35906"/>
                          </a:cubicBezTo>
                          <a:cubicBezTo>
                            <a:pt x="70953" y="36680"/>
                            <a:pt x="71266" y="37287"/>
                            <a:pt x="71706" y="37914"/>
                          </a:cubicBezTo>
                          <a:cubicBezTo>
                            <a:pt x="72124" y="37684"/>
                            <a:pt x="72522" y="37621"/>
                            <a:pt x="72961" y="37663"/>
                          </a:cubicBezTo>
                          <a:cubicBezTo>
                            <a:pt x="73422" y="37684"/>
                            <a:pt x="73798" y="37601"/>
                            <a:pt x="74196" y="37454"/>
                          </a:cubicBezTo>
                          <a:cubicBezTo>
                            <a:pt x="74698" y="37266"/>
                            <a:pt x="75158" y="37140"/>
                            <a:pt x="75577" y="36826"/>
                          </a:cubicBezTo>
                          <a:cubicBezTo>
                            <a:pt x="75786" y="36659"/>
                            <a:pt x="76079" y="36575"/>
                            <a:pt x="76309" y="36450"/>
                          </a:cubicBezTo>
                          <a:cubicBezTo>
                            <a:pt x="76916" y="36157"/>
                            <a:pt x="77523" y="35906"/>
                            <a:pt x="78088" y="35571"/>
                          </a:cubicBezTo>
                          <a:cubicBezTo>
                            <a:pt x="78464" y="35362"/>
                            <a:pt x="78820" y="35173"/>
                            <a:pt x="79238" y="35069"/>
                          </a:cubicBezTo>
                          <a:cubicBezTo>
                            <a:pt x="80703" y="34671"/>
                            <a:pt x="82147" y="34253"/>
                            <a:pt x="83611" y="33834"/>
                          </a:cubicBezTo>
                          <a:cubicBezTo>
                            <a:pt x="84344" y="33625"/>
                            <a:pt x="85055" y="33374"/>
                            <a:pt x="85767" y="33102"/>
                          </a:cubicBezTo>
                          <a:cubicBezTo>
                            <a:pt x="86018" y="32997"/>
                            <a:pt x="86248" y="32809"/>
                            <a:pt x="86541" y="32642"/>
                          </a:cubicBezTo>
                          <a:cubicBezTo>
                            <a:pt x="86185" y="31533"/>
                            <a:pt x="86101" y="30403"/>
                            <a:pt x="85662" y="29357"/>
                          </a:cubicBezTo>
                          <a:cubicBezTo>
                            <a:pt x="85285" y="28478"/>
                            <a:pt x="85034" y="27536"/>
                            <a:pt x="84867" y="26595"/>
                          </a:cubicBezTo>
                          <a:cubicBezTo>
                            <a:pt x="84762" y="26093"/>
                            <a:pt x="84637" y="25590"/>
                            <a:pt x="84406" y="25130"/>
                          </a:cubicBezTo>
                          <a:cubicBezTo>
                            <a:pt x="84239" y="24816"/>
                            <a:pt x="84114" y="24440"/>
                            <a:pt x="84009" y="24105"/>
                          </a:cubicBezTo>
                          <a:cubicBezTo>
                            <a:pt x="83716" y="23121"/>
                            <a:pt x="83214" y="22222"/>
                            <a:pt x="83005" y="21196"/>
                          </a:cubicBezTo>
                          <a:cubicBezTo>
                            <a:pt x="82377" y="20025"/>
                            <a:pt x="82042" y="18748"/>
                            <a:pt x="81728" y="17430"/>
                          </a:cubicBezTo>
                          <a:cubicBezTo>
                            <a:pt x="81393" y="16070"/>
                            <a:pt x="80954" y="14773"/>
                            <a:pt x="80013" y="13643"/>
                          </a:cubicBezTo>
                          <a:cubicBezTo>
                            <a:pt x="79448" y="13601"/>
                            <a:pt x="78904" y="13601"/>
                            <a:pt x="78339" y="13810"/>
                          </a:cubicBezTo>
                          <a:cubicBezTo>
                            <a:pt x="77774" y="14020"/>
                            <a:pt x="77230" y="14145"/>
                            <a:pt x="76686" y="14292"/>
                          </a:cubicBezTo>
                          <a:cubicBezTo>
                            <a:pt x="76456" y="14375"/>
                            <a:pt x="76204" y="14459"/>
                            <a:pt x="75995" y="14543"/>
                          </a:cubicBezTo>
                          <a:cubicBezTo>
                            <a:pt x="75137" y="14919"/>
                            <a:pt x="74300" y="15317"/>
                            <a:pt x="73463" y="15714"/>
                          </a:cubicBezTo>
                          <a:cubicBezTo>
                            <a:pt x="73066" y="15903"/>
                            <a:pt x="72710" y="16070"/>
                            <a:pt x="72396" y="16363"/>
                          </a:cubicBezTo>
                          <a:cubicBezTo>
                            <a:pt x="72229" y="16530"/>
                            <a:pt x="71999" y="16677"/>
                            <a:pt x="71769" y="16698"/>
                          </a:cubicBezTo>
                          <a:cubicBezTo>
                            <a:pt x="71057" y="16844"/>
                            <a:pt x="70450" y="17179"/>
                            <a:pt x="69823" y="17472"/>
                          </a:cubicBezTo>
                          <a:cubicBezTo>
                            <a:pt x="69341" y="17702"/>
                            <a:pt x="68777" y="17807"/>
                            <a:pt x="68337" y="18058"/>
                          </a:cubicBezTo>
                          <a:cubicBezTo>
                            <a:pt x="67835" y="18351"/>
                            <a:pt x="67417" y="18748"/>
                            <a:pt x="66977" y="19104"/>
                          </a:cubicBezTo>
                          <a:lnTo>
                            <a:pt x="66349" y="19585"/>
                          </a:lnTo>
                          <a:cubicBezTo>
                            <a:pt x="66998" y="21364"/>
                            <a:pt x="67207" y="23205"/>
                            <a:pt x="68002" y="24921"/>
                          </a:cubicBezTo>
                          <a:cubicBezTo>
                            <a:pt x="68253" y="24837"/>
                            <a:pt x="68505" y="24753"/>
                            <a:pt x="68735" y="24732"/>
                          </a:cubicBezTo>
                          <a:cubicBezTo>
                            <a:pt x="68860" y="24732"/>
                            <a:pt x="69049" y="24816"/>
                            <a:pt x="69090" y="24879"/>
                          </a:cubicBezTo>
                          <a:cubicBezTo>
                            <a:pt x="69153" y="24984"/>
                            <a:pt x="69111" y="25172"/>
                            <a:pt x="69090" y="25297"/>
                          </a:cubicBezTo>
                          <a:cubicBezTo>
                            <a:pt x="69069" y="25381"/>
                            <a:pt x="69028" y="25465"/>
                            <a:pt x="68944" y="25507"/>
                          </a:cubicBezTo>
                          <a:cubicBezTo>
                            <a:pt x="68421" y="25988"/>
                            <a:pt x="68358" y="26532"/>
                            <a:pt x="68651" y="27160"/>
                          </a:cubicBezTo>
                          <a:cubicBezTo>
                            <a:pt x="68672" y="27243"/>
                            <a:pt x="68693" y="27348"/>
                            <a:pt x="68735" y="27432"/>
                          </a:cubicBezTo>
                          <a:cubicBezTo>
                            <a:pt x="68777" y="27683"/>
                            <a:pt x="68965" y="27808"/>
                            <a:pt x="69216" y="27913"/>
                          </a:cubicBezTo>
                          <a:cubicBezTo>
                            <a:pt x="69300" y="27871"/>
                            <a:pt x="69425" y="27808"/>
                            <a:pt x="69530" y="27766"/>
                          </a:cubicBezTo>
                          <a:cubicBezTo>
                            <a:pt x="69676" y="27683"/>
                            <a:pt x="69802" y="27557"/>
                            <a:pt x="69927" y="27704"/>
                          </a:cubicBezTo>
                          <a:cubicBezTo>
                            <a:pt x="70095" y="27892"/>
                            <a:pt x="69948" y="28059"/>
                            <a:pt x="69823" y="28185"/>
                          </a:cubicBezTo>
                          <a:cubicBezTo>
                            <a:pt x="69697" y="28331"/>
                            <a:pt x="69530" y="28499"/>
                            <a:pt x="69404" y="28645"/>
                          </a:cubicBezTo>
                          <a:cubicBezTo>
                            <a:pt x="69362" y="28729"/>
                            <a:pt x="69321" y="28834"/>
                            <a:pt x="69258" y="29022"/>
                          </a:cubicBezTo>
                          <a:cubicBezTo>
                            <a:pt x="69593" y="29043"/>
                            <a:pt x="69844" y="29043"/>
                            <a:pt x="70116" y="29064"/>
                          </a:cubicBezTo>
                          <a:cubicBezTo>
                            <a:pt x="70304" y="29106"/>
                            <a:pt x="70471" y="29106"/>
                            <a:pt x="70639" y="29168"/>
                          </a:cubicBezTo>
                          <a:cubicBezTo>
                            <a:pt x="70722" y="29210"/>
                            <a:pt x="70785" y="29357"/>
                            <a:pt x="70827" y="29461"/>
                          </a:cubicBezTo>
                          <a:cubicBezTo>
                            <a:pt x="70827" y="29524"/>
                            <a:pt x="70743" y="29650"/>
                            <a:pt x="70681" y="29670"/>
                          </a:cubicBezTo>
                          <a:cubicBezTo>
                            <a:pt x="70388" y="29775"/>
                            <a:pt x="70074" y="29859"/>
                            <a:pt x="69718" y="29942"/>
                          </a:cubicBezTo>
                          <a:close/>
                          <a:moveTo>
                            <a:pt x="4311" y="19271"/>
                          </a:moveTo>
                          <a:cubicBezTo>
                            <a:pt x="4478" y="19376"/>
                            <a:pt x="4541" y="19481"/>
                            <a:pt x="4646" y="19502"/>
                          </a:cubicBezTo>
                          <a:cubicBezTo>
                            <a:pt x="6006" y="20004"/>
                            <a:pt x="7408" y="20422"/>
                            <a:pt x="8809" y="20736"/>
                          </a:cubicBezTo>
                          <a:cubicBezTo>
                            <a:pt x="8977" y="20757"/>
                            <a:pt x="9102" y="20778"/>
                            <a:pt x="9249" y="20778"/>
                          </a:cubicBezTo>
                          <a:cubicBezTo>
                            <a:pt x="10400" y="20778"/>
                            <a:pt x="11550" y="20820"/>
                            <a:pt x="12701" y="20778"/>
                          </a:cubicBezTo>
                          <a:cubicBezTo>
                            <a:pt x="13224" y="20778"/>
                            <a:pt x="13727" y="20652"/>
                            <a:pt x="14166" y="20359"/>
                          </a:cubicBezTo>
                          <a:cubicBezTo>
                            <a:pt x="14856" y="19920"/>
                            <a:pt x="15505" y="19460"/>
                            <a:pt x="16112" y="18874"/>
                          </a:cubicBezTo>
                          <a:cubicBezTo>
                            <a:pt x="16760" y="18246"/>
                            <a:pt x="17284" y="17493"/>
                            <a:pt x="17828" y="16782"/>
                          </a:cubicBezTo>
                          <a:cubicBezTo>
                            <a:pt x="18727" y="15631"/>
                            <a:pt x="19439" y="14375"/>
                            <a:pt x="20087" y="13078"/>
                          </a:cubicBezTo>
                          <a:cubicBezTo>
                            <a:pt x="20736" y="11760"/>
                            <a:pt x="21029" y="10358"/>
                            <a:pt x="21385" y="8956"/>
                          </a:cubicBezTo>
                          <a:cubicBezTo>
                            <a:pt x="21594" y="8182"/>
                            <a:pt x="21803" y="7387"/>
                            <a:pt x="22368" y="6738"/>
                          </a:cubicBezTo>
                          <a:cubicBezTo>
                            <a:pt x="22619" y="6424"/>
                            <a:pt x="22807" y="6027"/>
                            <a:pt x="23017" y="5671"/>
                          </a:cubicBezTo>
                          <a:cubicBezTo>
                            <a:pt x="23268" y="5148"/>
                            <a:pt x="23226" y="4855"/>
                            <a:pt x="22745" y="4499"/>
                          </a:cubicBezTo>
                          <a:cubicBezTo>
                            <a:pt x="21908" y="3872"/>
                            <a:pt x="21071" y="3181"/>
                            <a:pt x="19962" y="3097"/>
                          </a:cubicBezTo>
                          <a:cubicBezTo>
                            <a:pt x="19564" y="3077"/>
                            <a:pt x="19188" y="2930"/>
                            <a:pt x="18811" y="2867"/>
                          </a:cubicBezTo>
                          <a:cubicBezTo>
                            <a:pt x="18497" y="2825"/>
                            <a:pt x="18141" y="2742"/>
                            <a:pt x="17807" y="2742"/>
                          </a:cubicBezTo>
                          <a:cubicBezTo>
                            <a:pt x="16216" y="2825"/>
                            <a:pt x="14626" y="3035"/>
                            <a:pt x="13183" y="3809"/>
                          </a:cubicBezTo>
                          <a:cubicBezTo>
                            <a:pt x="12869" y="3997"/>
                            <a:pt x="12576" y="4206"/>
                            <a:pt x="12262" y="4416"/>
                          </a:cubicBezTo>
                          <a:cubicBezTo>
                            <a:pt x="11697" y="4813"/>
                            <a:pt x="11132" y="5232"/>
                            <a:pt x="10567" y="5608"/>
                          </a:cubicBezTo>
                          <a:cubicBezTo>
                            <a:pt x="10253" y="5818"/>
                            <a:pt x="9981" y="6027"/>
                            <a:pt x="9751" y="6320"/>
                          </a:cubicBezTo>
                          <a:cubicBezTo>
                            <a:pt x="9437" y="6738"/>
                            <a:pt x="9102" y="7115"/>
                            <a:pt x="8768" y="7491"/>
                          </a:cubicBezTo>
                          <a:cubicBezTo>
                            <a:pt x="8286" y="8015"/>
                            <a:pt x="7931" y="8600"/>
                            <a:pt x="7680" y="9270"/>
                          </a:cubicBezTo>
                          <a:cubicBezTo>
                            <a:pt x="7533" y="9751"/>
                            <a:pt x="7470" y="10212"/>
                            <a:pt x="7617" y="10693"/>
                          </a:cubicBezTo>
                          <a:cubicBezTo>
                            <a:pt x="7763" y="11216"/>
                            <a:pt x="7910" y="11739"/>
                            <a:pt x="8161" y="12199"/>
                          </a:cubicBezTo>
                          <a:cubicBezTo>
                            <a:pt x="8558" y="12994"/>
                            <a:pt x="8684" y="13810"/>
                            <a:pt x="8621" y="14668"/>
                          </a:cubicBezTo>
                          <a:cubicBezTo>
                            <a:pt x="8600" y="15024"/>
                            <a:pt x="8517" y="15380"/>
                            <a:pt x="8307" y="15693"/>
                          </a:cubicBezTo>
                          <a:cubicBezTo>
                            <a:pt x="7868" y="16342"/>
                            <a:pt x="7429" y="16970"/>
                            <a:pt x="6989" y="17618"/>
                          </a:cubicBezTo>
                          <a:cubicBezTo>
                            <a:pt x="6696" y="18037"/>
                            <a:pt x="6361" y="18330"/>
                            <a:pt x="5880" y="18539"/>
                          </a:cubicBezTo>
                          <a:cubicBezTo>
                            <a:pt x="5420" y="18769"/>
                            <a:pt x="4918" y="18999"/>
                            <a:pt x="4311" y="19271"/>
                          </a:cubicBezTo>
                          <a:close/>
                          <a:moveTo>
                            <a:pt x="52603" y="55281"/>
                          </a:moveTo>
                          <a:cubicBezTo>
                            <a:pt x="52561" y="55281"/>
                            <a:pt x="52519" y="55260"/>
                            <a:pt x="52498" y="55260"/>
                          </a:cubicBezTo>
                          <a:cubicBezTo>
                            <a:pt x="52038" y="55365"/>
                            <a:pt x="51598" y="55448"/>
                            <a:pt x="51159" y="55553"/>
                          </a:cubicBezTo>
                          <a:cubicBezTo>
                            <a:pt x="48774" y="56097"/>
                            <a:pt x="46367" y="56495"/>
                            <a:pt x="43877" y="56390"/>
                          </a:cubicBezTo>
                          <a:cubicBezTo>
                            <a:pt x="43292" y="56348"/>
                            <a:pt x="42685" y="56390"/>
                            <a:pt x="42078" y="56390"/>
                          </a:cubicBezTo>
                          <a:cubicBezTo>
                            <a:pt x="41743" y="56390"/>
                            <a:pt x="41408" y="56411"/>
                            <a:pt x="41095" y="56327"/>
                          </a:cubicBezTo>
                          <a:cubicBezTo>
                            <a:pt x="39525" y="56076"/>
                            <a:pt x="37956" y="56139"/>
                            <a:pt x="36387" y="56118"/>
                          </a:cubicBezTo>
                          <a:cubicBezTo>
                            <a:pt x="35989" y="56118"/>
                            <a:pt x="35592" y="56118"/>
                            <a:pt x="35194" y="56076"/>
                          </a:cubicBezTo>
                          <a:cubicBezTo>
                            <a:pt x="33478" y="55867"/>
                            <a:pt x="31721" y="55658"/>
                            <a:pt x="29963" y="55448"/>
                          </a:cubicBezTo>
                          <a:cubicBezTo>
                            <a:pt x="29294" y="56076"/>
                            <a:pt x="28812" y="56850"/>
                            <a:pt x="28373" y="57687"/>
                          </a:cubicBezTo>
                          <a:cubicBezTo>
                            <a:pt x="28185" y="58064"/>
                            <a:pt x="28122" y="58420"/>
                            <a:pt x="28289" y="58838"/>
                          </a:cubicBezTo>
                          <a:lnTo>
                            <a:pt x="30214" y="58838"/>
                          </a:lnTo>
                          <a:cubicBezTo>
                            <a:pt x="30444" y="58650"/>
                            <a:pt x="30675" y="58440"/>
                            <a:pt x="30947" y="58315"/>
                          </a:cubicBezTo>
                          <a:cubicBezTo>
                            <a:pt x="31574" y="57980"/>
                            <a:pt x="32223" y="57645"/>
                            <a:pt x="32788" y="57185"/>
                          </a:cubicBezTo>
                          <a:cubicBezTo>
                            <a:pt x="33269" y="56829"/>
                            <a:pt x="33709" y="57018"/>
                            <a:pt x="33876" y="57603"/>
                          </a:cubicBezTo>
                          <a:cubicBezTo>
                            <a:pt x="34043" y="58273"/>
                            <a:pt x="34211" y="58943"/>
                            <a:pt x="34420" y="59633"/>
                          </a:cubicBezTo>
                          <a:cubicBezTo>
                            <a:pt x="34546" y="60093"/>
                            <a:pt x="34818" y="60282"/>
                            <a:pt x="35257" y="60261"/>
                          </a:cubicBezTo>
                          <a:cubicBezTo>
                            <a:pt x="35654" y="60219"/>
                            <a:pt x="36031" y="60156"/>
                            <a:pt x="36324" y="59863"/>
                          </a:cubicBezTo>
                          <a:cubicBezTo>
                            <a:pt x="36722" y="59487"/>
                            <a:pt x="37224" y="59256"/>
                            <a:pt x="37496" y="58754"/>
                          </a:cubicBezTo>
                          <a:cubicBezTo>
                            <a:pt x="37579" y="58608"/>
                            <a:pt x="37768" y="58503"/>
                            <a:pt x="37914" y="58420"/>
                          </a:cubicBezTo>
                          <a:cubicBezTo>
                            <a:pt x="38228" y="58231"/>
                            <a:pt x="38584" y="58106"/>
                            <a:pt x="38898" y="57959"/>
                          </a:cubicBezTo>
                          <a:cubicBezTo>
                            <a:pt x="39421" y="57708"/>
                            <a:pt x="39944" y="57855"/>
                            <a:pt x="40258" y="58315"/>
                          </a:cubicBezTo>
                          <a:cubicBezTo>
                            <a:pt x="40383" y="58524"/>
                            <a:pt x="40488" y="58733"/>
                            <a:pt x="40613" y="58943"/>
                          </a:cubicBezTo>
                          <a:cubicBezTo>
                            <a:pt x="40906" y="59466"/>
                            <a:pt x="41367" y="59780"/>
                            <a:pt x="41890" y="60052"/>
                          </a:cubicBezTo>
                          <a:cubicBezTo>
                            <a:pt x="42789" y="60470"/>
                            <a:pt x="42978" y="60407"/>
                            <a:pt x="43522" y="59591"/>
                          </a:cubicBezTo>
                          <a:cubicBezTo>
                            <a:pt x="43919" y="59047"/>
                            <a:pt x="44359" y="58587"/>
                            <a:pt x="44986" y="58315"/>
                          </a:cubicBezTo>
                          <a:cubicBezTo>
                            <a:pt x="45489" y="58106"/>
                            <a:pt x="45865" y="58127"/>
                            <a:pt x="46179" y="58524"/>
                          </a:cubicBezTo>
                          <a:cubicBezTo>
                            <a:pt x="46639" y="59110"/>
                            <a:pt x="47267" y="59277"/>
                            <a:pt x="47895" y="59487"/>
                          </a:cubicBezTo>
                          <a:cubicBezTo>
                            <a:pt x="48041" y="59549"/>
                            <a:pt x="48230" y="59591"/>
                            <a:pt x="48418" y="59654"/>
                          </a:cubicBezTo>
                          <a:cubicBezTo>
                            <a:pt x="48795" y="59780"/>
                            <a:pt x="48941" y="59738"/>
                            <a:pt x="49192" y="59445"/>
                          </a:cubicBezTo>
                          <a:cubicBezTo>
                            <a:pt x="49422" y="59152"/>
                            <a:pt x="49673" y="58901"/>
                            <a:pt x="49924" y="58629"/>
                          </a:cubicBezTo>
                          <a:cubicBezTo>
                            <a:pt x="50155" y="58399"/>
                            <a:pt x="50447" y="58399"/>
                            <a:pt x="50761" y="58503"/>
                          </a:cubicBezTo>
                          <a:cubicBezTo>
                            <a:pt x="51243" y="58692"/>
                            <a:pt x="51598" y="59005"/>
                            <a:pt x="51912" y="59340"/>
                          </a:cubicBezTo>
                          <a:cubicBezTo>
                            <a:pt x="52393" y="59842"/>
                            <a:pt x="52937" y="59884"/>
                            <a:pt x="53586" y="59654"/>
                          </a:cubicBezTo>
                          <a:lnTo>
                            <a:pt x="53586" y="57290"/>
                          </a:lnTo>
                          <a:cubicBezTo>
                            <a:pt x="53251" y="56557"/>
                            <a:pt x="52896" y="55909"/>
                            <a:pt x="52603" y="55281"/>
                          </a:cubicBezTo>
                          <a:close/>
                          <a:moveTo>
                            <a:pt x="20652" y="43899"/>
                          </a:moveTo>
                          <a:cubicBezTo>
                            <a:pt x="20715" y="42978"/>
                            <a:pt x="20715" y="42183"/>
                            <a:pt x="20694" y="41367"/>
                          </a:cubicBezTo>
                          <a:cubicBezTo>
                            <a:pt x="20652" y="40530"/>
                            <a:pt x="20799" y="39693"/>
                            <a:pt x="20610" y="38835"/>
                          </a:cubicBezTo>
                          <a:cubicBezTo>
                            <a:pt x="20297" y="38793"/>
                            <a:pt x="20025" y="38793"/>
                            <a:pt x="19773" y="38730"/>
                          </a:cubicBezTo>
                          <a:cubicBezTo>
                            <a:pt x="19669" y="38689"/>
                            <a:pt x="19501" y="38542"/>
                            <a:pt x="19501" y="38437"/>
                          </a:cubicBezTo>
                          <a:cubicBezTo>
                            <a:pt x="19501" y="38333"/>
                            <a:pt x="19648" y="38145"/>
                            <a:pt x="19753" y="38124"/>
                          </a:cubicBezTo>
                          <a:cubicBezTo>
                            <a:pt x="20025" y="38040"/>
                            <a:pt x="20317" y="38019"/>
                            <a:pt x="20652" y="37956"/>
                          </a:cubicBezTo>
                          <a:cubicBezTo>
                            <a:pt x="20736" y="37287"/>
                            <a:pt x="20715" y="36638"/>
                            <a:pt x="20694" y="35968"/>
                          </a:cubicBezTo>
                          <a:cubicBezTo>
                            <a:pt x="20694" y="35111"/>
                            <a:pt x="20799" y="34232"/>
                            <a:pt x="20485" y="33395"/>
                          </a:cubicBezTo>
                          <a:cubicBezTo>
                            <a:pt x="20422" y="33290"/>
                            <a:pt x="20443" y="33144"/>
                            <a:pt x="20443" y="33018"/>
                          </a:cubicBezTo>
                          <a:cubicBezTo>
                            <a:pt x="20443" y="32370"/>
                            <a:pt x="20129" y="31826"/>
                            <a:pt x="19815" y="31219"/>
                          </a:cubicBezTo>
                          <a:cubicBezTo>
                            <a:pt x="19167" y="31219"/>
                            <a:pt x="18539" y="31198"/>
                            <a:pt x="17911" y="31219"/>
                          </a:cubicBezTo>
                          <a:cubicBezTo>
                            <a:pt x="17556" y="31219"/>
                            <a:pt x="17242" y="31365"/>
                            <a:pt x="16991" y="31575"/>
                          </a:cubicBezTo>
                          <a:cubicBezTo>
                            <a:pt x="16991" y="33290"/>
                            <a:pt x="16970" y="34901"/>
                            <a:pt x="16991" y="36554"/>
                          </a:cubicBezTo>
                          <a:cubicBezTo>
                            <a:pt x="16991" y="37015"/>
                            <a:pt x="17137" y="37496"/>
                            <a:pt x="17200" y="37998"/>
                          </a:cubicBezTo>
                          <a:cubicBezTo>
                            <a:pt x="17556" y="38124"/>
                            <a:pt x="17869" y="38228"/>
                            <a:pt x="18183" y="38333"/>
                          </a:cubicBezTo>
                          <a:cubicBezTo>
                            <a:pt x="18246" y="38354"/>
                            <a:pt x="18351" y="38375"/>
                            <a:pt x="18434" y="38417"/>
                          </a:cubicBezTo>
                          <a:cubicBezTo>
                            <a:pt x="18623" y="38479"/>
                            <a:pt x="18727" y="38584"/>
                            <a:pt x="18727" y="38793"/>
                          </a:cubicBezTo>
                          <a:cubicBezTo>
                            <a:pt x="18727" y="39002"/>
                            <a:pt x="18539" y="39149"/>
                            <a:pt x="18288" y="39149"/>
                          </a:cubicBezTo>
                          <a:lnTo>
                            <a:pt x="17828" y="39149"/>
                          </a:lnTo>
                          <a:cubicBezTo>
                            <a:pt x="17660" y="39149"/>
                            <a:pt x="17493" y="39170"/>
                            <a:pt x="17304" y="39191"/>
                          </a:cubicBezTo>
                          <a:cubicBezTo>
                            <a:pt x="17263" y="39567"/>
                            <a:pt x="17179" y="39902"/>
                            <a:pt x="17388" y="40195"/>
                          </a:cubicBezTo>
                          <a:cubicBezTo>
                            <a:pt x="17681" y="40237"/>
                            <a:pt x="17932" y="40258"/>
                            <a:pt x="18204" y="40342"/>
                          </a:cubicBezTo>
                          <a:cubicBezTo>
                            <a:pt x="18309" y="40362"/>
                            <a:pt x="18413" y="40551"/>
                            <a:pt x="18434" y="40676"/>
                          </a:cubicBezTo>
                          <a:cubicBezTo>
                            <a:pt x="18434" y="40739"/>
                            <a:pt x="18309" y="40886"/>
                            <a:pt x="18204" y="40927"/>
                          </a:cubicBezTo>
                          <a:cubicBezTo>
                            <a:pt x="17911" y="40990"/>
                            <a:pt x="17618" y="41032"/>
                            <a:pt x="17367" y="41074"/>
                          </a:cubicBezTo>
                          <a:cubicBezTo>
                            <a:pt x="17200" y="41597"/>
                            <a:pt x="17409" y="42015"/>
                            <a:pt x="17493" y="42455"/>
                          </a:cubicBezTo>
                          <a:cubicBezTo>
                            <a:pt x="17576" y="42915"/>
                            <a:pt x="17576" y="43355"/>
                            <a:pt x="17618" y="43794"/>
                          </a:cubicBezTo>
                          <a:cubicBezTo>
                            <a:pt x="17786" y="43857"/>
                            <a:pt x="17890" y="43919"/>
                            <a:pt x="17995" y="43919"/>
                          </a:cubicBezTo>
                          <a:cubicBezTo>
                            <a:pt x="18853" y="43940"/>
                            <a:pt x="19690" y="43961"/>
                            <a:pt x="20652" y="43899"/>
                          </a:cubicBezTo>
                          <a:close/>
                          <a:moveTo>
                            <a:pt x="29294" y="4604"/>
                          </a:moveTo>
                          <a:cubicBezTo>
                            <a:pt x="29168" y="4248"/>
                            <a:pt x="28980" y="4102"/>
                            <a:pt x="28687" y="4039"/>
                          </a:cubicBezTo>
                          <a:cubicBezTo>
                            <a:pt x="28143" y="3934"/>
                            <a:pt x="27620" y="4039"/>
                            <a:pt x="27076" y="4018"/>
                          </a:cubicBezTo>
                          <a:cubicBezTo>
                            <a:pt x="26155" y="3976"/>
                            <a:pt x="25527" y="4416"/>
                            <a:pt x="24921" y="4960"/>
                          </a:cubicBezTo>
                          <a:cubicBezTo>
                            <a:pt x="24711" y="5169"/>
                            <a:pt x="24481" y="5378"/>
                            <a:pt x="24272" y="5587"/>
                          </a:cubicBezTo>
                          <a:cubicBezTo>
                            <a:pt x="24146" y="5755"/>
                            <a:pt x="24000" y="5922"/>
                            <a:pt x="23895" y="6090"/>
                          </a:cubicBezTo>
                          <a:cubicBezTo>
                            <a:pt x="23582" y="6571"/>
                            <a:pt x="23268" y="7094"/>
                            <a:pt x="22954" y="7617"/>
                          </a:cubicBezTo>
                          <a:cubicBezTo>
                            <a:pt x="22891" y="7763"/>
                            <a:pt x="22786" y="7868"/>
                            <a:pt x="22724" y="8015"/>
                          </a:cubicBezTo>
                          <a:cubicBezTo>
                            <a:pt x="22473" y="8977"/>
                            <a:pt x="22159" y="9919"/>
                            <a:pt x="22222" y="10944"/>
                          </a:cubicBezTo>
                          <a:cubicBezTo>
                            <a:pt x="22263" y="11237"/>
                            <a:pt x="22326" y="11467"/>
                            <a:pt x="22577" y="11655"/>
                          </a:cubicBezTo>
                          <a:cubicBezTo>
                            <a:pt x="22828" y="11864"/>
                            <a:pt x="23121" y="12053"/>
                            <a:pt x="23477" y="11844"/>
                          </a:cubicBezTo>
                          <a:cubicBezTo>
                            <a:pt x="23791" y="11153"/>
                            <a:pt x="24063" y="10400"/>
                            <a:pt x="24691" y="9814"/>
                          </a:cubicBezTo>
                          <a:cubicBezTo>
                            <a:pt x="24460" y="9647"/>
                            <a:pt x="24272" y="9458"/>
                            <a:pt x="24063" y="9333"/>
                          </a:cubicBezTo>
                          <a:cubicBezTo>
                            <a:pt x="24063" y="9270"/>
                            <a:pt x="24042" y="9249"/>
                            <a:pt x="24063" y="9228"/>
                          </a:cubicBezTo>
                          <a:cubicBezTo>
                            <a:pt x="24084" y="9144"/>
                            <a:pt x="24105" y="9040"/>
                            <a:pt x="24146" y="8956"/>
                          </a:cubicBezTo>
                          <a:cubicBezTo>
                            <a:pt x="24691" y="7763"/>
                            <a:pt x="25569" y="6864"/>
                            <a:pt x="26762" y="6320"/>
                          </a:cubicBezTo>
                          <a:cubicBezTo>
                            <a:pt x="27704" y="5859"/>
                            <a:pt x="28394" y="5085"/>
                            <a:pt x="29294" y="4604"/>
                          </a:cubicBezTo>
                          <a:close/>
                          <a:moveTo>
                            <a:pt x="22389" y="27097"/>
                          </a:moveTo>
                          <a:cubicBezTo>
                            <a:pt x="21552" y="27473"/>
                            <a:pt x="21280" y="27808"/>
                            <a:pt x="21447" y="28457"/>
                          </a:cubicBezTo>
                          <a:cubicBezTo>
                            <a:pt x="21552" y="28896"/>
                            <a:pt x="21698" y="29336"/>
                            <a:pt x="21950" y="29712"/>
                          </a:cubicBezTo>
                          <a:cubicBezTo>
                            <a:pt x="22222" y="30131"/>
                            <a:pt x="22556" y="30507"/>
                            <a:pt x="23058" y="30717"/>
                          </a:cubicBezTo>
                          <a:cubicBezTo>
                            <a:pt x="23791" y="31010"/>
                            <a:pt x="24523" y="31282"/>
                            <a:pt x="25255" y="31533"/>
                          </a:cubicBezTo>
                          <a:cubicBezTo>
                            <a:pt x="25779" y="31721"/>
                            <a:pt x="25988" y="31721"/>
                            <a:pt x="26678" y="31533"/>
                          </a:cubicBezTo>
                          <a:cubicBezTo>
                            <a:pt x="26595" y="31428"/>
                            <a:pt x="26532" y="31323"/>
                            <a:pt x="26469" y="31240"/>
                          </a:cubicBezTo>
                          <a:cubicBezTo>
                            <a:pt x="25758" y="30612"/>
                            <a:pt x="25235" y="29838"/>
                            <a:pt x="24691" y="29085"/>
                          </a:cubicBezTo>
                          <a:cubicBezTo>
                            <a:pt x="24481" y="28792"/>
                            <a:pt x="24272" y="28478"/>
                            <a:pt x="24063" y="28185"/>
                          </a:cubicBezTo>
                          <a:cubicBezTo>
                            <a:pt x="23916" y="27976"/>
                            <a:pt x="23749" y="27829"/>
                            <a:pt x="23498" y="27745"/>
                          </a:cubicBezTo>
                          <a:cubicBezTo>
                            <a:pt x="23058" y="27641"/>
                            <a:pt x="22703" y="27411"/>
                            <a:pt x="22389" y="27097"/>
                          </a:cubicBezTo>
                          <a:close/>
                          <a:moveTo>
                            <a:pt x="53168" y="69530"/>
                          </a:moveTo>
                          <a:cubicBezTo>
                            <a:pt x="52979" y="69321"/>
                            <a:pt x="52896" y="69216"/>
                            <a:pt x="52770" y="69111"/>
                          </a:cubicBezTo>
                          <a:cubicBezTo>
                            <a:pt x="52540" y="68902"/>
                            <a:pt x="52310" y="68756"/>
                            <a:pt x="52059" y="68547"/>
                          </a:cubicBezTo>
                          <a:cubicBezTo>
                            <a:pt x="51305" y="67877"/>
                            <a:pt x="50364" y="67856"/>
                            <a:pt x="49422" y="67751"/>
                          </a:cubicBezTo>
                          <a:cubicBezTo>
                            <a:pt x="49276" y="67731"/>
                            <a:pt x="49108" y="67772"/>
                            <a:pt x="48983" y="67835"/>
                          </a:cubicBezTo>
                          <a:cubicBezTo>
                            <a:pt x="48543" y="68023"/>
                            <a:pt x="48083" y="67982"/>
                            <a:pt x="47644" y="67982"/>
                          </a:cubicBezTo>
                          <a:lnTo>
                            <a:pt x="46723" y="67982"/>
                          </a:lnTo>
                          <a:cubicBezTo>
                            <a:pt x="46786" y="68819"/>
                            <a:pt x="46828" y="68923"/>
                            <a:pt x="47393" y="69300"/>
                          </a:cubicBezTo>
                          <a:cubicBezTo>
                            <a:pt x="47623" y="69446"/>
                            <a:pt x="47853" y="69551"/>
                            <a:pt x="48062" y="69760"/>
                          </a:cubicBezTo>
                          <a:cubicBezTo>
                            <a:pt x="48397" y="70116"/>
                            <a:pt x="48815" y="70220"/>
                            <a:pt x="49297" y="70262"/>
                          </a:cubicBezTo>
                          <a:cubicBezTo>
                            <a:pt x="50364" y="70388"/>
                            <a:pt x="51389" y="70011"/>
                            <a:pt x="52435" y="69907"/>
                          </a:cubicBezTo>
                          <a:cubicBezTo>
                            <a:pt x="52665" y="69907"/>
                            <a:pt x="52875" y="69697"/>
                            <a:pt x="53168" y="69530"/>
                          </a:cubicBezTo>
                          <a:close/>
                          <a:moveTo>
                            <a:pt x="61139" y="17911"/>
                          </a:moveTo>
                          <a:cubicBezTo>
                            <a:pt x="61558" y="17326"/>
                            <a:pt x="61893" y="16886"/>
                            <a:pt x="62248" y="16447"/>
                          </a:cubicBezTo>
                          <a:cubicBezTo>
                            <a:pt x="62813" y="15693"/>
                            <a:pt x="62960" y="14877"/>
                            <a:pt x="62897" y="13978"/>
                          </a:cubicBezTo>
                          <a:cubicBezTo>
                            <a:pt x="62876" y="13434"/>
                            <a:pt x="62646" y="12994"/>
                            <a:pt x="62353" y="12576"/>
                          </a:cubicBezTo>
                          <a:cubicBezTo>
                            <a:pt x="62248" y="12408"/>
                            <a:pt x="62018" y="12283"/>
                            <a:pt x="61830" y="12262"/>
                          </a:cubicBezTo>
                          <a:cubicBezTo>
                            <a:pt x="61537" y="12178"/>
                            <a:pt x="61223" y="12178"/>
                            <a:pt x="60930" y="12178"/>
                          </a:cubicBezTo>
                          <a:cubicBezTo>
                            <a:pt x="60700" y="12178"/>
                            <a:pt x="60470" y="12304"/>
                            <a:pt x="60449" y="12513"/>
                          </a:cubicBezTo>
                          <a:cubicBezTo>
                            <a:pt x="60365" y="13036"/>
                            <a:pt x="60156" y="13601"/>
                            <a:pt x="60344" y="14124"/>
                          </a:cubicBezTo>
                          <a:cubicBezTo>
                            <a:pt x="60658" y="15003"/>
                            <a:pt x="60763" y="15924"/>
                            <a:pt x="60888" y="16865"/>
                          </a:cubicBezTo>
                          <a:cubicBezTo>
                            <a:pt x="60972" y="17158"/>
                            <a:pt x="61035" y="17472"/>
                            <a:pt x="61139" y="17911"/>
                          </a:cubicBezTo>
                          <a:close/>
                          <a:moveTo>
                            <a:pt x="33185" y="67898"/>
                          </a:moveTo>
                          <a:cubicBezTo>
                            <a:pt x="33060" y="67835"/>
                            <a:pt x="32976" y="67814"/>
                            <a:pt x="32893" y="67814"/>
                          </a:cubicBezTo>
                          <a:cubicBezTo>
                            <a:pt x="32265" y="67814"/>
                            <a:pt x="31637" y="67856"/>
                            <a:pt x="31009" y="67961"/>
                          </a:cubicBezTo>
                          <a:cubicBezTo>
                            <a:pt x="30110" y="68128"/>
                            <a:pt x="29189" y="68358"/>
                            <a:pt x="28289" y="68526"/>
                          </a:cubicBezTo>
                          <a:cubicBezTo>
                            <a:pt x="27871" y="68588"/>
                            <a:pt x="27515" y="68735"/>
                            <a:pt x="27180" y="69049"/>
                          </a:cubicBezTo>
                          <a:cubicBezTo>
                            <a:pt x="27390" y="69530"/>
                            <a:pt x="27724" y="69697"/>
                            <a:pt x="28164" y="69718"/>
                          </a:cubicBezTo>
                          <a:cubicBezTo>
                            <a:pt x="28645" y="69739"/>
                            <a:pt x="29126" y="69718"/>
                            <a:pt x="29608" y="69718"/>
                          </a:cubicBezTo>
                          <a:cubicBezTo>
                            <a:pt x="31051" y="69781"/>
                            <a:pt x="32118" y="69049"/>
                            <a:pt x="33102" y="68128"/>
                          </a:cubicBezTo>
                          <a:cubicBezTo>
                            <a:pt x="33144" y="68107"/>
                            <a:pt x="33144" y="68023"/>
                            <a:pt x="33185" y="67898"/>
                          </a:cubicBezTo>
                          <a:close/>
                          <a:moveTo>
                            <a:pt x="46221" y="35634"/>
                          </a:moveTo>
                          <a:cubicBezTo>
                            <a:pt x="45719" y="35676"/>
                            <a:pt x="45300" y="35717"/>
                            <a:pt x="44882" y="35717"/>
                          </a:cubicBezTo>
                          <a:cubicBezTo>
                            <a:pt x="44045" y="35696"/>
                            <a:pt x="43292" y="35948"/>
                            <a:pt x="42496" y="36157"/>
                          </a:cubicBezTo>
                          <a:cubicBezTo>
                            <a:pt x="42434" y="36157"/>
                            <a:pt x="42413" y="36240"/>
                            <a:pt x="42371" y="36303"/>
                          </a:cubicBezTo>
                          <a:cubicBezTo>
                            <a:pt x="42601" y="37056"/>
                            <a:pt x="43187" y="37517"/>
                            <a:pt x="43857" y="37873"/>
                          </a:cubicBezTo>
                          <a:cubicBezTo>
                            <a:pt x="44066" y="37977"/>
                            <a:pt x="44275" y="37977"/>
                            <a:pt x="44442" y="37810"/>
                          </a:cubicBezTo>
                          <a:cubicBezTo>
                            <a:pt x="45133" y="37182"/>
                            <a:pt x="45865" y="36575"/>
                            <a:pt x="46221" y="35634"/>
                          </a:cubicBezTo>
                          <a:close/>
                          <a:moveTo>
                            <a:pt x="17828" y="44924"/>
                          </a:moveTo>
                          <a:cubicBezTo>
                            <a:pt x="17869" y="45154"/>
                            <a:pt x="17807" y="45321"/>
                            <a:pt x="17890" y="45447"/>
                          </a:cubicBezTo>
                          <a:cubicBezTo>
                            <a:pt x="18204" y="45991"/>
                            <a:pt x="18539" y="46514"/>
                            <a:pt x="18853" y="47016"/>
                          </a:cubicBezTo>
                          <a:cubicBezTo>
                            <a:pt x="19543" y="46974"/>
                            <a:pt x="19669" y="46368"/>
                            <a:pt x="20004" y="46033"/>
                          </a:cubicBezTo>
                          <a:cubicBezTo>
                            <a:pt x="20255" y="45740"/>
                            <a:pt x="20401" y="45363"/>
                            <a:pt x="20422" y="44945"/>
                          </a:cubicBezTo>
                          <a:cubicBezTo>
                            <a:pt x="19564" y="44924"/>
                            <a:pt x="18748" y="44924"/>
                            <a:pt x="17828" y="44924"/>
                          </a:cubicBezTo>
                          <a:close/>
                          <a:moveTo>
                            <a:pt x="67898" y="27473"/>
                          </a:moveTo>
                          <a:cubicBezTo>
                            <a:pt x="67458" y="28562"/>
                            <a:pt x="67458" y="28562"/>
                            <a:pt x="67563" y="28854"/>
                          </a:cubicBezTo>
                          <a:cubicBezTo>
                            <a:pt x="67730" y="28687"/>
                            <a:pt x="67919" y="28499"/>
                            <a:pt x="68149" y="28290"/>
                          </a:cubicBezTo>
                          <a:cubicBezTo>
                            <a:pt x="68065" y="28038"/>
                            <a:pt x="67981" y="27745"/>
                            <a:pt x="67898" y="27473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5" name="Google Shape;255;p33"/>
                    <p:cNvSpPr/>
                    <p:nvPr/>
                  </p:nvSpPr>
                  <p:spPr>
                    <a:xfrm>
                      <a:off x="-1791625" y="3746875"/>
                      <a:ext cx="319125" cy="2322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765" h="9291" extrusionOk="0">
                          <a:moveTo>
                            <a:pt x="4939" y="9206"/>
                          </a:moveTo>
                          <a:cubicBezTo>
                            <a:pt x="4562" y="9206"/>
                            <a:pt x="4165" y="9248"/>
                            <a:pt x="3767" y="9206"/>
                          </a:cubicBezTo>
                          <a:cubicBezTo>
                            <a:pt x="3077" y="9165"/>
                            <a:pt x="2470" y="8976"/>
                            <a:pt x="1989" y="8432"/>
                          </a:cubicBezTo>
                          <a:cubicBezTo>
                            <a:pt x="1758" y="8160"/>
                            <a:pt x="1486" y="7909"/>
                            <a:pt x="1235" y="7679"/>
                          </a:cubicBezTo>
                          <a:cubicBezTo>
                            <a:pt x="482" y="7009"/>
                            <a:pt x="189" y="6131"/>
                            <a:pt x="105" y="5189"/>
                          </a:cubicBezTo>
                          <a:cubicBezTo>
                            <a:pt x="64" y="4541"/>
                            <a:pt x="1" y="3871"/>
                            <a:pt x="273" y="3222"/>
                          </a:cubicBezTo>
                          <a:cubicBezTo>
                            <a:pt x="377" y="2992"/>
                            <a:pt x="294" y="2678"/>
                            <a:pt x="315" y="2406"/>
                          </a:cubicBezTo>
                          <a:cubicBezTo>
                            <a:pt x="377" y="1841"/>
                            <a:pt x="649" y="1674"/>
                            <a:pt x="1256" y="1820"/>
                          </a:cubicBezTo>
                          <a:cubicBezTo>
                            <a:pt x="1486" y="1862"/>
                            <a:pt x="1737" y="1883"/>
                            <a:pt x="1968" y="1883"/>
                          </a:cubicBezTo>
                          <a:cubicBezTo>
                            <a:pt x="2595" y="1883"/>
                            <a:pt x="3244" y="1862"/>
                            <a:pt x="3872" y="1841"/>
                          </a:cubicBezTo>
                          <a:cubicBezTo>
                            <a:pt x="4478" y="1800"/>
                            <a:pt x="5043" y="1779"/>
                            <a:pt x="5629" y="1507"/>
                          </a:cubicBezTo>
                          <a:cubicBezTo>
                            <a:pt x="5985" y="1318"/>
                            <a:pt x="6445" y="1339"/>
                            <a:pt x="6864" y="1297"/>
                          </a:cubicBezTo>
                          <a:cubicBezTo>
                            <a:pt x="7136" y="1256"/>
                            <a:pt x="7450" y="1297"/>
                            <a:pt x="7763" y="1297"/>
                          </a:cubicBezTo>
                          <a:cubicBezTo>
                            <a:pt x="8140" y="1297"/>
                            <a:pt x="8475" y="1193"/>
                            <a:pt x="8810" y="1109"/>
                          </a:cubicBezTo>
                          <a:cubicBezTo>
                            <a:pt x="9542" y="921"/>
                            <a:pt x="10232" y="628"/>
                            <a:pt x="10902" y="314"/>
                          </a:cubicBezTo>
                          <a:cubicBezTo>
                            <a:pt x="11300" y="126"/>
                            <a:pt x="11781" y="105"/>
                            <a:pt x="12220" y="42"/>
                          </a:cubicBezTo>
                          <a:cubicBezTo>
                            <a:pt x="12304" y="0"/>
                            <a:pt x="12429" y="126"/>
                            <a:pt x="12513" y="188"/>
                          </a:cubicBezTo>
                          <a:cubicBezTo>
                            <a:pt x="12555" y="209"/>
                            <a:pt x="12576" y="293"/>
                            <a:pt x="12576" y="356"/>
                          </a:cubicBezTo>
                          <a:cubicBezTo>
                            <a:pt x="12576" y="1318"/>
                            <a:pt x="12764" y="2281"/>
                            <a:pt x="12450" y="3222"/>
                          </a:cubicBezTo>
                          <a:cubicBezTo>
                            <a:pt x="12408" y="3432"/>
                            <a:pt x="12346" y="3641"/>
                            <a:pt x="12367" y="3850"/>
                          </a:cubicBezTo>
                          <a:cubicBezTo>
                            <a:pt x="12450" y="4708"/>
                            <a:pt x="12116" y="5419"/>
                            <a:pt x="11718" y="6152"/>
                          </a:cubicBezTo>
                          <a:cubicBezTo>
                            <a:pt x="11425" y="6675"/>
                            <a:pt x="11069" y="7093"/>
                            <a:pt x="10546" y="7386"/>
                          </a:cubicBezTo>
                          <a:cubicBezTo>
                            <a:pt x="10358" y="7491"/>
                            <a:pt x="10170" y="7595"/>
                            <a:pt x="10023" y="7721"/>
                          </a:cubicBezTo>
                          <a:cubicBezTo>
                            <a:pt x="9123" y="8453"/>
                            <a:pt x="8119" y="8893"/>
                            <a:pt x="6989" y="9060"/>
                          </a:cubicBezTo>
                          <a:cubicBezTo>
                            <a:pt x="6299" y="9165"/>
                            <a:pt x="5608" y="9206"/>
                            <a:pt x="4918" y="9290"/>
                          </a:cubicBezTo>
                          <a:cubicBezTo>
                            <a:pt x="4939" y="9269"/>
                            <a:pt x="4939" y="9248"/>
                            <a:pt x="4939" y="9206"/>
                          </a:cubicBezTo>
                          <a:close/>
                          <a:moveTo>
                            <a:pt x="11802" y="1025"/>
                          </a:moveTo>
                          <a:cubicBezTo>
                            <a:pt x="11572" y="879"/>
                            <a:pt x="11383" y="942"/>
                            <a:pt x="11174" y="1025"/>
                          </a:cubicBezTo>
                          <a:cubicBezTo>
                            <a:pt x="10756" y="1214"/>
                            <a:pt x="10358" y="1444"/>
                            <a:pt x="9919" y="1548"/>
                          </a:cubicBezTo>
                          <a:cubicBezTo>
                            <a:pt x="9291" y="1716"/>
                            <a:pt x="8684" y="2072"/>
                            <a:pt x="8015" y="1988"/>
                          </a:cubicBezTo>
                          <a:cubicBezTo>
                            <a:pt x="7408" y="1925"/>
                            <a:pt x="6801" y="2051"/>
                            <a:pt x="6236" y="2239"/>
                          </a:cubicBezTo>
                          <a:cubicBezTo>
                            <a:pt x="5462" y="2490"/>
                            <a:pt x="4709" y="2595"/>
                            <a:pt x="3893" y="2553"/>
                          </a:cubicBezTo>
                          <a:cubicBezTo>
                            <a:pt x="3244" y="2511"/>
                            <a:pt x="2574" y="2490"/>
                            <a:pt x="1905" y="2490"/>
                          </a:cubicBezTo>
                          <a:cubicBezTo>
                            <a:pt x="1737" y="2490"/>
                            <a:pt x="1570" y="2511"/>
                            <a:pt x="1382" y="2553"/>
                          </a:cubicBezTo>
                          <a:cubicBezTo>
                            <a:pt x="1319" y="2971"/>
                            <a:pt x="1235" y="3348"/>
                            <a:pt x="1214" y="3745"/>
                          </a:cubicBezTo>
                          <a:cubicBezTo>
                            <a:pt x="1172" y="4122"/>
                            <a:pt x="1256" y="4478"/>
                            <a:pt x="1277" y="4813"/>
                          </a:cubicBezTo>
                          <a:cubicBezTo>
                            <a:pt x="1319" y="5168"/>
                            <a:pt x="1340" y="5482"/>
                            <a:pt x="1340" y="5817"/>
                          </a:cubicBezTo>
                          <a:cubicBezTo>
                            <a:pt x="1340" y="6131"/>
                            <a:pt x="1445" y="6382"/>
                            <a:pt x="1675" y="6633"/>
                          </a:cubicBezTo>
                          <a:cubicBezTo>
                            <a:pt x="1968" y="6905"/>
                            <a:pt x="2302" y="7198"/>
                            <a:pt x="2574" y="7512"/>
                          </a:cubicBezTo>
                          <a:cubicBezTo>
                            <a:pt x="3014" y="8014"/>
                            <a:pt x="3537" y="8202"/>
                            <a:pt x="4185" y="8160"/>
                          </a:cubicBezTo>
                          <a:cubicBezTo>
                            <a:pt x="4709" y="8139"/>
                            <a:pt x="5211" y="8160"/>
                            <a:pt x="5734" y="8160"/>
                          </a:cubicBezTo>
                          <a:cubicBezTo>
                            <a:pt x="6069" y="8160"/>
                            <a:pt x="6382" y="8098"/>
                            <a:pt x="6717" y="8035"/>
                          </a:cubicBezTo>
                          <a:cubicBezTo>
                            <a:pt x="7805" y="7888"/>
                            <a:pt x="8747" y="7428"/>
                            <a:pt x="9605" y="6779"/>
                          </a:cubicBezTo>
                          <a:cubicBezTo>
                            <a:pt x="9751" y="6654"/>
                            <a:pt x="9939" y="6549"/>
                            <a:pt x="10128" y="6445"/>
                          </a:cubicBezTo>
                          <a:cubicBezTo>
                            <a:pt x="10630" y="6152"/>
                            <a:pt x="10944" y="5712"/>
                            <a:pt x="11111" y="5189"/>
                          </a:cubicBezTo>
                          <a:cubicBezTo>
                            <a:pt x="11320" y="4561"/>
                            <a:pt x="11697" y="3976"/>
                            <a:pt x="11613" y="3285"/>
                          </a:cubicBezTo>
                          <a:cubicBezTo>
                            <a:pt x="11592" y="3180"/>
                            <a:pt x="11676" y="3034"/>
                            <a:pt x="11718" y="2929"/>
                          </a:cubicBezTo>
                          <a:cubicBezTo>
                            <a:pt x="11948" y="2344"/>
                            <a:pt x="11844" y="1674"/>
                            <a:pt x="11802" y="1025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6" name="Google Shape;256;p33"/>
                    <p:cNvSpPr/>
                    <p:nvPr/>
                  </p:nvSpPr>
                  <p:spPr>
                    <a:xfrm>
                      <a:off x="-1790050" y="3670500"/>
                      <a:ext cx="37700" cy="41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8" h="1654" extrusionOk="0">
                          <a:moveTo>
                            <a:pt x="1507" y="900"/>
                          </a:moveTo>
                          <a:cubicBezTo>
                            <a:pt x="1507" y="1444"/>
                            <a:pt x="1319" y="1653"/>
                            <a:pt x="775" y="1653"/>
                          </a:cubicBezTo>
                          <a:cubicBezTo>
                            <a:pt x="231" y="1653"/>
                            <a:pt x="21" y="1465"/>
                            <a:pt x="1" y="921"/>
                          </a:cubicBezTo>
                          <a:cubicBezTo>
                            <a:pt x="1" y="419"/>
                            <a:pt x="273" y="63"/>
                            <a:pt x="670" y="21"/>
                          </a:cubicBezTo>
                          <a:cubicBezTo>
                            <a:pt x="1109" y="0"/>
                            <a:pt x="1507" y="398"/>
                            <a:pt x="1507" y="900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7" name="Google Shape;257;p33"/>
                    <p:cNvSpPr/>
                    <p:nvPr/>
                  </p:nvSpPr>
                  <p:spPr>
                    <a:xfrm>
                      <a:off x="-1485075" y="3602500"/>
                      <a:ext cx="33500" cy="39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40" h="1591" extrusionOk="0">
                          <a:moveTo>
                            <a:pt x="1339" y="900"/>
                          </a:moveTo>
                          <a:cubicBezTo>
                            <a:pt x="1318" y="1025"/>
                            <a:pt x="1318" y="1214"/>
                            <a:pt x="1235" y="1318"/>
                          </a:cubicBezTo>
                          <a:cubicBezTo>
                            <a:pt x="1130" y="1444"/>
                            <a:pt x="942" y="1569"/>
                            <a:pt x="816" y="1569"/>
                          </a:cubicBezTo>
                          <a:cubicBezTo>
                            <a:pt x="481" y="1590"/>
                            <a:pt x="63" y="1172"/>
                            <a:pt x="42" y="837"/>
                          </a:cubicBezTo>
                          <a:cubicBezTo>
                            <a:pt x="0" y="502"/>
                            <a:pt x="167" y="230"/>
                            <a:pt x="565" y="105"/>
                          </a:cubicBezTo>
                          <a:cubicBezTo>
                            <a:pt x="879" y="0"/>
                            <a:pt x="1193" y="126"/>
                            <a:pt x="1276" y="440"/>
                          </a:cubicBezTo>
                          <a:cubicBezTo>
                            <a:pt x="1276" y="586"/>
                            <a:pt x="1318" y="732"/>
                            <a:pt x="1339" y="900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58" name="Google Shape;258;p33"/>
                    <p:cNvSpPr/>
                    <p:nvPr/>
                  </p:nvSpPr>
                  <p:spPr>
                    <a:xfrm>
                      <a:off x="-1023725" y="3575300"/>
                      <a:ext cx="262100" cy="173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484" h="6947" extrusionOk="0">
                          <a:moveTo>
                            <a:pt x="587" y="3264"/>
                          </a:moveTo>
                          <a:cubicBezTo>
                            <a:pt x="628" y="2992"/>
                            <a:pt x="733" y="2762"/>
                            <a:pt x="1047" y="2762"/>
                          </a:cubicBezTo>
                          <a:cubicBezTo>
                            <a:pt x="1507" y="2762"/>
                            <a:pt x="1905" y="2553"/>
                            <a:pt x="2323" y="2344"/>
                          </a:cubicBezTo>
                          <a:cubicBezTo>
                            <a:pt x="2658" y="2197"/>
                            <a:pt x="3055" y="2051"/>
                            <a:pt x="3411" y="1925"/>
                          </a:cubicBezTo>
                          <a:cubicBezTo>
                            <a:pt x="4646" y="1486"/>
                            <a:pt x="5880" y="1067"/>
                            <a:pt x="7115" y="649"/>
                          </a:cubicBezTo>
                          <a:cubicBezTo>
                            <a:pt x="7240" y="586"/>
                            <a:pt x="7387" y="544"/>
                            <a:pt x="7554" y="544"/>
                          </a:cubicBezTo>
                          <a:cubicBezTo>
                            <a:pt x="7889" y="544"/>
                            <a:pt x="8203" y="419"/>
                            <a:pt x="8475" y="209"/>
                          </a:cubicBezTo>
                          <a:cubicBezTo>
                            <a:pt x="8642" y="63"/>
                            <a:pt x="8830" y="0"/>
                            <a:pt x="9040" y="0"/>
                          </a:cubicBezTo>
                          <a:cubicBezTo>
                            <a:pt x="9374" y="0"/>
                            <a:pt x="9584" y="105"/>
                            <a:pt x="9626" y="440"/>
                          </a:cubicBezTo>
                          <a:cubicBezTo>
                            <a:pt x="9667" y="942"/>
                            <a:pt x="9939" y="1402"/>
                            <a:pt x="9939" y="1925"/>
                          </a:cubicBezTo>
                          <a:cubicBezTo>
                            <a:pt x="9939" y="2302"/>
                            <a:pt x="10107" y="2678"/>
                            <a:pt x="10295" y="3034"/>
                          </a:cubicBezTo>
                          <a:cubicBezTo>
                            <a:pt x="10462" y="3348"/>
                            <a:pt x="10483" y="3662"/>
                            <a:pt x="10379" y="4017"/>
                          </a:cubicBezTo>
                          <a:cubicBezTo>
                            <a:pt x="9835" y="4436"/>
                            <a:pt x="9144" y="4603"/>
                            <a:pt x="8496" y="4750"/>
                          </a:cubicBezTo>
                          <a:cubicBezTo>
                            <a:pt x="8203" y="4833"/>
                            <a:pt x="7889" y="4875"/>
                            <a:pt x="7638" y="4980"/>
                          </a:cubicBezTo>
                          <a:cubicBezTo>
                            <a:pt x="6550" y="5378"/>
                            <a:pt x="5462" y="5775"/>
                            <a:pt x="4395" y="6131"/>
                          </a:cubicBezTo>
                          <a:cubicBezTo>
                            <a:pt x="4144" y="6214"/>
                            <a:pt x="3913" y="6277"/>
                            <a:pt x="3704" y="6382"/>
                          </a:cubicBezTo>
                          <a:cubicBezTo>
                            <a:pt x="3076" y="6717"/>
                            <a:pt x="2344" y="6654"/>
                            <a:pt x="1695" y="6905"/>
                          </a:cubicBezTo>
                          <a:cubicBezTo>
                            <a:pt x="1528" y="6947"/>
                            <a:pt x="1319" y="6926"/>
                            <a:pt x="1151" y="6905"/>
                          </a:cubicBezTo>
                          <a:cubicBezTo>
                            <a:pt x="942" y="6863"/>
                            <a:pt x="838" y="6738"/>
                            <a:pt x="796" y="6528"/>
                          </a:cubicBezTo>
                          <a:cubicBezTo>
                            <a:pt x="775" y="6403"/>
                            <a:pt x="775" y="6298"/>
                            <a:pt x="775" y="6173"/>
                          </a:cubicBezTo>
                          <a:cubicBezTo>
                            <a:pt x="796" y="5691"/>
                            <a:pt x="754" y="5294"/>
                            <a:pt x="377" y="4938"/>
                          </a:cubicBezTo>
                          <a:cubicBezTo>
                            <a:pt x="105" y="4645"/>
                            <a:pt x="1" y="4185"/>
                            <a:pt x="1" y="3766"/>
                          </a:cubicBezTo>
                          <a:cubicBezTo>
                            <a:pt x="1" y="3599"/>
                            <a:pt x="63" y="3390"/>
                            <a:pt x="210" y="3285"/>
                          </a:cubicBezTo>
                          <a:cubicBezTo>
                            <a:pt x="273" y="3201"/>
                            <a:pt x="461" y="3264"/>
                            <a:pt x="587" y="3264"/>
                          </a:cubicBezTo>
                          <a:cubicBezTo>
                            <a:pt x="545" y="3725"/>
                            <a:pt x="649" y="4206"/>
                            <a:pt x="963" y="4520"/>
                          </a:cubicBezTo>
                          <a:cubicBezTo>
                            <a:pt x="1382" y="4959"/>
                            <a:pt x="1507" y="5419"/>
                            <a:pt x="1507" y="5984"/>
                          </a:cubicBezTo>
                          <a:cubicBezTo>
                            <a:pt x="1507" y="6026"/>
                            <a:pt x="1570" y="6089"/>
                            <a:pt x="1612" y="6173"/>
                          </a:cubicBezTo>
                          <a:cubicBezTo>
                            <a:pt x="2302" y="5984"/>
                            <a:pt x="2993" y="5901"/>
                            <a:pt x="3683" y="5650"/>
                          </a:cubicBezTo>
                          <a:cubicBezTo>
                            <a:pt x="4939" y="5147"/>
                            <a:pt x="6236" y="4729"/>
                            <a:pt x="7491" y="4248"/>
                          </a:cubicBezTo>
                          <a:cubicBezTo>
                            <a:pt x="7701" y="4185"/>
                            <a:pt x="7889" y="4122"/>
                            <a:pt x="8098" y="4080"/>
                          </a:cubicBezTo>
                          <a:cubicBezTo>
                            <a:pt x="8537" y="3934"/>
                            <a:pt x="9019" y="3808"/>
                            <a:pt x="9479" y="3662"/>
                          </a:cubicBezTo>
                          <a:cubicBezTo>
                            <a:pt x="9458" y="3390"/>
                            <a:pt x="9521" y="3181"/>
                            <a:pt x="9437" y="2971"/>
                          </a:cubicBezTo>
                          <a:cubicBezTo>
                            <a:pt x="9270" y="2469"/>
                            <a:pt x="9144" y="2009"/>
                            <a:pt x="9123" y="1486"/>
                          </a:cubicBezTo>
                          <a:cubicBezTo>
                            <a:pt x="9123" y="1235"/>
                            <a:pt x="9019" y="1004"/>
                            <a:pt x="8747" y="900"/>
                          </a:cubicBezTo>
                          <a:cubicBezTo>
                            <a:pt x="8224" y="1025"/>
                            <a:pt x="7680" y="1130"/>
                            <a:pt x="7177" y="1318"/>
                          </a:cubicBezTo>
                          <a:cubicBezTo>
                            <a:pt x="6340" y="1590"/>
                            <a:pt x="5524" y="1904"/>
                            <a:pt x="4688" y="2176"/>
                          </a:cubicBezTo>
                          <a:cubicBezTo>
                            <a:pt x="3955" y="2448"/>
                            <a:pt x="3202" y="2657"/>
                            <a:pt x="2491" y="2992"/>
                          </a:cubicBezTo>
                          <a:cubicBezTo>
                            <a:pt x="1884" y="3327"/>
                            <a:pt x="1277" y="3411"/>
                            <a:pt x="587" y="3264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sp>
            <p:nvSpPr>
              <p:cNvPr id="259" name="Google Shape;259;p33"/>
              <p:cNvSpPr/>
              <p:nvPr/>
            </p:nvSpPr>
            <p:spPr>
              <a:xfrm>
                <a:off x="6388825" y="4580688"/>
                <a:ext cx="131850" cy="22547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9019" extrusionOk="0">
                    <a:moveTo>
                      <a:pt x="3976" y="1"/>
                    </a:moveTo>
                    <a:cubicBezTo>
                      <a:pt x="4311" y="1"/>
                      <a:pt x="4625" y="43"/>
                      <a:pt x="4855" y="335"/>
                    </a:cubicBezTo>
                    <a:cubicBezTo>
                      <a:pt x="5273" y="775"/>
                      <a:pt x="5210" y="1319"/>
                      <a:pt x="5001" y="1779"/>
                    </a:cubicBezTo>
                    <a:cubicBezTo>
                      <a:pt x="4792" y="2219"/>
                      <a:pt x="4729" y="2721"/>
                      <a:pt x="4541" y="3139"/>
                    </a:cubicBezTo>
                    <a:cubicBezTo>
                      <a:pt x="4311" y="3704"/>
                      <a:pt x="4227" y="4311"/>
                      <a:pt x="4081" y="4876"/>
                    </a:cubicBezTo>
                    <a:cubicBezTo>
                      <a:pt x="3913" y="5357"/>
                      <a:pt x="3662" y="5797"/>
                      <a:pt x="3432" y="6278"/>
                    </a:cubicBezTo>
                    <a:cubicBezTo>
                      <a:pt x="3265" y="6592"/>
                      <a:pt x="3118" y="6905"/>
                      <a:pt x="2972" y="7261"/>
                    </a:cubicBezTo>
                    <a:cubicBezTo>
                      <a:pt x="2804" y="7784"/>
                      <a:pt x="2658" y="8370"/>
                      <a:pt x="2114" y="8705"/>
                    </a:cubicBezTo>
                    <a:cubicBezTo>
                      <a:pt x="1863" y="8851"/>
                      <a:pt x="1591" y="9019"/>
                      <a:pt x="1277" y="8956"/>
                    </a:cubicBezTo>
                    <a:cubicBezTo>
                      <a:pt x="942" y="8914"/>
                      <a:pt x="628" y="8851"/>
                      <a:pt x="314" y="8789"/>
                    </a:cubicBezTo>
                    <a:cubicBezTo>
                      <a:pt x="105" y="8726"/>
                      <a:pt x="0" y="8433"/>
                      <a:pt x="126" y="8266"/>
                    </a:cubicBezTo>
                    <a:cubicBezTo>
                      <a:pt x="419" y="7868"/>
                      <a:pt x="461" y="7408"/>
                      <a:pt x="565" y="6968"/>
                    </a:cubicBezTo>
                    <a:cubicBezTo>
                      <a:pt x="586" y="6843"/>
                      <a:pt x="628" y="6738"/>
                      <a:pt x="670" y="6633"/>
                    </a:cubicBezTo>
                    <a:cubicBezTo>
                      <a:pt x="1360" y="4981"/>
                      <a:pt x="2030" y="3307"/>
                      <a:pt x="2741" y="1675"/>
                    </a:cubicBezTo>
                    <a:cubicBezTo>
                      <a:pt x="3076" y="670"/>
                      <a:pt x="3118" y="691"/>
                      <a:pt x="39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33"/>
              <p:cNvSpPr/>
              <p:nvPr/>
            </p:nvSpPr>
            <p:spPr>
              <a:xfrm>
                <a:off x="6501800" y="4539363"/>
                <a:ext cx="29325" cy="35075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1403" extrusionOk="0">
                    <a:moveTo>
                      <a:pt x="942" y="1403"/>
                    </a:moveTo>
                    <a:cubicBezTo>
                      <a:pt x="608" y="1277"/>
                      <a:pt x="294" y="1152"/>
                      <a:pt x="1" y="1047"/>
                    </a:cubicBezTo>
                    <a:cubicBezTo>
                      <a:pt x="482" y="231"/>
                      <a:pt x="587" y="126"/>
                      <a:pt x="1068" y="1"/>
                    </a:cubicBezTo>
                    <a:cubicBezTo>
                      <a:pt x="1173" y="461"/>
                      <a:pt x="1026" y="921"/>
                      <a:pt x="942" y="14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33"/>
              <p:cNvSpPr/>
              <p:nvPr/>
            </p:nvSpPr>
            <p:spPr>
              <a:xfrm>
                <a:off x="6368425" y="4496988"/>
                <a:ext cx="182575" cy="327500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13100" extrusionOk="0">
                    <a:moveTo>
                      <a:pt x="7240" y="1173"/>
                    </a:moveTo>
                    <a:cubicBezTo>
                      <a:pt x="7135" y="2010"/>
                      <a:pt x="7073" y="2930"/>
                      <a:pt x="6968" y="3809"/>
                    </a:cubicBezTo>
                    <a:cubicBezTo>
                      <a:pt x="6926" y="4123"/>
                      <a:pt x="6884" y="4395"/>
                      <a:pt x="6654" y="4646"/>
                    </a:cubicBezTo>
                    <a:cubicBezTo>
                      <a:pt x="6508" y="4771"/>
                      <a:pt x="6570" y="5064"/>
                      <a:pt x="6466" y="5253"/>
                    </a:cubicBezTo>
                    <a:cubicBezTo>
                      <a:pt x="6047" y="5901"/>
                      <a:pt x="6194" y="6738"/>
                      <a:pt x="5754" y="7387"/>
                    </a:cubicBezTo>
                    <a:cubicBezTo>
                      <a:pt x="5713" y="7492"/>
                      <a:pt x="5650" y="7638"/>
                      <a:pt x="5671" y="7743"/>
                    </a:cubicBezTo>
                    <a:cubicBezTo>
                      <a:pt x="5754" y="8433"/>
                      <a:pt x="5252" y="8998"/>
                      <a:pt x="5148" y="9647"/>
                    </a:cubicBezTo>
                    <a:cubicBezTo>
                      <a:pt x="5127" y="9772"/>
                      <a:pt x="5001" y="9898"/>
                      <a:pt x="4917" y="10044"/>
                    </a:cubicBezTo>
                    <a:cubicBezTo>
                      <a:pt x="4729" y="10379"/>
                      <a:pt x="4541" y="10693"/>
                      <a:pt x="4457" y="11111"/>
                    </a:cubicBezTo>
                    <a:cubicBezTo>
                      <a:pt x="4206" y="11969"/>
                      <a:pt x="3767" y="12722"/>
                      <a:pt x="2804" y="12994"/>
                    </a:cubicBezTo>
                    <a:cubicBezTo>
                      <a:pt x="2616" y="13036"/>
                      <a:pt x="2428" y="13099"/>
                      <a:pt x="2281" y="13099"/>
                    </a:cubicBezTo>
                    <a:cubicBezTo>
                      <a:pt x="1779" y="13078"/>
                      <a:pt x="1319" y="13015"/>
                      <a:pt x="816" y="12974"/>
                    </a:cubicBezTo>
                    <a:cubicBezTo>
                      <a:pt x="419" y="12911"/>
                      <a:pt x="189" y="12681"/>
                      <a:pt x="168" y="12304"/>
                    </a:cubicBezTo>
                    <a:cubicBezTo>
                      <a:pt x="105" y="11865"/>
                      <a:pt x="0" y="11404"/>
                      <a:pt x="272" y="10986"/>
                    </a:cubicBezTo>
                    <a:cubicBezTo>
                      <a:pt x="335" y="10839"/>
                      <a:pt x="419" y="10693"/>
                      <a:pt x="419" y="10567"/>
                    </a:cubicBezTo>
                    <a:cubicBezTo>
                      <a:pt x="440" y="9898"/>
                      <a:pt x="796" y="9333"/>
                      <a:pt x="1047" y="8747"/>
                    </a:cubicBezTo>
                    <a:cubicBezTo>
                      <a:pt x="1444" y="7868"/>
                      <a:pt x="1800" y="6948"/>
                      <a:pt x="2197" y="6069"/>
                    </a:cubicBezTo>
                    <a:cubicBezTo>
                      <a:pt x="2469" y="5483"/>
                      <a:pt x="2720" y="4876"/>
                      <a:pt x="3013" y="4311"/>
                    </a:cubicBezTo>
                    <a:cubicBezTo>
                      <a:pt x="3160" y="3997"/>
                      <a:pt x="3411" y="3704"/>
                      <a:pt x="3641" y="3411"/>
                    </a:cubicBezTo>
                    <a:cubicBezTo>
                      <a:pt x="3850" y="3160"/>
                      <a:pt x="4101" y="2951"/>
                      <a:pt x="4206" y="2616"/>
                    </a:cubicBezTo>
                    <a:cubicBezTo>
                      <a:pt x="4269" y="2428"/>
                      <a:pt x="4499" y="2303"/>
                      <a:pt x="4625" y="2135"/>
                    </a:cubicBezTo>
                    <a:cubicBezTo>
                      <a:pt x="4897" y="1842"/>
                      <a:pt x="5210" y="1570"/>
                      <a:pt x="5399" y="1214"/>
                    </a:cubicBezTo>
                    <a:cubicBezTo>
                      <a:pt x="5629" y="754"/>
                      <a:pt x="6047" y="482"/>
                      <a:pt x="6466" y="252"/>
                    </a:cubicBezTo>
                    <a:cubicBezTo>
                      <a:pt x="6926" y="1"/>
                      <a:pt x="7303" y="231"/>
                      <a:pt x="7282" y="775"/>
                    </a:cubicBezTo>
                    <a:cubicBezTo>
                      <a:pt x="7282" y="901"/>
                      <a:pt x="7240" y="984"/>
                      <a:pt x="7240" y="1173"/>
                    </a:cubicBezTo>
                    <a:close/>
                    <a:moveTo>
                      <a:pt x="4792" y="3349"/>
                    </a:moveTo>
                    <a:cubicBezTo>
                      <a:pt x="3934" y="4039"/>
                      <a:pt x="3892" y="4039"/>
                      <a:pt x="3495" y="4960"/>
                    </a:cubicBezTo>
                    <a:cubicBezTo>
                      <a:pt x="2804" y="6613"/>
                      <a:pt x="2135" y="8287"/>
                      <a:pt x="1444" y="9940"/>
                    </a:cubicBezTo>
                    <a:cubicBezTo>
                      <a:pt x="1381" y="10044"/>
                      <a:pt x="1360" y="10170"/>
                      <a:pt x="1340" y="10274"/>
                    </a:cubicBezTo>
                    <a:cubicBezTo>
                      <a:pt x="1256" y="10714"/>
                      <a:pt x="1172" y="11153"/>
                      <a:pt x="879" y="11551"/>
                    </a:cubicBezTo>
                    <a:cubicBezTo>
                      <a:pt x="754" y="11739"/>
                      <a:pt x="858" y="12032"/>
                      <a:pt x="1068" y="12074"/>
                    </a:cubicBezTo>
                    <a:cubicBezTo>
                      <a:pt x="1381" y="12158"/>
                      <a:pt x="1716" y="12199"/>
                      <a:pt x="2030" y="12262"/>
                    </a:cubicBezTo>
                    <a:cubicBezTo>
                      <a:pt x="2344" y="12304"/>
                      <a:pt x="2616" y="12178"/>
                      <a:pt x="2867" y="11990"/>
                    </a:cubicBezTo>
                    <a:cubicBezTo>
                      <a:pt x="3432" y="11655"/>
                      <a:pt x="3557" y="11090"/>
                      <a:pt x="3746" y="10567"/>
                    </a:cubicBezTo>
                    <a:cubicBezTo>
                      <a:pt x="3871" y="10212"/>
                      <a:pt x="4018" y="9898"/>
                      <a:pt x="4185" y="9563"/>
                    </a:cubicBezTo>
                    <a:cubicBezTo>
                      <a:pt x="4415" y="9124"/>
                      <a:pt x="4708" y="8684"/>
                      <a:pt x="4834" y="8182"/>
                    </a:cubicBezTo>
                    <a:cubicBezTo>
                      <a:pt x="5022" y="7596"/>
                      <a:pt x="5064" y="7010"/>
                      <a:pt x="5315" y="6424"/>
                    </a:cubicBezTo>
                    <a:cubicBezTo>
                      <a:pt x="5482" y="6006"/>
                      <a:pt x="5545" y="5504"/>
                      <a:pt x="5754" y="5064"/>
                    </a:cubicBezTo>
                    <a:cubicBezTo>
                      <a:pt x="5985" y="4625"/>
                      <a:pt x="6068" y="4081"/>
                      <a:pt x="5629" y="3621"/>
                    </a:cubicBezTo>
                    <a:cubicBezTo>
                      <a:pt x="5420" y="3391"/>
                      <a:pt x="5106" y="3349"/>
                      <a:pt x="4792" y="3349"/>
                    </a:cubicBezTo>
                    <a:close/>
                    <a:moveTo>
                      <a:pt x="6277" y="3098"/>
                    </a:moveTo>
                    <a:cubicBezTo>
                      <a:pt x="6361" y="2637"/>
                      <a:pt x="6487" y="2198"/>
                      <a:pt x="6403" y="1696"/>
                    </a:cubicBezTo>
                    <a:cubicBezTo>
                      <a:pt x="5922" y="1821"/>
                      <a:pt x="5775" y="1926"/>
                      <a:pt x="5336" y="2742"/>
                    </a:cubicBezTo>
                    <a:cubicBezTo>
                      <a:pt x="5650" y="2847"/>
                      <a:pt x="5943" y="2972"/>
                      <a:pt x="6277" y="309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9" name="Google Shape;269;p33"/>
          <p:cNvGrpSpPr/>
          <p:nvPr/>
        </p:nvGrpSpPr>
        <p:grpSpPr>
          <a:xfrm>
            <a:off x="5666684" y="6279134"/>
            <a:ext cx="858600" cy="260900"/>
            <a:chOff x="806663" y="3241275"/>
            <a:chExt cx="643950" cy="195675"/>
          </a:xfrm>
        </p:grpSpPr>
        <p:sp>
          <p:nvSpPr>
            <p:cNvPr id="270" name="Google Shape;270;p33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33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9904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/>
      <p:bldP spid="150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Socks in red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 </a:t>
            </a:r>
            <a:r>
              <a:rPr lang="en-US" sz="36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sz="36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475041" y="3830089"/>
            <a:ext cx="3318078" cy="579200"/>
          </a:xfrm>
        </p:spPr>
        <p:txBody>
          <a:bodyPr>
            <a:normAutofit fontScale="92500" lnSpcReduction="20000"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tất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659351" y="2699784"/>
            <a:ext cx="3022514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sɒks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rɛd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2779975" y="1319411"/>
            <a:ext cx="2695583" cy="3252589"/>
          </a:xfrm>
          <a:prstGeom prst="rect">
            <a:avLst/>
          </a:prstGeom>
        </p:spPr>
      </p:pic>
      <p:pic>
        <p:nvPicPr>
          <p:cNvPr id="4" name="socks in red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030475" y="2604997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9015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141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Try … on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(v)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Mặc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thử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9898" y="2800905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traɪ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..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ɒn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2315661" y="1588416"/>
            <a:ext cx="3316024" cy="3278042"/>
          </a:xfrm>
          <a:prstGeom prst="rect">
            <a:avLst/>
          </a:prstGeom>
        </p:spPr>
      </p:pic>
      <p:pic>
        <p:nvPicPr>
          <p:cNvPr id="4" name="try something on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471003" y="244813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4501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27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376711" y="3091181"/>
            <a:ext cx="2914504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US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change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234738" y="1745266"/>
            <a:ext cx="3261696" cy="579200"/>
          </a:xfrm>
        </p:spPr>
        <p:txBody>
          <a:bodyPr>
            <a:noAutofit/>
          </a:bodyPr>
          <a:lstStyle/>
          <a:p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endParaRPr lang="en-US" sz="32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42773" y="4024873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ʧeɪnʤ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Subtitle 2"/>
          <p:cNvSpPr txBox="1">
            <a:spLocks/>
          </p:cNvSpPr>
          <p:nvPr/>
        </p:nvSpPr>
        <p:spPr>
          <a:xfrm>
            <a:off x="7231901" y="4858777"/>
            <a:ext cx="3261696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200" b="1" kern="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thừa</a:t>
            </a:r>
            <a:endParaRPr lang="en-US" sz="3200" b="1" kern="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chang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559255" y="3514710"/>
            <a:ext cx="406400" cy="406400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650004" y="577128"/>
            <a:ext cx="5805211" cy="2401550"/>
            <a:chOff x="1650004" y="577128"/>
            <a:chExt cx="5805211" cy="2401550"/>
          </a:xfrm>
        </p:grpSpPr>
        <p:grpSp>
          <p:nvGrpSpPr>
            <p:cNvPr id="6" name="Group 5"/>
            <p:cNvGrpSpPr/>
            <p:nvPr/>
          </p:nvGrpSpPr>
          <p:grpSpPr>
            <a:xfrm>
              <a:off x="1650004" y="577128"/>
              <a:ext cx="5805211" cy="2401550"/>
              <a:chOff x="1650004" y="577128"/>
              <a:chExt cx="5805211" cy="2401550"/>
            </a:xfrm>
          </p:grpSpPr>
          <p:pic>
            <p:nvPicPr>
              <p:cNvPr id="138" name="Picture 137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16242" y="577128"/>
                <a:ext cx="3438973" cy="2401550"/>
              </a:xfrm>
              <a:prstGeom prst="rect">
                <a:avLst/>
              </a:prstGeom>
            </p:spPr>
          </p:pic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19579335">
                <a:off x="1650004" y="1406786"/>
                <a:ext cx="2668870" cy="576681"/>
              </a:xfrm>
              <a:prstGeom prst="rect">
                <a:avLst/>
              </a:prstGeom>
            </p:spPr>
          </p:pic>
        </p:grpSp>
        <p:sp>
          <p:nvSpPr>
            <p:cNvPr id="8" name="Rectangle 7"/>
            <p:cNvSpPr/>
            <p:nvPr/>
          </p:nvSpPr>
          <p:spPr>
            <a:xfrm>
              <a:off x="2638171" y="1835023"/>
              <a:ext cx="653043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3200" b="1" dirty="0">
                  <a:solidFill>
                    <a:srgbClr val="C00000"/>
                  </a:solidFill>
                  <a:latin typeface=".VnVogue" panose="020B7200000000000000" pitchFamily="34" charset="0"/>
                  <a:cs typeface="Times New Roman" panose="02020603050405020304" pitchFamily="18" charset="0"/>
                </a:rPr>
                <a:t>(v)</a:t>
              </a:r>
              <a:endParaRPr lang="en-US" sz="3200" dirty="0">
                <a:solidFill>
                  <a:srgbClr val="C00000"/>
                </a:solidFill>
                <a:latin typeface=".VnVogue" panose="020B7200000000000000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821245" y="4291687"/>
            <a:ext cx="5018124" cy="1738948"/>
            <a:chOff x="1821245" y="4291687"/>
            <a:chExt cx="5018124" cy="1738948"/>
          </a:xfrm>
        </p:grpSpPr>
        <p:grpSp>
          <p:nvGrpSpPr>
            <p:cNvPr id="7" name="Group 6"/>
            <p:cNvGrpSpPr/>
            <p:nvPr/>
          </p:nvGrpSpPr>
          <p:grpSpPr>
            <a:xfrm>
              <a:off x="1821245" y="4291687"/>
              <a:ext cx="5018124" cy="1738948"/>
              <a:chOff x="1821245" y="4291687"/>
              <a:chExt cx="5018124" cy="1738948"/>
            </a:xfrm>
          </p:grpSpPr>
          <p:pic>
            <p:nvPicPr>
              <p:cNvPr id="140" name="Picture 139"/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>
                            <a14:foregroundMark x1="5382" y1="10861" x2="11898" y2="20599"/>
                            <a14:foregroundMark x1="15581" y1="2996" x2="3116" y2="19101"/>
                            <a14:foregroundMark x1="95467" y1="69288" x2="95751" y2="98502"/>
                            <a14:foregroundMark x1="93768" y1="67790" x2="92918" y2="99625"/>
                            <a14:foregroundMark x1="33428" y1="47191" x2="62606" y2="47191"/>
                            <a14:foregroundMark x1="47592" y1="35955" x2="52408" y2="56180"/>
                            <a14:foregroundMark x1="53258" y1="40824" x2="55524" y2="55805"/>
                            <a14:foregroundMark x1="59773" y1="66667" x2="61190" y2="71536"/>
                            <a14:foregroundMark x1="66006" y1="59925" x2="58357" y2="67790"/>
                            <a14:foregroundMark x1="58074" y1="61423" x2="64023" y2="53558"/>
                            <a14:foregroundMark x1="17847" y1="8989" x2="283" y2="26592"/>
                            <a14:foregroundMark x1="27195" y1="37079" x2="44759" y2="56180"/>
                            <a14:foregroundMark x1="44759" y1="49438" x2="56941" y2="56554"/>
                            <a14:foregroundMark x1="28612" y1="44569" x2="28612" y2="44569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40310" y="4291687"/>
                <a:ext cx="2299059" cy="1738948"/>
              </a:xfrm>
              <a:prstGeom prst="rect">
                <a:avLst/>
              </a:prstGeom>
            </p:spPr>
          </p:pic>
          <p:pic>
            <p:nvPicPr>
              <p:cNvPr id="143" name="Picture 14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1540701" flipV="1">
                <a:off x="1821245" y="5316332"/>
                <a:ext cx="2791666" cy="587020"/>
              </a:xfrm>
              <a:prstGeom prst="rect">
                <a:avLst/>
              </a:prstGeom>
            </p:spPr>
          </p:pic>
        </p:grpSp>
        <p:sp>
          <p:nvSpPr>
            <p:cNvPr id="147" name="Rectangle 146"/>
            <p:cNvSpPr/>
            <p:nvPr/>
          </p:nvSpPr>
          <p:spPr>
            <a:xfrm>
              <a:off x="2749662" y="4961172"/>
              <a:ext cx="653043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3200" b="1" dirty="0">
                  <a:solidFill>
                    <a:srgbClr val="7030A0"/>
                  </a:solidFill>
                  <a:latin typeface=".VnVogue" panose="020B7200000000000000" pitchFamily="34" charset="0"/>
                  <a:cs typeface="Times New Roman" panose="02020603050405020304" pitchFamily="18" charset="0"/>
                </a:rPr>
                <a:t>(n)</a:t>
              </a:r>
              <a:endParaRPr lang="en-US" sz="3200" dirty="0">
                <a:solidFill>
                  <a:srgbClr val="7030A0"/>
                </a:solidFill>
                <a:latin typeface=".VnVogue" panose="020B7200000000000000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445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1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  <p:bldP spid="1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" name="Google Shape;1270;p56"/>
          <p:cNvSpPr txBox="1">
            <a:spLocks noGrp="1"/>
          </p:cNvSpPr>
          <p:nvPr>
            <p:ph type="title"/>
          </p:nvPr>
        </p:nvSpPr>
        <p:spPr>
          <a:xfrm>
            <a:off x="546819" y="2831855"/>
            <a:ext cx="2914504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US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check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2" name="Subtitle 2"/>
          <p:cNvSpPr txBox="1">
            <a:spLocks/>
          </p:cNvSpPr>
          <p:nvPr/>
        </p:nvSpPr>
        <p:spPr>
          <a:xfrm>
            <a:off x="7386419" y="4622620"/>
            <a:ext cx="3261696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3200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endParaRPr lang="en-US" sz="3200" b="1" kern="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Subtitle 2"/>
          <p:cNvSpPr txBox="1">
            <a:spLocks/>
          </p:cNvSpPr>
          <p:nvPr/>
        </p:nvSpPr>
        <p:spPr>
          <a:xfrm>
            <a:off x="750689" y="3916572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ʧɛk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Subtitle 2"/>
          <p:cNvSpPr txBox="1">
            <a:spLocks/>
          </p:cNvSpPr>
          <p:nvPr/>
        </p:nvSpPr>
        <p:spPr>
          <a:xfrm>
            <a:off x="7143932" y="1572299"/>
            <a:ext cx="3261696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Séc</a:t>
            </a:r>
            <a:endParaRPr lang="en-US" sz="3200" b="1" kern="0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check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982977" y="3347033"/>
            <a:ext cx="406400" cy="406400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2424729" y="3930002"/>
            <a:ext cx="4881457" cy="2368874"/>
            <a:chOff x="2424729" y="3930002"/>
            <a:chExt cx="4881457" cy="2368874"/>
          </a:xfrm>
        </p:grpSpPr>
        <p:pic>
          <p:nvPicPr>
            <p:cNvPr id="140" name="Picture 139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2764" b="97613" l="0" r="97442">
                          <a14:foregroundMark x1="38837" y1="23995" x2="22442" y2="43970"/>
                          <a14:foregroundMark x1="27326" y1="68970" x2="19651" y2="77638"/>
                          <a14:foregroundMark x1="28837" y1="81533" x2="17093" y2="9032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746850" y="3930002"/>
              <a:ext cx="2559336" cy="2368874"/>
            </a:xfrm>
            <a:prstGeom prst="rect">
              <a:avLst/>
            </a:prstGeom>
          </p:spPr>
        </p:pic>
        <p:pic>
          <p:nvPicPr>
            <p:cNvPr id="146" name="Picture 2" descr="Xuống Mũi Tên Cong Dấu - Miễn Phí vector hình ảnh trên Pixabay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7135358" flipH="1">
              <a:off x="2877944" y="3691415"/>
              <a:ext cx="1327476" cy="22339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8" name="Rectangle 147"/>
            <p:cNvSpPr/>
            <p:nvPr/>
          </p:nvSpPr>
          <p:spPr>
            <a:xfrm>
              <a:off x="3389377" y="4008387"/>
              <a:ext cx="653043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3200" b="1" dirty="0">
                  <a:solidFill>
                    <a:srgbClr val="0070C0"/>
                  </a:solidFill>
                  <a:latin typeface=".VnVogue" panose="020B7200000000000000" pitchFamily="34" charset="0"/>
                  <a:cs typeface="Times New Roman" panose="02020603050405020304" pitchFamily="18" charset="0"/>
                </a:rPr>
                <a:t>(v)</a:t>
              </a:r>
              <a:endParaRPr lang="en-US" sz="3200" dirty="0">
                <a:solidFill>
                  <a:srgbClr val="0070C0"/>
                </a:solidFill>
                <a:latin typeface=".VnVogue" panose="020B7200000000000000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246463" y="679848"/>
            <a:ext cx="5015088" cy="2346627"/>
            <a:chOff x="2246463" y="679848"/>
            <a:chExt cx="5015088" cy="2346627"/>
          </a:xfrm>
        </p:grpSpPr>
        <p:pic>
          <p:nvPicPr>
            <p:cNvPr id="138" name="Picture 137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97922" l="0" r="100000">
                          <a14:foregroundMark x1="17595" y1="29351" x2="75947" y2="31169"/>
                          <a14:foregroundMark x1="70379" y1="13766" x2="63252" y2="28571"/>
                          <a14:foregroundMark x1="46993" y1="63636" x2="34298" y2="62078"/>
                          <a14:foregroundMark x1="38085" y1="64156" x2="43207" y2="72468"/>
                          <a14:foregroundMark x1="43207" y1="33766" x2="26503" y2="48571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24835" y="679848"/>
              <a:ext cx="2736716" cy="2346627"/>
            </a:xfrm>
            <a:prstGeom prst="rect">
              <a:avLst/>
            </a:prstGeom>
          </p:spPr>
        </p:pic>
        <p:pic>
          <p:nvPicPr>
            <p:cNvPr id="1026" name="Picture 2" descr="Xuống Mũi Tên Cong Dấu - Miễn Phí vector hình ảnh trên Pixabay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5649352">
              <a:off x="2675109" y="905649"/>
              <a:ext cx="1376614" cy="22339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9" name="Rectangle 148"/>
            <p:cNvSpPr/>
            <p:nvPr/>
          </p:nvSpPr>
          <p:spPr>
            <a:xfrm>
              <a:off x="3113236" y="2063174"/>
              <a:ext cx="653043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3200" b="1" dirty="0">
                  <a:solidFill>
                    <a:schemeClr val="accent5">
                      <a:lumMod val="50000"/>
                    </a:schemeClr>
                  </a:solidFill>
                  <a:latin typeface=".VnVogue" panose="020B7200000000000000" pitchFamily="34" charset="0"/>
                  <a:cs typeface="Times New Roman" panose="02020603050405020304" pitchFamily="18" charset="0"/>
                </a:rPr>
                <a:t>(n)</a:t>
              </a:r>
              <a:endParaRPr lang="en-US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084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76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41" grpId="0"/>
      <p:bldP spid="143" grpId="0"/>
      <p:bldP spid="14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dessert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484331" y="3835195"/>
            <a:ext cx="3853236" cy="624231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miệng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dɪˈzɜːt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758" b="97266" l="2344" r="99414">
                        <a14:foregroundMark x1="33008" y1="24805" x2="34570" y2="33789"/>
                        <a14:foregroundMark x1="17773" y1="22461" x2="15625" y2="28125"/>
                        <a14:foregroundMark x1="40820" y1="7227" x2="40820" y2="16992"/>
                        <a14:foregroundMark x1="59375" y1="10352" x2="61719" y2="19922"/>
                        <a14:foregroundMark x1="46875" y1="32422" x2="46875" y2="32422"/>
                        <a14:foregroundMark x1="55469" y1="33984" x2="55469" y2="33984"/>
                        <a14:foregroundMark x1="67383" y1="31641" x2="67383" y2="31641"/>
                        <a14:foregroundMark x1="72852" y1="20117" x2="65625" y2="34570"/>
                        <a14:foregroundMark x1="81250" y1="22852" x2="85547" y2="32227"/>
                        <a14:foregroundMark x1="80078" y1="38086" x2="79883" y2="50586"/>
                        <a14:foregroundMark x1="80078" y1="51563" x2="78320" y2="64844"/>
                        <a14:foregroundMark x1="78711" y1="70117" x2="77344" y2="78906"/>
                        <a14:foregroundMark x1="65430" y1="69141" x2="62695" y2="72656"/>
                        <a14:foregroundMark x1="63086" y1="77930" x2="61914" y2="82422"/>
                        <a14:foregroundMark x1="54883" y1="89453" x2="59375" y2="90820"/>
                        <a14:foregroundMark x1="66211" y1="87500" x2="69141" y2="87695"/>
                        <a14:foregroundMark x1="91406" y1="65820" x2="88477" y2="70313"/>
                        <a14:foregroundMark x1="94141" y1="50195" x2="92383" y2="54688"/>
                        <a14:foregroundMark x1="93945" y1="43164" x2="93945" y2="43164"/>
                        <a14:foregroundMark x1="92188" y1="35938" x2="92188" y2="35938"/>
                        <a14:foregroundMark x1="75391" y1="15234" x2="75391" y2="15234"/>
                        <a14:foregroundMark x1="28711" y1="14063" x2="28711" y2="14063"/>
                        <a14:foregroundMark x1="13281" y1="35938" x2="13281" y2="35938"/>
                        <a14:foregroundMark x1="5664" y1="50977" x2="5664" y2="50977"/>
                        <a14:foregroundMark x1="17188" y1="52734" x2="17188" y2="52734"/>
                        <a14:foregroundMark x1="19141" y1="52930" x2="19141" y2="54492"/>
                        <a14:foregroundMark x1="24805" y1="39063" x2="23438" y2="44922"/>
                        <a14:foregroundMark x1="15820" y1="44922" x2="15820" y2="44922"/>
                        <a14:foregroundMark x1="42578" y1="24219" x2="42578" y2="24219"/>
                        <a14:foregroundMark x1="19336" y1="61719" x2="19336" y2="61719"/>
                        <a14:foregroundMark x1="32422" y1="66211" x2="32422" y2="66211"/>
                        <a14:foregroundMark x1="26953" y1="75195" x2="26953" y2="75195"/>
                        <a14:foregroundMark x1="26758" y1="70703" x2="26758" y2="70703"/>
                        <a14:foregroundMark x1="10938" y1="69727" x2="10938" y2="69727"/>
                        <a14:foregroundMark x1="31641" y1="86523" x2="31641" y2="86523"/>
                        <a14:foregroundMark x1="89063" y1="65039" x2="89063" y2="6503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80065" y="1120692"/>
            <a:ext cx="4876800" cy="4876800"/>
          </a:xfrm>
          <a:prstGeom prst="rect">
            <a:avLst/>
          </a:prstGeom>
        </p:spPr>
      </p:pic>
      <p:pic>
        <p:nvPicPr>
          <p:cNvPr id="5" name="desser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591916" y="2301294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528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93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13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Menu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mɛnju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ː/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2157830" y="1252492"/>
            <a:ext cx="3495425" cy="3956732"/>
          </a:xfrm>
          <a:prstGeom prst="rect">
            <a:avLst/>
          </a:prstGeom>
        </p:spPr>
      </p:pic>
      <p:pic>
        <p:nvPicPr>
          <p:cNvPr id="4" name="menu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171327" y="2532146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907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86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1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US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Order </a:t>
            </a:r>
            <a:r>
              <a:rPr lang="en-US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(v)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809914"/>
            <a:ext cx="2232288" cy="542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ɔːdə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28241" y1="27318" x2="44907" y2="49373"/>
                        <a14:foregroundMark x1="17130" y1="69674" x2="60185" y2="6641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51529" y="1299515"/>
            <a:ext cx="3813560" cy="3748048"/>
          </a:xfrm>
          <a:prstGeom prst="rect">
            <a:avLst/>
          </a:prstGeom>
        </p:spPr>
      </p:pic>
      <p:pic>
        <p:nvPicPr>
          <p:cNvPr id="4" name="orde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508138" y="273492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2911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84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6779491" y="1729098"/>
            <a:ext cx="327890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Tip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boa</a:t>
            </a: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101362" y="2773600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tɪp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5"/>
          <a:stretch>
            <a:fillRect/>
          </a:stretch>
        </p:blipFill>
        <p:spPr>
          <a:xfrm>
            <a:off x="2724565" y="1729098"/>
            <a:ext cx="2688681" cy="3406320"/>
          </a:xfrm>
          <a:prstGeom prst="rect">
            <a:avLst/>
          </a:prstGeom>
        </p:spPr>
      </p:pic>
      <p:pic>
        <p:nvPicPr>
          <p:cNvPr id="4" name="tip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927250" y="256338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5794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52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13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Pizza </a:t>
            </a:r>
            <a:r>
              <a:rPr lang="en-GB" sz="36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sz="36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piza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piːtsə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273" b="10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92367" y="1675202"/>
            <a:ext cx="4818071" cy="3533252"/>
          </a:xfrm>
          <a:prstGeom prst="rect">
            <a:avLst/>
          </a:prstGeom>
        </p:spPr>
      </p:pic>
      <p:pic>
        <p:nvPicPr>
          <p:cNvPr id="5" name="pizz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284769" y="254589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3109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81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Hamburger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419208" y="3753433"/>
            <a:ext cx="3403316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hambuger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451427" y="2675196"/>
            <a:ext cx="3172174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hæmbɜːgə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5"/>
          <a:srcRect/>
          <a:stretch>
            <a:fillRect/>
          </a:stretch>
        </p:blipFill>
        <p:spPr>
          <a:xfrm>
            <a:off x="1823004" y="1705252"/>
            <a:ext cx="3226780" cy="2623728"/>
          </a:xfrm>
          <a:prstGeom prst="rect">
            <a:avLst/>
          </a:prstGeom>
        </p:spPr>
      </p:pic>
      <p:pic>
        <p:nvPicPr>
          <p:cNvPr id="4" name="hamberge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296384" y="237848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0278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00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49"/>
          <p:cNvSpPr txBox="1">
            <a:spLocks noGrp="1"/>
          </p:cNvSpPr>
          <p:nvPr>
            <p:ph type="title"/>
          </p:nvPr>
        </p:nvSpPr>
        <p:spPr>
          <a:xfrm>
            <a:off x="1661415" y="1830133"/>
            <a:ext cx="8490400" cy="181627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sz="7200" dirty="0">
                <a:latin typeface="Magical Markers" panose="030006000000000A0000" pitchFamily="66" charset="0"/>
              </a:rPr>
              <a:t>VOCABULARY</a:t>
            </a:r>
            <a:endParaRPr sz="7200" dirty="0">
              <a:latin typeface="Magical Markers" panose="030006000000000A0000" pitchFamily="66" charset="0"/>
            </a:endParaRPr>
          </a:p>
        </p:txBody>
      </p:sp>
      <p:grpSp>
        <p:nvGrpSpPr>
          <p:cNvPr id="849" name="Google Shape;849;p49"/>
          <p:cNvGrpSpPr/>
          <p:nvPr/>
        </p:nvGrpSpPr>
        <p:grpSpPr>
          <a:xfrm rot="-6123802">
            <a:off x="941322" y="927672"/>
            <a:ext cx="1424329" cy="1594928"/>
            <a:chOff x="1835200" y="3337050"/>
            <a:chExt cx="279350" cy="312825"/>
          </a:xfrm>
        </p:grpSpPr>
        <p:sp>
          <p:nvSpPr>
            <p:cNvPr id="850" name="Google Shape;850;p49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9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9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3" name="Google Shape;853;p49"/>
          <p:cNvGrpSpPr/>
          <p:nvPr/>
        </p:nvGrpSpPr>
        <p:grpSpPr>
          <a:xfrm rot="4516393">
            <a:off x="9591774" y="2848947"/>
            <a:ext cx="1424339" cy="1594929"/>
            <a:chOff x="1835200" y="3337050"/>
            <a:chExt cx="279350" cy="312825"/>
          </a:xfrm>
        </p:grpSpPr>
        <p:sp>
          <p:nvSpPr>
            <p:cNvPr id="854" name="Google Shape;854;p49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9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9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" name="Google Shape;857;p49"/>
          <p:cNvGrpSpPr/>
          <p:nvPr/>
        </p:nvGrpSpPr>
        <p:grpSpPr>
          <a:xfrm rot="5202478" flipH="1">
            <a:off x="1166458" y="4078071"/>
            <a:ext cx="1193620" cy="2032051"/>
            <a:chOff x="1474325" y="858525"/>
            <a:chExt cx="808300" cy="1469525"/>
          </a:xfrm>
        </p:grpSpPr>
        <p:sp>
          <p:nvSpPr>
            <p:cNvPr id="858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61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862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63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864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5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6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7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8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9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0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1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3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4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5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80" name="Google Shape;880;p49"/>
          <p:cNvGrpSpPr/>
          <p:nvPr/>
        </p:nvGrpSpPr>
        <p:grpSpPr>
          <a:xfrm>
            <a:off x="10453634" y="433767"/>
            <a:ext cx="988333" cy="1056000"/>
            <a:chOff x="-3118700" y="2365900"/>
            <a:chExt cx="741250" cy="792000"/>
          </a:xfrm>
        </p:grpSpPr>
        <p:sp>
          <p:nvSpPr>
            <p:cNvPr id="881" name="Google Shape;881;p49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9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9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9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9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9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9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9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9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9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49"/>
          <p:cNvGrpSpPr/>
          <p:nvPr/>
        </p:nvGrpSpPr>
        <p:grpSpPr>
          <a:xfrm>
            <a:off x="9232551" y="504034"/>
            <a:ext cx="811867" cy="543333"/>
            <a:chOff x="4137713" y="525925"/>
            <a:chExt cx="608900" cy="407500"/>
          </a:xfrm>
        </p:grpSpPr>
        <p:sp>
          <p:nvSpPr>
            <p:cNvPr id="892" name="Google Shape;892;p49"/>
            <p:cNvSpPr/>
            <p:nvPr/>
          </p:nvSpPr>
          <p:spPr>
            <a:xfrm>
              <a:off x="4168063" y="559925"/>
              <a:ext cx="556575" cy="353625"/>
            </a:xfrm>
            <a:custGeom>
              <a:avLst/>
              <a:gdLst/>
              <a:ahLst/>
              <a:cxnLst/>
              <a:rect l="l" t="t" r="r" b="b"/>
              <a:pathLst>
                <a:path w="22263" h="14145" extrusionOk="0">
                  <a:moveTo>
                    <a:pt x="8913" y="11257"/>
                  </a:moveTo>
                  <a:cubicBezTo>
                    <a:pt x="8495" y="11069"/>
                    <a:pt x="8160" y="11195"/>
                    <a:pt x="7825" y="11487"/>
                  </a:cubicBezTo>
                  <a:cubicBezTo>
                    <a:pt x="7302" y="11948"/>
                    <a:pt x="6696" y="12345"/>
                    <a:pt x="6110" y="12764"/>
                  </a:cubicBezTo>
                  <a:cubicBezTo>
                    <a:pt x="5670" y="13078"/>
                    <a:pt x="5147" y="13161"/>
                    <a:pt x="4603" y="13057"/>
                  </a:cubicBezTo>
                  <a:cubicBezTo>
                    <a:pt x="4101" y="12952"/>
                    <a:pt x="3599" y="12889"/>
                    <a:pt x="3118" y="12827"/>
                  </a:cubicBezTo>
                  <a:cubicBezTo>
                    <a:pt x="2825" y="12764"/>
                    <a:pt x="2678" y="12638"/>
                    <a:pt x="2657" y="12345"/>
                  </a:cubicBezTo>
                  <a:cubicBezTo>
                    <a:pt x="2657" y="12136"/>
                    <a:pt x="2615" y="11927"/>
                    <a:pt x="2678" y="11739"/>
                  </a:cubicBezTo>
                  <a:cubicBezTo>
                    <a:pt x="3013" y="10881"/>
                    <a:pt x="3139" y="9960"/>
                    <a:pt x="3724" y="9228"/>
                  </a:cubicBezTo>
                  <a:cubicBezTo>
                    <a:pt x="3829" y="9102"/>
                    <a:pt x="3913" y="8956"/>
                    <a:pt x="3996" y="8788"/>
                  </a:cubicBezTo>
                  <a:lnTo>
                    <a:pt x="3996" y="8684"/>
                  </a:lnTo>
                  <a:cubicBezTo>
                    <a:pt x="3913" y="8663"/>
                    <a:pt x="3829" y="8600"/>
                    <a:pt x="3766" y="8642"/>
                  </a:cubicBezTo>
                  <a:cubicBezTo>
                    <a:pt x="3578" y="8705"/>
                    <a:pt x="3369" y="8767"/>
                    <a:pt x="3201" y="8893"/>
                  </a:cubicBezTo>
                  <a:cubicBezTo>
                    <a:pt x="2762" y="9270"/>
                    <a:pt x="2323" y="9270"/>
                    <a:pt x="1799" y="9165"/>
                  </a:cubicBezTo>
                  <a:cubicBezTo>
                    <a:pt x="1193" y="9018"/>
                    <a:pt x="670" y="8809"/>
                    <a:pt x="251" y="8349"/>
                  </a:cubicBezTo>
                  <a:cubicBezTo>
                    <a:pt x="126" y="8182"/>
                    <a:pt x="63" y="7972"/>
                    <a:pt x="21" y="7805"/>
                  </a:cubicBezTo>
                  <a:cubicBezTo>
                    <a:pt x="0" y="7638"/>
                    <a:pt x="0" y="7449"/>
                    <a:pt x="21" y="7282"/>
                  </a:cubicBezTo>
                  <a:cubicBezTo>
                    <a:pt x="84" y="6591"/>
                    <a:pt x="356" y="5985"/>
                    <a:pt x="983" y="5671"/>
                  </a:cubicBezTo>
                  <a:cubicBezTo>
                    <a:pt x="1465" y="5441"/>
                    <a:pt x="2511" y="5566"/>
                    <a:pt x="3013" y="6236"/>
                  </a:cubicBezTo>
                  <a:cubicBezTo>
                    <a:pt x="3055" y="6298"/>
                    <a:pt x="3118" y="6403"/>
                    <a:pt x="3160" y="6403"/>
                  </a:cubicBezTo>
                  <a:cubicBezTo>
                    <a:pt x="3264" y="6445"/>
                    <a:pt x="3390" y="6403"/>
                    <a:pt x="3452" y="6361"/>
                  </a:cubicBezTo>
                  <a:cubicBezTo>
                    <a:pt x="3536" y="6277"/>
                    <a:pt x="3536" y="6152"/>
                    <a:pt x="3536" y="6026"/>
                  </a:cubicBezTo>
                  <a:cubicBezTo>
                    <a:pt x="3557" y="5566"/>
                    <a:pt x="3536" y="5127"/>
                    <a:pt x="3557" y="4687"/>
                  </a:cubicBezTo>
                  <a:cubicBezTo>
                    <a:pt x="3662" y="2951"/>
                    <a:pt x="4415" y="1591"/>
                    <a:pt x="5754" y="523"/>
                  </a:cubicBezTo>
                  <a:cubicBezTo>
                    <a:pt x="6193" y="168"/>
                    <a:pt x="6717" y="0"/>
                    <a:pt x="7323" y="0"/>
                  </a:cubicBezTo>
                  <a:cubicBezTo>
                    <a:pt x="8558" y="0"/>
                    <a:pt x="9520" y="900"/>
                    <a:pt x="9541" y="2156"/>
                  </a:cubicBezTo>
                  <a:lnTo>
                    <a:pt x="9541" y="3118"/>
                  </a:lnTo>
                  <a:cubicBezTo>
                    <a:pt x="9541" y="3327"/>
                    <a:pt x="9625" y="3536"/>
                    <a:pt x="9834" y="3620"/>
                  </a:cubicBezTo>
                  <a:cubicBezTo>
                    <a:pt x="10043" y="3725"/>
                    <a:pt x="10274" y="3620"/>
                    <a:pt x="10441" y="3390"/>
                  </a:cubicBezTo>
                  <a:cubicBezTo>
                    <a:pt x="10504" y="3285"/>
                    <a:pt x="10546" y="3181"/>
                    <a:pt x="10608" y="3097"/>
                  </a:cubicBezTo>
                  <a:cubicBezTo>
                    <a:pt x="10818" y="2804"/>
                    <a:pt x="11090" y="2532"/>
                    <a:pt x="11424" y="2428"/>
                  </a:cubicBezTo>
                  <a:cubicBezTo>
                    <a:pt x="12387" y="2156"/>
                    <a:pt x="13328" y="2176"/>
                    <a:pt x="14228" y="2783"/>
                  </a:cubicBezTo>
                  <a:cubicBezTo>
                    <a:pt x="14751" y="3139"/>
                    <a:pt x="15044" y="3641"/>
                    <a:pt x="15044" y="4269"/>
                  </a:cubicBezTo>
                  <a:lnTo>
                    <a:pt x="15044" y="5336"/>
                  </a:lnTo>
                  <a:cubicBezTo>
                    <a:pt x="15065" y="5775"/>
                    <a:pt x="15295" y="5964"/>
                    <a:pt x="15735" y="5943"/>
                  </a:cubicBezTo>
                  <a:cubicBezTo>
                    <a:pt x="15923" y="5922"/>
                    <a:pt x="16090" y="5880"/>
                    <a:pt x="16258" y="5817"/>
                  </a:cubicBezTo>
                  <a:cubicBezTo>
                    <a:pt x="16990" y="5545"/>
                    <a:pt x="17785" y="5503"/>
                    <a:pt x="18538" y="5587"/>
                  </a:cubicBezTo>
                  <a:cubicBezTo>
                    <a:pt x="19898" y="5754"/>
                    <a:pt x="21007" y="6424"/>
                    <a:pt x="21761" y="7554"/>
                  </a:cubicBezTo>
                  <a:cubicBezTo>
                    <a:pt x="22263" y="8286"/>
                    <a:pt x="22179" y="9186"/>
                    <a:pt x="21593" y="9855"/>
                  </a:cubicBezTo>
                  <a:cubicBezTo>
                    <a:pt x="20714" y="10943"/>
                    <a:pt x="19543" y="11508"/>
                    <a:pt x="18204" y="11780"/>
                  </a:cubicBezTo>
                  <a:cubicBezTo>
                    <a:pt x="17932" y="11822"/>
                    <a:pt x="17680" y="11843"/>
                    <a:pt x="17408" y="11906"/>
                  </a:cubicBezTo>
                  <a:cubicBezTo>
                    <a:pt x="16718" y="12052"/>
                    <a:pt x="16237" y="11801"/>
                    <a:pt x="15881" y="11195"/>
                  </a:cubicBezTo>
                  <a:cubicBezTo>
                    <a:pt x="15588" y="10734"/>
                    <a:pt x="15149" y="10755"/>
                    <a:pt x="14835" y="11195"/>
                  </a:cubicBezTo>
                  <a:cubicBezTo>
                    <a:pt x="14542" y="11634"/>
                    <a:pt x="14228" y="12052"/>
                    <a:pt x="13914" y="12513"/>
                  </a:cubicBezTo>
                  <a:cubicBezTo>
                    <a:pt x="13642" y="12889"/>
                    <a:pt x="13266" y="13182"/>
                    <a:pt x="12889" y="13475"/>
                  </a:cubicBezTo>
                  <a:cubicBezTo>
                    <a:pt x="12073" y="14145"/>
                    <a:pt x="10755" y="13915"/>
                    <a:pt x="10127" y="13308"/>
                  </a:cubicBezTo>
                  <a:cubicBezTo>
                    <a:pt x="9562" y="12764"/>
                    <a:pt x="9123" y="12094"/>
                    <a:pt x="8913" y="11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9"/>
            <p:cNvSpPr/>
            <p:nvPr/>
          </p:nvSpPr>
          <p:spPr>
            <a:xfrm>
              <a:off x="4137713" y="525925"/>
              <a:ext cx="608900" cy="407500"/>
            </a:xfrm>
            <a:custGeom>
              <a:avLst/>
              <a:gdLst/>
              <a:ahLst/>
              <a:cxnLst/>
              <a:rect l="l" t="t" r="r" b="b"/>
              <a:pathLst>
                <a:path w="24356" h="16300" extrusionOk="0">
                  <a:moveTo>
                    <a:pt x="3976" y="6194"/>
                  </a:moveTo>
                  <a:cubicBezTo>
                    <a:pt x="3913" y="4896"/>
                    <a:pt x="4353" y="3788"/>
                    <a:pt x="5001" y="2741"/>
                  </a:cubicBezTo>
                  <a:cubicBezTo>
                    <a:pt x="5336" y="2218"/>
                    <a:pt x="5713" y="1737"/>
                    <a:pt x="6215" y="1360"/>
                  </a:cubicBezTo>
                  <a:cubicBezTo>
                    <a:pt x="6529" y="1130"/>
                    <a:pt x="6884" y="858"/>
                    <a:pt x="7261" y="712"/>
                  </a:cubicBezTo>
                  <a:cubicBezTo>
                    <a:pt x="9081" y="0"/>
                    <a:pt x="10567" y="544"/>
                    <a:pt x="11488" y="2281"/>
                  </a:cubicBezTo>
                  <a:cubicBezTo>
                    <a:pt x="11613" y="2511"/>
                    <a:pt x="11697" y="2741"/>
                    <a:pt x="11780" y="2992"/>
                  </a:cubicBezTo>
                  <a:cubicBezTo>
                    <a:pt x="11864" y="3013"/>
                    <a:pt x="11927" y="3034"/>
                    <a:pt x="11969" y="3013"/>
                  </a:cubicBezTo>
                  <a:cubicBezTo>
                    <a:pt x="12806" y="2574"/>
                    <a:pt x="13685" y="2616"/>
                    <a:pt x="14542" y="2720"/>
                  </a:cubicBezTo>
                  <a:cubicBezTo>
                    <a:pt x="15944" y="2888"/>
                    <a:pt x="17032" y="3997"/>
                    <a:pt x="17221" y="5378"/>
                  </a:cubicBezTo>
                  <a:cubicBezTo>
                    <a:pt x="17242" y="5629"/>
                    <a:pt x="17262" y="5838"/>
                    <a:pt x="17304" y="6089"/>
                  </a:cubicBezTo>
                  <a:cubicBezTo>
                    <a:pt x="17723" y="6047"/>
                    <a:pt x="18099" y="5985"/>
                    <a:pt x="18476" y="5943"/>
                  </a:cubicBezTo>
                  <a:cubicBezTo>
                    <a:pt x="20464" y="5692"/>
                    <a:pt x="22117" y="6424"/>
                    <a:pt x="23435" y="7868"/>
                  </a:cubicBezTo>
                  <a:cubicBezTo>
                    <a:pt x="24230" y="8746"/>
                    <a:pt x="24356" y="9751"/>
                    <a:pt x="24125" y="10860"/>
                  </a:cubicBezTo>
                  <a:cubicBezTo>
                    <a:pt x="24042" y="11215"/>
                    <a:pt x="23812" y="11529"/>
                    <a:pt x="23581" y="11843"/>
                  </a:cubicBezTo>
                  <a:cubicBezTo>
                    <a:pt x="22786" y="12889"/>
                    <a:pt x="21719" y="13559"/>
                    <a:pt x="20464" y="13935"/>
                  </a:cubicBezTo>
                  <a:cubicBezTo>
                    <a:pt x="19941" y="14103"/>
                    <a:pt x="19418" y="14354"/>
                    <a:pt x="18832" y="14354"/>
                  </a:cubicBezTo>
                  <a:cubicBezTo>
                    <a:pt x="18204" y="14354"/>
                    <a:pt x="17618" y="14249"/>
                    <a:pt x="17095" y="13894"/>
                  </a:cubicBezTo>
                  <a:cubicBezTo>
                    <a:pt x="16949" y="13789"/>
                    <a:pt x="16802" y="13705"/>
                    <a:pt x="16614" y="13601"/>
                  </a:cubicBezTo>
                  <a:cubicBezTo>
                    <a:pt x="16321" y="13998"/>
                    <a:pt x="15840" y="14145"/>
                    <a:pt x="15756" y="14710"/>
                  </a:cubicBezTo>
                  <a:cubicBezTo>
                    <a:pt x="15756" y="14814"/>
                    <a:pt x="15589" y="14877"/>
                    <a:pt x="15526" y="14961"/>
                  </a:cubicBezTo>
                  <a:cubicBezTo>
                    <a:pt x="15317" y="15107"/>
                    <a:pt x="15107" y="15275"/>
                    <a:pt x="14898" y="15463"/>
                  </a:cubicBezTo>
                  <a:cubicBezTo>
                    <a:pt x="14082" y="16216"/>
                    <a:pt x="13120" y="16300"/>
                    <a:pt x="12073" y="16112"/>
                  </a:cubicBezTo>
                  <a:cubicBezTo>
                    <a:pt x="11718" y="16070"/>
                    <a:pt x="11383" y="15881"/>
                    <a:pt x="11090" y="15714"/>
                  </a:cubicBezTo>
                  <a:cubicBezTo>
                    <a:pt x="10567" y="15400"/>
                    <a:pt x="10211" y="14961"/>
                    <a:pt x="9876" y="14459"/>
                  </a:cubicBezTo>
                  <a:cubicBezTo>
                    <a:pt x="9709" y="14249"/>
                    <a:pt x="9583" y="14019"/>
                    <a:pt x="9416" y="13768"/>
                  </a:cubicBezTo>
                  <a:cubicBezTo>
                    <a:pt x="9270" y="13873"/>
                    <a:pt x="9102" y="13935"/>
                    <a:pt x="8977" y="14040"/>
                  </a:cubicBezTo>
                  <a:cubicBezTo>
                    <a:pt x="8726" y="14228"/>
                    <a:pt x="8454" y="14438"/>
                    <a:pt x="8203" y="14626"/>
                  </a:cubicBezTo>
                  <a:cubicBezTo>
                    <a:pt x="6738" y="15693"/>
                    <a:pt x="5169" y="15588"/>
                    <a:pt x="3599" y="14940"/>
                  </a:cubicBezTo>
                  <a:cubicBezTo>
                    <a:pt x="3390" y="14856"/>
                    <a:pt x="3181" y="14689"/>
                    <a:pt x="2993" y="14563"/>
                  </a:cubicBezTo>
                  <a:cubicBezTo>
                    <a:pt x="2721" y="14354"/>
                    <a:pt x="2595" y="14061"/>
                    <a:pt x="2595" y="13726"/>
                  </a:cubicBezTo>
                  <a:cubicBezTo>
                    <a:pt x="2595" y="13119"/>
                    <a:pt x="2595" y="12555"/>
                    <a:pt x="2888" y="12011"/>
                  </a:cubicBezTo>
                  <a:cubicBezTo>
                    <a:pt x="2909" y="11927"/>
                    <a:pt x="2930" y="11843"/>
                    <a:pt x="2972" y="11718"/>
                  </a:cubicBezTo>
                  <a:cubicBezTo>
                    <a:pt x="2762" y="11487"/>
                    <a:pt x="2449" y="11508"/>
                    <a:pt x="2177" y="11425"/>
                  </a:cubicBezTo>
                  <a:cubicBezTo>
                    <a:pt x="1570" y="11215"/>
                    <a:pt x="1047" y="10902"/>
                    <a:pt x="628" y="10441"/>
                  </a:cubicBezTo>
                  <a:cubicBezTo>
                    <a:pt x="398" y="10190"/>
                    <a:pt x="252" y="9918"/>
                    <a:pt x="189" y="9562"/>
                  </a:cubicBezTo>
                  <a:cubicBezTo>
                    <a:pt x="0" y="8474"/>
                    <a:pt x="210" y="7449"/>
                    <a:pt x="1026" y="6612"/>
                  </a:cubicBezTo>
                  <a:cubicBezTo>
                    <a:pt x="1402" y="6215"/>
                    <a:pt x="1821" y="5985"/>
                    <a:pt x="2365" y="6047"/>
                  </a:cubicBezTo>
                  <a:cubicBezTo>
                    <a:pt x="2888" y="6089"/>
                    <a:pt x="3369" y="6152"/>
                    <a:pt x="3976" y="6194"/>
                  </a:cubicBezTo>
                  <a:close/>
                  <a:moveTo>
                    <a:pt x="10127" y="12617"/>
                  </a:moveTo>
                  <a:cubicBezTo>
                    <a:pt x="10316" y="13454"/>
                    <a:pt x="10755" y="14124"/>
                    <a:pt x="11383" y="14668"/>
                  </a:cubicBezTo>
                  <a:cubicBezTo>
                    <a:pt x="12011" y="15275"/>
                    <a:pt x="13350" y="15484"/>
                    <a:pt x="14166" y="14835"/>
                  </a:cubicBezTo>
                  <a:cubicBezTo>
                    <a:pt x="14521" y="14542"/>
                    <a:pt x="14877" y="14249"/>
                    <a:pt x="15170" y="13873"/>
                  </a:cubicBezTo>
                  <a:cubicBezTo>
                    <a:pt x="15463" y="13412"/>
                    <a:pt x="15777" y="12994"/>
                    <a:pt x="16091" y="12555"/>
                  </a:cubicBezTo>
                  <a:cubicBezTo>
                    <a:pt x="16405" y="12094"/>
                    <a:pt x="16844" y="12094"/>
                    <a:pt x="17137" y="12555"/>
                  </a:cubicBezTo>
                  <a:cubicBezTo>
                    <a:pt x="17493" y="13161"/>
                    <a:pt x="17974" y="13412"/>
                    <a:pt x="18685" y="13266"/>
                  </a:cubicBezTo>
                  <a:cubicBezTo>
                    <a:pt x="18936" y="13203"/>
                    <a:pt x="19208" y="13182"/>
                    <a:pt x="19459" y="13140"/>
                  </a:cubicBezTo>
                  <a:cubicBezTo>
                    <a:pt x="20799" y="12847"/>
                    <a:pt x="21970" y="12303"/>
                    <a:pt x="22870" y="11215"/>
                  </a:cubicBezTo>
                  <a:cubicBezTo>
                    <a:pt x="23435" y="10546"/>
                    <a:pt x="23519" y="9646"/>
                    <a:pt x="23016" y="8914"/>
                  </a:cubicBezTo>
                  <a:cubicBezTo>
                    <a:pt x="22242" y="7784"/>
                    <a:pt x="21133" y="7135"/>
                    <a:pt x="19815" y="6947"/>
                  </a:cubicBezTo>
                  <a:cubicBezTo>
                    <a:pt x="19041" y="6842"/>
                    <a:pt x="18267" y="6905"/>
                    <a:pt x="17534" y="7177"/>
                  </a:cubicBezTo>
                  <a:cubicBezTo>
                    <a:pt x="17367" y="7219"/>
                    <a:pt x="17200" y="7282"/>
                    <a:pt x="17011" y="7303"/>
                  </a:cubicBezTo>
                  <a:cubicBezTo>
                    <a:pt x="16593" y="7345"/>
                    <a:pt x="16321" y="7135"/>
                    <a:pt x="16300" y="6696"/>
                  </a:cubicBezTo>
                  <a:cubicBezTo>
                    <a:pt x="16279" y="6361"/>
                    <a:pt x="16300" y="5985"/>
                    <a:pt x="16300" y="5629"/>
                  </a:cubicBezTo>
                  <a:cubicBezTo>
                    <a:pt x="16300" y="5001"/>
                    <a:pt x="16007" y="4499"/>
                    <a:pt x="15484" y="4143"/>
                  </a:cubicBezTo>
                  <a:cubicBezTo>
                    <a:pt x="14626" y="3536"/>
                    <a:pt x="13685" y="3516"/>
                    <a:pt x="12680" y="3788"/>
                  </a:cubicBezTo>
                  <a:cubicBezTo>
                    <a:pt x="12345" y="3892"/>
                    <a:pt x="12094" y="4164"/>
                    <a:pt x="11885" y="4457"/>
                  </a:cubicBezTo>
                  <a:cubicBezTo>
                    <a:pt x="11801" y="4562"/>
                    <a:pt x="11780" y="4666"/>
                    <a:pt x="11697" y="4750"/>
                  </a:cubicBezTo>
                  <a:cubicBezTo>
                    <a:pt x="11529" y="5001"/>
                    <a:pt x="11299" y="5064"/>
                    <a:pt x="11090" y="4980"/>
                  </a:cubicBezTo>
                  <a:cubicBezTo>
                    <a:pt x="10881" y="4896"/>
                    <a:pt x="10797" y="4687"/>
                    <a:pt x="10797" y="4478"/>
                  </a:cubicBezTo>
                  <a:cubicBezTo>
                    <a:pt x="10797" y="4164"/>
                    <a:pt x="10839" y="3808"/>
                    <a:pt x="10797" y="3516"/>
                  </a:cubicBezTo>
                  <a:cubicBezTo>
                    <a:pt x="10755" y="2281"/>
                    <a:pt x="9814" y="1360"/>
                    <a:pt x="8579" y="1360"/>
                  </a:cubicBezTo>
                  <a:cubicBezTo>
                    <a:pt x="8014" y="1360"/>
                    <a:pt x="7491" y="1549"/>
                    <a:pt x="7010" y="1883"/>
                  </a:cubicBezTo>
                  <a:cubicBezTo>
                    <a:pt x="5671" y="2951"/>
                    <a:pt x="4897" y="4311"/>
                    <a:pt x="4813" y="6047"/>
                  </a:cubicBezTo>
                  <a:cubicBezTo>
                    <a:pt x="4792" y="6487"/>
                    <a:pt x="4792" y="6926"/>
                    <a:pt x="4792" y="7386"/>
                  </a:cubicBezTo>
                  <a:cubicBezTo>
                    <a:pt x="4792" y="7491"/>
                    <a:pt x="4771" y="7637"/>
                    <a:pt x="4708" y="7721"/>
                  </a:cubicBezTo>
                  <a:cubicBezTo>
                    <a:pt x="4666" y="7763"/>
                    <a:pt x="4499" y="7805"/>
                    <a:pt x="4415" y="7763"/>
                  </a:cubicBezTo>
                  <a:cubicBezTo>
                    <a:pt x="4374" y="7742"/>
                    <a:pt x="4311" y="7637"/>
                    <a:pt x="4269" y="7596"/>
                  </a:cubicBezTo>
                  <a:cubicBezTo>
                    <a:pt x="3767" y="6926"/>
                    <a:pt x="2721" y="6801"/>
                    <a:pt x="2260" y="7031"/>
                  </a:cubicBezTo>
                  <a:cubicBezTo>
                    <a:pt x="1633" y="7345"/>
                    <a:pt x="1361" y="7951"/>
                    <a:pt x="1277" y="8642"/>
                  </a:cubicBezTo>
                  <a:cubicBezTo>
                    <a:pt x="1256" y="8809"/>
                    <a:pt x="1256" y="8998"/>
                    <a:pt x="1277" y="9165"/>
                  </a:cubicBezTo>
                  <a:cubicBezTo>
                    <a:pt x="1340" y="9332"/>
                    <a:pt x="1381" y="9583"/>
                    <a:pt x="1528" y="9709"/>
                  </a:cubicBezTo>
                  <a:cubicBezTo>
                    <a:pt x="1905" y="10169"/>
                    <a:pt x="2469" y="10378"/>
                    <a:pt x="3055" y="10525"/>
                  </a:cubicBezTo>
                  <a:cubicBezTo>
                    <a:pt x="3578" y="10630"/>
                    <a:pt x="4060" y="10630"/>
                    <a:pt x="4478" y="10253"/>
                  </a:cubicBezTo>
                  <a:cubicBezTo>
                    <a:pt x="4625" y="10127"/>
                    <a:pt x="4834" y="10065"/>
                    <a:pt x="5022" y="10002"/>
                  </a:cubicBezTo>
                  <a:cubicBezTo>
                    <a:pt x="5106" y="9960"/>
                    <a:pt x="5190" y="10023"/>
                    <a:pt x="5252" y="10044"/>
                  </a:cubicBezTo>
                  <a:cubicBezTo>
                    <a:pt x="5252" y="10106"/>
                    <a:pt x="5294" y="10127"/>
                    <a:pt x="5252" y="10148"/>
                  </a:cubicBezTo>
                  <a:cubicBezTo>
                    <a:pt x="5190" y="10316"/>
                    <a:pt x="5106" y="10462"/>
                    <a:pt x="5001" y="10588"/>
                  </a:cubicBezTo>
                  <a:cubicBezTo>
                    <a:pt x="4415" y="11320"/>
                    <a:pt x="4269" y="12241"/>
                    <a:pt x="3955" y="13099"/>
                  </a:cubicBezTo>
                  <a:cubicBezTo>
                    <a:pt x="3871" y="13287"/>
                    <a:pt x="3934" y="13517"/>
                    <a:pt x="3934" y="13705"/>
                  </a:cubicBezTo>
                  <a:cubicBezTo>
                    <a:pt x="3955" y="13998"/>
                    <a:pt x="4081" y="14124"/>
                    <a:pt x="4374" y="14187"/>
                  </a:cubicBezTo>
                  <a:cubicBezTo>
                    <a:pt x="4876" y="14249"/>
                    <a:pt x="5357" y="14312"/>
                    <a:pt x="5859" y="14417"/>
                  </a:cubicBezTo>
                  <a:cubicBezTo>
                    <a:pt x="6403" y="14521"/>
                    <a:pt x="6926" y="14438"/>
                    <a:pt x="7387" y="14124"/>
                  </a:cubicBezTo>
                  <a:cubicBezTo>
                    <a:pt x="7951" y="13726"/>
                    <a:pt x="8558" y="13308"/>
                    <a:pt x="9081" y="12847"/>
                  </a:cubicBezTo>
                  <a:cubicBezTo>
                    <a:pt x="9395" y="12555"/>
                    <a:pt x="9709" y="12429"/>
                    <a:pt x="10127" y="12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49"/>
          <p:cNvGrpSpPr/>
          <p:nvPr/>
        </p:nvGrpSpPr>
        <p:grpSpPr>
          <a:xfrm>
            <a:off x="9819585" y="1132968"/>
            <a:ext cx="634033" cy="383633"/>
            <a:chOff x="622013" y="907250"/>
            <a:chExt cx="475525" cy="287725"/>
          </a:xfrm>
        </p:grpSpPr>
        <p:sp>
          <p:nvSpPr>
            <p:cNvPr id="895" name="Google Shape;895;p49"/>
            <p:cNvSpPr/>
            <p:nvPr/>
          </p:nvSpPr>
          <p:spPr>
            <a:xfrm>
              <a:off x="650263" y="929225"/>
              <a:ext cx="423725" cy="240125"/>
            </a:xfrm>
            <a:custGeom>
              <a:avLst/>
              <a:gdLst/>
              <a:ahLst/>
              <a:cxnLst/>
              <a:rect l="l" t="t" r="r" b="b"/>
              <a:pathLst>
                <a:path w="16949" h="9605" extrusionOk="0">
                  <a:moveTo>
                    <a:pt x="14459" y="7261"/>
                  </a:moveTo>
                  <a:cubicBezTo>
                    <a:pt x="14584" y="7889"/>
                    <a:pt x="15003" y="8370"/>
                    <a:pt x="14877" y="9081"/>
                  </a:cubicBezTo>
                  <a:cubicBezTo>
                    <a:pt x="14752" y="9165"/>
                    <a:pt x="14626" y="9291"/>
                    <a:pt x="14459" y="9311"/>
                  </a:cubicBezTo>
                  <a:cubicBezTo>
                    <a:pt x="13810" y="9416"/>
                    <a:pt x="13120" y="9521"/>
                    <a:pt x="12450" y="9563"/>
                  </a:cubicBezTo>
                  <a:cubicBezTo>
                    <a:pt x="11007" y="9604"/>
                    <a:pt x="10379" y="9311"/>
                    <a:pt x="9312" y="8244"/>
                  </a:cubicBezTo>
                  <a:cubicBezTo>
                    <a:pt x="9270" y="7931"/>
                    <a:pt x="9270" y="7617"/>
                    <a:pt x="9249" y="7303"/>
                  </a:cubicBezTo>
                  <a:cubicBezTo>
                    <a:pt x="9228" y="7114"/>
                    <a:pt x="9102" y="6968"/>
                    <a:pt x="8893" y="6989"/>
                  </a:cubicBezTo>
                  <a:cubicBezTo>
                    <a:pt x="8747" y="7010"/>
                    <a:pt x="8600" y="7094"/>
                    <a:pt x="8558" y="7219"/>
                  </a:cubicBezTo>
                  <a:cubicBezTo>
                    <a:pt x="7889" y="8747"/>
                    <a:pt x="6529" y="9102"/>
                    <a:pt x="5106" y="9249"/>
                  </a:cubicBezTo>
                  <a:cubicBezTo>
                    <a:pt x="4478" y="9291"/>
                    <a:pt x="3809" y="9186"/>
                    <a:pt x="3160" y="9102"/>
                  </a:cubicBezTo>
                  <a:cubicBezTo>
                    <a:pt x="2658" y="9060"/>
                    <a:pt x="2344" y="8747"/>
                    <a:pt x="2281" y="8244"/>
                  </a:cubicBezTo>
                  <a:cubicBezTo>
                    <a:pt x="2135" y="7533"/>
                    <a:pt x="2135" y="6842"/>
                    <a:pt x="2323" y="6152"/>
                  </a:cubicBezTo>
                  <a:cubicBezTo>
                    <a:pt x="2386" y="5964"/>
                    <a:pt x="2512" y="5796"/>
                    <a:pt x="2616" y="5608"/>
                  </a:cubicBezTo>
                  <a:cubicBezTo>
                    <a:pt x="2700" y="5441"/>
                    <a:pt x="2804" y="5315"/>
                    <a:pt x="2930" y="5106"/>
                  </a:cubicBezTo>
                  <a:cubicBezTo>
                    <a:pt x="2512" y="4980"/>
                    <a:pt x="2177" y="5085"/>
                    <a:pt x="1821" y="5022"/>
                  </a:cubicBezTo>
                  <a:cubicBezTo>
                    <a:pt x="1507" y="4980"/>
                    <a:pt x="1193" y="4897"/>
                    <a:pt x="880" y="4792"/>
                  </a:cubicBezTo>
                  <a:cubicBezTo>
                    <a:pt x="566" y="4666"/>
                    <a:pt x="231" y="4541"/>
                    <a:pt x="1" y="4164"/>
                  </a:cubicBezTo>
                  <a:cubicBezTo>
                    <a:pt x="440" y="3557"/>
                    <a:pt x="1047" y="3160"/>
                    <a:pt x="1821" y="3160"/>
                  </a:cubicBezTo>
                  <a:cubicBezTo>
                    <a:pt x="2595" y="3160"/>
                    <a:pt x="3349" y="3244"/>
                    <a:pt x="4123" y="3306"/>
                  </a:cubicBezTo>
                  <a:cubicBezTo>
                    <a:pt x="4311" y="3306"/>
                    <a:pt x="4499" y="3390"/>
                    <a:pt x="4646" y="3348"/>
                  </a:cubicBezTo>
                  <a:cubicBezTo>
                    <a:pt x="4813" y="3327"/>
                    <a:pt x="4939" y="3223"/>
                    <a:pt x="5169" y="3118"/>
                  </a:cubicBezTo>
                  <a:cubicBezTo>
                    <a:pt x="5043" y="2951"/>
                    <a:pt x="4960" y="2825"/>
                    <a:pt x="4855" y="2741"/>
                  </a:cubicBezTo>
                  <a:cubicBezTo>
                    <a:pt x="4541" y="2469"/>
                    <a:pt x="4478" y="2260"/>
                    <a:pt x="4604" y="1946"/>
                  </a:cubicBezTo>
                  <a:cubicBezTo>
                    <a:pt x="4688" y="1779"/>
                    <a:pt x="4792" y="1632"/>
                    <a:pt x="4897" y="1486"/>
                  </a:cubicBezTo>
                  <a:cubicBezTo>
                    <a:pt x="5755" y="398"/>
                    <a:pt x="6906" y="0"/>
                    <a:pt x="8245" y="147"/>
                  </a:cubicBezTo>
                  <a:cubicBezTo>
                    <a:pt x="9144" y="252"/>
                    <a:pt x="9647" y="816"/>
                    <a:pt x="9667" y="1737"/>
                  </a:cubicBezTo>
                  <a:cubicBezTo>
                    <a:pt x="9667" y="2093"/>
                    <a:pt x="9647" y="2428"/>
                    <a:pt x="9521" y="2783"/>
                  </a:cubicBezTo>
                  <a:cubicBezTo>
                    <a:pt x="9416" y="2993"/>
                    <a:pt x="9458" y="3202"/>
                    <a:pt x="9626" y="3348"/>
                  </a:cubicBezTo>
                  <a:cubicBezTo>
                    <a:pt x="9772" y="3516"/>
                    <a:pt x="10044" y="3516"/>
                    <a:pt x="10274" y="3348"/>
                  </a:cubicBezTo>
                  <a:cubicBezTo>
                    <a:pt x="10483" y="3202"/>
                    <a:pt x="10693" y="3034"/>
                    <a:pt x="10923" y="2888"/>
                  </a:cubicBezTo>
                  <a:cubicBezTo>
                    <a:pt x="12220" y="2072"/>
                    <a:pt x="13517" y="1988"/>
                    <a:pt x="14794" y="2888"/>
                  </a:cubicBezTo>
                  <a:cubicBezTo>
                    <a:pt x="15380" y="3265"/>
                    <a:pt x="15945" y="3683"/>
                    <a:pt x="16405" y="4269"/>
                  </a:cubicBezTo>
                  <a:cubicBezTo>
                    <a:pt x="16635" y="4562"/>
                    <a:pt x="16844" y="4897"/>
                    <a:pt x="16886" y="5294"/>
                  </a:cubicBezTo>
                  <a:cubicBezTo>
                    <a:pt x="16949" y="5629"/>
                    <a:pt x="16865" y="5943"/>
                    <a:pt x="16614" y="6152"/>
                  </a:cubicBezTo>
                  <a:cubicBezTo>
                    <a:pt x="16405" y="6298"/>
                    <a:pt x="16196" y="6487"/>
                    <a:pt x="15945" y="6633"/>
                  </a:cubicBezTo>
                  <a:cubicBezTo>
                    <a:pt x="15505" y="6780"/>
                    <a:pt x="15003" y="7010"/>
                    <a:pt x="14459" y="7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9"/>
            <p:cNvSpPr/>
            <p:nvPr/>
          </p:nvSpPr>
          <p:spPr>
            <a:xfrm>
              <a:off x="622013" y="907250"/>
              <a:ext cx="475525" cy="287725"/>
            </a:xfrm>
            <a:custGeom>
              <a:avLst/>
              <a:gdLst/>
              <a:ahLst/>
              <a:cxnLst/>
              <a:rect l="l" t="t" r="r" b="b"/>
              <a:pathLst>
                <a:path w="19021" h="11509" extrusionOk="0">
                  <a:moveTo>
                    <a:pt x="16865" y="8684"/>
                  </a:moveTo>
                  <a:cubicBezTo>
                    <a:pt x="16928" y="8810"/>
                    <a:pt x="16949" y="8914"/>
                    <a:pt x="16970" y="9019"/>
                  </a:cubicBezTo>
                  <a:cubicBezTo>
                    <a:pt x="17179" y="9646"/>
                    <a:pt x="16928" y="10170"/>
                    <a:pt x="16426" y="10483"/>
                  </a:cubicBezTo>
                  <a:cubicBezTo>
                    <a:pt x="15652" y="10986"/>
                    <a:pt x="14752" y="11341"/>
                    <a:pt x="13790" y="11404"/>
                  </a:cubicBezTo>
                  <a:cubicBezTo>
                    <a:pt x="12346" y="11509"/>
                    <a:pt x="11111" y="11132"/>
                    <a:pt x="10044" y="10149"/>
                  </a:cubicBezTo>
                  <a:cubicBezTo>
                    <a:pt x="10002" y="10086"/>
                    <a:pt x="9919" y="10044"/>
                    <a:pt x="9793" y="9960"/>
                  </a:cubicBezTo>
                  <a:cubicBezTo>
                    <a:pt x="9270" y="10232"/>
                    <a:pt x="8705" y="10483"/>
                    <a:pt x="8161" y="10755"/>
                  </a:cubicBezTo>
                  <a:cubicBezTo>
                    <a:pt x="7952" y="10860"/>
                    <a:pt x="7722" y="10965"/>
                    <a:pt x="7512" y="10965"/>
                  </a:cubicBezTo>
                  <a:cubicBezTo>
                    <a:pt x="6487" y="10986"/>
                    <a:pt x="5441" y="11027"/>
                    <a:pt x="4416" y="11006"/>
                  </a:cubicBezTo>
                  <a:cubicBezTo>
                    <a:pt x="3621" y="10986"/>
                    <a:pt x="2993" y="10567"/>
                    <a:pt x="2491" y="9918"/>
                  </a:cubicBezTo>
                  <a:cubicBezTo>
                    <a:pt x="2282" y="9646"/>
                    <a:pt x="2177" y="9354"/>
                    <a:pt x="2177" y="9019"/>
                  </a:cubicBezTo>
                  <a:cubicBezTo>
                    <a:pt x="2177" y="8307"/>
                    <a:pt x="2156" y="7617"/>
                    <a:pt x="2491" y="6905"/>
                  </a:cubicBezTo>
                  <a:cubicBezTo>
                    <a:pt x="2282" y="6801"/>
                    <a:pt x="2093" y="6717"/>
                    <a:pt x="1947" y="6633"/>
                  </a:cubicBezTo>
                  <a:cubicBezTo>
                    <a:pt x="1486" y="6403"/>
                    <a:pt x="1026" y="6194"/>
                    <a:pt x="629" y="5901"/>
                  </a:cubicBezTo>
                  <a:cubicBezTo>
                    <a:pt x="64" y="5483"/>
                    <a:pt x="1" y="4708"/>
                    <a:pt x="524" y="4206"/>
                  </a:cubicBezTo>
                  <a:cubicBezTo>
                    <a:pt x="1152" y="3600"/>
                    <a:pt x="1884" y="3160"/>
                    <a:pt x="2805" y="3139"/>
                  </a:cubicBezTo>
                  <a:cubicBezTo>
                    <a:pt x="3223" y="3139"/>
                    <a:pt x="3621" y="3160"/>
                    <a:pt x="4039" y="3160"/>
                  </a:cubicBezTo>
                  <a:lnTo>
                    <a:pt x="4771" y="3160"/>
                  </a:lnTo>
                  <a:cubicBezTo>
                    <a:pt x="4813" y="2135"/>
                    <a:pt x="5462" y="1507"/>
                    <a:pt x="6152" y="921"/>
                  </a:cubicBezTo>
                  <a:cubicBezTo>
                    <a:pt x="6822" y="315"/>
                    <a:pt x="7659" y="1"/>
                    <a:pt x="8580" y="1"/>
                  </a:cubicBezTo>
                  <a:lnTo>
                    <a:pt x="9375" y="1"/>
                  </a:lnTo>
                  <a:cubicBezTo>
                    <a:pt x="10672" y="43"/>
                    <a:pt x="11572" y="859"/>
                    <a:pt x="11739" y="2135"/>
                  </a:cubicBezTo>
                  <a:cubicBezTo>
                    <a:pt x="11781" y="2281"/>
                    <a:pt x="11802" y="2407"/>
                    <a:pt x="11844" y="2616"/>
                  </a:cubicBezTo>
                  <a:cubicBezTo>
                    <a:pt x="12053" y="2532"/>
                    <a:pt x="12220" y="2491"/>
                    <a:pt x="12367" y="2428"/>
                  </a:cubicBezTo>
                  <a:cubicBezTo>
                    <a:pt x="13162" y="2114"/>
                    <a:pt x="13978" y="2093"/>
                    <a:pt x="14815" y="2198"/>
                  </a:cubicBezTo>
                  <a:cubicBezTo>
                    <a:pt x="15066" y="2219"/>
                    <a:pt x="15338" y="2323"/>
                    <a:pt x="15568" y="2449"/>
                  </a:cubicBezTo>
                  <a:cubicBezTo>
                    <a:pt x="16531" y="2930"/>
                    <a:pt x="17367" y="3558"/>
                    <a:pt x="18079" y="4374"/>
                  </a:cubicBezTo>
                  <a:cubicBezTo>
                    <a:pt x="18539" y="4897"/>
                    <a:pt x="18895" y="5524"/>
                    <a:pt x="18958" y="6257"/>
                  </a:cubicBezTo>
                  <a:cubicBezTo>
                    <a:pt x="19020" y="6822"/>
                    <a:pt x="18853" y="7324"/>
                    <a:pt x="18414" y="7659"/>
                  </a:cubicBezTo>
                  <a:cubicBezTo>
                    <a:pt x="18016" y="7973"/>
                    <a:pt x="17577" y="8203"/>
                    <a:pt x="17158" y="8496"/>
                  </a:cubicBezTo>
                  <a:cubicBezTo>
                    <a:pt x="17116" y="8558"/>
                    <a:pt x="17012" y="8600"/>
                    <a:pt x="16865" y="8684"/>
                  </a:cubicBezTo>
                  <a:close/>
                  <a:moveTo>
                    <a:pt x="15589" y="8140"/>
                  </a:moveTo>
                  <a:cubicBezTo>
                    <a:pt x="16133" y="7868"/>
                    <a:pt x="16635" y="7659"/>
                    <a:pt x="17137" y="7408"/>
                  </a:cubicBezTo>
                  <a:cubicBezTo>
                    <a:pt x="17367" y="7261"/>
                    <a:pt x="17577" y="7115"/>
                    <a:pt x="17786" y="6926"/>
                  </a:cubicBezTo>
                  <a:cubicBezTo>
                    <a:pt x="18058" y="6696"/>
                    <a:pt x="18121" y="6403"/>
                    <a:pt x="18079" y="6069"/>
                  </a:cubicBezTo>
                  <a:cubicBezTo>
                    <a:pt x="17995" y="5671"/>
                    <a:pt x="17807" y="5357"/>
                    <a:pt x="17577" y="5043"/>
                  </a:cubicBezTo>
                  <a:cubicBezTo>
                    <a:pt x="17137" y="4499"/>
                    <a:pt x="16551" y="4081"/>
                    <a:pt x="15986" y="3662"/>
                  </a:cubicBezTo>
                  <a:cubicBezTo>
                    <a:pt x="14668" y="2763"/>
                    <a:pt x="13392" y="2867"/>
                    <a:pt x="12116" y="3662"/>
                  </a:cubicBezTo>
                  <a:cubicBezTo>
                    <a:pt x="11865" y="3788"/>
                    <a:pt x="11697" y="3976"/>
                    <a:pt x="11467" y="4123"/>
                  </a:cubicBezTo>
                  <a:cubicBezTo>
                    <a:pt x="11216" y="4290"/>
                    <a:pt x="10965" y="4290"/>
                    <a:pt x="10797" y="4123"/>
                  </a:cubicBezTo>
                  <a:cubicBezTo>
                    <a:pt x="10651" y="3976"/>
                    <a:pt x="10588" y="3767"/>
                    <a:pt x="10693" y="3558"/>
                  </a:cubicBezTo>
                  <a:cubicBezTo>
                    <a:pt x="10860" y="3202"/>
                    <a:pt x="10881" y="2867"/>
                    <a:pt x="10860" y="2511"/>
                  </a:cubicBezTo>
                  <a:cubicBezTo>
                    <a:pt x="10818" y="1591"/>
                    <a:pt x="10358" y="1026"/>
                    <a:pt x="9416" y="900"/>
                  </a:cubicBezTo>
                  <a:cubicBezTo>
                    <a:pt x="8056" y="754"/>
                    <a:pt x="6906" y="1172"/>
                    <a:pt x="6069" y="2260"/>
                  </a:cubicBezTo>
                  <a:cubicBezTo>
                    <a:pt x="5964" y="2407"/>
                    <a:pt x="5859" y="2553"/>
                    <a:pt x="5776" y="2721"/>
                  </a:cubicBezTo>
                  <a:cubicBezTo>
                    <a:pt x="5650" y="3035"/>
                    <a:pt x="5734" y="3265"/>
                    <a:pt x="6048" y="3516"/>
                  </a:cubicBezTo>
                  <a:cubicBezTo>
                    <a:pt x="6152" y="3600"/>
                    <a:pt x="6215" y="3725"/>
                    <a:pt x="6362" y="3892"/>
                  </a:cubicBezTo>
                  <a:cubicBezTo>
                    <a:pt x="6152" y="3997"/>
                    <a:pt x="5985" y="4102"/>
                    <a:pt x="5839" y="4123"/>
                  </a:cubicBezTo>
                  <a:cubicBezTo>
                    <a:pt x="5671" y="4144"/>
                    <a:pt x="5504" y="4102"/>
                    <a:pt x="5315" y="4081"/>
                  </a:cubicBezTo>
                  <a:cubicBezTo>
                    <a:pt x="4541" y="4018"/>
                    <a:pt x="3788" y="3934"/>
                    <a:pt x="3014" y="3934"/>
                  </a:cubicBezTo>
                  <a:cubicBezTo>
                    <a:pt x="2219" y="3934"/>
                    <a:pt x="1612" y="4311"/>
                    <a:pt x="1173" y="4939"/>
                  </a:cubicBezTo>
                  <a:cubicBezTo>
                    <a:pt x="1382" y="5315"/>
                    <a:pt x="1717" y="5441"/>
                    <a:pt x="2072" y="5566"/>
                  </a:cubicBezTo>
                  <a:cubicBezTo>
                    <a:pt x="2344" y="5692"/>
                    <a:pt x="2700" y="5755"/>
                    <a:pt x="3014" y="5797"/>
                  </a:cubicBezTo>
                  <a:cubicBezTo>
                    <a:pt x="3349" y="5859"/>
                    <a:pt x="3683" y="5755"/>
                    <a:pt x="4102" y="5880"/>
                  </a:cubicBezTo>
                  <a:cubicBezTo>
                    <a:pt x="3976" y="6089"/>
                    <a:pt x="3893" y="6215"/>
                    <a:pt x="3788" y="6382"/>
                  </a:cubicBezTo>
                  <a:cubicBezTo>
                    <a:pt x="3683" y="6571"/>
                    <a:pt x="3558" y="6717"/>
                    <a:pt x="3495" y="6926"/>
                  </a:cubicBezTo>
                  <a:cubicBezTo>
                    <a:pt x="3349" y="7638"/>
                    <a:pt x="3328" y="8349"/>
                    <a:pt x="3453" y="9019"/>
                  </a:cubicBezTo>
                  <a:cubicBezTo>
                    <a:pt x="3558" y="9500"/>
                    <a:pt x="3872" y="9814"/>
                    <a:pt x="4332" y="9877"/>
                  </a:cubicBezTo>
                  <a:cubicBezTo>
                    <a:pt x="4960" y="9960"/>
                    <a:pt x="5629" y="10065"/>
                    <a:pt x="6278" y="10023"/>
                  </a:cubicBezTo>
                  <a:cubicBezTo>
                    <a:pt x="7722" y="9877"/>
                    <a:pt x="9082" y="9542"/>
                    <a:pt x="9730" y="7993"/>
                  </a:cubicBezTo>
                  <a:cubicBezTo>
                    <a:pt x="9772" y="7889"/>
                    <a:pt x="9940" y="7784"/>
                    <a:pt x="10065" y="7763"/>
                  </a:cubicBezTo>
                  <a:cubicBezTo>
                    <a:pt x="10274" y="7742"/>
                    <a:pt x="10400" y="7931"/>
                    <a:pt x="10442" y="8077"/>
                  </a:cubicBezTo>
                  <a:cubicBezTo>
                    <a:pt x="10484" y="8391"/>
                    <a:pt x="10484" y="8705"/>
                    <a:pt x="10484" y="9019"/>
                  </a:cubicBezTo>
                  <a:cubicBezTo>
                    <a:pt x="11551" y="10128"/>
                    <a:pt x="12178" y="10400"/>
                    <a:pt x="13622" y="10337"/>
                  </a:cubicBezTo>
                  <a:cubicBezTo>
                    <a:pt x="14313" y="10295"/>
                    <a:pt x="14961" y="10190"/>
                    <a:pt x="15631" y="10086"/>
                  </a:cubicBezTo>
                  <a:cubicBezTo>
                    <a:pt x="15798" y="10065"/>
                    <a:pt x="15924" y="9939"/>
                    <a:pt x="16049" y="9856"/>
                  </a:cubicBezTo>
                  <a:cubicBezTo>
                    <a:pt x="16133" y="9291"/>
                    <a:pt x="15714" y="8768"/>
                    <a:pt x="15589" y="8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5617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Cupcake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2694" y="3949220"/>
            <a:ext cx="2996683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kem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kʌpˌkeɪk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45421" y1="6250" x2="58608" y2="25938"/>
                        <a14:foregroundMark x1="75458" y1="8125" x2="93407" y2="30312"/>
                        <a14:foregroundMark x1="83516" y1="20000" x2="87179" y2="30000"/>
                        <a14:foregroundMark x1="78755" y1="25625" x2="76923" y2="35000"/>
                        <a14:foregroundMark x1="42857" y1="29063" x2="56044" y2="28438"/>
                        <a14:foregroundMark x1="12088" y1="40625" x2="24542" y2="59062"/>
                        <a14:foregroundMark x1="20513" y1="46250" x2="10989" y2="62813"/>
                        <a14:foregroundMark x1="48718" y1="40313" x2="59707" y2="63125"/>
                        <a14:foregroundMark x1="59341" y1="49375" x2="47985" y2="62813"/>
                        <a14:foregroundMark x1="79121" y1="42500" x2="91575" y2="63125"/>
                        <a14:foregroundMark x1="8425" y1="81250" x2="22711" y2="98125"/>
                        <a14:foregroundMark x1="47253" y1="75625" x2="56777" y2="93750"/>
                        <a14:foregroundMark x1="11355" y1="76250" x2="21245" y2="88750"/>
                        <a14:foregroundMark x1="85348" y1="69688" x2="96703" y2="9468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41743" y="1397092"/>
            <a:ext cx="3332878" cy="3906670"/>
          </a:xfrm>
          <a:prstGeom prst="rect">
            <a:avLst/>
          </a:prstGeom>
        </p:spPr>
      </p:pic>
      <p:pic>
        <p:nvPicPr>
          <p:cNvPr id="5" name="cupcak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892800" y="322580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6576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86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Chicken pasta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552737" y="2860315"/>
            <a:ext cx="2941265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ʧɪkɪn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pæstə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chicken past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261833" y="2620267"/>
            <a:ext cx="406400" cy="406400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224090" y="1886845"/>
            <a:ext cx="4816054" cy="2501828"/>
            <a:chOff x="1224090" y="1886845"/>
            <a:chExt cx="4816054" cy="2501828"/>
          </a:xfrm>
        </p:grpSpPr>
        <p:pic>
          <p:nvPicPr>
            <p:cNvPr id="140" name="Picture 139"/>
            <p:cNvPicPr/>
            <p:nvPr/>
          </p:nvPicPr>
          <p:blipFill>
            <a:blip r:embed="rId6"/>
            <a:srcRect l="1803" r="1803"/>
            <a:stretch>
              <a:fillRect/>
            </a:stretch>
          </p:blipFill>
          <p:spPr>
            <a:xfrm>
              <a:off x="1224090" y="1886845"/>
              <a:ext cx="2823575" cy="2484578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989277" y="3210810"/>
              <a:ext cx="2050867" cy="117786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12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36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Chicken curry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6" y="3792222"/>
            <a:ext cx="2848901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6" y="2791757"/>
            <a:ext cx="2534483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ʧɪkɪn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kʌri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 descr="Chicken Cartoon png download - 617*740 - Free Transparent Curry png  Download. - CleanPNG / KissPN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10000" r="91000">
                        <a14:foregroundMark x1="61000" y1="70270" x2="79889" y2="964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552487">
            <a:off x="929881" y="1335052"/>
            <a:ext cx="5065267" cy="4164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chicken curr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079297" y="2496584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9283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2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 err="1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Omelet</a:t>
            </a:r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20562" y="3996266"/>
            <a:ext cx="3567950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ốp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la</a:t>
            </a: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ɒmlɪt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6071" l="0" r="100000">
                        <a14:foregroundMark x1="43617" y1="9643" x2="15106" y2="242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90479" y="1883069"/>
            <a:ext cx="4268899" cy="2939461"/>
          </a:xfrm>
          <a:prstGeom prst="rect">
            <a:avLst/>
          </a:prstGeom>
        </p:spPr>
      </p:pic>
      <p:pic>
        <p:nvPicPr>
          <p:cNvPr id="5" name="omele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801895" y="231990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4489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67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Spaghetti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spageti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spəˈgɛti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5"/>
          <a:srcRect/>
          <a:stretch>
            <a:fillRect/>
          </a:stretch>
        </p:blipFill>
        <p:spPr>
          <a:xfrm>
            <a:off x="1989750" y="1875426"/>
            <a:ext cx="4122996" cy="2888601"/>
          </a:xfrm>
          <a:prstGeom prst="rect">
            <a:avLst/>
          </a:prstGeom>
        </p:spPr>
      </p:pic>
      <p:pic>
        <p:nvPicPr>
          <p:cNvPr id="4" name="spaghetti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836576" y="244340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8798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96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Fries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793605" y="3876403"/>
            <a:ext cx="306133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Khoai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tây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fraɪz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8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018722" y="1861898"/>
            <a:ext cx="3637552" cy="2794095"/>
          </a:xfrm>
          <a:prstGeom prst="rect">
            <a:avLst/>
          </a:prstGeom>
        </p:spPr>
      </p:pic>
      <p:pic>
        <p:nvPicPr>
          <p:cNvPr id="4" name="fries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448543" y="2359267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9123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96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Seafood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Hải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siːfuːd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84" b="89844" l="1660" r="97266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36590" y="1057385"/>
            <a:ext cx="4847594" cy="4847594"/>
          </a:xfrm>
          <a:prstGeom prst="rect">
            <a:avLst/>
          </a:prstGeom>
        </p:spPr>
      </p:pic>
      <p:pic>
        <p:nvPicPr>
          <p:cNvPr id="5" name="seafood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195133" y="232927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0491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110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95180" y="1297347"/>
            <a:ext cx="3050056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Smell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 (v)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576916" y="2856390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Ngửi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026833" y="2018103"/>
            <a:ext cx="1494276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smɛl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2501197" y="904351"/>
            <a:ext cx="2337981" cy="2112685"/>
          </a:xfrm>
          <a:prstGeom prst="rect">
            <a:avLst/>
          </a:prstGeom>
        </p:spPr>
      </p:pic>
      <p:pic>
        <p:nvPicPr>
          <p:cNvPr id="140" name="Picture 139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2785368" y="3911551"/>
            <a:ext cx="2054484" cy="2159853"/>
          </a:xfrm>
          <a:prstGeom prst="rect">
            <a:avLst/>
          </a:prstGeom>
        </p:spPr>
      </p:pic>
      <p:sp>
        <p:nvSpPr>
          <p:cNvPr id="141" name="Google Shape;1270;p56"/>
          <p:cNvSpPr txBox="1">
            <a:spLocks noGrp="1"/>
          </p:cNvSpPr>
          <p:nvPr>
            <p:ph type="title"/>
          </p:nvPr>
        </p:nvSpPr>
        <p:spPr>
          <a:xfrm>
            <a:off x="5505424" y="3950416"/>
            <a:ext cx="3019740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Taste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(v)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2" name="Subtitle 2"/>
          <p:cNvSpPr txBox="1">
            <a:spLocks/>
          </p:cNvSpPr>
          <p:nvPr/>
        </p:nvSpPr>
        <p:spPr>
          <a:xfrm>
            <a:off x="5486572" y="5410090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Nếm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Subtitle 2"/>
          <p:cNvSpPr txBox="1">
            <a:spLocks/>
          </p:cNvSpPr>
          <p:nvPr/>
        </p:nvSpPr>
        <p:spPr>
          <a:xfrm>
            <a:off x="5937077" y="4671172"/>
            <a:ext cx="1494276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teɪst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smell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548361" y="1683684"/>
            <a:ext cx="406400" cy="406400"/>
          </a:xfrm>
          <a:prstGeom prst="rect">
            <a:avLst/>
          </a:prstGeom>
        </p:spPr>
      </p:pic>
      <p:pic>
        <p:nvPicPr>
          <p:cNvPr id="5" name="taste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462469" y="427146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2131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81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7" dur="81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141" grpId="0"/>
      <p:bldP spid="142" grpId="0"/>
      <p:bldP spid="14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6305396" y="965347"/>
            <a:ext cx="401050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Ice-cream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9064" t="8666" r="12287" b="19442"/>
          <a:stretch/>
        </p:blipFill>
        <p:spPr>
          <a:xfrm>
            <a:off x="578706" y="1862388"/>
            <a:ext cx="2087065" cy="206039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1"/>
          <a:srcRect l="21506" t="7459" r="11788" b="7759"/>
          <a:stretch/>
        </p:blipFill>
        <p:spPr>
          <a:xfrm>
            <a:off x="4826434" y="430228"/>
            <a:ext cx="1827889" cy="231637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056" b="93056" l="4111" r="962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39450" y="4642247"/>
            <a:ext cx="2528519" cy="2022815"/>
          </a:xfrm>
          <a:prstGeom prst="rect">
            <a:avLst/>
          </a:prstGeom>
        </p:spPr>
      </p:pic>
      <p:sp>
        <p:nvSpPr>
          <p:cNvPr id="140" name="Google Shape;1270;p56"/>
          <p:cNvSpPr txBox="1">
            <a:spLocks noGrp="1"/>
          </p:cNvSpPr>
          <p:nvPr>
            <p:ph type="title"/>
          </p:nvPr>
        </p:nvSpPr>
        <p:spPr>
          <a:xfrm>
            <a:off x="2658168" y="3130736"/>
            <a:ext cx="4926992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Orange juice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1" name="Google Shape;1270;p56"/>
          <p:cNvSpPr txBox="1">
            <a:spLocks noGrp="1"/>
          </p:cNvSpPr>
          <p:nvPr>
            <p:ph type="title"/>
          </p:nvPr>
        </p:nvSpPr>
        <p:spPr>
          <a:xfrm>
            <a:off x="5608846" y="5158095"/>
            <a:ext cx="3156462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Cheese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88401" y="3918115"/>
            <a:ext cx="281699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0" i="0" dirty="0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b="0" i="0" dirty="0" err="1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ɒrɪnʤ</a:t>
            </a:r>
            <a:r>
              <a:rPr lang="en-US" sz="3200" b="0" i="0" dirty="0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b="0" i="0" dirty="0" err="1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ʤuːs</a:t>
            </a:r>
            <a:r>
              <a:rPr lang="en-US" sz="3200" b="0" i="0" dirty="0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868159" y="5989444"/>
            <a:ext cx="220723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0" i="0" dirty="0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b="0" i="0" dirty="0" err="1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ʧiːz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7346247" y="1934486"/>
            <a:ext cx="220723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b="0" i="0" dirty="0" err="1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aɪs</a:t>
            </a:r>
            <a:r>
              <a:rPr lang="en-US" sz="3200" b="0" i="0" dirty="0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b="0" i="0" dirty="0" err="1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kriːm</a:t>
            </a:r>
            <a:r>
              <a:rPr lang="en-US" sz="3200" b="0" i="0" dirty="0">
                <a:solidFill>
                  <a:srgbClr val="373737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ice cream (1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14249" y="1665208"/>
            <a:ext cx="406400" cy="406400"/>
          </a:xfrm>
          <a:prstGeom prst="rect">
            <a:avLst/>
          </a:prstGeom>
        </p:spPr>
      </p:pic>
      <p:pic>
        <p:nvPicPr>
          <p:cNvPr id="10" name="orange juice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358908" y="3428894"/>
            <a:ext cx="406400" cy="406400"/>
          </a:xfrm>
          <a:prstGeom prst="rect">
            <a:avLst/>
          </a:prstGeom>
        </p:spPr>
      </p:pic>
      <p:pic>
        <p:nvPicPr>
          <p:cNvPr id="11" name="cheese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074904" y="569110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6483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912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1368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93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1270" grpId="0"/>
      <p:bldP spid="140" grpId="0"/>
      <p:bldP spid="141" grpId="0"/>
      <p:bldP spid="7" grpId="0"/>
      <p:bldP spid="14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787818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US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Chocolate cake </a:t>
            </a:r>
            <a:r>
              <a:rPr lang="en-US" sz="36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sz="36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327136" y="3832539"/>
            <a:ext cx="3950345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ngọt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socola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839402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ʧɒkəlɪt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keɪk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648" b="97819" l="0" r="97381">
                        <a14:foregroundMark x1="6190" y1="60748" x2="8571" y2="78193"/>
                        <a14:foregroundMark x1="17381" y1="80062" x2="36429" y2="83801"/>
                        <a14:foregroundMark x1="13810" y1="79128" x2="26905" y2="9174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3515" y="1457468"/>
            <a:ext cx="4588715" cy="3507089"/>
          </a:xfrm>
          <a:prstGeom prst="rect">
            <a:avLst/>
          </a:prstGeom>
        </p:spPr>
      </p:pic>
      <p:pic>
        <p:nvPicPr>
          <p:cNvPr id="5" name="chocolate cak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383478" y="2566886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2074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24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6278618" y="2082570"/>
            <a:ext cx="3762175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clothes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sz="32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344287" y="3850804"/>
            <a:ext cx="2232288" cy="579200"/>
          </a:xfrm>
        </p:spPr>
        <p:txBody>
          <a:bodyPr>
            <a:noAutofit/>
          </a:bodyPr>
          <a:lstStyle/>
          <a:p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Quần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728574" y="1641122"/>
            <a:ext cx="3801675" cy="4022142"/>
            <a:chOff x="1728574" y="1641122"/>
            <a:chExt cx="3801675" cy="4022142"/>
          </a:xfrm>
        </p:grpSpPr>
        <p:pic>
          <p:nvPicPr>
            <p:cNvPr id="138" name="Picture 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728574" y="1641122"/>
              <a:ext cx="3801675" cy="1116742"/>
            </a:xfrm>
            <a:prstGeom prst="rect">
              <a:avLst/>
            </a:prstGeom>
          </p:spPr>
        </p:pic>
        <p:pic>
          <p:nvPicPr>
            <p:cNvPr id="139" name="Picture 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1740432" y="3157846"/>
              <a:ext cx="3528758" cy="2505418"/>
            </a:xfrm>
            <a:prstGeom prst="rect">
              <a:avLst/>
            </a:prstGeom>
          </p:spPr>
        </p:pic>
      </p:grpSp>
      <p:sp>
        <p:nvSpPr>
          <p:cNvPr id="140" name="Subtitle 2"/>
          <p:cNvSpPr txBox="1">
            <a:spLocks/>
          </p:cNvSpPr>
          <p:nvPr/>
        </p:nvSpPr>
        <p:spPr>
          <a:xfrm>
            <a:off x="7344287" y="3015620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kləʊðz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clothes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708128" y="287348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3174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00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4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A chef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bếp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/ə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ʃɛf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3207" l="0" r="99231">
                        <a14:foregroundMark x1="43077" y1="5844" x2="62769" y2="23959"/>
                        <a14:foregroundMark x1="44846" y1="18115" x2="41231" y2="34916"/>
                        <a14:foregroundMark x1="21923" y1="38714" x2="49846" y2="76991"/>
                        <a14:foregroundMark x1="73923" y1="50840" x2="28462" y2="75822"/>
                        <a14:foregroundMark x1="74769" y1="52812" x2="93923" y2="5281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61219" y="1666822"/>
            <a:ext cx="3733584" cy="3931751"/>
          </a:xfrm>
          <a:prstGeom prst="rect">
            <a:avLst/>
          </a:prstGeom>
        </p:spPr>
      </p:pic>
      <p:pic>
        <p:nvPicPr>
          <p:cNvPr id="5" name="a chef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606374" y="2496584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677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96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Beef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bò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biːf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6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331861" y="1647651"/>
            <a:ext cx="4941790" cy="3073176"/>
          </a:xfrm>
          <a:prstGeom prst="rect">
            <a:avLst/>
          </a:prstGeom>
        </p:spPr>
      </p:pic>
      <p:pic>
        <p:nvPicPr>
          <p:cNvPr id="4" name="beef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991933" y="2252327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180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48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Fish sauce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784587" y="3850129"/>
            <a:ext cx="2645701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mắm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969353" y="2723596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fɪʃ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sɔːs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984065" y="1378847"/>
            <a:ext cx="3598444" cy="3544861"/>
            <a:chOff x="2304232" y="1018440"/>
            <a:chExt cx="3598444" cy="3544861"/>
          </a:xfrm>
        </p:grpSpPr>
        <p:pic>
          <p:nvPicPr>
            <p:cNvPr id="140" name="Picture 9"/>
            <p:cNvPicPr>
              <a:picLocks noChangeAspect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>
            <a:xfrm flipH="1">
              <a:off x="2304232" y="1018440"/>
              <a:ext cx="2016598" cy="3544861"/>
            </a:xfrm>
            <a:prstGeom prst="rect">
              <a:avLst/>
            </a:prstGeom>
          </p:spPr>
        </p:pic>
        <p:pic>
          <p:nvPicPr>
            <p:cNvPr id="141" name="Picture 7"/>
            <p:cNvPicPr>
              <a:picLocks noChangeAspect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>
            <a:xfrm>
              <a:off x="4032199" y="3388405"/>
              <a:ext cx="1870477" cy="1107088"/>
            </a:xfrm>
            <a:prstGeom prst="rect">
              <a:avLst/>
            </a:prstGeom>
          </p:spPr>
        </p:pic>
      </p:grpSp>
      <p:pic>
        <p:nvPicPr>
          <p:cNvPr id="5" name="fish sauc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120213" y="231167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2743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15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2329873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Fry</a:t>
            </a:r>
            <a:r>
              <a:rPr lang="en-GB" sz="2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 (v)</a:t>
            </a:r>
            <a:endParaRPr sz="22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665368" y="3220636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Rán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007910" y="2589917"/>
            <a:ext cx="1352610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fraɪ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2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 rot="18424869">
            <a:off x="1580199" y="2079057"/>
            <a:ext cx="3828704" cy="2548482"/>
          </a:xfrm>
          <a:prstGeom prst="rect">
            <a:avLst/>
          </a:prstGeom>
        </p:spPr>
      </p:pic>
      <p:sp>
        <p:nvSpPr>
          <p:cNvPr id="140" name="Google Shape;1270;p56"/>
          <p:cNvSpPr txBox="1">
            <a:spLocks noGrp="1"/>
          </p:cNvSpPr>
          <p:nvPr>
            <p:ph type="title"/>
          </p:nvPr>
        </p:nvSpPr>
        <p:spPr>
          <a:xfrm>
            <a:off x="6516304" y="4108075"/>
            <a:ext cx="4603238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Fried eggs</a:t>
            </a:r>
            <a:r>
              <a:rPr lang="en-GB" sz="2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 (n)</a:t>
            </a:r>
            <a:endParaRPr sz="22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1" name="Subtitle 2"/>
          <p:cNvSpPr txBox="1">
            <a:spLocks/>
          </p:cNvSpPr>
          <p:nvPr/>
        </p:nvSpPr>
        <p:spPr>
          <a:xfrm>
            <a:off x="7451275" y="5599613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rán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Subtitle 2"/>
          <p:cNvSpPr txBox="1">
            <a:spLocks/>
          </p:cNvSpPr>
          <p:nvPr/>
        </p:nvSpPr>
        <p:spPr>
          <a:xfrm>
            <a:off x="7793817" y="4968894"/>
            <a:ext cx="1352610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fraɪ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4881" t="13091" r="8097" b="18959"/>
          <a:stretch/>
        </p:blipFill>
        <p:spPr>
          <a:xfrm>
            <a:off x="4334967" y="4226428"/>
            <a:ext cx="1778593" cy="1484931"/>
          </a:xfrm>
          <a:prstGeom prst="rect">
            <a:avLst/>
          </a:prstGeom>
        </p:spPr>
      </p:pic>
      <p:pic>
        <p:nvPicPr>
          <p:cNvPr id="5" name="fried eggs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853314" y="4925647"/>
            <a:ext cx="406400" cy="406400"/>
          </a:xfrm>
          <a:prstGeom prst="rect">
            <a:avLst/>
          </a:prstGeom>
        </p:spPr>
      </p:pic>
      <p:pic>
        <p:nvPicPr>
          <p:cNvPr id="6" name="fry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623282" y="205112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2572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24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134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  <p:bldP spid="140" grpId="0"/>
      <p:bldP spid="141" grpId="0"/>
      <p:bldP spid="14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506324" y="-22417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Google Shape;1270;p56"/>
          <p:cNvSpPr txBox="1">
            <a:spLocks noGrp="1"/>
          </p:cNvSpPr>
          <p:nvPr>
            <p:ph type="title"/>
          </p:nvPr>
        </p:nvSpPr>
        <p:spPr>
          <a:xfrm>
            <a:off x="4684315" y="1126648"/>
            <a:ext cx="2329873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grill</a:t>
            </a:r>
            <a:r>
              <a:rPr lang="en-GB" sz="2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 (v)</a:t>
            </a:r>
            <a:endParaRPr sz="22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1" name="Subtitle 2"/>
          <p:cNvSpPr txBox="1">
            <a:spLocks/>
          </p:cNvSpPr>
          <p:nvPr/>
        </p:nvSpPr>
        <p:spPr>
          <a:xfrm>
            <a:off x="4763992" y="2618186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Nướng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Subtitle 2"/>
          <p:cNvSpPr txBox="1">
            <a:spLocks/>
          </p:cNvSpPr>
          <p:nvPr/>
        </p:nvSpPr>
        <p:spPr>
          <a:xfrm>
            <a:off x="5106534" y="1987467"/>
            <a:ext cx="1352610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grɪl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Google Shape;1270;p56"/>
          <p:cNvSpPr txBox="1">
            <a:spLocks noGrp="1"/>
          </p:cNvSpPr>
          <p:nvPr>
            <p:ph type="title"/>
          </p:nvPr>
        </p:nvSpPr>
        <p:spPr>
          <a:xfrm>
            <a:off x="5841061" y="3566893"/>
            <a:ext cx="5102861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Grilled meat </a:t>
            </a:r>
            <a:r>
              <a:rPr lang="en-GB" sz="2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sz="22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4" name="Subtitle 2"/>
          <p:cNvSpPr txBox="1">
            <a:spLocks/>
          </p:cNvSpPr>
          <p:nvPr/>
        </p:nvSpPr>
        <p:spPr>
          <a:xfrm>
            <a:off x="6903318" y="5147946"/>
            <a:ext cx="2718436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nướng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Subtitle 2"/>
          <p:cNvSpPr txBox="1">
            <a:spLocks/>
          </p:cNvSpPr>
          <p:nvPr/>
        </p:nvSpPr>
        <p:spPr>
          <a:xfrm>
            <a:off x="7014085" y="4476983"/>
            <a:ext cx="2582115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grɪld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miːt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6" name="Picture 4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294468" y="3830801"/>
            <a:ext cx="3045892" cy="203122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grill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752923" y="1552552"/>
            <a:ext cx="406400" cy="406400"/>
          </a:xfrm>
          <a:prstGeom prst="rect">
            <a:avLst/>
          </a:prstGeom>
        </p:spPr>
      </p:pic>
      <p:pic>
        <p:nvPicPr>
          <p:cNvPr id="148" name="Picture 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flipH="1">
            <a:off x="2683564" y="982889"/>
            <a:ext cx="1791249" cy="2246080"/>
          </a:xfrm>
          <a:prstGeom prst="rect">
            <a:avLst/>
          </a:prstGeom>
        </p:spPr>
      </p:pic>
      <p:pic>
        <p:nvPicPr>
          <p:cNvPr id="7" name="grilled meat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0464735" y="429368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7032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696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2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9" dur="122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40" grpId="0"/>
      <p:bldP spid="141" grpId="0"/>
      <p:bldP spid="143" grpId="0"/>
      <p:bldP spid="144" grpId="0"/>
      <p:bldP spid="14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Herb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Rau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thơm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79908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hɜːb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259345" y="745208"/>
            <a:ext cx="3367687" cy="4746251"/>
            <a:chOff x="2259345" y="745208"/>
            <a:chExt cx="3367687" cy="4746251"/>
          </a:xfrm>
        </p:grpSpPr>
        <p:pic>
          <p:nvPicPr>
            <p:cNvPr id="138" name="Picture 5"/>
            <p:cNvPicPr>
              <a:picLocks noChangeAspect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>
            <a:xfrm>
              <a:off x="2259345" y="3058305"/>
              <a:ext cx="3367687" cy="2433154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3349586">
              <a:off x="3163465" y="745208"/>
              <a:ext cx="2274005" cy="2578832"/>
            </a:xfrm>
            <a:prstGeom prst="rect">
              <a:avLst/>
            </a:prstGeom>
          </p:spPr>
        </p:pic>
      </p:grpSp>
      <p:pic>
        <p:nvPicPr>
          <p:cNvPr id="6" name="herb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625343" y="212607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938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55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Lamb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061717" y="3792222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cừu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læm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156" b="90000" l="4479" r="96458">
                        <a14:foregroundMark x1="92500" y1="34375" x2="92500" y2="34375"/>
                        <a14:foregroundMark x1="93125" y1="30625" x2="93125" y2="31094"/>
                        <a14:foregroundMark x1="85000" y1="29375" x2="85000" y2="29375"/>
                        <a14:foregroundMark x1="79375" y1="25781" x2="79375" y2="25781"/>
                        <a14:foregroundMark x1="78438" y1="29375" x2="78438" y2="29375"/>
                        <a14:foregroundMark x1="72604" y1="27656" x2="72604" y2="27656"/>
                        <a14:foregroundMark x1="71354" y1="33750" x2="71354" y2="33750"/>
                        <a14:foregroundMark x1="66146" y1="25625" x2="66146" y2="25625"/>
                        <a14:foregroundMark x1="64896" y1="32188" x2="64896" y2="32188"/>
                        <a14:foregroundMark x1="66458" y1="25781" x2="66458" y2="25781"/>
                        <a14:foregroundMark x1="66771" y1="22500" x2="66771" y2="22500"/>
                        <a14:foregroundMark x1="66146" y1="29219" x2="66146" y2="29219"/>
                        <a14:foregroundMark x1="65417" y1="31094" x2="65417" y2="31094"/>
                        <a14:foregroundMark x1="65208" y1="29375" x2="65729" y2="29063"/>
                        <a14:foregroundMark x1="59896" y1="21094" x2="57917" y2="38438"/>
                        <a14:foregroundMark x1="52812" y1="18906" x2="52708" y2="35000"/>
                        <a14:foregroundMark x1="48333" y1="17500" x2="48333" y2="18125"/>
                        <a14:foregroundMark x1="48021" y1="23906" x2="48021" y2="24844"/>
                        <a14:foregroundMark x1="47917" y1="28906" x2="47500" y2="28125"/>
                        <a14:foregroundMark x1="48333" y1="22188" x2="48333" y2="22188"/>
                        <a14:foregroundMark x1="46042" y1="13906" x2="41563" y2="28750"/>
                        <a14:foregroundMark x1="38958" y1="10938" x2="36250" y2="26250"/>
                        <a14:foregroundMark x1="24896" y1="39375" x2="24896" y2="39375"/>
                        <a14:foregroundMark x1="25625" y1="38438" x2="25625" y2="38438"/>
                        <a14:foregroundMark x1="80208" y1="84219" x2="80208" y2="84219"/>
                        <a14:foregroundMark x1="64688" y1="51563" x2="64688" y2="5156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35301" y="1768118"/>
            <a:ext cx="5201625" cy="34677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0" r="99587"/>
                    </a14:imgEffect>
                  </a14:imgLayer>
                </a14:imgProps>
              </a:ext>
            </a:extLst>
          </a:blip>
          <a:srcRect r="-1636" b="17259"/>
          <a:stretch/>
        </p:blipFill>
        <p:spPr>
          <a:xfrm flipH="1">
            <a:off x="481261" y="1662031"/>
            <a:ext cx="1556332" cy="1384189"/>
          </a:xfrm>
          <a:prstGeom prst="rect">
            <a:avLst/>
          </a:prstGeom>
        </p:spPr>
      </p:pic>
      <p:pic>
        <p:nvPicPr>
          <p:cNvPr id="6" name="lamb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619100" y="236709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930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744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270" grpId="0"/>
      <p:bldP spid="3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Noodles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711723" y="3722742"/>
            <a:ext cx="295973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Bún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Phở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nuːdlz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9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633921" y="1729098"/>
            <a:ext cx="4912946" cy="2917062"/>
          </a:xfrm>
          <a:prstGeom prst="rect">
            <a:avLst/>
          </a:prstGeom>
        </p:spPr>
      </p:pic>
      <p:pic>
        <p:nvPicPr>
          <p:cNvPr id="4" name="noodles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363369" y="2450086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8146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93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Pork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76990" y="3828897"/>
            <a:ext cx="223228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lợn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61717" y="2791757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pɔːk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7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468021" y="1964530"/>
            <a:ext cx="3863630" cy="330098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600" b="82800" l="2400" r="100000">
                        <a14:foregroundMark x1="49200" y1="46600" x2="45000" y2="50600"/>
                        <a14:foregroundMark x1="67200" y1="34400" x2="63400" y2="40200"/>
                        <a14:foregroundMark x1="4800" y1="74400" x2="95000" y2="73600"/>
                        <a14:foregroundMark x1="2200" y1="71000" x2="27000" y2="71600"/>
                        <a14:foregroundMark x1="8600" y1="79200" x2="38600" y2="82400"/>
                        <a14:foregroundMark x1="32600" y1="80200" x2="92000" y2="78000"/>
                        <a14:foregroundMark x1="43200" y1="81200" x2="92200" y2="81400"/>
                        <a14:foregroundMark x1="16600" y1="81200" x2="2400" y2="79600"/>
                      </a14:backgroundRemoval>
                    </a14:imgEffect>
                  </a14:imgLayer>
                </a14:imgProps>
              </a:ext>
            </a:extLst>
          </a:blip>
          <a:srcRect l="-363" t="10061" r="-1642" b="4424"/>
          <a:stretch/>
        </p:blipFill>
        <p:spPr>
          <a:xfrm>
            <a:off x="384035" y="3864090"/>
            <a:ext cx="2204375" cy="1848036"/>
          </a:xfrm>
          <a:prstGeom prst="rect">
            <a:avLst/>
          </a:prstGeom>
        </p:spPr>
      </p:pic>
      <p:pic>
        <p:nvPicPr>
          <p:cNvPr id="5" name="pork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591916" y="227809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1353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67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585691" y="1729098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Kebab 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174396" y="4210440"/>
            <a:ext cx="4187038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Thổ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nhĩ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kỳ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59330" y="2741104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kəˈbæb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/>
          <a:srcRect t="15974" b="15929"/>
          <a:stretch/>
        </p:blipFill>
        <p:spPr>
          <a:xfrm>
            <a:off x="1114540" y="1363863"/>
            <a:ext cx="5520349" cy="37592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kebab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642078" y="243115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5222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81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024791" y="254987"/>
            <a:ext cx="2992502" cy="74011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Size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sz="32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26500" y="398405"/>
            <a:ext cx="1249057" cy="579200"/>
          </a:xfrm>
        </p:spPr>
        <p:txBody>
          <a:bodyPr>
            <a:noAutofit/>
          </a:bodyPr>
          <a:lstStyle/>
          <a:p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Cỡ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41" name="Picture 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03006" y="1075227"/>
            <a:ext cx="1794415" cy="1794415"/>
          </a:xfrm>
          <a:prstGeom prst="rect">
            <a:avLst/>
          </a:prstGeom>
        </p:spPr>
      </p:pic>
      <p:pic>
        <p:nvPicPr>
          <p:cNvPr id="142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951661" y="877413"/>
            <a:ext cx="1480626" cy="1480626"/>
          </a:xfrm>
          <a:prstGeom prst="rect">
            <a:avLst/>
          </a:prstGeom>
        </p:spPr>
      </p:pic>
      <p:pic>
        <p:nvPicPr>
          <p:cNvPr id="143" name="Picture 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4913794" y="4103052"/>
            <a:ext cx="1648837" cy="1648837"/>
          </a:xfrm>
          <a:prstGeom prst="rect">
            <a:avLst/>
          </a:prstGeom>
        </p:spPr>
      </p:pic>
      <p:pic>
        <p:nvPicPr>
          <p:cNvPr id="144" name="Picture 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>
            <a:fillRect/>
          </a:stretch>
        </p:blipFill>
        <p:spPr>
          <a:xfrm>
            <a:off x="9155266" y="1127032"/>
            <a:ext cx="2315170" cy="2318067"/>
          </a:xfrm>
          <a:prstGeom prst="rect">
            <a:avLst/>
          </a:prstGeom>
        </p:spPr>
      </p:pic>
      <p:sp>
        <p:nvSpPr>
          <p:cNvPr id="145" name="Google Shape;1270;p56"/>
          <p:cNvSpPr txBox="1">
            <a:spLocks noGrp="1"/>
          </p:cNvSpPr>
          <p:nvPr>
            <p:ph type="title"/>
          </p:nvPr>
        </p:nvSpPr>
        <p:spPr>
          <a:xfrm>
            <a:off x="4451313" y="5745498"/>
            <a:ext cx="2677413" cy="74011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Large</a:t>
            </a:r>
            <a:endParaRPr sz="44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7" name="Google Shape;1270;p56"/>
          <p:cNvSpPr txBox="1">
            <a:spLocks noGrp="1"/>
          </p:cNvSpPr>
          <p:nvPr>
            <p:ph type="title"/>
          </p:nvPr>
        </p:nvSpPr>
        <p:spPr>
          <a:xfrm>
            <a:off x="212649" y="2486834"/>
            <a:ext cx="2677413" cy="74011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medium</a:t>
            </a:r>
            <a:endParaRPr sz="44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8" name="Google Shape;1270;p56"/>
          <p:cNvSpPr txBox="1">
            <a:spLocks noGrp="1"/>
          </p:cNvSpPr>
          <p:nvPr>
            <p:ph type="title"/>
          </p:nvPr>
        </p:nvSpPr>
        <p:spPr>
          <a:xfrm>
            <a:off x="8242411" y="3441488"/>
            <a:ext cx="3228025" cy="67675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Extra large</a:t>
            </a:r>
            <a:endParaRPr sz="4400"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sp>
        <p:nvSpPr>
          <p:cNvPr id="149" name="Subtitle 2"/>
          <p:cNvSpPr txBox="1">
            <a:spLocks/>
          </p:cNvSpPr>
          <p:nvPr/>
        </p:nvSpPr>
        <p:spPr>
          <a:xfrm>
            <a:off x="240833" y="3251303"/>
            <a:ext cx="2621043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0" name="Subtitle 2"/>
          <p:cNvSpPr txBox="1">
            <a:spLocks/>
          </p:cNvSpPr>
          <p:nvPr/>
        </p:nvSpPr>
        <p:spPr>
          <a:xfrm>
            <a:off x="4892013" y="6273753"/>
            <a:ext cx="1692397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Rộng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1" name="Subtitle 2"/>
          <p:cNvSpPr txBox="1">
            <a:spLocks/>
          </p:cNvSpPr>
          <p:nvPr/>
        </p:nvSpPr>
        <p:spPr>
          <a:xfrm>
            <a:off x="9151029" y="4070349"/>
            <a:ext cx="1692397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Cỡ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endParaRPr lang="en-US" sz="3200" b="1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55" name="Google Shape;6261;p94"/>
          <p:cNvGrpSpPr/>
          <p:nvPr/>
        </p:nvGrpSpPr>
        <p:grpSpPr>
          <a:xfrm rot="3712953">
            <a:off x="3772684" y="1699299"/>
            <a:ext cx="511562" cy="906118"/>
            <a:chOff x="1490050" y="3805975"/>
            <a:chExt cx="491900" cy="482350"/>
          </a:xfrm>
        </p:grpSpPr>
        <p:sp>
          <p:nvSpPr>
            <p:cNvPr id="156" name="Google Shape;6262;p94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57" name="Google Shape;6263;p94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58" name="Google Shape;6264;p94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59" name="Google Shape;6265;p94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60" name="Google Shape;6261;p94"/>
          <p:cNvGrpSpPr/>
          <p:nvPr/>
        </p:nvGrpSpPr>
        <p:grpSpPr>
          <a:xfrm rot="19774661">
            <a:off x="5720072" y="3033288"/>
            <a:ext cx="511562" cy="906118"/>
            <a:chOff x="1490050" y="3805975"/>
            <a:chExt cx="491900" cy="482350"/>
          </a:xfrm>
        </p:grpSpPr>
        <p:sp>
          <p:nvSpPr>
            <p:cNvPr id="161" name="Google Shape;6262;p94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62" name="Google Shape;6263;p94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63" name="Google Shape;6264;p94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64" name="Google Shape;6265;p94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65" name="Google Shape;6261;p94"/>
          <p:cNvGrpSpPr/>
          <p:nvPr/>
        </p:nvGrpSpPr>
        <p:grpSpPr>
          <a:xfrm rot="14703170">
            <a:off x="7717650" y="1792456"/>
            <a:ext cx="511562" cy="906118"/>
            <a:chOff x="1490050" y="3805975"/>
            <a:chExt cx="491900" cy="482350"/>
          </a:xfrm>
        </p:grpSpPr>
        <p:sp>
          <p:nvSpPr>
            <p:cNvPr id="166" name="Google Shape;6262;p94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67" name="Google Shape;6263;p94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68" name="Google Shape;6264;p94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69" name="Google Shape;6265;p94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pic>
        <p:nvPicPr>
          <p:cNvPr id="5" name="siz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8017293" y="518781"/>
            <a:ext cx="406400" cy="406400"/>
          </a:xfrm>
          <a:prstGeom prst="rect">
            <a:avLst/>
          </a:prstGeom>
        </p:spPr>
      </p:pic>
      <p:pic>
        <p:nvPicPr>
          <p:cNvPr id="6" name="medium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2557085" y="2000806"/>
            <a:ext cx="406400" cy="406400"/>
          </a:xfrm>
          <a:prstGeom prst="rect">
            <a:avLst/>
          </a:prstGeom>
        </p:spPr>
      </p:pic>
      <p:pic>
        <p:nvPicPr>
          <p:cNvPr id="7" name="large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6777752" y="6061565"/>
            <a:ext cx="406400" cy="406400"/>
          </a:xfrm>
          <a:prstGeom prst="rect">
            <a:avLst/>
          </a:prstGeom>
        </p:spPr>
      </p:pic>
      <p:pic>
        <p:nvPicPr>
          <p:cNvPr id="8" name="extra large (1)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518122" y="367045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303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8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84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88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8" dur="134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0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10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10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10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1270" grpId="0"/>
      <p:bldP spid="145" grpId="0"/>
      <p:bldP spid="147" grpId="0"/>
      <p:bldP spid="148" grpId="0"/>
      <p:bldP spid="150" grpId="0"/>
      <p:bldP spid="15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37"/>
          <p:cNvSpPr txBox="1">
            <a:spLocks noGrp="1"/>
          </p:cNvSpPr>
          <p:nvPr>
            <p:ph type="subTitle" idx="1"/>
          </p:nvPr>
        </p:nvSpPr>
        <p:spPr>
          <a:xfrm>
            <a:off x="5505430" y="2559790"/>
            <a:ext cx="4951600" cy="12449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en-GB" sz="7200" b="1" dirty="0">
                <a:solidFill>
                  <a:schemeClr val="accent5">
                    <a:lumMod val="50000"/>
                  </a:schemeClr>
                </a:solidFill>
                <a:latin typeface="Sketch 3D" panose="02000500000000000000" pitchFamily="2" charset="0"/>
              </a:rPr>
              <a:t>REVIEW</a:t>
            </a:r>
            <a:endParaRPr sz="7200" b="1" dirty="0">
              <a:solidFill>
                <a:schemeClr val="accent5">
                  <a:lumMod val="50000"/>
                </a:schemeClr>
              </a:solidFill>
              <a:latin typeface="Sketch 3D" panose="02000500000000000000" pitchFamily="2" charset="0"/>
            </a:endParaRPr>
          </a:p>
        </p:txBody>
      </p:sp>
      <p:grpSp>
        <p:nvGrpSpPr>
          <p:cNvPr id="361" name="Google Shape;361;p37"/>
          <p:cNvGrpSpPr/>
          <p:nvPr/>
        </p:nvGrpSpPr>
        <p:grpSpPr>
          <a:xfrm flipH="1">
            <a:off x="1112411" y="1644104"/>
            <a:ext cx="4285813" cy="3689725"/>
            <a:chOff x="-2314175" y="910675"/>
            <a:chExt cx="2012875" cy="1733025"/>
          </a:xfrm>
        </p:grpSpPr>
        <p:sp>
          <p:nvSpPr>
            <p:cNvPr id="362" name="Google Shape;362;p37"/>
            <p:cNvSpPr/>
            <p:nvPr/>
          </p:nvSpPr>
          <p:spPr>
            <a:xfrm>
              <a:off x="-2265025" y="2299475"/>
              <a:ext cx="747525" cy="219200"/>
            </a:xfrm>
            <a:custGeom>
              <a:avLst/>
              <a:gdLst/>
              <a:ahLst/>
              <a:cxnLst/>
              <a:rect l="l" t="t" r="r" b="b"/>
              <a:pathLst>
                <a:path w="29901" h="8768" extrusionOk="0">
                  <a:moveTo>
                    <a:pt x="2700" y="7847"/>
                  </a:moveTo>
                  <a:cubicBezTo>
                    <a:pt x="3098" y="7763"/>
                    <a:pt x="3453" y="7638"/>
                    <a:pt x="3830" y="7533"/>
                  </a:cubicBezTo>
                  <a:cubicBezTo>
                    <a:pt x="4834" y="7219"/>
                    <a:pt x="5839" y="6926"/>
                    <a:pt x="6885" y="6780"/>
                  </a:cubicBezTo>
                  <a:cubicBezTo>
                    <a:pt x="7533" y="6675"/>
                    <a:pt x="8182" y="6529"/>
                    <a:pt x="8852" y="6466"/>
                  </a:cubicBezTo>
                  <a:cubicBezTo>
                    <a:pt x="9898" y="6298"/>
                    <a:pt x="10944" y="6173"/>
                    <a:pt x="11990" y="6173"/>
                  </a:cubicBezTo>
                  <a:cubicBezTo>
                    <a:pt x="13831" y="6194"/>
                    <a:pt x="15715" y="6194"/>
                    <a:pt x="17577" y="6173"/>
                  </a:cubicBezTo>
                  <a:cubicBezTo>
                    <a:pt x="18560" y="6173"/>
                    <a:pt x="19564" y="6215"/>
                    <a:pt x="20527" y="6403"/>
                  </a:cubicBezTo>
                  <a:cubicBezTo>
                    <a:pt x="20757" y="6466"/>
                    <a:pt x="21008" y="6508"/>
                    <a:pt x="21238" y="6529"/>
                  </a:cubicBezTo>
                  <a:cubicBezTo>
                    <a:pt x="24021" y="6989"/>
                    <a:pt x="26762" y="7449"/>
                    <a:pt x="29440" y="8307"/>
                  </a:cubicBezTo>
                  <a:cubicBezTo>
                    <a:pt x="29587" y="8370"/>
                    <a:pt x="29733" y="8349"/>
                    <a:pt x="29901" y="8349"/>
                  </a:cubicBezTo>
                  <a:cubicBezTo>
                    <a:pt x="29399" y="7052"/>
                    <a:pt x="29064" y="5775"/>
                    <a:pt x="27767" y="5064"/>
                  </a:cubicBezTo>
                  <a:cubicBezTo>
                    <a:pt x="27495" y="5357"/>
                    <a:pt x="27118" y="5462"/>
                    <a:pt x="26679" y="5462"/>
                  </a:cubicBezTo>
                  <a:cubicBezTo>
                    <a:pt x="26386" y="5148"/>
                    <a:pt x="26155" y="4813"/>
                    <a:pt x="25842" y="4583"/>
                  </a:cubicBezTo>
                  <a:cubicBezTo>
                    <a:pt x="25465" y="4269"/>
                    <a:pt x="25088" y="3997"/>
                    <a:pt x="24837" y="3578"/>
                  </a:cubicBezTo>
                  <a:cubicBezTo>
                    <a:pt x="24712" y="3348"/>
                    <a:pt x="24461" y="3244"/>
                    <a:pt x="24189" y="3139"/>
                  </a:cubicBezTo>
                  <a:cubicBezTo>
                    <a:pt x="23833" y="3013"/>
                    <a:pt x="23477" y="2846"/>
                    <a:pt x="23205" y="2532"/>
                  </a:cubicBezTo>
                  <a:cubicBezTo>
                    <a:pt x="23017" y="2344"/>
                    <a:pt x="22745" y="2239"/>
                    <a:pt x="22515" y="2093"/>
                  </a:cubicBezTo>
                  <a:cubicBezTo>
                    <a:pt x="22305" y="1967"/>
                    <a:pt x="22075" y="1884"/>
                    <a:pt x="21887" y="1716"/>
                  </a:cubicBezTo>
                  <a:cubicBezTo>
                    <a:pt x="21531" y="1360"/>
                    <a:pt x="21113" y="1235"/>
                    <a:pt x="20611" y="1088"/>
                  </a:cubicBezTo>
                  <a:cubicBezTo>
                    <a:pt x="19481" y="816"/>
                    <a:pt x="18309" y="565"/>
                    <a:pt x="17242" y="105"/>
                  </a:cubicBezTo>
                  <a:cubicBezTo>
                    <a:pt x="17012" y="0"/>
                    <a:pt x="16719" y="0"/>
                    <a:pt x="16447" y="0"/>
                  </a:cubicBezTo>
                  <a:lnTo>
                    <a:pt x="11300" y="0"/>
                  </a:lnTo>
                  <a:cubicBezTo>
                    <a:pt x="11049" y="0"/>
                    <a:pt x="10756" y="21"/>
                    <a:pt x="10484" y="42"/>
                  </a:cubicBezTo>
                  <a:cubicBezTo>
                    <a:pt x="9479" y="210"/>
                    <a:pt x="8475" y="419"/>
                    <a:pt x="7450" y="565"/>
                  </a:cubicBezTo>
                  <a:cubicBezTo>
                    <a:pt x="6048" y="754"/>
                    <a:pt x="4751" y="1360"/>
                    <a:pt x="3432" y="1884"/>
                  </a:cubicBezTo>
                  <a:cubicBezTo>
                    <a:pt x="3265" y="2595"/>
                    <a:pt x="3014" y="3223"/>
                    <a:pt x="2575" y="3767"/>
                  </a:cubicBezTo>
                  <a:cubicBezTo>
                    <a:pt x="1884" y="4604"/>
                    <a:pt x="1424" y="5587"/>
                    <a:pt x="838" y="6508"/>
                  </a:cubicBezTo>
                  <a:cubicBezTo>
                    <a:pt x="419" y="7198"/>
                    <a:pt x="231" y="7930"/>
                    <a:pt x="1" y="8767"/>
                  </a:cubicBezTo>
                  <a:cubicBezTo>
                    <a:pt x="273" y="8684"/>
                    <a:pt x="503" y="8684"/>
                    <a:pt x="650" y="8579"/>
                  </a:cubicBezTo>
                  <a:cubicBezTo>
                    <a:pt x="1319" y="8161"/>
                    <a:pt x="1989" y="7993"/>
                    <a:pt x="2700" y="78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-1461025" y="2493025"/>
              <a:ext cx="621975" cy="109875"/>
            </a:xfrm>
            <a:custGeom>
              <a:avLst/>
              <a:gdLst/>
              <a:ahLst/>
              <a:cxnLst/>
              <a:rect l="l" t="t" r="r" b="b"/>
              <a:pathLst>
                <a:path w="24879" h="4395" extrusionOk="0">
                  <a:moveTo>
                    <a:pt x="24000" y="1779"/>
                  </a:moveTo>
                  <a:cubicBezTo>
                    <a:pt x="22765" y="1402"/>
                    <a:pt x="21636" y="879"/>
                    <a:pt x="20401" y="753"/>
                  </a:cubicBezTo>
                  <a:cubicBezTo>
                    <a:pt x="19439" y="649"/>
                    <a:pt x="18497" y="523"/>
                    <a:pt x="17555" y="356"/>
                  </a:cubicBezTo>
                  <a:cubicBezTo>
                    <a:pt x="16363" y="188"/>
                    <a:pt x="15170" y="84"/>
                    <a:pt x="13977" y="105"/>
                  </a:cubicBezTo>
                  <a:cubicBezTo>
                    <a:pt x="12910" y="126"/>
                    <a:pt x="11822" y="105"/>
                    <a:pt x="10734" y="105"/>
                  </a:cubicBezTo>
                  <a:cubicBezTo>
                    <a:pt x="9249" y="0"/>
                    <a:pt x="7826" y="42"/>
                    <a:pt x="6319" y="209"/>
                  </a:cubicBezTo>
                  <a:cubicBezTo>
                    <a:pt x="5629" y="293"/>
                    <a:pt x="4980" y="419"/>
                    <a:pt x="4353" y="649"/>
                  </a:cubicBezTo>
                  <a:cubicBezTo>
                    <a:pt x="3662" y="921"/>
                    <a:pt x="3369" y="1088"/>
                    <a:pt x="3034" y="1758"/>
                  </a:cubicBezTo>
                  <a:cubicBezTo>
                    <a:pt x="2993" y="1821"/>
                    <a:pt x="3097" y="1967"/>
                    <a:pt x="3181" y="1883"/>
                  </a:cubicBezTo>
                  <a:cubicBezTo>
                    <a:pt x="4332" y="1151"/>
                    <a:pt x="6026" y="1339"/>
                    <a:pt x="7366" y="1256"/>
                  </a:cubicBezTo>
                  <a:cubicBezTo>
                    <a:pt x="8726" y="1172"/>
                    <a:pt x="10086" y="1297"/>
                    <a:pt x="11446" y="1402"/>
                  </a:cubicBezTo>
                  <a:cubicBezTo>
                    <a:pt x="12387" y="1486"/>
                    <a:pt x="13266" y="1695"/>
                    <a:pt x="14187" y="1883"/>
                  </a:cubicBezTo>
                  <a:cubicBezTo>
                    <a:pt x="13057" y="1800"/>
                    <a:pt x="11927" y="1695"/>
                    <a:pt x="10818" y="1611"/>
                  </a:cubicBezTo>
                  <a:cubicBezTo>
                    <a:pt x="9186" y="1507"/>
                    <a:pt x="7575" y="1381"/>
                    <a:pt x="5943" y="1695"/>
                  </a:cubicBezTo>
                  <a:cubicBezTo>
                    <a:pt x="5692" y="1758"/>
                    <a:pt x="5399" y="1758"/>
                    <a:pt x="5127" y="1758"/>
                  </a:cubicBezTo>
                  <a:cubicBezTo>
                    <a:pt x="3537" y="1674"/>
                    <a:pt x="2051" y="2134"/>
                    <a:pt x="524" y="2511"/>
                  </a:cubicBezTo>
                  <a:cubicBezTo>
                    <a:pt x="377" y="2532"/>
                    <a:pt x="252" y="2657"/>
                    <a:pt x="0" y="2804"/>
                  </a:cubicBezTo>
                  <a:cubicBezTo>
                    <a:pt x="210" y="2909"/>
                    <a:pt x="314" y="2971"/>
                    <a:pt x="419" y="2971"/>
                  </a:cubicBezTo>
                  <a:cubicBezTo>
                    <a:pt x="670" y="2950"/>
                    <a:pt x="900" y="2929"/>
                    <a:pt x="1130" y="2825"/>
                  </a:cubicBezTo>
                  <a:cubicBezTo>
                    <a:pt x="1528" y="2657"/>
                    <a:pt x="1946" y="2616"/>
                    <a:pt x="2365" y="2616"/>
                  </a:cubicBezTo>
                  <a:cubicBezTo>
                    <a:pt x="5796" y="2595"/>
                    <a:pt x="9228" y="2532"/>
                    <a:pt x="12680" y="2511"/>
                  </a:cubicBezTo>
                  <a:cubicBezTo>
                    <a:pt x="13350" y="2511"/>
                    <a:pt x="14061" y="2532"/>
                    <a:pt x="14731" y="2637"/>
                  </a:cubicBezTo>
                  <a:cubicBezTo>
                    <a:pt x="15589" y="2762"/>
                    <a:pt x="16467" y="2825"/>
                    <a:pt x="17346" y="2804"/>
                  </a:cubicBezTo>
                  <a:cubicBezTo>
                    <a:pt x="17576" y="2804"/>
                    <a:pt x="17848" y="2804"/>
                    <a:pt x="18079" y="2825"/>
                  </a:cubicBezTo>
                  <a:cubicBezTo>
                    <a:pt x="20150" y="3181"/>
                    <a:pt x="22242" y="3536"/>
                    <a:pt x="24230" y="4206"/>
                  </a:cubicBezTo>
                  <a:cubicBezTo>
                    <a:pt x="24418" y="4269"/>
                    <a:pt x="24628" y="4310"/>
                    <a:pt x="24879" y="4394"/>
                  </a:cubicBezTo>
                  <a:cubicBezTo>
                    <a:pt x="24669" y="3432"/>
                    <a:pt x="24125" y="2657"/>
                    <a:pt x="24000" y="1779"/>
                  </a:cubicBezTo>
                  <a:close/>
                  <a:moveTo>
                    <a:pt x="23100" y="3369"/>
                  </a:moveTo>
                  <a:cubicBezTo>
                    <a:pt x="23037" y="3453"/>
                    <a:pt x="22828" y="3536"/>
                    <a:pt x="22724" y="3494"/>
                  </a:cubicBezTo>
                  <a:cubicBezTo>
                    <a:pt x="22200" y="3369"/>
                    <a:pt x="21698" y="3181"/>
                    <a:pt x="21175" y="3055"/>
                  </a:cubicBezTo>
                  <a:cubicBezTo>
                    <a:pt x="20464" y="2867"/>
                    <a:pt x="19752" y="2699"/>
                    <a:pt x="19020" y="2553"/>
                  </a:cubicBezTo>
                  <a:cubicBezTo>
                    <a:pt x="19229" y="2532"/>
                    <a:pt x="19439" y="2511"/>
                    <a:pt x="19627" y="2406"/>
                  </a:cubicBezTo>
                  <a:cubicBezTo>
                    <a:pt x="19836" y="2302"/>
                    <a:pt x="19878" y="2009"/>
                    <a:pt x="19773" y="1821"/>
                  </a:cubicBezTo>
                  <a:cubicBezTo>
                    <a:pt x="20694" y="2030"/>
                    <a:pt x="21615" y="2302"/>
                    <a:pt x="22535" y="2595"/>
                  </a:cubicBezTo>
                  <a:cubicBezTo>
                    <a:pt x="22724" y="2637"/>
                    <a:pt x="22891" y="2762"/>
                    <a:pt x="23058" y="2909"/>
                  </a:cubicBezTo>
                  <a:cubicBezTo>
                    <a:pt x="23184" y="3013"/>
                    <a:pt x="23247" y="3243"/>
                    <a:pt x="23100" y="33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-2009750" y="2479425"/>
              <a:ext cx="9450" cy="1075"/>
            </a:xfrm>
            <a:custGeom>
              <a:avLst/>
              <a:gdLst/>
              <a:ahLst/>
              <a:cxnLst/>
              <a:rect l="l" t="t" r="r" b="b"/>
              <a:pathLst>
                <a:path w="378" h="43" extrusionOk="0">
                  <a:moveTo>
                    <a:pt x="1" y="42"/>
                  </a:moveTo>
                  <a:lnTo>
                    <a:pt x="377" y="42"/>
                  </a:lnTo>
                  <a:lnTo>
                    <a:pt x="37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-2285950" y="2359100"/>
              <a:ext cx="1445325" cy="228100"/>
            </a:xfrm>
            <a:custGeom>
              <a:avLst/>
              <a:gdLst/>
              <a:ahLst/>
              <a:cxnLst/>
              <a:rect l="l" t="t" r="r" b="b"/>
              <a:pathLst>
                <a:path w="57813" h="9124" extrusionOk="0">
                  <a:moveTo>
                    <a:pt x="32746" y="7261"/>
                  </a:moveTo>
                  <a:lnTo>
                    <a:pt x="32956" y="7261"/>
                  </a:lnTo>
                  <a:cubicBezTo>
                    <a:pt x="33793" y="7031"/>
                    <a:pt x="34630" y="6759"/>
                    <a:pt x="35404" y="6341"/>
                  </a:cubicBezTo>
                  <a:cubicBezTo>
                    <a:pt x="35759" y="6173"/>
                    <a:pt x="36115" y="6027"/>
                    <a:pt x="36492" y="5901"/>
                  </a:cubicBezTo>
                  <a:cubicBezTo>
                    <a:pt x="38187" y="5294"/>
                    <a:pt x="39965" y="4960"/>
                    <a:pt x="41764" y="4750"/>
                  </a:cubicBezTo>
                  <a:cubicBezTo>
                    <a:pt x="42706" y="4646"/>
                    <a:pt x="43710" y="4625"/>
                    <a:pt x="44652" y="4646"/>
                  </a:cubicBezTo>
                  <a:cubicBezTo>
                    <a:pt x="46263" y="4646"/>
                    <a:pt x="47895" y="4541"/>
                    <a:pt x="49506" y="4750"/>
                  </a:cubicBezTo>
                  <a:cubicBezTo>
                    <a:pt x="50092" y="4834"/>
                    <a:pt x="50636" y="4876"/>
                    <a:pt x="51222" y="4960"/>
                  </a:cubicBezTo>
                  <a:cubicBezTo>
                    <a:pt x="53168" y="5169"/>
                    <a:pt x="55093" y="5504"/>
                    <a:pt x="56913" y="6236"/>
                  </a:cubicBezTo>
                  <a:cubicBezTo>
                    <a:pt x="57185" y="6341"/>
                    <a:pt x="57457" y="6424"/>
                    <a:pt x="57813" y="6529"/>
                  </a:cubicBezTo>
                  <a:cubicBezTo>
                    <a:pt x="57813" y="6382"/>
                    <a:pt x="57813" y="6278"/>
                    <a:pt x="57771" y="6215"/>
                  </a:cubicBezTo>
                  <a:cubicBezTo>
                    <a:pt x="57520" y="5776"/>
                    <a:pt x="57248" y="5336"/>
                    <a:pt x="56976" y="4918"/>
                  </a:cubicBezTo>
                  <a:cubicBezTo>
                    <a:pt x="56474" y="4144"/>
                    <a:pt x="55930" y="3453"/>
                    <a:pt x="55449" y="2658"/>
                  </a:cubicBezTo>
                  <a:cubicBezTo>
                    <a:pt x="55239" y="2323"/>
                    <a:pt x="55009" y="2114"/>
                    <a:pt x="54674" y="1988"/>
                  </a:cubicBezTo>
                  <a:cubicBezTo>
                    <a:pt x="53733" y="1612"/>
                    <a:pt x="52770" y="1193"/>
                    <a:pt x="51808" y="859"/>
                  </a:cubicBezTo>
                  <a:cubicBezTo>
                    <a:pt x="50552" y="419"/>
                    <a:pt x="49255" y="147"/>
                    <a:pt x="47916" y="126"/>
                  </a:cubicBezTo>
                  <a:cubicBezTo>
                    <a:pt x="45928" y="105"/>
                    <a:pt x="43941" y="1"/>
                    <a:pt x="41953" y="273"/>
                  </a:cubicBezTo>
                  <a:cubicBezTo>
                    <a:pt x="40572" y="482"/>
                    <a:pt x="39128" y="566"/>
                    <a:pt x="37768" y="1005"/>
                  </a:cubicBezTo>
                  <a:cubicBezTo>
                    <a:pt x="37412" y="1152"/>
                    <a:pt x="37015" y="1214"/>
                    <a:pt x="36617" y="1277"/>
                  </a:cubicBezTo>
                  <a:cubicBezTo>
                    <a:pt x="35885" y="1361"/>
                    <a:pt x="35215" y="1591"/>
                    <a:pt x="34546" y="1884"/>
                  </a:cubicBezTo>
                  <a:cubicBezTo>
                    <a:pt x="34190" y="2030"/>
                    <a:pt x="33814" y="2198"/>
                    <a:pt x="33458" y="2302"/>
                  </a:cubicBezTo>
                  <a:cubicBezTo>
                    <a:pt x="32809" y="2470"/>
                    <a:pt x="32286" y="2888"/>
                    <a:pt x="31721" y="3244"/>
                  </a:cubicBezTo>
                  <a:cubicBezTo>
                    <a:pt x="31365" y="3474"/>
                    <a:pt x="31198" y="3809"/>
                    <a:pt x="31261" y="4227"/>
                  </a:cubicBezTo>
                  <a:cubicBezTo>
                    <a:pt x="31303" y="4604"/>
                    <a:pt x="31386" y="4939"/>
                    <a:pt x="31512" y="5273"/>
                  </a:cubicBezTo>
                  <a:cubicBezTo>
                    <a:pt x="31700" y="5713"/>
                    <a:pt x="31909" y="6173"/>
                    <a:pt x="32119" y="6592"/>
                  </a:cubicBezTo>
                  <a:cubicBezTo>
                    <a:pt x="32223" y="6759"/>
                    <a:pt x="32349" y="6947"/>
                    <a:pt x="32453" y="7136"/>
                  </a:cubicBezTo>
                  <a:cubicBezTo>
                    <a:pt x="31679" y="6634"/>
                    <a:pt x="30759" y="6445"/>
                    <a:pt x="29838" y="6278"/>
                  </a:cubicBezTo>
                  <a:cubicBezTo>
                    <a:pt x="28562" y="5985"/>
                    <a:pt x="27264" y="5797"/>
                    <a:pt x="25946" y="5671"/>
                  </a:cubicBezTo>
                  <a:cubicBezTo>
                    <a:pt x="24879" y="5566"/>
                    <a:pt x="23770" y="5483"/>
                    <a:pt x="22682" y="5462"/>
                  </a:cubicBezTo>
                  <a:cubicBezTo>
                    <a:pt x="20883" y="5273"/>
                    <a:pt x="19041" y="5169"/>
                    <a:pt x="17242" y="5085"/>
                  </a:cubicBezTo>
                  <a:cubicBezTo>
                    <a:pt x="15882" y="5043"/>
                    <a:pt x="14543" y="5064"/>
                    <a:pt x="13183" y="5064"/>
                  </a:cubicBezTo>
                  <a:cubicBezTo>
                    <a:pt x="11781" y="5043"/>
                    <a:pt x="10316" y="4918"/>
                    <a:pt x="8914" y="5085"/>
                  </a:cubicBezTo>
                  <a:cubicBezTo>
                    <a:pt x="7910" y="5232"/>
                    <a:pt x="6885" y="5399"/>
                    <a:pt x="5860" y="5608"/>
                  </a:cubicBezTo>
                  <a:cubicBezTo>
                    <a:pt x="5316" y="5692"/>
                    <a:pt x="4730" y="5776"/>
                    <a:pt x="4186" y="5901"/>
                  </a:cubicBezTo>
                  <a:cubicBezTo>
                    <a:pt x="3349" y="6090"/>
                    <a:pt x="2575" y="6403"/>
                    <a:pt x="1779" y="6717"/>
                  </a:cubicBezTo>
                  <a:cubicBezTo>
                    <a:pt x="1256" y="6926"/>
                    <a:pt x="524" y="7157"/>
                    <a:pt x="189" y="7659"/>
                  </a:cubicBezTo>
                  <a:cubicBezTo>
                    <a:pt x="1" y="7910"/>
                    <a:pt x="294" y="8224"/>
                    <a:pt x="587" y="8161"/>
                  </a:cubicBezTo>
                  <a:cubicBezTo>
                    <a:pt x="943" y="8077"/>
                    <a:pt x="1319" y="7952"/>
                    <a:pt x="1654" y="7847"/>
                  </a:cubicBezTo>
                  <a:cubicBezTo>
                    <a:pt x="2198" y="7868"/>
                    <a:pt x="2721" y="7742"/>
                    <a:pt x="3265" y="7575"/>
                  </a:cubicBezTo>
                  <a:cubicBezTo>
                    <a:pt x="2700" y="7805"/>
                    <a:pt x="2114" y="8056"/>
                    <a:pt x="1528" y="8224"/>
                  </a:cubicBezTo>
                  <a:cubicBezTo>
                    <a:pt x="1466" y="8224"/>
                    <a:pt x="1424" y="8224"/>
                    <a:pt x="1361" y="8266"/>
                  </a:cubicBezTo>
                  <a:cubicBezTo>
                    <a:pt x="1277" y="8286"/>
                    <a:pt x="1215" y="8307"/>
                    <a:pt x="1152" y="8328"/>
                  </a:cubicBezTo>
                  <a:cubicBezTo>
                    <a:pt x="754" y="8496"/>
                    <a:pt x="817" y="9061"/>
                    <a:pt x="1256" y="9061"/>
                  </a:cubicBezTo>
                  <a:cubicBezTo>
                    <a:pt x="2407" y="9123"/>
                    <a:pt x="3621" y="8496"/>
                    <a:pt x="4709" y="8161"/>
                  </a:cubicBezTo>
                  <a:cubicBezTo>
                    <a:pt x="5985" y="7763"/>
                    <a:pt x="7324" y="7554"/>
                    <a:pt x="8642" y="7345"/>
                  </a:cubicBezTo>
                  <a:cubicBezTo>
                    <a:pt x="10023" y="7136"/>
                    <a:pt x="11404" y="6843"/>
                    <a:pt x="12827" y="6696"/>
                  </a:cubicBezTo>
                  <a:cubicBezTo>
                    <a:pt x="14187" y="6529"/>
                    <a:pt x="15568" y="6613"/>
                    <a:pt x="16949" y="6613"/>
                  </a:cubicBezTo>
                  <a:cubicBezTo>
                    <a:pt x="18393" y="6613"/>
                    <a:pt x="19837" y="6613"/>
                    <a:pt x="21259" y="6634"/>
                  </a:cubicBezTo>
                  <a:cubicBezTo>
                    <a:pt x="22410" y="6738"/>
                    <a:pt x="23540" y="6843"/>
                    <a:pt x="24691" y="6968"/>
                  </a:cubicBezTo>
                  <a:cubicBezTo>
                    <a:pt x="26051" y="7136"/>
                    <a:pt x="27202" y="7491"/>
                    <a:pt x="28478" y="7952"/>
                  </a:cubicBezTo>
                  <a:cubicBezTo>
                    <a:pt x="29064" y="8119"/>
                    <a:pt x="29671" y="8224"/>
                    <a:pt x="30236" y="8328"/>
                  </a:cubicBezTo>
                  <a:cubicBezTo>
                    <a:pt x="30780" y="8433"/>
                    <a:pt x="31303" y="8642"/>
                    <a:pt x="31889" y="8705"/>
                  </a:cubicBezTo>
                  <a:cubicBezTo>
                    <a:pt x="32181" y="8726"/>
                    <a:pt x="32349" y="8600"/>
                    <a:pt x="32453" y="8412"/>
                  </a:cubicBezTo>
                  <a:cubicBezTo>
                    <a:pt x="32935" y="8328"/>
                    <a:pt x="33270" y="7680"/>
                    <a:pt x="32746" y="72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-1738275" y="928450"/>
              <a:ext cx="1032625" cy="640825"/>
            </a:xfrm>
            <a:custGeom>
              <a:avLst/>
              <a:gdLst/>
              <a:ahLst/>
              <a:cxnLst/>
              <a:rect l="l" t="t" r="r" b="b"/>
              <a:pathLst>
                <a:path w="41305" h="25633" extrusionOk="0">
                  <a:moveTo>
                    <a:pt x="27181" y="17995"/>
                  </a:moveTo>
                  <a:cubicBezTo>
                    <a:pt x="26595" y="18372"/>
                    <a:pt x="26407" y="18978"/>
                    <a:pt x="26114" y="19481"/>
                  </a:cubicBezTo>
                  <a:cubicBezTo>
                    <a:pt x="25904" y="19564"/>
                    <a:pt x="25695" y="19627"/>
                    <a:pt x="25528" y="19732"/>
                  </a:cubicBezTo>
                  <a:cubicBezTo>
                    <a:pt x="25402" y="19836"/>
                    <a:pt x="25277" y="19983"/>
                    <a:pt x="25172" y="20108"/>
                  </a:cubicBezTo>
                  <a:cubicBezTo>
                    <a:pt x="24963" y="20422"/>
                    <a:pt x="24775" y="20778"/>
                    <a:pt x="24544" y="21071"/>
                  </a:cubicBezTo>
                  <a:cubicBezTo>
                    <a:pt x="24126" y="21594"/>
                    <a:pt x="23561" y="21740"/>
                    <a:pt x="22912" y="21573"/>
                  </a:cubicBezTo>
                  <a:cubicBezTo>
                    <a:pt x="21866" y="21217"/>
                    <a:pt x="20987" y="20694"/>
                    <a:pt x="20674" y="19564"/>
                  </a:cubicBezTo>
                  <a:cubicBezTo>
                    <a:pt x="20611" y="19376"/>
                    <a:pt x="20548" y="19209"/>
                    <a:pt x="20443" y="19062"/>
                  </a:cubicBezTo>
                  <a:cubicBezTo>
                    <a:pt x="20067" y="18623"/>
                    <a:pt x="20025" y="18100"/>
                    <a:pt x="20025" y="17535"/>
                  </a:cubicBezTo>
                  <a:cubicBezTo>
                    <a:pt x="20025" y="17012"/>
                    <a:pt x="20025" y="16509"/>
                    <a:pt x="19983" y="15986"/>
                  </a:cubicBezTo>
                  <a:cubicBezTo>
                    <a:pt x="19962" y="15610"/>
                    <a:pt x="19565" y="15421"/>
                    <a:pt x="19293" y="15693"/>
                  </a:cubicBezTo>
                  <a:cubicBezTo>
                    <a:pt x="18728" y="16154"/>
                    <a:pt x="18079" y="16488"/>
                    <a:pt x="17577" y="16991"/>
                  </a:cubicBezTo>
                  <a:cubicBezTo>
                    <a:pt x="17096" y="17493"/>
                    <a:pt x="16531" y="17911"/>
                    <a:pt x="15966" y="18267"/>
                  </a:cubicBezTo>
                  <a:cubicBezTo>
                    <a:pt x="15589" y="18518"/>
                    <a:pt x="15150" y="18413"/>
                    <a:pt x="14731" y="18330"/>
                  </a:cubicBezTo>
                  <a:cubicBezTo>
                    <a:pt x="14585" y="18309"/>
                    <a:pt x="14417" y="18162"/>
                    <a:pt x="14271" y="18079"/>
                  </a:cubicBezTo>
                  <a:cubicBezTo>
                    <a:pt x="14062" y="17158"/>
                    <a:pt x="14083" y="15777"/>
                    <a:pt x="14334" y="14940"/>
                  </a:cubicBezTo>
                  <a:cubicBezTo>
                    <a:pt x="14438" y="14584"/>
                    <a:pt x="14522" y="14187"/>
                    <a:pt x="14585" y="13789"/>
                  </a:cubicBezTo>
                  <a:cubicBezTo>
                    <a:pt x="14606" y="13664"/>
                    <a:pt x="14543" y="13517"/>
                    <a:pt x="14522" y="13350"/>
                  </a:cubicBezTo>
                  <a:cubicBezTo>
                    <a:pt x="14480" y="13141"/>
                    <a:pt x="14187" y="13036"/>
                    <a:pt x="13999" y="13141"/>
                  </a:cubicBezTo>
                  <a:cubicBezTo>
                    <a:pt x="13811" y="13245"/>
                    <a:pt x="13664" y="13413"/>
                    <a:pt x="13497" y="13538"/>
                  </a:cubicBezTo>
                  <a:cubicBezTo>
                    <a:pt x="12974" y="14061"/>
                    <a:pt x="12492" y="14563"/>
                    <a:pt x="11865" y="14919"/>
                  </a:cubicBezTo>
                  <a:cubicBezTo>
                    <a:pt x="11593" y="15087"/>
                    <a:pt x="11404" y="15317"/>
                    <a:pt x="11174" y="15526"/>
                  </a:cubicBezTo>
                  <a:cubicBezTo>
                    <a:pt x="10400" y="16237"/>
                    <a:pt x="9521" y="16802"/>
                    <a:pt x="8580" y="17325"/>
                  </a:cubicBezTo>
                  <a:cubicBezTo>
                    <a:pt x="8140" y="17597"/>
                    <a:pt x="7680" y="17597"/>
                    <a:pt x="7199" y="17576"/>
                  </a:cubicBezTo>
                  <a:cubicBezTo>
                    <a:pt x="6759" y="17514"/>
                    <a:pt x="6571" y="17325"/>
                    <a:pt x="6550" y="16865"/>
                  </a:cubicBezTo>
                  <a:cubicBezTo>
                    <a:pt x="6529" y="16112"/>
                    <a:pt x="6655" y="15380"/>
                    <a:pt x="7094" y="14710"/>
                  </a:cubicBezTo>
                  <a:cubicBezTo>
                    <a:pt x="7638" y="13957"/>
                    <a:pt x="8057" y="13120"/>
                    <a:pt x="8726" y="12450"/>
                  </a:cubicBezTo>
                  <a:cubicBezTo>
                    <a:pt x="8894" y="12241"/>
                    <a:pt x="8998" y="11927"/>
                    <a:pt x="9103" y="11655"/>
                  </a:cubicBezTo>
                  <a:cubicBezTo>
                    <a:pt x="9186" y="11425"/>
                    <a:pt x="8935" y="11153"/>
                    <a:pt x="8684" y="11216"/>
                  </a:cubicBezTo>
                  <a:cubicBezTo>
                    <a:pt x="8454" y="11258"/>
                    <a:pt x="8224" y="11341"/>
                    <a:pt x="8015" y="11446"/>
                  </a:cubicBezTo>
                  <a:cubicBezTo>
                    <a:pt x="6529" y="12178"/>
                    <a:pt x="5064" y="12931"/>
                    <a:pt x="3600" y="13706"/>
                  </a:cubicBezTo>
                  <a:cubicBezTo>
                    <a:pt x="3140" y="13936"/>
                    <a:pt x="2721" y="14082"/>
                    <a:pt x="2240" y="14061"/>
                  </a:cubicBezTo>
                  <a:cubicBezTo>
                    <a:pt x="1675" y="14040"/>
                    <a:pt x="1152" y="14061"/>
                    <a:pt x="608" y="14040"/>
                  </a:cubicBezTo>
                  <a:cubicBezTo>
                    <a:pt x="189" y="14019"/>
                    <a:pt x="64" y="13831"/>
                    <a:pt x="43" y="13392"/>
                  </a:cubicBezTo>
                  <a:cubicBezTo>
                    <a:pt x="1" y="13036"/>
                    <a:pt x="147" y="12785"/>
                    <a:pt x="315" y="12471"/>
                  </a:cubicBezTo>
                  <a:cubicBezTo>
                    <a:pt x="943" y="11446"/>
                    <a:pt x="1863" y="10797"/>
                    <a:pt x="2868" y="10211"/>
                  </a:cubicBezTo>
                  <a:cubicBezTo>
                    <a:pt x="3725" y="9730"/>
                    <a:pt x="4646" y="9521"/>
                    <a:pt x="5609" y="9458"/>
                  </a:cubicBezTo>
                  <a:cubicBezTo>
                    <a:pt x="6006" y="9437"/>
                    <a:pt x="6383" y="9416"/>
                    <a:pt x="6759" y="9333"/>
                  </a:cubicBezTo>
                  <a:cubicBezTo>
                    <a:pt x="7010" y="9270"/>
                    <a:pt x="7073" y="9102"/>
                    <a:pt x="6948" y="8830"/>
                  </a:cubicBezTo>
                  <a:cubicBezTo>
                    <a:pt x="6173" y="8809"/>
                    <a:pt x="5420" y="8747"/>
                    <a:pt x="4646" y="8726"/>
                  </a:cubicBezTo>
                  <a:cubicBezTo>
                    <a:pt x="4248" y="8726"/>
                    <a:pt x="3935" y="8579"/>
                    <a:pt x="3767" y="8203"/>
                  </a:cubicBezTo>
                  <a:cubicBezTo>
                    <a:pt x="3725" y="8098"/>
                    <a:pt x="3663" y="7973"/>
                    <a:pt x="3600" y="7889"/>
                  </a:cubicBezTo>
                  <a:cubicBezTo>
                    <a:pt x="2805" y="7157"/>
                    <a:pt x="2930" y="6194"/>
                    <a:pt x="3035" y="5273"/>
                  </a:cubicBezTo>
                  <a:cubicBezTo>
                    <a:pt x="3098" y="4708"/>
                    <a:pt x="3391" y="4185"/>
                    <a:pt x="3914" y="3830"/>
                  </a:cubicBezTo>
                  <a:cubicBezTo>
                    <a:pt x="4039" y="3767"/>
                    <a:pt x="4165" y="3662"/>
                    <a:pt x="4248" y="3558"/>
                  </a:cubicBezTo>
                  <a:cubicBezTo>
                    <a:pt x="4772" y="2993"/>
                    <a:pt x="5441" y="2951"/>
                    <a:pt x="6173" y="2993"/>
                  </a:cubicBezTo>
                  <a:cubicBezTo>
                    <a:pt x="6278" y="2993"/>
                    <a:pt x="6445" y="3035"/>
                    <a:pt x="6529" y="3076"/>
                  </a:cubicBezTo>
                  <a:cubicBezTo>
                    <a:pt x="7052" y="3411"/>
                    <a:pt x="7701" y="3558"/>
                    <a:pt x="8161" y="3997"/>
                  </a:cubicBezTo>
                  <a:cubicBezTo>
                    <a:pt x="8245" y="4039"/>
                    <a:pt x="8308" y="4123"/>
                    <a:pt x="8370" y="4144"/>
                  </a:cubicBezTo>
                  <a:cubicBezTo>
                    <a:pt x="8873" y="4311"/>
                    <a:pt x="9291" y="4541"/>
                    <a:pt x="9605" y="5022"/>
                  </a:cubicBezTo>
                  <a:cubicBezTo>
                    <a:pt x="9730" y="4918"/>
                    <a:pt x="9814" y="4855"/>
                    <a:pt x="9940" y="4771"/>
                  </a:cubicBezTo>
                  <a:cubicBezTo>
                    <a:pt x="9689" y="4562"/>
                    <a:pt x="9458" y="4395"/>
                    <a:pt x="9270" y="4185"/>
                  </a:cubicBezTo>
                  <a:cubicBezTo>
                    <a:pt x="9082" y="3976"/>
                    <a:pt x="8977" y="3704"/>
                    <a:pt x="8852" y="3495"/>
                  </a:cubicBezTo>
                  <a:cubicBezTo>
                    <a:pt x="8684" y="3286"/>
                    <a:pt x="8663" y="3055"/>
                    <a:pt x="8663" y="2825"/>
                  </a:cubicBezTo>
                  <a:cubicBezTo>
                    <a:pt x="8663" y="2616"/>
                    <a:pt x="8684" y="2407"/>
                    <a:pt x="8663" y="2198"/>
                  </a:cubicBezTo>
                  <a:cubicBezTo>
                    <a:pt x="8538" y="1361"/>
                    <a:pt x="9166" y="440"/>
                    <a:pt x="10086" y="126"/>
                  </a:cubicBezTo>
                  <a:cubicBezTo>
                    <a:pt x="10421" y="1"/>
                    <a:pt x="10735" y="22"/>
                    <a:pt x="10986" y="252"/>
                  </a:cubicBezTo>
                  <a:cubicBezTo>
                    <a:pt x="11279" y="524"/>
                    <a:pt x="11593" y="775"/>
                    <a:pt x="11802" y="1089"/>
                  </a:cubicBezTo>
                  <a:cubicBezTo>
                    <a:pt x="12513" y="2051"/>
                    <a:pt x="13162" y="3076"/>
                    <a:pt x="13559" y="4227"/>
                  </a:cubicBezTo>
                  <a:cubicBezTo>
                    <a:pt x="13601" y="4353"/>
                    <a:pt x="13685" y="4520"/>
                    <a:pt x="13769" y="4625"/>
                  </a:cubicBezTo>
                  <a:cubicBezTo>
                    <a:pt x="14020" y="4939"/>
                    <a:pt x="14313" y="4960"/>
                    <a:pt x="14627" y="4708"/>
                  </a:cubicBezTo>
                  <a:cubicBezTo>
                    <a:pt x="14940" y="4436"/>
                    <a:pt x="15171" y="4144"/>
                    <a:pt x="15317" y="3767"/>
                  </a:cubicBezTo>
                  <a:cubicBezTo>
                    <a:pt x="15464" y="3181"/>
                    <a:pt x="15798" y="2742"/>
                    <a:pt x="16217" y="2323"/>
                  </a:cubicBezTo>
                  <a:lnTo>
                    <a:pt x="17242" y="1298"/>
                  </a:lnTo>
                  <a:cubicBezTo>
                    <a:pt x="17891" y="649"/>
                    <a:pt x="18623" y="273"/>
                    <a:pt x="19606" y="335"/>
                  </a:cubicBezTo>
                  <a:cubicBezTo>
                    <a:pt x="20150" y="356"/>
                    <a:pt x="20674" y="356"/>
                    <a:pt x="21218" y="335"/>
                  </a:cubicBezTo>
                  <a:cubicBezTo>
                    <a:pt x="21552" y="335"/>
                    <a:pt x="21866" y="419"/>
                    <a:pt x="22159" y="628"/>
                  </a:cubicBezTo>
                  <a:cubicBezTo>
                    <a:pt x="22473" y="859"/>
                    <a:pt x="22808" y="1047"/>
                    <a:pt x="23122" y="1277"/>
                  </a:cubicBezTo>
                  <a:cubicBezTo>
                    <a:pt x="23938" y="1926"/>
                    <a:pt x="24461" y="2742"/>
                    <a:pt x="24377" y="3830"/>
                  </a:cubicBezTo>
                  <a:cubicBezTo>
                    <a:pt x="24356" y="4353"/>
                    <a:pt x="24461" y="4918"/>
                    <a:pt x="24147" y="5399"/>
                  </a:cubicBezTo>
                  <a:cubicBezTo>
                    <a:pt x="24042" y="5566"/>
                    <a:pt x="24147" y="5776"/>
                    <a:pt x="24272" y="5901"/>
                  </a:cubicBezTo>
                  <a:cubicBezTo>
                    <a:pt x="24419" y="6027"/>
                    <a:pt x="24628" y="6068"/>
                    <a:pt x="24775" y="5985"/>
                  </a:cubicBezTo>
                  <a:cubicBezTo>
                    <a:pt x="24900" y="5922"/>
                    <a:pt x="25005" y="5796"/>
                    <a:pt x="25151" y="5713"/>
                  </a:cubicBezTo>
                  <a:cubicBezTo>
                    <a:pt x="25716" y="5273"/>
                    <a:pt x="26260" y="4834"/>
                    <a:pt x="26846" y="4395"/>
                  </a:cubicBezTo>
                  <a:cubicBezTo>
                    <a:pt x="27306" y="4018"/>
                    <a:pt x="27871" y="3872"/>
                    <a:pt x="28436" y="3892"/>
                  </a:cubicBezTo>
                  <a:lnTo>
                    <a:pt x="29796" y="3892"/>
                  </a:lnTo>
                  <a:cubicBezTo>
                    <a:pt x="30801" y="3872"/>
                    <a:pt x="31763" y="4771"/>
                    <a:pt x="31805" y="5922"/>
                  </a:cubicBezTo>
                  <a:cubicBezTo>
                    <a:pt x="31847" y="6382"/>
                    <a:pt x="31575" y="6738"/>
                    <a:pt x="31324" y="7052"/>
                  </a:cubicBezTo>
                  <a:cubicBezTo>
                    <a:pt x="31114" y="7324"/>
                    <a:pt x="30842" y="7533"/>
                    <a:pt x="30633" y="7763"/>
                  </a:cubicBezTo>
                  <a:cubicBezTo>
                    <a:pt x="30529" y="7868"/>
                    <a:pt x="30424" y="7993"/>
                    <a:pt x="30403" y="8119"/>
                  </a:cubicBezTo>
                  <a:cubicBezTo>
                    <a:pt x="30382" y="8265"/>
                    <a:pt x="30424" y="8412"/>
                    <a:pt x="30508" y="8537"/>
                  </a:cubicBezTo>
                  <a:cubicBezTo>
                    <a:pt x="30612" y="8705"/>
                    <a:pt x="30821" y="8747"/>
                    <a:pt x="30968" y="8684"/>
                  </a:cubicBezTo>
                  <a:cubicBezTo>
                    <a:pt x="31156" y="8579"/>
                    <a:pt x="31324" y="8433"/>
                    <a:pt x="31470" y="8286"/>
                  </a:cubicBezTo>
                  <a:cubicBezTo>
                    <a:pt x="32161" y="7638"/>
                    <a:pt x="33018" y="7366"/>
                    <a:pt x="33897" y="7282"/>
                  </a:cubicBezTo>
                  <a:cubicBezTo>
                    <a:pt x="34399" y="7240"/>
                    <a:pt x="34922" y="7324"/>
                    <a:pt x="35446" y="7282"/>
                  </a:cubicBezTo>
                  <a:cubicBezTo>
                    <a:pt x="36387" y="7240"/>
                    <a:pt x="37140" y="7596"/>
                    <a:pt x="37810" y="8265"/>
                  </a:cubicBezTo>
                  <a:cubicBezTo>
                    <a:pt x="38082" y="8537"/>
                    <a:pt x="38354" y="8893"/>
                    <a:pt x="38605" y="9228"/>
                  </a:cubicBezTo>
                  <a:cubicBezTo>
                    <a:pt x="38919" y="9667"/>
                    <a:pt x="38919" y="10295"/>
                    <a:pt x="38605" y="10734"/>
                  </a:cubicBezTo>
                  <a:cubicBezTo>
                    <a:pt x="38500" y="10902"/>
                    <a:pt x="38375" y="11027"/>
                    <a:pt x="38249" y="11132"/>
                  </a:cubicBezTo>
                  <a:cubicBezTo>
                    <a:pt x="37705" y="11467"/>
                    <a:pt x="37140" y="11760"/>
                    <a:pt x="36596" y="12074"/>
                  </a:cubicBezTo>
                  <a:cubicBezTo>
                    <a:pt x="36471" y="12157"/>
                    <a:pt x="36303" y="12157"/>
                    <a:pt x="36157" y="12178"/>
                  </a:cubicBezTo>
                  <a:cubicBezTo>
                    <a:pt x="35990" y="12199"/>
                    <a:pt x="35843" y="12199"/>
                    <a:pt x="35718" y="12241"/>
                  </a:cubicBezTo>
                  <a:cubicBezTo>
                    <a:pt x="35467" y="12283"/>
                    <a:pt x="35320" y="12471"/>
                    <a:pt x="35320" y="12680"/>
                  </a:cubicBezTo>
                  <a:cubicBezTo>
                    <a:pt x="35320" y="12869"/>
                    <a:pt x="35508" y="13078"/>
                    <a:pt x="35739" y="13078"/>
                  </a:cubicBezTo>
                  <a:cubicBezTo>
                    <a:pt x="36031" y="13078"/>
                    <a:pt x="36345" y="13099"/>
                    <a:pt x="36617" y="13015"/>
                  </a:cubicBezTo>
                  <a:cubicBezTo>
                    <a:pt x="37308" y="12827"/>
                    <a:pt x="37977" y="12785"/>
                    <a:pt x="38689" y="12806"/>
                  </a:cubicBezTo>
                  <a:cubicBezTo>
                    <a:pt x="38898" y="12806"/>
                    <a:pt x="39107" y="12827"/>
                    <a:pt x="39316" y="12890"/>
                  </a:cubicBezTo>
                  <a:cubicBezTo>
                    <a:pt x="40446" y="13141"/>
                    <a:pt x="40760" y="13538"/>
                    <a:pt x="40907" y="14668"/>
                  </a:cubicBezTo>
                  <a:cubicBezTo>
                    <a:pt x="40948" y="14815"/>
                    <a:pt x="40948" y="14961"/>
                    <a:pt x="40948" y="15107"/>
                  </a:cubicBezTo>
                  <a:cubicBezTo>
                    <a:pt x="41011" y="15819"/>
                    <a:pt x="40781" y="16321"/>
                    <a:pt x="40070" y="16593"/>
                  </a:cubicBezTo>
                  <a:cubicBezTo>
                    <a:pt x="39212" y="16991"/>
                    <a:pt x="39086" y="17388"/>
                    <a:pt x="39505" y="18246"/>
                  </a:cubicBezTo>
                  <a:cubicBezTo>
                    <a:pt x="39714" y="18685"/>
                    <a:pt x="39902" y="19104"/>
                    <a:pt x="40258" y="19460"/>
                  </a:cubicBezTo>
                  <a:cubicBezTo>
                    <a:pt x="40384" y="19564"/>
                    <a:pt x="40467" y="19732"/>
                    <a:pt x="40551" y="19899"/>
                  </a:cubicBezTo>
                  <a:cubicBezTo>
                    <a:pt x="40760" y="20317"/>
                    <a:pt x="40948" y="20715"/>
                    <a:pt x="41095" y="21133"/>
                  </a:cubicBezTo>
                  <a:cubicBezTo>
                    <a:pt x="41304" y="21573"/>
                    <a:pt x="41200" y="22096"/>
                    <a:pt x="40760" y="22284"/>
                  </a:cubicBezTo>
                  <a:cubicBezTo>
                    <a:pt x="40132" y="22535"/>
                    <a:pt x="39505" y="22870"/>
                    <a:pt x="38793" y="22745"/>
                  </a:cubicBezTo>
                  <a:cubicBezTo>
                    <a:pt x="38584" y="22494"/>
                    <a:pt x="38668" y="22201"/>
                    <a:pt x="38647" y="21929"/>
                  </a:cubicBezTo>
                  <a:cubicBezTo>
                    <a:pt x="38563" y="20966"/>
                    <a:pt x="38040" y="20255"/>
                    <a:pt x="37391" y="19606"/>
                  </a:cubicBezTo>
                  <a:cubicBezTo>
                    <a:pt x="37224" y="19460"/>
                    <a:pt x="36994" y="19313"/>
                    <a:pt x="36680" y="19418"/>
                  </a:cubicBezTo>
                  <a:cubicBezTo>
                    <a:pt x="36806" y="19773"/>
                    <a:pt x="36910" y="20045"/>
                    <a:pt x="37015" y="20359"/>
                  </a:cubicBezTo>
                  <a:cubicBezTo>
                    <a:pt x="37119" y="20673"/>
                    <a:pt x="37245" y="20987"/>
                    <a:pt x="37391" y="21280"/>
                  </a:cubicBezTo>
                  <a:cubicBezTo>
                    <a:pt x="37517" y="21573"/>
                    <a:pt x="37622" y="21824"/>
                    <a:pt x="37601" y="22138"/>
                  </a:cubicBezTo>
                  <a:cubicBezTo>
                    <a:pt x="37559" y="22389"/>
                    <a:pt x="37559" y="22598"/>
                    <a:pt x="37412" y="22828"/>
                  </a:cubicBezTo>
                  <a:cubicBezTo>
                    <a:pt x="37287" y="23017"/>
                    <a:pt x="37224" y="23289"/>
                    <a:pt x="37245" y="23498"/>
                  </a:cubicBezTo>
                  <a:cubicBezTo>
                    <a:pt x="37350" y="24188"/>
                    <a:pt x="36994" y="24711"/>
                    <a:pt x="36659" y="25235"/>
                  </a:cubicBezTo>
                  <a:cubicBezTo>
                    <a:pt x="36450" y="25569"/>
                    <a:pt x="36073" y="25632"/>
                    <a:pt x="35676" y="25527"/>
                  </a:cubicBezTo>
                  <a:cubicBezTo>
                    <a:pt x="34922" y="25339"/>
                    <a:pt x="34316" y="24921"/>
                    <a:pt x="33730" y="24439"/>
                  </a:cubicBezTo>
                  <a:cubicBezTo>
                    <a:pt x="33123" y="24000"/>
                    <a:pt x="32893" y="23372"/>
                    <a:pt x="32851" y="22661"/>
                  </a:cubicBezTo>
                  <a:lnTo>
                    <a:pt x="32851" y="21489"/>
                  </a:lnTo>
                  <a:cubicBezTo>
                    <a:pt x="32851" y="21343"/>
                    <a:pt x="32851" y="21175"/>
                    <a:pt x="32809" y="21050"/>
                  </a:cubicBezTo>
                  <a:cubicBezTo>
                    <a:pt x="32746" y="20924"/>
                    <a:pt x="32621" y="20820"/>
                    <a:pt x="32495" y="20757"/>
                  </a:cubicBezTo>
                  <a:cubicBezTo>
                    <a:pt x="32286" y="20715"/>
                    <a:pt x="32161" y="20841"/>
                    <a:pt x="32077" y="21029"/>
                  </a:cubicBezTo>
                  <a:cubicBezTo>
                    <a:pt x="32014" y="21175"/>
                    <a:pt x="31993" y="21364"/>
                    <a:pt x="31993" y="21552"/>
                  </a:cubicBezTo>
                  <a:cubicBezTo>
                    <a:pt x="31972" y="21970"/>
                    <a:pt x="31972" y="22389"/>
                    <a:pt x="31993" y="22807"/>
                  </a:cubicBezTo>
                  <a:cubicBezTo>
                    <a:pt x="31993" y="23121"/>
                    <a:pt x="31909" y="23372"/>
                    <a:pt x="31700" y="23644"/>
                  </a:cubicBezTo>
                  <a:cubicBezTo>
                    <a:pt x="31449" y="23916"/>
                    <a:pt x="31219" y="24230"/>
                    <a:pt x="30863" y="24439"/>
                  </a:cubicBezTo>
                  <a:cubicBezTo>
                    <a:pt x="30612" y="24607"/>
                    <a:pt x="30403" y="24837"/>
                    <a:pt x="30173" y="25004"/>
                  </a:cubicBezTo>
                  <a:cubicBezTo>
                    <a:pt x="29985" y="25130"/>
                    <a:pt x="29754" y="25255"/>
                    <a:pt x="29545" y="25339"/>
                  </a:cubicBezTo>
                  <a:cubicBezTo>
                    <a:pt x="28938" y="25486"/>
                    <a:pt x="28436" y="25381"/>
                    <a:pt x="28039" y="24837"/>
                  </a:cubicBezTo>
                  <a:cubicBezTo>
                    <a:pt x="27348" y="23895"/>
                    <a:pt x="26888" y="22870"/>
                    <a:pt x="26951" y="21678"/>
                  </a:cubicBezTo>
                  <a:cubicBezTo>
                    <a:pt x="26951" y="21447"/>
                    <a:pt x="26951" y="21196"/>
                    <a:pt x="26930" y="20945"/>
                  </a:cubicBezTo>
                  <a:cubicBezTo>
                    <a:pt x="26846" y="20213"/>
                    <a:pt x="26951" y="19501"/>
                    <a:pt x="27264" y="18832"/>
                  </a:cubicBezTo>
                  <a:cubicBezTo>
                    <a:pt x="27264" y="18665"/>
                    <a:pt x="27432" y="18372"/>
                    <a:pt x="27181" y="179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-1773825" y="1255900"/>
              <a:ext cx="863125" cy="669600"/>
            </a:xfrm>
            <a:custGeom>
              <a:avLst/>
              <a:gdLst/>
              <a:ahLst/>
              <a:cxnLst/>
              <a:rect l="l" t="t" r="r" b="b"/>
              <a:pathLst>
                <a:path w="34525" h="26784" extrusionOk="0">
                  <a:moveTo>
                    <a:pt x="8516" y="1"/>
                  </a:moveTo>
                  <a:cubicBezTo>
                    <a:pt x="8328" y="503"/>
                    <a:pt x="8077" y="817"/>
                    <a:pt x="7847" y="1131"/>
                  </a:cubicBezTo>
                  <a:cubicBezTo>
                    <a:pt x="7114" y="2072"/>
                    <a:pt x="6947" y="3139"/>
                    <a:pt x="7010" y="4290"/>
                  </a:cubicBezTo>
                  <a:cubicBezTo>
                    <a:pt x="7010" y="4625"/>
                    <a:pt x="7156" y="4834"/>
                    <a:pt x="7428" y="5043"/>
                  </a:cubicBezTo>
                  <a:cubicBezTo>
                    <a:pt x="7847" y="5357"/>
                    <a:pt x="8286" y="5546"/>
                    <a:pt x="8830" y="5546"/>
                  </a:cubicBezTo>
                  <a:cubicBezTo>
                    <a:pt x="9520" y="5546"/>
                    <a:pt x="10148" y="5420"/>
                    <a:pt x="10713" y="5064"/>
                  </a:cubicBezTo>
                  <a:cubicBezTo>
                    <a:pt x="11696" y="4499"/>
                    <a:pt x="12596" y="3872"/>
                    <a:pt x="13349" y="3056"/>
                  </a:cubicBezTo>
                  <a:cubicBezTo>
                    <a:pt x="13726" y="2658"/>
                    <a:pt x="14124" y="2323"/>
                    <a:pt x="14605" y="2114"/>
                  </a:cubicBezTo>
                  <a:cubicBezTo>
                    <a:pt x="14584" y="3077"/>
                    <a:pt x="14584" y="4060"/>
                    <a:pt x="14563" y="5022"/>
                  </a:cubicBezTo>
                  <a:cubicBezTo>
                    <a:pt x="14563" y="5441"/>
                    <a:pt x="14751" y="5671"/>
                    <a:pt x="15086" y="5880"/>
                  </a:cubicBezTo>
                  <a:cubicBezTo>
                    <a:pt x="15798" y="6320"/>
                    <a:pt x="16551" y="6403"/>
                    <a:pt x="17325" y="6362"/>
                  </a:cubicBezTo>
                  <a:cubicBezTo>
                    <a:pt x="17618" y="6320"/>
                    <a:pt x="17827" y="6194"/>
                    <a:pt x="18036" y="6006"/>
                  </a:cubicBezTo>
                  <a:cubicBezTo>
                    <a:pt x="18748" y="5420"/>
                    <a:pt x="19501" y="4855"/>
                    <a:pt x="20129" y="4165"/>
                  </a:cubicBezTo>
                  <a:cubicBezTo>
                    <a:pt x="20191" y="4102"/>
                    <a:pt x="20296" y="4081"/>
                    <a:pt x="20422" y="3997"/>
                  </a:cubicBezTo>
                  <a:cubicBezTo>
                    <a:pt x="20484" y="4102"/>
                    <a:pt x="20547" y="4206"/>
                    <a:pt x="20547" y="4311"/>
                  </a:cubicBezTo>
                  <a:cubicBezTo>
                    <a:pt x="20589" y="4541"/>
                    <a:pt x="20589" y="4792"/>
                    <a:pt x="20547" y="5043"/>
                  </a:cubicBezTo>
                  <a:cubicBezTo>
                    <a:pt x="20526" y="5483"/>
                    <a:pt x="20631" y="5859"/>
                    <a:pt x="20861" y="6257"/>
                  </a:cubicBezTo>
                  <a:cubicBezTo>
                    <a:pt x="21028" y="6487"/>
                    <a:pt x="21154" y="6780"/>
                    <a:pt x="21259" y="7052"/>
                  </a:cubicBezTo>
                  <a:cubicBezTo>
                    <a:pt x="21551" y="7847"/>
                    <a:pt x="22012" y="8496"/>
                    <a:pt x="22765" y="8893"/>
                  </a:cubicBezTo>
                  <a:cubicBezTo>
                    <a:pt x="23142" y="9103"/>
                    <a:pt x="23539" y="9291"/>
                    <a:pt x="23895" y="9437"/>
                  </a:cubicBezTo>
                  <a:cubicBezTo>
                    <a:pt x="24920" y="9877"/>
                    <a:pt x="26113" y="9542"/>
                    <a:pt x="26824" y="8663"/>
                  </a:cubicBezTo>
                  <a:cubicBezTo>
                    <a:pt x="26950" y="8496"/>
                    <a:pt x="27096" y="8349"/>
                    <a:pt x="27201" y="8182"/>
                  </a:cubicBezTo>
                  <a:cubicBezTo>
                    <a:pt x="27431" y="8287"/>
                    <a:pt x="27347" y="8475"/>
                    <a:pt x="27389" y="8600"/>
                  </a:cubicBezTo>
                  <a:lnTo>
                    <a:pt x="27389" y="8977"/>
                  </a:lnTo>
                  <a:cubicBezTo>
                    <a:pt x="27326" y="10609"/>
                    <a:pt x="27996" y="11927"/>
                    <a:pt x="29147" y="13078"/>
                  </a:cubicBezTo>
                  <a:cubicBezTo>
                    <a:pt x="29398" y="13308"/>
                    <a:pt x="29670" y="13434"/>
                    <a:pt x="30046" y="13434"/>
                  </a:cubicBezTo>
                  <a:cubicBezTo>
                    <a:pt x="30967" y="13476"/>
                    <a:pt x="31741" y="13287"/>
                    <a:pt x="32432" y="12597"/>
                  </a:cubicBezTo>
                  <a:cubicBezTo>
                    <a:pt x="32787" y="12220"/>
                    <a:pt x="33269" y="11948"/>
                    <a:pt x="33708" y="11613"/>
                  </a:cubicBezTo>
                  <a:cubicBezTo>
                    <a:pt x="33917" y="11760"/>
                    <a:pt x="34148" y="11948"/>
                    <a:pt x="34440" y="12157"/>
                  </a:cubicBezTo>
                  <a:cubicBezTo>
                    <a:pt x="34524" y="12471"/>
                    <a:pt x="34461" y="12806"/>
                    <a:pt x="34336" y="13162"/>
                  </a:cubicBezTo>
                  <a:cubicBezTo>
                    <a:pt x="34001" y="13999"/>
                    <a:pt x="33708" y="14857"/>
                    <a:pt x="33394" y="15694"/>
                  </a:cubicBezTo>
                  <a:cubicBezTo>
                    <a:pt x="33206" y="16154"/>
                    <a:pt x="33018" y="16635"/>
                    <a:pt x="32683" y="17054"/>
                  </a:cubicBezTo>
                  <a:cubicBezTo>
                    <a:pt x="32599" y="17158"/>
                    <a:pt x="32557" y="17305"/>
                    <a:pt x="32495" y="17451"/>
                  </a:cubicBezTo>
                  <a:cubicBezTo>
                    <a:pt x="32432" y="17619"/>
                    <a:pt x="32369" y="17828"/>
                    <a:pt x="32285" y="18016"/>
                  </a:cubicBezTo>
                  <a:cubicBezTo>
                    <a:pt x="31971" y="18748"/>
                    <a:pt x="31553" y="19376"/>
                    <a:pt x="30967" y="19920"/>
                  </a:cubicBezTo>
                  <a:cubicBezTo>
                    <a:pt x="30591" y="20234"/>
                    <a:pt x="30256" y="20611"/>
                    <a:pt x="29942" y="20945"/>
                  </a:cubicBezTo>
                  <a:cubicBezTo>
                    <a:pt x="28394" y="22598"/>
                    <a:pt x="26489" y="23749"/>
                    <a:pt x="24481" y="24691"/>
                  </a:cubicBezTo>
                  <a:cubicBezTo>
                    <a:pt x="23686" y="25046"/>
                    <a:pt x="22849" y="25360"/>
                    <a:pt x="22075" y="25674"/>
                  </a:cubicBezTo>
                  <a:cubicBezTo>
                    <a:pt x="20861" y="26176"/>
                    <a:pt x="19606" y="26469"/>
                    <a:pt x="18329" y="26658"/>
                  </a:cubicBezTo>
                  <a:cubicBezTo>
                    <a:pt x="17367" y="26783"/>
                    <a:pt x="16342" y="26741"/>
                    <a:pt x="15337" y="26720"/>
                  </a:cubicBezTo>
                  <a:cubicBezTo>
                    <a:pt x="13873" y="26678"/>
                    <a:pt x="12387" y="26469"/>
                    <a:pt x="11006" y="26030"/>
                  </a:cubicBezTo>
                  <a:cubicBezTo>
                    <a:pt x="10002" y="25716"/>
                    <a:pt x="9060" y="25235"/>
                    <a:pt x="8098" y="24774"/>
                  </a:cubicBezTo>
                  <a:cubicBezTo>
                    <a:pt x="7575" y="24523"/>
                    <a:pt x="7114" y="24189"/>
                    <a:pt x="6633" y="23875"/>
                  </a:cubicBezTo>
                  <a:cubicBezTo>
                    <a:pt x="6382" y="23728"/>
                    <a:pt x="6131" y="23519"/>
                    <a:pt x="5922" y="23310"/>
                  </a:cubicBezTo>
                  <a:cubicBezTo>
                    <a:pt x="5126" y="22494"/>
                    <a:pt x="4310" y="21699"/>
                    <a:pt x="3494" y="20862"/>
                  </a:cubicBezTo>
                  <a:cubicBezTo>
                    <a:pt x="3264" y="20632"/>
                    <a:pt x="3076" y="20380"/>
                    <a:pt x="2929" y="20088"/>
                  </a:cubicBezTo>
                  <a:cubicBezTo>
                    <a:pt x="1988" y="18351"/>
                    <a:pt x="1277" y="16530"/>
                    <a:pt x="586" y="14689"/>
                  </a:cubicBezTo>
                  <a:cubicBezTo>
                    <a:pt x="314" y="13957"/>
                    <a:pt x="251" y="13099"/>
                    <a:pt x="209" y="12283"/>
                  </a:cubicBezTo>
                  <a:cubicBezTo>
                    <a:pt x="168" y="11634"/>
                    <a:pt x="0" y="10986"/>
                    <a:pt x="335" y="10337"/>
                  </a:cubicBezTo>
                  <a:cubicBezTo>
                    <a:pt x="356" y="10274"/>
                    <a:pt x="335" y="10149"/>
                    <a:pt x="314" y="10065"/>
                  </a:cubicBezTo>
                  <a:cubicBezTo>
                    <a:pt x="42" y="9416"/>
                    <a:pt x="126" y="8789"/>
                    <a:pt x="314" y="8140"/>
                  </a:cubicBezTo>
                  <a:cubicBezTo>
                    <a:pt x="481" y="7512"/>
                    <a:pt x="649" y="6843"/>
                    <a:pt x="774" y="6194"/>
                  </a:cubicBezTo>
                  <a:cubicBezTo>
                    <a:pt x="942" y="5483"/>
                    <a:pt x="1297" y="4918"/>
                    <a:pt x="1716" y="4374"/>
                  </a:cubicBezTo>
                  <a:cubicBezTo>
                    <a:pt x="2009" y="3997"/>
                    <a:pt x="2365" y="3662"/>
                    <a:pt x="2741" y="3349"/>
                  </a:cubicBezTo>
                  <a:cubicBezTo>
                    <a:pt x="2846" y="3244"/>
                    <a:pt x="2992" y="3160"/>
                    <a:pt x="3139" y="3160"/>
                  </a:cubicBezTo>
                  <a:cubicBezTo>
                    <a:pt x="3620" y="3181"/>
                    <a:pt x="3829" y="2742"/>
                    <a:pt x="4206" y="2554"/>
                  </a:cubicBezTo>
                  <a:cubicBezTo>
                    <a:pt x="4248" y="2533"/>
                    <a:pt x="4290" y="2407"/>
                    <a:pt x="4310" y="2323"/>
                  </a:cubicBezTo>
                  <a:cubicBezTo>
                    <a:pt x="4352" y="2219"/>
                    <a:pt x="4415" y="2114"/>
                    <a:pt x="4520" y="2072"/>
                  </a:cubicBezTo>
                  <a:cubicBezTo>
                    <a:pt x="5754" y="1403"/>
                    <a:pt x="6947" y="775"/>
                    <a:pt x="8181" y="126"/>
                  </a:cubicBezTo>
                  <a:cubicBezTo>
                    <a:pt x="8202" y="85"/>
                    <a:pt x="8307" y="43"/>
                    <a:pt x="8516" y="1"/>
                  </a:cubicBezTo>
                  <a:close/>
                  <a:moveTo>
                    <a:pt x="23958" y="19815"/>
                  </a:moveTo>
                  <a:cubicBezTo>
                    <a:pt x="23581" y="19920"/>
                    <a:pt x="23121" y="19962"/>
                    <a:pt x="22849" y="20318"/>
                  </a:cubicBezTo>
                  <a:cubicBezTo>
                    <a:pt x="22598" y="20652"/>
                    <a:pt x="22284" y="20820"/>
                    <a:pt x="21928" y="21008"/>
                  </a:cubicBezTo>
                  <a:cubicBezTo>
                    <a:pt x="21719" y="21113"/>
                    <a:pt x="21510" y="21259"/>
                    <a:pt x="21342" y="21385"/>
                  </a:cubicBezTo>
                  <a:cubicBezTo>
                    <a:pt x="20715" y="21887"/>
                    <a:pt x="20003" y="22180"/>
                    <a:pt x="19187" y="22180"/>
                  </a:cubicBezTo>
                  <a:cubicBezTo>
                    <a:pt x="17785" y="22180"/>
                    <a:pt x="16362" y="22201"/>
                    <a:pt x="14961" y="22180"/>
                  </a:cubicBezTo>
                  <a:cubicBezTo>
                    <a:pt x="14145" y="22159"/>
                    <a:pt x="13349" y="21992"/>
                    <a:pt x="12554" y="21887"/>
                  </a:cubicBezTo>
                  <a:cubicBezTo>
                    <a:pt x="12450" y="21866"/>
                    <a:pt x="12303" y="21845"/>
                    <a:pt x="12199" y="21782"/>
                  </a:cubicBezTo>
                  <a:cubicBezTo>
                    <a:pt x="11717" y="21552"/>
                    <a:pt x="11215" y="21343"/>
                    <a:pt x="10734" y="21113"/>
                  </a:cubicBezTo>
                  <a:cubicBezTo>
                    <a:pt x="10629" y="21050"/>
                    <a:pt x="10525" y="20966"/>
                    <a:pt x="10462" y="20904"/>
                  </a:cubicBezTo>
                  <a:cubicBezTo>
                    <a:pt x="9834" y="20067"/>
                    <a:pt x="9039" y="19334"/>
                    <a:pt x="8537" y="18393"/>
                  </a:cubicBezTo>
                  <a:cubicBezTo>
                    <a:pt x="7993" y="17305"/>
                    <a:pt x="7575" y="16196"/>
                    <a:pt x="8014" y="14940"/>
                  </a:cubicBezTo>
                  <a:cubicBezTo>
                    <a:pt x="8056" y="14836"/>
                    <a:pt x="8056" y="14689"/>
                    <a:pt x="8014" y="14585"/>
                  </a:cubicBezTo>
                  <a:cubicBezTo>
                    <a:pt x="7993" y="14522"/>
                    <a:pt x="7909" y="14438"/>
                    <a:pt x="7847" y="14417"/>
                  </a:cubicBezTo>
                  <a:cubicBezTo>
                    <a:pt x="7763" y="14375"/>
                    <a:pt x="7637" y="14417"/>
                    <a:pt x="7595" y="14459"/>
                  </a:cubicBezTo>
                  <a:cubicBezTo>
                    <a:pt x="7386" y="14731"/>
                    <a:pt x="7219" y="14982"/>
                    <a:pt x="7156" y="15317"/>
                  </a:cubicBezTo>
                  <a:cubicBezTo>
                    <a:pt x="7031" y="16677"/>
                    <a:pt x="7261" y="17974"/>
                    <a:pt x="8014" y="19125"/>
                  </a:cubicBezTo>
                  <a:cubicBezTo>
                    <a:pt x="8432" y="19774"/>
                    <a:pt x="8935" y="20380"/>
                    <a:pt x="9416" y="21008"/>
                  </a:cubicBezTo>
                  <a:cubicBezTo>
                    <a:pt x="9772" y="21489"/>
                    <a:pt x="10190" y="21887"/>
                    <a:pt x="10776" y="22159"/>
                  </a:cubicBezTo>
                  <a:cubicBezTo>
                    <a:pt x="11111" y="22305"/>
                    <a:pt x="11424" y="22494"/>
                    <a:pt x="11738" y="22619"/>
                  </a:cubicBezTo>
                  <a:cubicBezTo>
                    <a:pt x="12073" y="22745"/>
                    <a:pt x="12408" y="22849"/>
                    <a:pt x="12785" y="22912"/>
                  </a:cubicBezTo>
                  <a:cubicBezTo>
                    <a:pt x="13182" y="22933"/>
                    <a:pt x="13538" y="22996"/>
                    <a:pt x="13935" y="23101"/>
                  </a:cubicBezTo>
                  <a:cubicBezTo>
                    <a:pt x="14186" y="23163"/>
                    <a:pt x="14458" y="23205"/>
                    <a:pt x="14751" y="23205"/>
                  </a:cubicBezTo>
                  <a:lnTo>
                    <a:pt x="19522" y="23205"/>
                  </a:lnTo>
                  <a:cubicBezTo>
                    <a:pt x="19731" y="23205"/>
                    <a:pt x="19940" y="23163"/>
                    <a:pt x="20150" y="23121"/>
                  </a:cubicBezTo>
                  <a:cubicBezTo>
                    <a:pt x="21342" y="22828"/>
                    <a:pt x="22200" y="21992"/>
                    <a:pt x="23225" y="21427"/>
                  </a:cubicBezTo>
                  <a:cubicBezTo>
                    <a:pt x="23246" y="21385"/>
                    <a:pt x="23267" y="21385"/>
                    <a:pt x="23267" y="21364"/>
                  </a:cubicBezTo>
                  <a:cubicBezTo>
                    <a:pt x="23456" y="20966"/>
                    <a:pt x="23769" y="20673"/>
                    <a:pt x="24062" y="20401"/>
                  </a:cubicBezTo>
                  <a:cubicBezTo>
                    <a:pt x="24146" y="20192"/>
                    <a:pt x="24188" y="20004"/>
                    <a:pt x="23958" y="19815"/>
                  </a:cubicBezTo>
                  <a:close/>
                  <a:moveTo>
                    <a:pt x="22075" y="14543"/>
                  </a:moveTo>
                  <a:cubicBezTo>
                    <a:pt x="22075" y="14480"/>
                    <a:pt x="22054" y="14354"/>
                    <a:pt x="22012" y="14250"/>
                  </a:cubicBezTo>
                  <a:cubicBezTo>
                    <a:pt x="21907" y="13852"/>
                    <a:pt x="21551" y="13706"/>
                    <a:pt x="21259" y="13957"/>
                  </a:cubicBezTo>
                  <a:cubicBezTo>
                    <a:pt x="21028" y="14166"/>
                    <a:pt x="20798" y="14438"/>
                    <a:pt x="20610" y="14689"/>
                  </a:cubicBezTo>
                  <a:cubicBezTo>
                    <a:pt x="20484" y="14878"/>
                    <a:pt x="20526" y="15108"/>
                    <a:pt x="20652" y="15296"/>
                  </a:cubicBezTo>
                  <a:cubicBezTo>
                    <a:pt x="20819" y="15526"/>
                    <a:pt x="21028" y="15589"/>
                    <a:pt x="21279" y="15568"/>
                  </a:cubicBezTo>
                  <a:cubicBezTo>
                    <a:pt x="21719" y="15484"/>
                    <a:pt x="22054" y="15087"/>
                    <a:pt x="22075" y="14543"/>
                  </a:cubicBezTo>
                  <a:close/>
                  <a:moveTo>
                    <a:pt x="10504" y="11111"/>
                  </a:moveTo>
                  <a:cubicBezTo>
                    <a:pt x="10504" y="11111"/>
                    <a:pt x="10295" y="11111"/>
                    <a:pt x="10127" y="11216"/>
                  </a:cubicBezTo>
                  <a:cubicBezTo>
                    <a:pt x="10023" y="11279"/>
                    <a:pt x="9876" y="11425"/>
                    <a:pt x="9876" y="11551"/>
                  </a:cubicBezTo>
                  <a:cubicBezTo>
                    <a:pt x="9876" y="12241"/>
                    <a:pt x="10357" y="12639"/>
                    <a:pt x="10985" y="12534"/>
                  </a:cubicBezTo>
                  <a:cubicBezTo>
                    <a:pt x="11111" y="12492"/>
                    <a:pt x="11278" y="12429"/>
                    <a:pt x="11341" y="12325"/>
                  </a:cubicBezTo>
                  <a:cubicBezTo>
                    <a:pt x="11529" y="12053"/>
                    <a:pt x="11529" y="11739"/>
                    <a:pt x="11404" y="11446"/>
                  </a:cubicBezTo>
                  <a:cubicBezTo>
                    <a:pt x="11257" y="11174"/>
                    <a:pt x="11006" y="11090"/>
                    <a:pt x="10504" y="11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-1903025" y="1787375"/>
              <a:ext cx="809225" cy="644475"/>
            </a:xfrm>
            <a:custGeom>
              <a:avLst/>
              <a:gdLst/>
              <a:ahLst/>
              <a:cxnLst/>
              <a:rect l="l" t="t" r="r" b="b"/>
              <a:pathLst>
                <a:path w="32369" h="25779" extrusionOk="0">
                  <a:moveTo>
                    <a:pt x="20338" y="6549"/>
                  </a:moveTo>
                  <a:cubicBezTo>
                    <a:pt x="21258" y="6549"/>
                    <a:pt x="22116" y="6591"/>
                    <a:pt x="22932" y="6507"/>
                  </a:cubicBezTo>
                  <a:cubicBezTo>
                    <a:pt x="23790" y="6445"/>
                    <a:pt x="24648" y="6256"/>
                    <a:pt x="25485" y="6047"/>
                  </a:cubicBezTo>
                  <a:cubicBezTo>
                    <a:pt x="26301" y="5838"/>
                    <a:pt x="27075" y="5566"/>
                    <a:pt x="27912" y="5315"/>
                  </a:cubicBezTo>
                  <a:cubicBezTo>
                    <a:pt x="28226" y="5859"/>
                    <a:pt x="28414" y="6382"/>
                    <a:pt x="28540" y="6926"/>
                  </a:cubicBezTo>
                  <a:cubicBezTo>
                    <a:pt x="28665" y="7449"/>
                    <a:pt x="28833" y="7972"/>
                    <a:pt x="29084" y="8453"/>
                  </a:cubicBezTo>
                  <a:cubicBezTo>
                    <a:pt x="29230" y="8704"/>
                    <a:pt x="29335" y="8997"/>
                    <a:pt x="29419" y="9290"/>
                  </a:cubicBezTo>
                  <a:cubicBezTo>
                    <a:pt x="29942" y="11194"/>
                    <a:pt x="30381" y="13119"/>
                    <a:pt x="30779" y="15086"/>
                  </a:cubicBezTo>
                  <a:cubicBezTo>
                    <a:pt x="30800" y="15170"/>
                    <a:pt x="30821" y="15274"/>
                    <a:pt x="30821" y="15358"/>
                  </a:cubicBezTo>
                  <a:cubicBezTo>
                    <a:pt x="30904" y="16028"/>
                    <a:pt x="30883" y="16739"/>
                    <a:pt x="31302" y="17367"/>
                  </a:cubicBezTo>
                  <a:cubicBezTo>
                    <a:pt x="30946" y="17451"/>
                    <a:pt x="30716" y="17492"/>
                    <a:pt x="30465" y="17576"/>
                  </a:cubicBezTo>
                  <a:cubicBezTo>
                    <a:pt x="29691" y="17743"/>
                    <a:pt x="28937" y="17890"/>
                    <a:pt x="28184" y="18078"/>
                  </a:cubicBezTo>
                  <a:cubicBezTo>
                    <a:pt x="27912" y="18120"/>
                    <a:pt x="27682" y="18287"/>
                    <a:pt x="27473" y="18434"/>
                  </a:cubicBezTo>
                  <a:cubicBezTo>
                    <a:pt x="27389" y="18497"/>
                    <a:pt x="27305" y="18664"/>
                    <a:pt x="27347" y="18727"/>
                  </a:cubicBezTo>
                  <a:cubicBezTo>
                    <a:pt x="27389" y="18852"/>
                    <a:pt x="27515" y="18957"/>
                    <a:pt x="27661" y="19020"/>
                  </a:cubicBezTo>
                  <a:cubicBezTo>
                    <a:pt x="27766" y="19041"/>
                    <a:pt x="27891" y="19020"/>
                    <a:pt x="27996" y="18957"/>
                  </a:cubicBezTo>
                  <a:cubicBezTo>
                    <a:pt x="29042" y="18539"/>
                    <a:pt x="30109" y="18329"/>
                    <a:pt x="31218" y="18183"/>
                  </a:cubicBezTo>
                  <a:cubicBezTo>
                    <a:pt x="31469" y="18141"/>
                    <a:pt x="31741" y="18078"/>
                    <a:pt x="32055" y="18287"/>
                  </a:cubicBezTo>
                  <a:cubicBezTo>
                    <a:pt x="31867" y="18392"/>
                    <a:pt x="31762" y="18497"/>
                    <a:pt x="31637" y="18539"/>
                  </a:cubicBezTo>
                  <a:cubicBezTo>
                    <a:pt x="31134" y="18811"/>
                    <a:pt x="30611" y="19062"/>
                    <a:pt x="30109" y="19355"/>
                  </a:cubicBezTo>
                  <a:cubicBezTo>
                    <a:pt x="29963" y="19438"/>
                    <a:pt x="29816" y="19564"/>
                    <a:pt x="29691" y="19689"/>
                  </a:cubicBezTo>
                  <a:cubicBezTo>
                    <a:pt x="29544" y="19857"/>
                    <a:pt x="29544" y="20150"/>
                    <a:pt x="29670" y="20275"/>
                  </a:cubicBezTo>
                  <a:cubicBezTo>
                    <a:pt x="29795" y="20401"/>
                    <a:pt x="29984" y="20484"/>
                    <a:pt x="30172" y="20380"/>
                  </a:cubicBezTo>
                  <a:cubicBezTo>
                    <a:pt x="30507" y="20212"/>
                    <a:pt x="30841" y="20024"/>
                    <a:pt x="31260" y="19857"/>
                  </a:cubicBezTo>
                  <a:cubicBezTo>
                    <a:pt x="31030" y="20233"/>
                    <a:pt x="30821" y="20547"/>
                    <a:pt x="30632" y="20861"/>
                  </a:cubicBezTo>
                  <a:cubicBezTo>
                    <a:pt x="30590" y="20966"/>
                    <a:pt x="30507" y="21070"/>
                    <a:pt x="30444" y="21175"/>
                  </a:cubicBezTo>
                  <a:cubicBezTo>
                    <a:pt x="30381" y="21363"/>
                    <a:pt x="30444" y="21552"/>
                    <a:pt x="30611" y="21656"/>
                  </a:cubicBezTo>
                  <a:cubicBezTo>
                    <a:pt x="30716" y="21740"/>
                    <a:pt x="30925" y="21761"/>
                    <a:pt x="31030" y="21698"/>
                  </a:cubicBezTo>
                  <a:cubicBezTo>
                    <a:pt x="31239" y="21552"/>
                    <a:pt x="31427" y="21342"/>
                    <a:pt x="31574" y="21133"/>
                  </a:cubicBezTo>
                  <a:cubicBezTo>
                    <a:pt x="31762" y="20861"/>
                    <a:pt x="31909" y="20589"/>
                    <a:pt x="32306" y="20401"/>
                  </a:cubicBezTo>
                  <a:cubicBezTo>
                    <a:pt x="32369" y="20945"/>
                    <a:pt x="32369" y="21384"/>
                    <a:pt x="32285" y="21907"/>
                  </a:cubicBezTo>
                  <a:cubicBezTo>
                    <a:pt x="32097" y="21949"/>
                    <a:pt x="31950" y="22012"/>
                    <a:pt x="31762" y="22012"/>
                  </a:cubicBezTo>
                  <a:cubicBezTo>
                    <a:pt x="31176" y="22054"/>
                    <a:pt x="30611" y="22054"/>
                    <a:pt x="30025" y="22012"/>
                  </a:cubicBezTo>
                  <a:cubicBezTo>
                    <a:pt x="28414" y="21949"/>
                    <a:pt x="26782" y="22200"/>
                    <a:pt x="25171" y="22388"/>
                  </a:cubicBezTo>
                  <a:cubicBezTo>
                    <a:pt x="24104" y="22493"/>
                    <a:pt x="23016" y="22744"/>
                    <a:pt x="22012" y="23058"/>
                  </a:cubicBezTo>
                  <a:cubicBezTo>
                    <a:pt x="21823" y="23121"/>
                    <a:pt x="21656" y="23163"/>
                    <a:pt x="21489" y="23205"/>
                  </a:cubicBezTo>
                  <a:cubicBezTo>
                    <a:pt x="20484" y="23309"/>
                    <a:pt x="19564" y="23686"/>
                    <a:pt x="18622" y="24000"/>
                  </a:cubicBezTo>
                  <a:cubicBezTo>
                    <a:pt x="17513" y="24376"/>
                    <a:pt x="16488" y="24899"/>
                    <a:pt x="15630" y="25715"/>
                  </a:cubicBezTo>
                  <a:cubicBezTo>
                    <a:pt x="15567" y="25736"/>
                    <a:pt x="15525" y="25757"/>
                    <a:pt x="15442" y="25778"/>
                  </a:cubicBezTo>
                  <a:cubicBezTo>
                    <a:pt x="15107" y="25736"/>
                    <a:pt x="14856" y="25569"/>
                    <a:pt x="14709" y="25234"/>
                  </a:cubicBezTo>
                  <a:cubicBezTo>
                    <a:pt x="14605" y="25025"/>
                    <a:pt x="14416" y="24878"/>
                    <a:pt x="14228" y="24711"/>
                  </a:cubicBezTo>
                  <a:cubicBezTo>
                    <a:pt x="13956" y="24481"/>
                    <a:pt x="13705" y="24209"/>
                    <a:pt x="13475" y="23958"/>
                  </a:cubicBezTo>
                  <a:cubicBezTo>
                    <a:pt x="13077" y="23560"/>
                    <a:pt x="13015" y="23142"/>
                    <a:pt x="13140" y="22640"/>
                  </a:cubicBezTo>
                  <a:cubicBezTo>
                    <a:pt x="13266" y="22179"/>
                    <a:pt x="13328" y="21698"/>
                    <a:pt x="13391" y="21238"/>
                  </a:cubicBezTo>
                  <a:cubicBezTo>
                    <a:pt x="13475" y="20756"/>
                    <a:pt x="13496" y="20275"/>
                    <a:pt x="13266" y="19836"/>
                  </a:cubicBezTo>
                  <a:cubicBezTo>
                    <a:pt x="13245" y="19773"/>
                    <a:pt x="13224" y="19731"/>
                    <a:pt x="13224" y="19647"/>
                  </a:cubicBezTo>
                  <a:cubicBezTo>
                    <a:pt x="13287" y="18518"/>
                    <a:pt x="12805" y="17451"/>
                    <a:pt x="12847" y="16342"/>
                  </a:cubicBezTo>
                  <a:cubicBezTo>
                    <a:pt x="12868" y="16028"/>
                    <a:pt x="12805" y="15693"/>
                    <a:pt x="12743" y="15358"/>
                  </a:cubicBezTo>
                  <a:cubicBezTo>
                    <a:pt x="12554" y="14438"/>
                    <a:pt x="12345" y="13517"/>
                    <a:pt x="12178" y="12596"/>
                  </a:cubicBezTo>
                  <a:cubicBezTo>
                    <a:pt x="12094" y="12136"/>
                    <a:pt x="12031" y="11655"/>
                    <a:pt x="11989" y="11173"/>
                  </a:cubicBezTo>
                  <a:cubicBezTo>
                    <a:pt x="11968" y="11006"/>
                    <a:pt x="11989" y="10860"/>
                    <a:pt x="11968" y="10713"/>
                  </a:cubicBezTo>
                  <a:cubicBezTo>
                    <a:pt x="11675" y="9939"/>
                    <a:pt x="11717" y="9123"/>
                    <a:pt x="11717" y="8307"/>
                  </a:cubicBezTo>
                  <a:cubicBezTo>
                    <a:pt x="11717" y="7972"/>
                    <a:pt x="11696" y="7637"/>
                    <a:pt x="11382" y="7428"/>
                  </a:cubicBezTo>
                  <a:cubicBezTo>
                    <a:pt x="11236" y="7323"/>
                    <a:pt x="11027" y="7219"/>
                    <a:pt x="10838" y="7177"/>
                  </a:cubicBezTo>
                  <a:cubicBezTo>
                    <a:pt x="10566" y="7114"/>
                    <a:pt x="10294" y="7114"/>
                    <a:pt x="10022" y="7177"/>
                  </a:cubicBezTo>
                  <a:cubicBezTo>
                    <a:pt x="8893" y="7344"/>
                    <a:pt x="7805" y="7658"/>
                    <a:pt x="6863" y="8349"/>
                  </a:cubicBezTo>
                  <a:cubicBezTo>
                    <a:pt x="6486" y="8600"/>
                    <a:pt x="6424" y="8767"/>
                    <a:pt x="6256" y="9437"/>
                  </a:cubicBezTo>
                  <a:cubicBezTo>
                    <a:pt x="6528" y="9625"/>
                    <a:pt x="6758" y="9876"/>
                    <a:pt x="6779" y="10274"/>
                  </a:cubicBezTo>
                  <a:cubicBezTo>
                    <a:pt x="6779" y="10483"/>
                    <a:pt x="6884" y="10692"/>
                    <a:pt x="6905" y="10901"/>
                  </a:cubicBezTo>
                  <a:cubicBezTo>
                    <a:pt x="7051" y="11927"/>
                    <a:pt x="7219" y="12910"/>
                    <a:pt x="7595" y="13894"/>
                  </a:cubicBezTo>
                  <a:cubicBezTo>
                    <a:pt x="7721" y="14249"/>
                    <a:pt x="7742" y="14647"/>
                    <a:pt x="7825" y="15065"/>
                  </a:cubicBezTo>
                  <a:cubicBezTo>
                    <a:pt x="6989" y="15421"/>
                    <a:pt x="6277" y="15944"/>
                    <a:pt x="5608" y="16467"/>
                  </a:cubicBezTo>
                  <a:cubicBezTo>
                    <a:pt x="5503" y="16551"/>
                    <a:pt x="5336" y="16614"/>
                    <a:pt x="5210" y="16655"/>
                  </a:cubicBezTo>
                  <a:cubicBezTo>
                    <a:pt x="4917" y="16739"/>
                    <a:pt x="4645" y="16781"/>
                    <a:pt x="4331" y="16844"/>
                  </a:cubicBezTo>
                  <a:cubicBezTo>
                    <a:pt x="4164" y="16865"/>
                    <a:pt x="4017" y="16886"/>
                    <a:pt x="3871" y="16844"/>
                  </a:cubicBezTo>
                  <a:cubicBezTo>
                    <a:pt x="2783" y="16572"/>
                    <a:pt x="1632" y="16425"/>
                    <a:pt x="586" y="15944"/>
                  </a:cubicBezTo>
                  <a:cubicBezTo>
                    <a:pt x="398" y="15881"/>
                    <a:pt x="209" y="15777"/>
                    <a:pt x="0" y="15672"/>
                  </a:cubicBezTo>
                  <a:cubicBezTo>
                    <a:pt x="0" y="14940"/>
                    <a:pt x="188" y="14270"/>
                    <a:pt x="481" y="13642"/>
                  </a:cubicBezTo>
                  <a:cubicBezTo>
                    <a:pt x="732" y="13077"/>
                    <a:pt x="1004" y="12492"/>
                    <a:pt x="1214" y="11906"/>
                  </a:cubicBezTo>
                  <a:cubicBezTo>
                    <a:pt x="1402" y="11320"/>
                    <a:pt x="1716" y="10797"/>
                    <a:pt x="2030" y="10274"/>
                  </a:cubicBezTo>
                  <a:cubicBezTo>
                    <a:pt x="2281" y="9834"/>
                    <a:pt x="2490" y="9353"/>
                    <a:pt x="2615" y="8872"/>
                  </a:cubicBezTo>
                  <a:cubicBezTo>
                    <a:pt x="2783" y="8307"/>
                    <a:pt x="3034" y="7826"/>
                    <a:pt x="3390" y="7323"/>
                  </a:cubicBezTo>
                  <a:cubicBezTo>
                    <a:pt x="4331" y="5880"/>
                    <a:pt x="5210" y="4415"/>
                    <a:pt x="6005" y="2867"/>
                  </a:cubicBezTo>
                  <a:cubicBezTo>
                    <a:pt x="6214" y="2490"/>
                    <a:pt x="6445" y="2093"/>
                    <a:pt x="6696" y="1737"/>
                  </a:cubicBezTo>
                  <a:cubicBezTo>
                    <a:pt x="6989" y="1277"/>
                    <a:pt x="7281" y="816"/>
                    <a:pt x="7386" y="251"/>
                  </a:cubicBezTo>
                  <a:cubicBezTo>
                    <a:pt x="7407" y="189"/>
                    <a:pt x="7491" y="126"/>
                    <a:pt x="7574" y="0"/>
                  </a:cubicBezTo>
                  <a:cubicBezTo>
                    <a:pt x="7721" y="105"/>
                    <a:pt x="7888" y="189"/>
                    <a:pt x="7993" y="293"/>
                  </a:cubicBezTo>
                  <a:cubicBezTo>
                    <a:pt x="8746" y="1046"/>
                    <a:pt x="9499" y="1821"/>
                    <a:pt x="10294" y="2595"/>
                  </a:cubicBezTo>
                  <a:cubicBezTo>
                    <a:pt x="10608" y="2909"/>
                    <a:pt x="10964" y="3202"/>
                    <a:pt x="11341" y="3432"/>
                  </a:cubicBezTo>
                  <a:cubicBezTo>
                    <a:pt x="12324" y="4038"/>
                    <a:pt x="13349" y="4603"/>
                    <a:pt x="14437" y="5231"/>
                  </a:cubicBezTo>
                  <a:cubicBezTo>
                    <a:pt x="14626" y="5733"/>
                    <a:pt x="14814" y="6319"/>
                    <a:pt x="15107" y="6884"/>
                  </a:cubicBezTo>
                  <a:cubicBezTo>
                    <a:pt x="15421" y="7512"/>
                    <a:pt x="16007" y="7847"/>
                    <a:pt x="16697" y="7930"/>
                  </a:cubicBezTo>
                  <a:cubicBezTo>
                    <a:pt x="17304" y="8014"/>
                    <a:pt x="17890" y="7951"/>
                    <a:pt x="18497" y="7930"/>
                  </a:cubicBezTo>
                  <a:cubicBezTo>
                    <a:pt x="18622" y="7930"/>
                    <a:pt x="18810" y="7868"/>
                    <a:pt x="18915" y="7784"/>
                  </a:cubicBezTo>
                  <a:cubicBezTo>
                    <a:pt x="19375" y="7512"/>
                    <a:pt x="20045" y="7303"/>
                    <a:pt x="20338" y="6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-1722050" y="1988225"/>
              <a:ext cx="128700" cy="337950"/>
            </a:xfrm>
            <a:custGeom>
              <a:avLst/>
              <a:gdLst/>
              <a:ahLst/>
              <a:cxnLst/>
              <a:rect l="l" t="t" r="r" b="b"/>
              <a:pathLst>
                <a:path w="5148" h="13518" extrusionOk="0">
                  <a:moveTo>
                    <a:pt x="1" y="1173"/>
                  </a:moveTo>
                  <a:cubicBezTo>
                    <a:pt x="586" y="629"/>
                    <a:pt x="1151" y="294"/>
                    <a:pt x="1842" y="231"/>
                  </a:cubicBezTo>
                  <a:cubicBezTo>
                    <a:pt x="2009" y="231"/>
                    <a:pt x="2135" y="126"/>
                    <a:pt x="2260" y="106"/>
                  </a:cubicBezTo>
                  <a:cubicBezTo>
                    <a:pt x="2532" y="43"/>
                    <a:pt x="2783" y="1"/>
                    <a:pt x="3055" y="1"/>
                  </a:cubicBezTo>
                  <a:cubicBezTo>
                    <a:pt x="3474" y="1"/>
                    <a:pt x="3599" y="126"/>
                    <a:pt x="3620" y="524"/>
                  </a:cubicBezTo>
                  <a:cubicBezTo>
                    <a:pt x="3662" y="775"/>
                    <a:pt x="3620" y="1068"/>
                    <a:pt x="3620" y="1340"/>
                  </a:cubicBezTo>
                  <a:cubicBezTo>
                    <a:pt x="3620" y="1758"/>
                    <a:pt x="3620" y="2177"/>
                    <a:pt x="3788" y="2595"/>
                  </a:cubicBezTo>
                  <a:cubicBezTo>
                    <a:pt x="3830" y="2742"/>
                    <a:pt x="3913" y="2951"/>
                    <a:pt x="3892" y="3119"/>
                  </a:cubicBezTo>
                  <a:cubicBezTo>
                    <a:pt x="3809" y="4395"/>
                    <a:pt x="4206" y="5629"/>
                    <a:pt x="4415" y="6843"/>
                  </a:cubicBezTo>
                  <a:cubicBezTo>
                    <a:pt x="4541" y="7554"/>
                    <a:pt x="4667" y="8266"/>
                    <a:pt x="4646" y="8998"/>
                  </a:cubicBezTo>
                  <a:cubicBezTo>
                    <a:pt x="4646" y="9145"/>
                    <a:pt x="4625" y="9312"/>
                    <a:pt x="4667" y="9437"/>
                  </a:cubicBezTo>
                  <a:cubicBezTo>
                    <a:pt x="4855" y="10170"/>
                    <a:pt x="4876" y="10923"/>
                    <a:pt x="4918" y="11655"/>
                  </a:cubicBezTo>
                  <a:cubicBezTo>
                    <a:pt x="4918" y="12011"/>
                    <a:pt x="5064" y="12346"/>
                    <a:pt x="5148" y="12743"/>
                  </a:cubicBezTo>
                  <a:cubicBezTo>
                    <a:pt x="4939" y="12869"/>
                    <a:pt x="4750" y="13015"/>
                    <a:pt x="4562" y="13057"/>
                  </a:cubicBezTo>
                  <a:cubicBezTo>
                    <a:pt x="3913" y="13099"/>
                    <a:pt x="3307" y="13371"/>
                    <a:pt x="2616" y="13518"/>
                  </a:cubicBezTo>
                  <a:cubicBezTo>
                    <a:pt x="2574" y="12262"/>
                    <a:pt x="2323" y="11090"/>
                    <a:pt x="1905" y="9940"/>
                  </a:cubicBezTo>
                  <a:cubicBezTo>
                    <a:pt x="1633" y="9249"/>
                    <a:pt x="1612" y="8517"/>
                    <a:pt x="1507" y="7784"/>
                  </a:cubicBezTo>
                  <a:cubicBezTo>
                    <a:pt x="1737" y="7617"/>
                    <a:pt x="1967" y="7429"/>
                    <a:pt x="2198" y="7220"/>
                  </a:cubicBezTo>
                  <a:cubicBezTo>
                    <a:pt x="2260" y="7136"/>
                    <a:pt x="2344" y="6948"/>
                    <a:pt x="2323" y="6822"/>
                  </a:cubicBezTo>
                  <a:cubicBezTo>
                    <a:pt x="2302" y="6613"/>
                    <a:pt x="2093" y="6571"/>
                    <a:pt x="1905" y="6571"/>
                  </a:cubicBezTo>
                  <a:cubicBezTo>
                    <a:pt x="1716" y="6571"/>
                    <a:pt x="1570" y="6613"/>
                    <a:pt x="1382" y="6676"/>
                  </a:cubicBezTo>
                  <a:cubicBezTo>
                    <a:pt x="733" y="4855"/>
                    <a:pt x="335" y="3035"/>
                    <a:pt x="1" y="11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-1927100" y="2205850"/>
              <a:ext cx="251100" cy="128700"/>
            </a:xfrm>
            <a:custGeom>
              <a:avLst/>
              <a:gdLst/>
              <a:ahLst/>
              <a:cxnLst/>
              <a:rect l="l" t="t" r="r" b="b"/>
              <a:pathLst>
                <a:path w="10044" h="5148" extrusionOk="0">
                  <a:moveTo>
                    <a:pt x="9584" y="2469"/>
                  </a:moveTo>
                  <a:cubicBezTo>
                    <a:pt x="9625" y="2699"/>
                    <a:pt x="9709" y="2908"/>
                    <a:pt x="9730" y="3139"/>
                  </a:cubicBezTo>
                  <a:cubicBezTo>
                    <a:pt x="9772" y="3829"/>
                    <a:pt x="9981" y="4478"/>
                    <a:pt x="10044" y="5147"/>
                  </a:cubicBezTo>
                  <a:cubicBezTo>
                    <a:pt x="9521" y="5105"/>
                    <a:pt x="9270" y="5043"/>
                    <a:pt x="8935" y="4708"/>
                  </a:cubicBezTo>
                  <a:cubicBezTo>
                    <a:pt x="8537" y="4310"/>
                    <a:pt x="8098" y="4164"/>
                    <a:pt x="7596" y="4038"/>
                  </a:cubicBezTo>
                  <a:cubicBezTo>
                    <a:pt x="6382" y="3745"/>
                    <a:pt x="5190" y="3473"/>
                    <a:pt x="4039" y="3013"/>
                  </a:cubicBezTo>
                  <a:cubicBezTo>
                    <a:pt x="3767" y="2908"/>
                    <a:pt x="3453" y="2888"/>
                    <a:pt x="3139" y="2888"/>
                  </a:cubicBezTo>
                  <a:cubicBezTo>
                    <a:pt x="2302" y="2846"/>
                    <a:pt x="1465" y="2888"/>
                    <a:pt x="607" y="2888"/>
                  </a:cubicBezTo>
                  <a:cubicBezTo>
                    <a:pt x="398" y="2888"/>
                    <a:pt x="189" y="2846"/>
                    <a:pt x="1" y="2825"/>
                  </a:cubicBezTo>
                  <a:lnTo>
                    <a:pt x="1" y="1548"/>
                  </a:lnTo>
                  <a:cubicBezTo>
                    <a:pt x="377" y="1130"/>
                    <a:pt x="147" y="481"/>
                    <a:pt x="586" y="0"/>
                  </a:cubicBezTo>
                  <a:cubicBezTo>
                    <a:pt x="775" y="63"/>
                    <a:pt x="942" y="84"/>
                    <a:pt x="1130" y="168"/>
                  </a:cubicBezTo>
                  <a:cubicBezTo>
                    <a:pt x="2177" y="628"/>
                    <a:pt x="3327" y="795"/>
                    <a:pt x="4436" y="1025"/>
                  </a:cubicBezTo>
                  <a:cubicBezTo>
                    <a:pt x="4687" y="1067"/>
                    <a:pt x="4980" y="1046"/>
                    <a:pt x="5231" y="1004"/>
                  </a:cubicBezTo>
                  <a:cubicBezTo>
                    <a:pt x="5545" y="942"/>
                    <a:pt x="5817" y="1025"/>
                    <a:pt x="6068" y="1214"/>
                  </a:cubicBezTo>
                  <a:cubicBezTo>
                    <a:pt x="6654" y="1590"/>
                    <a:pt x="7219" y="1988"/>
                    <a:pt x="7805" y="2323"/>
                  </a:cubicBezTo>
                  <a:cubicBezTo>
                    <a:pt x="8349" y="2678"/>
                    <a:pt x="8830" y="2699"/>
                    <a:pt x="9584" y="24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-1839225" y="1357400"/>
              <a:ext cx="62800" cy="127125"/>
            </a:xfrm>
            <a:custGeom>
              <a:avLst/>
              <a:gdLst/>
              <a:ahLst/>
              <a:cxnLst/>
              <a:rect l="l" t="t" r="r" b="b"/>
              <a:pathLst>
                <a:path w="2512" h="5085" extrusionOk="0">
                  <a:moveTo>
                    <a:pt x="1716" y="5084"/>
                  </a:moveTo>
                  <a:cubicBezTo>
                    <a:pt x="1612" y="4980"/>
                    <a:pt x="1528" y="4938"/>
                    <a:pt x="1486" y="4854"/>
                  </a:cubicBezTo>
                  <a:cubicBezTo>
                    <a:pt x="1131" y="4227"/>
                    <a:pt x="754" y="3620"/>
                    <a:pt x="419" y="2992"/>
                  </a:cubicBezTo>
                  <a:cubicBezTo>
                    <a:pt x="1" y="2197"/>
                    <a:pt x="126" y="1297"/>
                    <a:pt x="189" y="439"/>
                  </a:cubicBezTo>
                  <a:cubicBezTo>
                    <a:pt x="189" y="209"/>
                    <a:pt x="419" y="21"/>
                    <a:pt x="670" y="21"/>
                  </a:cubicBezTo>
                  <a:cubicBezTo>
                    <a:pt x="900" y="0"/>
                    <a:pt x="1152" y="0"/>
                    <a:pt x="1382" y="0"/>
                  </a:cubicBezTo>
                  <a:cubicBezTo>
                    <a:pt x="1988" y="21"/>
                    <a:pt x="2365" y="377"/>
                    <a:pt x="2428" y="983"/>
                  </a:cubicBezTo>
                  <a:cubicBezTo>
                    <a:pt x="2512" y="1841"/>
                    <a:pt x="2449" y="2720"/>
                    <a:pt x="2093" y="3515"/>
                  </a:cubicBezTo>
                  <a:cubicBezTo>
                    <a:pt x="1988" y="3766"/>
                    <a:pt x="1905" y="4017"/>
                    <a:pt x="1821" y="4289"/>
                  </a:cubicBezTo>
                  <a:cubicBezTo>
                    <a:pt x="1800" y="4520"/>
                    <a:pt x="1779" y="4771"/>
                    <a:pt x="1716" y="5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-962000" y="1680125"/>
              <a:ext cx="111975" cy="75875"/>
            </a:xfrm>
            <a:custGeom>
              <a:avLst/>
              <a:gdLst/>
              <a:ahLst/>
              <a:cxnLst/>
              <a:rect l="l" t="t" r="r" b="b"/>
              <a:pathLst>
                <a:path w="4479" h="3035" extrusionOk="0">
                  <a:moveTo>
                    <a:pt x="1" y="2993"/>
                  </a:moveTo>
                  <a:cubicBezTo>
                    <a:pt x="503" y="1968"/>
                    <a:pt x="984" y="1026"/>
                    <a:pt x="1444" y="106"/>
                  </a:cubicBezTo>
                  <a:cubicBezTo>
                    <a:pt x="2177" y="1"/>
                    <a:pt x="2867" y="64"/>
                    <a:pt x="3558" y="106"/>
                  </a:cubicBezTo>
                  <a:cubicBezTo>
                    <a:pt x="4144" y="126"/>
                    <a:pt x="4478" y="963"/>
                    <a:pt x="4081" y="1424"/>
                  </a:cubicBezTo>
                  <a:cubicBezTo>
                    <a:pt x="3244" y="2323"/>
                    <a:pt x="2302" y="3035"/>
                    <a:pt x="1005" y="3035"/>
                  </a:cubicBezTo>
                  <a:cubicBezTo>
                    <a:pt x="691" y="3035"/>
                    <a:pt x="398" y="3014"/>
                    <a:pt x="1" y="2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-1511775" y="1933300"/>
              <a:ext cx="91050" cy="34025"/>
            </a:xfrm>
            <a:custGeom>
              <a:avLst/>
              <a:gdLst/>
              <a:ahLst/>
              <a:cxnLst/>
              <a:rect l="l" t="t" r="r" b="b"/>
              <a:pathLst>
                <a:path w="3642" h="1361" extrusionOk="0">
                  <a:moveTo>
                    <a:pt x="3642" y="650"/>
                  </a:moveTo>
                  <a:cubicBezTo>
                    <a:pt x="3265" y="901"/>
                    <a:pt x="3014" y="1131"/>
                    <a:pt x="2700" y="1361"/>
                  </a:cubicBezTo>
                  <a:lnTo>
                    <a:pt x="1382" y="1361"/>
                  </a:lnTo>
                  <a:cubicBezTo>
                    <a:pt x="1235" y="1361"/>
                    <a:pt x="1110" y="1319"/>
                    <a:pt x="942" y="1298"/>
                  </a:cubicBezTo>
                  <a:cubicBezTo>
                    <a:pt x="336" y="1131"/>
                    <a:pt x="1" y="733"/>
                    <a:pt x="22" y="1"/>
                  </a:cubicBezTo>
                  <a:cubicBezTo>
                    <a:pt x="1214" y="189"/>
                    <a:pt x="2344" y="419"/>
                    <a:pt x="3642" y="6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-1642025" y="2339750"/>
              <a:ext cx="50775" cy="56525"/>
            </a:xfrm>
            <a:custGeom>
              <a:avLst/>
              <a:gdLst/>
              <a:ahLst/>
              <a:cxnLst/>
              <a:rect l="l" t="t" r="r" b="b"/>
              <a:pathLst>
                <a:path w="2031" h="2261" extrusionOk="0">
                  <a:moveTo>
                    <a:pt x="1" y="670"/>
                  </a:moveTo>
                  <a:cubicBezTo>
                    <a:pt x="691" y="105"/>
                    <a:pt x="1340" y="105"/>
                    <a:pt x="2031" y="1"/>
                  </a:cubicBezTo>
                  <a:lnTo>
                    <a:pt x="2031" y="1863"/>
                  </a:lnTo>
                  <a:cubicBezTo>
                    <a:pt x="1842" y="1967"/>
                    <a:pt x="1654" y="2093"/>
                    <a:pt x="1424" y="2260"/>
                  </a:cubicBezTo>
                  <a:cubicBezTo>
                    <a:pt x="838" y="1821"/>
                    <a:pt x="357" y="1319"/>
                    <a:pt x="1" y="6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-1752375" y="2221000"/>
              <a:ext cx="55975" cy="30900"/>
            </a:xfrm>
            <a:custGeom>
              <a:avLst/>
              <a:gdLst/>
              <a:ahLst/>
              <a:cxnLst/>
              <a:rect l="l" t="t" r="r" b="b"/>
              <a:pathLst>
                <a:path w="2239" h="1236" extrusionOk="0">
                  <a:moveTo>
                    <a:pt x="0" y="294"/>
                  </a:moveTo>
                  <a:cubicBezTo>
                    <a:pt x="167" y="85"/>
                    <a:pt x="293" y="1"/>
                    <a:pt x="502" y="85"/>
                  </a:cubicBezTo>
                  <a:cubicBezTo>
                    <a:pt x="942" y="210"/>
                    <a:pt x="1360" y="503"/>
                    <a:pt x="1883" y="461"/>
                  </a:cubicBezTo>
                  <a:cubicBezTo>
                    <a:pt x="2092" y="461"/>
                    <a:pt x="2197" y="629"/>
                    <a:pt x="2218" y="817"/>
                  </a:cubicBezTo>
                  <a:cubicBezTo>
                    <a:pt x="2239" y="984"/>
                    <a:pt x="1988" y="1235"/>
                    <a:pt x="1799" y="1235"/>
                  </a:cubicBezTo>
                  <a:cubicBezTo>
                    <a:pt x="1695" y="1235"/>
                    <a:pt x="1569" y="1194"/>
                    <a:pt x="1465" y="1152"/>
                  </a:cubicBezTo>
                  <a:cubicBezTo>
                    <a:pt x="963" y="838"/>
                    <a:pt x="502" y="545"/>
                    <a:pt x="0" y="2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-1726750" y="2191725"/>
              <a:ext cx="24075" cy="22500"/>
            </a:xfrm>
            <a:custGeom>
              <a:avLst/>
              <a:gdLst/>
              <a:ahLst/>
              <a:cxnLst/>
              <a:rect l="l" t="t" r="r" b="b"/>
              <a:pathLst>
                <a:path w="963" h="900" extrusionOk="0">
                  <a:moveTo>
                    <a:pt x="0" y="481"/>
                  </a:moveTo>
                  <a:cubicBezTo>
                    <a:pt x="210" y="147"/>
                    <a:pt x="461" y="21"/>
                    <a:pt x="837" y="0"/>
                  </a:cubicBezTo>
                  <a:cubicBezTo>
                    <a:pt x="879" y="209"/>
                    <a:pt x="921" y="440"/>
                    <a:pt x="963" y="649"/>
                  </a:cubicBezTo>
                  <a:cubicBezTo>
                    <a:pt x="565" y="900"/>
                    <a:pt x="335" y="649"/>
                    <a:pt x="0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-1748200" y="1455700"/>
              <a:ext cx="211250" cy="206300"/>
            </a:xfrm>
            <a:custGeom>
              <a:avLst/>
              <a:gdLst/>
              <a:ahLst/>
              <a:cxnLst/>
              <a:rect l="l" t="t" r="r" b="b"/>
              <a:pathLst>
                <a:path w="8450" h="8252" extrusionOk="0">
                  <a:moveTo>
                    <a:pt x="3345" y="1"/>
                  </a:moveTo>
                  <a:cubicBezTo>
                    <a:pt x="2812" y="1"/>
                    <a:pt x="2295" y="220"/>
                    <a:pt x="1842" y="734"/>
                  </a:cubicBezTo>
                  <a:cubicBezTo>
                    <a:pt x="1612" y="1006"/>
                    <a:pt x="1402" y="1341"/>
                    <a:pt x="1277" y="1696"/>
                  </a:cubicBezTo>
                  <a:cubicBezTo>
                    <a:pt x="524" y="2073"/>
                    <a:pt x="0" y="2784"/>
                    <a:pt x="63" y="4019"/>
                  </a:cubicBezTo>
                  <a:cubicBezTo>
                    <a:pt x="168" y="5505"/>
                    <a:pt x="1068" y="6760"/>
                    <a:pt x="2218" y="7430"/>
                  </a:cubicBezTo>
                  <a:cubicBezTo>
                    <a:pt x="2637" y="7869"/>
                    <a:pt x="3160" y="8204"/>
                    <a:pt x="3829" y="8246"/>
                  </a:cubicBezTo>
                  <a:cubicBezTo>
                    <a:pt x="3883" y="8250"/>
                    <a:pt x="3936" y="8252"/>
                    <a:pt x="3988" y="8252"/>
                  </a:cubicBezTo>
                  <a:cubicBezTo>
                    <a:pt x="4446" y="8252"/>
                    <a:pt x="4849" y="8092"/>
                    <a:pt x="5169" y="7848"/>
                  </a:cubicBezTo>
                  <a:cubicBezTo>
                    <a:pt x="5817" y="7639"/>
                    <a:pt x="6424" y="7220"/>
                    <a:pt x="6926" y="6551"/>
                  </a:cubicBezTo>
                  <a:cubicBezTo>
                    <a:pt x="8450" y="4445"/>
                    <a:pt x="5744" y="1"/>
                    <a:pt x="3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37"/>
            <p:cNvSpPr/>
            <p:nvPr/>
          </p:nvSpPr>
          <p:spPr>
            <a:xfrm>
              <a:off x="-1228775" y="1649625"/>
              <a:ext cx="220250" cy="167775"/>
            </a:xfrm>
            <a:custGeom>
              <a:avLst/>
              <a:gdLst/>
              <a:ahLst/>
              <a:cxnLst/>
              <a:rect l="l" t="t" r="r" b="b"/>
              <a:pathLst>
                <a:path w="8810" h="6711" extrusionOk="0">
                  <a:moveTo>
                    <a:pt x="5246" y="1"/>
                  </a:moveTo>
                  <a:cubicBezTo>
                    <a:pt x="4260" y="1"/>
                    <a:pt x="3239" y="372"/>
                    <a:pt x="2511" y="970"/>
                  </a:cubicBezTo>
                  <a:cubicBezTo>
                    <a:pt x="2490" y="991"/>
                    <a:pt x="2449" y="1012"/>
                    <a:pt x="2407" y="1033"/>
                  </a:cubicBezTo>
                  <a:cubicBezTo>
                    <a:pt x="2260" y="1137"/>
                    <a:pt x="2114" y="1284"/>
                    <a:pt x="1988" y="1409"/>
                  </a:cubicBezTo>
                  <a:cubicBezTo>
                    <a:pt x="1528" y="1702"/>
                    <a:pt x="1130" y="2037"/>
                    <a:pt x="879" y="2455"/>
                  </a:cubicBezTo>
                  <a:cubicBezTo>
                    <a:pt x="1" y="3711"/>
                    <a:pt x="817" y="5196"/>
                    <a:pt x="1967" y="5908"/>
                  </a:cubicBezTo>
                  <a:cubicBezTo>
                    <a:pt x="2344" y="6305"/>
                    <a:pt x="2804" y="6619"/>
                    <a:pt x="3348" y="6682"/>
                  </a:cubicBezTo>
                  <a:cubicBezTo>
                    <a:pt x="3469" y="6701"/>
                    <a:pt x="3588" y="6711"/>
                    <a:pt x="3704" y="6711"/>
                  </a:cubicBezTo>
                  <a:cubicBezTo>
                    <a:pt x="4092" y="6711"/>
                    <a:pt x="4454" y="6608"/>
                    <a:pt x="4792" y="6431"/>
                  </a:cubicBezTo>
                  <a:cubicBezTo>
                    <a:pt x="5503" y="6326"/>
                    <a:pt x="6194" y="6033"/>
                    <a:pt x="6780" y="5573"/>
                  </a:cubicBezTo>
                  <a:cubicBezTo>
                    <a:pt x="8119" y="4464"/>
                    <a:pt x="8809" y="2560"/>
                    <a:pt x="7638" y="1074"/>
                  </a:cubicBezTo>
                  <a:cubicBezTo>
                    <a:pt x="7044" y="320"/>
                    <a:pt x="6160" y="1"/>
                    <a:pt x="52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37"/>
            <p:cNvSpPr/>
            <p:nvPr/>
          </p:nvSpPr>
          <p:spPr>
            <a:xfrm>
              <a:off x="-2314175" y="910675"/>
              <a:ext cx="1628400" cy="1733025"/>
            </a:xfrm>
            <a:custGeom>
              <a:avLst/>
              <a:gdLst/>
              <a:ahLst/>
              <a:cxnLst/>
              <a:rect l="l" t="t" r="r" b="b"/>
              <a:pathLst>
                <a:path w="65136" h="69321" extrusionOk="0">
                  <a:moveTo>
                    <a:pt x="14626" y="54715"/>
                  </a:moveTo>
                  <a:cubicBezTo>
                    <a:pt x="14396" y="53397"/>
                    <a:pt x="14709" y="52309"/>
                    <a:pt x="15170" y="51221"/>
                  </a:cubicBezTo>
                  <a:cubicBezTo>
                    <a:pt x="15044" y="51096"/>
                    <a:pt x="14960" y="50970"/>
                    <a:pt x="14814" y="50845"/>
                  </a:cubicBezTo>
                  <a:cubicBezTo>
                    <a:pt x="14437" y="50552"/>
                    <a:pt x="14061" y="50238"/>
                    <a:pt x="13663" y="49966"/>
                  </a:cubicBezTo>
                  <a:cubicBezTo>
                    <a:pt x="12931" y="49506"/>
                    <a:pt x="12387" y="48878"/>
                    <a:pt x="11906" y="48166"/>
                  </a:cubicBezTo>
                  <a:cubicBezTo>
                    <a:pt x="11403" y="47434"/>
                    <a:pt x="10964" y="46702"/>
                    <a:pt x="10441" y="45990"/>
                  </a:cubicBezTo>
                  <a:cubicBezTo>
                    <a:pt x="9520" y="44777"/>
                    <a:pt x="9813" y="43354"/>
                    <a:pt x="10671" y="42266"/>
                  </a:cubicBezTo>
                  <a:cubicBezTo>
                    <a:pt x="10943" y="41910"/>
                    <a:pt x="11194" y="41596"/>
                    <a:pt x="11466" y="41283"/>
                  </a:cubicBezTo>
                  <a:cubicBezTo>
                    <a:pt x="11613" y="41115"/>
                    <a:pt x="11780" y="40927"/>
                    <a:pt x="11968" y="40801"/>
                  </a:cubicBezTo>
                  <a:cubicBezTo>
                    <a:pt x="13391" y="39692"/>
                    <a:pt x="14835" y="38625"/>
                    <a:pt x="16279" y="37537"/>
                  </a:cubicBezTo>
                  <a:cubicBezTo>
                    <a:pt x="16488" y="37370"/>
                    <a:pt x="16718" y="37244"/>
                    <a:pt x="16948" y="37077"/>
                  </a:cubicBezTo>
                  <a:cubicBezTo>
                    <a:pt x="17827" y="36554"/>
                    <a:pt x="18685" y="36093"/>
                    <a:pt x="19522" y="35549"/>
                  </a:cubicBezTo>
                  <a:cubicBezTo>
                    <a:pt x="20505" y="34922"/>
                    <a:pt x="21551" y="34399"/>
                    <a:pt x="22660" y="33980"/>
                  </a:cubicBezTo>
                  <a:cubicBezTo>
                    <a:pt x="22786" y="33917"/>
                    <a:pt x="22911" y="33876"/>
                    <a:pt x="23079" y="33792"/>
                  </a:cubicBezTo>
                  <a:cubicBezTo>
                    <a:pt x="23016" y="33624"/>
                    <a:pt x="22995" y="33520"/>
                    <a:pt x="22974" y="33415"/>
                  </a:cubicBezTo>
                  <a:cubicBezTo>
                    <a:pt x="22347" y="31888"/>
                    <a:pt x="21698" y="30360"/>
                    <a:pt x="21091" y="28812"/>
                  </a:cubicBezTo>
                  <a:cubicBezTo>
                    <a:pt x="20756" y="27871"/>
                    <a:pt x="20714" y="26887"/>
                    <a:pt x="20694" y="25883"/>
                  </a:cubicBezTo>
                  <a:cubicBezTo>
                    <a:pt x="20673" y="25318"/>
                    <a:pt x="20694" y="24732"/>
                    <a:pt x="20694" y="24188"/>
                  </a:cubicBezTo>
                  <a:cubicBezTo>
                    <a:pt x="20442" y="23979"/>
                    <a:pt x="20170" y="23832"/>
                    <a:pt x="19982" y="23581"/>
                  </a:cubicBezTo>
                  <a:cubicBezTo>
                    <a:pt x="19794" y="23372"/>
                    <a:pt x="19731" y="23121"/>
                    <a:pt x="19606" y="22891"/>
                  </a:cubicBezTo>
                  <a:cubicBezTo>
                    <a:pt x="19396" y="22535"/>
                    <a:pt x="19187" y="22200"/>
                    <a:pt x="18999" y="21886"/>
                  </a:cubicBezTo>
                  <a:cubicBezTo>
                    <a:pt x="18559" y="21154"/>
                    <a:pt x="18266" y="20380"/>
                    <a:pt x="18350" y="19480"/>
                  </a:cubicBezTo>
                  <a:cubicBezTo>
                    <a:pt x="18371" y="19083"/>
                    <a:pt x="18350" y="18706"/>
                    <a:pt x="18371" y="18308"/>
                  </a:cubicBezTo>
                  <a:cubicBezTo>
                    <a:pt x="18392" y="17681"/>
                    <a:pt x="18894" y="17179"/>
                    <a:pt x="19522" y="17137"/>
                  </a:cubicBezTo>
                  <a:lnTo>
                    <a:pt x="19606" y="17137"/>
                  </a:lnTo>
                  <a:cubicBezTo>
                    <a:pt x="21007" y="17074"/>
                    <a:pt x="21175" y="17158"/>
                    <a:pt x="22116" y="18329"/>
                  </a:cubicBezTo>
                  <a:cubicBezTo>
                    <a:pt x="22891" y="17471"/>
                    <a:pt x="23623" y="16551"/>
                    <a:pt x="24627" y="15902"/>
                  </a:cubicBezTo>
                  <a:cubicBezTo>
                    <a:pt x="24523" y="15714"/>
                    <a:pt x="24313" y="15818"/>
                    <a:pt x="24146" y="15798"/>
                  </a:cubicBezTo>
                  <a:cubicBezTo>
                    <a:pt x="23999" y="15777"/>
                    <a:pt x="23832" y="15798"/>
                    <a:pt x="23707" y="15798"/>
                  </a:cubicBezTo>
                  <a:cubicBezTo>
                    <a:pt x="23267" y="15818"/>
                    <a:pt x="22870" y="15630"/>
                    <a:pt x="22535" y="15400"/>
                  </a:cubicBezTo>
                  <a:cubicBezTo>
                    <a:pt x="22388" y="15295"/>
                    <a:pt x="22242" y="15170"/>
                    <a:pt x="22158" y="15002"/>
                  </a:cubicBezTo>
                  <a:cubicBezTo>
                    <a:pt x="21865" y="14521"/>
                    <a:pt x="22012" y="13308"/>
                    <a:pt x="22388" y="12889"/>
                  </a:cubicBezTo>
                  <a:cubicBezTo>
                    <a:pt x="22451" y="12805"/>
                    <a:pt x="22535" y="12764"/>
                    <a:pt x="22577" y="12701"/>
                  </a:cubicBezTo>
                  <a:cubicBezTo>
                    <a:pt x="23288" y="11613"/>
                    <a:pt x="24418" y="11090"/>
                    <a:pt x="25506" y="10546"/>
                  </a:cubicBezTo>
                  <a:cubicBezTo>
                    <a:pt x="25778" y="10399"/>
                    <a:pt x="26029" y="10274"/>
                    <a:pt x="26322" y="10148"/>
                  </a:cubicBezTo>
                  <a:cubicBezTo>
                    <a:pt x="26134" y="9604"/>
                    <a:pt x="25820" y="9144"/>
                    <a:pt x="25485" y="8767"/>
                  </a:cubicBezTo>
                  <a:cubicBezTo>
                    <a:pt x="25150" y="8370"/>
                    <a:pt x="25046" y="7951"/>
                    <a:pt x="25046" y="7428"/>
                  </a:cubicBezTo>
                  <a:cubicBezTo>
                    <a:pt x="25067" y="6675"/>
                    <a:pt x="25004" y="5943"/>
                    <a:pt x="25360" y="5210"/>
                  </a:cubicBezTo>
                  <a:cubicBezTo>
                    <a:pt x="25569" y="4792"/>
                    <a:pt x="25778" y="4415"/>
                    <a:pt x="26155" y="4122"/>
                  </a:cubicBezTo>
                  <a:cubicBezTo>
                    <a:pt x="26343" y="3997"/>
                    <a:pt x="26510" y="3871"/>
                    <a:pt x="26657" y="3746"/>
                  </a:cubicBezTo>
                  <a:cubicBezTo>
                    <a:pt x="27264" y="3160"/>
                    <a:pt x="27975" y="2950"/>
                    <a:pt x="28812" y="3013"/>
                  </a:cubicBezTo>
                  <a:cubicBezTo>
                    <a:pt x="29356" y="3034"/>
                    <a:pt x="29879" y="3055"/>
                    <a:pt x="30235" y="3557"/>
                  </a:cubicBezTo>
                  <a:cubicBezTo>
                    <a:pt x="30318" y="3662"/>
                    <a:pt x="30507" y="3683"/>
                    <a:pt x="30611" y="3746"/>
                  </a:cubicBezTo>
                  <a:cubicBezTo>
                    <a:pt x="30841" y="3578"/>
                    <a:pt x="30758" y="3390"/>
                    <a:pt x="30800" y="3222"/>
                  </a:cubicBezTo>
                  <a:cubicBezTo>
                    <a:pt x="30821" y="3055"/>
                    <a:pt x="30821" y="2909"/>
                    <a:pt x="30800" y="2762"/>
                  </a:cubicBezTo>
                  <a:cubicBezTo>
                    <a:pt x="30632" y="1549"/>
                    <a:pt x="31867" y="335"/>
                    <a:pt x="33038" y="105"/>
                  </a:cubicBezTo>
                  <a:cubicBezTo>
                    <a:pt x="33582" y="0"/>
                    <a:pt x="34085" y="126"/>
                    <a:pt x="34482" y="502"/>
                  </a:cubicBezTo>
                  <a:cubicBezTo>
                    <a:pt x="34838" y="837"/>
                    <a:pt x="35215" y="1193"/>
                    <a:pt x="35528" y="1611"/>
                  </a:cubicBezTo>
                  <a:cubicBezTo>
                    <a:pt x="36051" y="2323"/>
                    <a:pt x="36512" y="3055"/>
                    <a:pt x="36888" y="3850"/>
                  </a:cubicBezTo>
                  <a:cubicBezTo>
                    <a:pt x="36993" y="4059"/>
                    <a:pt x="37119" y="4227"/>
                    <a:pt x="37286" y="4499"/>
                  </a:cubicBezTo>
                  <a:cubicBezTo>
                    <a:pt x="37495" y="4101"/>
                    <a:pt x="37621" y="3766"/>
                    <a:pt x="37809" y="3474"/>
                  </a:cubicBezTo>
                  <a:cubicBezTo>
                    <a:pt x="38500" y="2448"/>
                    <a:pt x="39378" y="1590"/>
                    <a:pt x="40383" y="858"/>
                  </a:cubicBezTo>
                  <a:cubicBezTo>
                    <a:pt x="40948" y="461"/>
                    <a:pt x="41575" y="293"/>
                    <a:pt x="42245" y="314"/>
                  </a:cubicBezTo>
                  <a:cubicBezTo>
                    <a:pt x="42977" y="335"/>
                    <a:pt x="43689" y="314"/>
                    <a:pt x="44421" y="314"/>
                  </a:cubicBezTo>
                  <a:cubicBezTo>
                    <a:pt x="44735" y="314"/>
                    <a:pt x="45028" y="398"/>
                    <a:pt x="45258" y="565"/>
                  </a:cubicBezTo>
                  <a:cubicBezTo>
                    <a:pt x="45614" y="837"/>
                    <a:pt x="46011" y="1046"/>
                    <a:pt x="46388" y="1339"/>
                  </a:cubicBezTo>
                  <a:cubicBezTo>
                    <a:pt x="47455" y="2176"/>
                    <a:pt x="48166" y="3181"/>
                    <a:pt x="48166" y="4603"/>
                  </a:cubicBezTo>
                  <a:cubicBezTo>
                    <a:pt x="48166" y="4708"/>
                    <a:pt x="48187" y="4813"/>
                    <a:pt x="48229" y="5022"/>
                  </a:cubicBezTo>
                  <a:cubicBezTo>
                    <a:pt x="48522" y="4813"/>
                    <a:pt x="48794" y="4687"/>
                    <a:pt x="49024" y="4499"/>
                  </a:cubicBezTo>
                  <a:cubicBezTo>
                    <a:pt x="49736" y="3976"/>
                    <a:pt x="50510" y="3704"/>
                    <a:pt x="51368" y="3766"/>
                  </a:cubicBezTo>
                  <a:cubicBezTo>
                    <a:pt x="51849" y="3787"/>
                    <a:pt x="52351" y="3766"/>
                    <a:pt x="52811" y="3766"/>
                  </a:cubicBezTo>
                  <a:cubicBezTo>
                    <a:pt x="53544" y="3787"/>
                    <a:pt x="54171" y="3997"/>
                    <a:pt x="54673" y="4541"/>
                  </a:cubicBezTo>
                  <a:cubicBezTo>
                    <a:pt x="54820" y="4729"/>
                    <a:pt x="55008" y="4896"/>
                    <a:pt x="55176" y="5064"/>
                  </a:cubicBezTo>
                  <a:cubicBezTo>
                    <a:pt x="55238" y="5147"/>
                    <a:pt x="55343" y="5252"/>
                    <a:pt x="55385" y="5357"/>
                  </a:cubicBezTo>
                  <a:cubicBezTo>
                    <a:pt x="55531" y="6047"/>
                    <a:pt x="55866" y="6717"/>
                    <a:pt x="55615" y="7512"/>
                  </a:cubicBezTo>
                  <a:lnTo>
                    <a:pt x="56054" y="7512"/>
                  </a:lnTo>
                  <a:cubicBezTo>
                    <a:pt x="56347" y="7470"/>
                    <a:pt x="56661" y="7428"/>
                    <a:pt x="56954" y="7407"/>
                  </a:cubicBezTo>
                  <a:cubicBezTo>
                    <a:pt x="57394" y="7365"/>
                    <a:pt x="57854" y="7428"/>
                    <a:pt x="58314" y="7407"/>
                  </a:cubicBezTo>
                  <a:cubicBezTo>
                    <a:pt x="59507" y="7324"/>
                    <a:pt x="60469" y="7847"/>
                    <a:pt x="61285" y="8663"/>
                  </a:cubicBezTo>
                  <a:cubicBezTo>
                    <a:pt x="61516" y="8893"/>
                    <a:pt x="61725" y="9144"/>
                    <a:pt x="61913" y="9416"/>
                  </a:cubicBezTo>
                  <a:cubicBezTo>
                    <a:pt x="62666" y="10399"/>
                    <a:pt x="62666" y="11299"/>
                    <a:pt x="61871" y="12261"/>
                  </a:cubicBezTo>
                  <a:cubicBezTo>
                    <a:pt x="61767" y="12366"/>
                    <a:pt x="61683" y="12492"/>
                    <a:pt x="61599" y="12596"/>
                  </a:cubicBezTo>
                  <a:cubicBezTo>
                    <a:pt x="61725" y="12847"/>
                    <a:pt x="61934" y="12743"/>
                    <a:pt x="62101" y="12785"/>
                  </a:cubicBezTo>
                  <a:cubicBezTo>
                    <a:pt x="62541" y="12952"/>
                    <a:pt x="63022" y="13078"/>
                    <a:pt x="63440" y="13287"/>
                  </a:cubicBezTo>
                  <a:cubicBezTo>
                    <a:pt x="63984" y="13580"/>
                    <a:pt x="64340" y="14019"/>
                    <a:pt x="64487" y="14668"/>
                  </a:cubicBezTo>
                  <a:cubicBezTo>
                    <a:pt x="64591" y="15254"/>
                    <a:pt x="64654" y="15798"/>
                    <a:pt x="64633" y="16363"/>
                  </a:cubicBezTo>
                  <a:cubicBezTo>
                    <a:pt x="64633" y="17095"/>
                    <a:pt x="64298" y="17618"/>
                    <a:pt x="63692" y="17995"/>
                  </a:cubicBezTo>
                  <a:cubicBezTo>
                    <a:pt x="63482" y="18120"/>
                    <a:pt x="63294" y="18225"/>
                    <a:pt x="63043" y="18392"/>
                  </a:cubicBezTo>
                  <a:cubicBezTo>
                    <a:pt x="63189" y="18873"/>
                    <a:pt x="63399" y="19292"/>
                    <a:pt x="63712" y="19668"/>
                  </a:cubicBezTo>
                  <a:cubicBezTo>
                    <a:pt x="63901" y="19878"/>
                    <a:pt x="64026" y="20108"/>
                    <a:pt x="64131" y="20338"/>
                  </a:cubicBezTo>
                  <a:cubicBezTo>
                    <a:pt x="64319" y="20756"/>
                    <a:pt x="64487" y="21175"/>
                    <a:pt x="64654" y="21593"/>
                  </a:cubicBezTo>
                  <a:cubicBezTo>
                    <a:pt x="65135" y="22640"/>
                    <a:pt x="64717" y="23623"/>
                    <a:pt x="63650" y="24000"/>
                  </a:cubicBezTo>
                  <a:cubicBezTo>
                    <a:pt x="62959" y="24272"/>
                    <a:pt x="62290" y="24481"/>
                    <a:pt x="61516" y="24460"/>
                  </a:cubicBezTo>
                  <a:cubicBezTo>
                    <a:pt x="61160" y="24899"/>
                    <a:pt x="60992" y="25422"/>
                    <a:pt x="60825" y="25925"/>
                  </a:cubicBezTo>
                  <a:cubicBezTo>
                    <a:pt x="60658" y="26364"/>
                    <a:pt x="60407" y="26699"/>
                    <a:pt x="60030" y="27013"/>
                  </a:cubicBezTo>
                  <a:cubicBezTo>
                    <a:pt x="59570" y="27410"/>
                    <a:pt x="59047" y="27598"/>
                    <a:pt x="58440" y="27389"/>
                  </a:cubicBezTo>
                  <a:cubicBezTo>
                    <a:pt x="58105" y="27285"/>
                    <a:pt x="57749" y="27138"/>
                    <a:pt x="57414" y="27034"/>
                  </a:cubicBezTo>
                  <a:cubicBezTo>
                    <a:pt x="57268" y="26992"/>
                    <a:pt x="57080" y="26908"/>
                    <a:pt x="56891" y="26824"/>
                  </a:cubicBezTo>
                  <a:cubicBezTo>
                    <a:pt x="56557" y="27933"/>
                    <a:pt x="56034" y="28979"/>
                    <a:pt x="55824" y="30151"/>
                  </a:cubicBezTo>
                  <a:lnTo>
                    <a:pt x="57394" y="30151"/>
                  </a:lnTo>
                  <a:cubicBezTo>
                    <a:pt x="57958" y="30172"/>
                    <a:pt x="58440" y="30381"/>
                    <a:pt x="58775" y="30863"/>
                  </a:cubicBezTo>
                  <a:cubicBezTo>
                    <a:pt x="59235" y="31511"/>
                    <a:pt x="59277" y="32139"/>
                    <a:pt x="58754" y="32746"/>
                  </a:cubicBezTo>
                  <a:cubicBezTo>
                    <a:pt x="57666" y="33938"/>
                    <a:pt x="56389" y="34796"/>
                    <a:pt x="54694" y="34754"/>
                  </a:cubicBezTo>
                  <a:cubicBezTo>
                    <a:pt x="54150" y="34733"/>
                    <a:pt x="53627" y="34713"/>
                    <a:pt x="52958" y="34671"/>
                  </a:cubicBezTo>
                  <a:cubicBezTo>
                    <a:pt x="52288" y="35319"/>
                    <a:pt x="51598" y="36052"/>
                    <a:pt x="50824" y="36721"/>
                  </a:cubicBezTo>
                  <a:cubicBezTo>
                    <a:pt x="50070" y="37349"/>
                    <a:pt x="49233" y="37872"/>
                    <a:pt x="48417" y="38437"/>
                  </a:cubicBezTo>
                  <a:cubicBezTo>
                    <a:pt x="48438" y="38667"/>
                    <a:pt x="48627" y="38646"/>
                    <a:pt x="48752" y="38667"/>
                  </a:cubicBezTo>
                  <a:cubicBezTo>
                    <a:pt x="49464" y="38897"/>
                    <a:pt x="50112" y="39169"/>
                    <a:pt x="50740" y="39546"/>
                  </a:cubicBezTo>
                  <a:cubicBezTo>
                    <a:pt x="51556" y="40006"/>
                    <a:pt x="52372" y="40467"/>
                    <a:pt x="53251" y="40759"/>
                  </a:cubicBezTo>
                  <a:cubicBezTo>
                    <a:pt x="53355" y="40822"/>
                    <a:pt x="53481" y="40843"/>
                    <a:pt x="53585" y="40927"/>
                  </a:cubicBezTo>
                  <a:cubicBezTo>
                    <a:pt x="55197" y="41847"/>
                    <a:pt x="56808" y="42705"/>
                    <a:pt x="58293" y="43772"/>
                  </a:cubicBezTo>
                  <a:cubicBezTo>
                    <a:pt x="59026" y="44296"/>
                    <a:pt x="59507" y="44986"/>
                    <a:pt x="59695" y="45823"/>
                  </a:cubicBezTo>
                  <a:cubicBezTo>
                    <a:pt x="59863" y="46702"/>
                    <a:pt x="59632" y="47560"/>
                    <a:pt x="59026" y="48250"/>
                  </a:cubicBezTo>
                  <a:cubicBezTo>
                    <a:pt x="58503" y="48857"/>
                    <a:pt x="57875" y="49401"/>
                    <a:pt x="57247" y="49924"/>
                  </a:cubicBezTo>
                  <a:cubicBezTo>
                    <a:pt x="55531" y="51368"/>
                    <a:pt x="53565" y="52414"/>
                    <a:pt x="51640" y="53502"/>
                  </a:cubicBezTo>
                  <a:cubicBezTo>
                    <a:pt x="51075" y="53816"/>
                    <a:pt x="50447" y="53941"/>
                    <a:pt x="49861" y="54171"/>
                  </a:cubicBezTo>
                  <a:cubicBezTo>
                    <a:pt x="49484" y="54297"/>
                    <a:pt x="49359" y="54381"/>
                    <a:pt x="49359" y="54695"/>
                  </a:cubicBezTo>
                  <a:cubicBezTo>
                    <a:pt x="49359" y="55490"/>
                    <a:pt x="49359" y="56306"/>
                    <a:pt x="49401" y="57143"/>
                  </a:cubicBezTo>
                  <a:cubicBezTo>
                    <a:pt x="49652" y="57164"/>
                    <a:pt x="49798" y="57226"/>
                    <a:pt x="49987" y="57226"/>
                  </a:cubicBezTo>
                  <a:cubicBezTo>
                    <a:pt x="51368" y="57373"/>
                    <a:pt x="52707" y="57708"/>
                    <a:pt x="53983" y="58273"/>
                  </a:cubicBezTo>
                  <a:cubicBezTo>
                    <a:pt x="54820" y="58607"/>
                    <a:pt x="55657" y="58963"/>
                    <a:pt x="56473" y="59319"/>
                  </a:cubicBezTo>
                  <a:cubicBezTo>
                    <a:pt x="56766" y="59444"/>
                    <a:pt x="56975" y="59570"/>
                    <a:pt x="57059" y="59946"/>
                  </a:cubicBezTo>
                  <a:cubicBezTo>
                    <a:pt x="57122" y="60197"/>
                    <a:pt x="57373" y="60428"/>
                    <a:pt x="57519" y="60700"/>
                  </a:cubicBezTo>
                  <a:cubicBezTo>
                    <a:pt x="57917" y="61306"/>
                    <a:pt x="58293" y="61892"/>
                    <a:pt x="58775" y="62457"/>
                  </a:cubicBezTo>
                  <a:cubicBezTo>
                    <a:pt x="59423" y="63210"/>
                    <a:pt x="59800" y="64152"/>
                    <a:pt x="60218" y="65031"/>
                  </a:cubicBezTo>
                  <a:cubicBezTo>
                    <a:pt x="60344" y="65324"/>
                    <a:pt x="60490" y="65638"/>
                    <a:pt x="60574" y="65951"/>
                  </a:cubicBezTo>
                  <a:cubicBezTo>
                    <a:pt x="60637" y="66119"/>
                    <a:pt x="60574" y="66286"/>
                    <a:pt x="60553" y="66475"/>
                  </a:cubicBezTo>
                  <a:cubicBezTo>
                    <a:pt x="60532" y="66600"/>
                    <a:pt x="60260" y="66684"/>
                    <a:pt x="60176" y="66579"/>
                  </a:cubicBezTo>
                  <a:cubicBezTo>
                    <a:pt x="60009" y="66370"/>
                    <a:pt x="59821" y="66182"/>
                    <a:pt x="59695" y="65951"/>
                  </a:cubicBezTo>
                  <a:cubicBezTo>
                    <a:pt x="59507" y="65659"/>
                    <a:pt x="59319" y="65428"/>
                    <a:pt x="58900" y="65407"/>
                  </a:cubicBezTo>
                  <a:cubicBezTo>
                    <a:pt x="58900" y="65533"/>
                    <a:pt x="58900" y="65617"/>
                    <a:pt x="58921" y="65700"/>
                  </a:cubicBezTo>
                  <a:cubicBezTo>
                    <a:pt x="59193" y="66286"/>
                    <a:pt x="59507" y="66872"/>
                    <a:pt x="59737" y="67479"/>
                  </a:cubicBezTo>
                  <a:cubicBezTo>
                    <a:pt x="59821" y="67688"/>
                    <a:pt x="59737" y="67939"/>
                    <a:pt x="59737" y="68232"/>
                  </a:cubicBezTo>
                  <a:cubicBezTo>
                    <a:pt x="59863" y="68337"/>
                    <a:pt x="60030" y="68462"/>
                    <a:pt x="60197" y="68588"/>
                  </a:cubicBezTo>
                  <a:cubicBezTo>
                    <a:pt x="60344" y="68734"/>
                    <a:pt x="60386" y="68881"/>
                    <a:pt x="60323" y="69069"/>
                  </a:cubicBezTo>
                  <a:cubicBezTo>
                    <a:pt x="60218" y="69257"/>
                    <a:pt x="60051" y="69320"/>
                    <a:pt x="59863" y="69299"/>
                  </a:cubicBezTo>
                  <a:cubicBezTo>
                    <a:pt x="59758" y="69278"/>
                    <a:pt x="59611" y="69257"/>
                    <a:pt x="59528" y="69174"/>
                  </a:cubicBezTo>
                  <a:cubicBezTo>
                    <a:pt x="58754" y="68358"/>
                    <a:pt x="57707" y="68148"/>
                    <a:pt x="56682" y="67897"/>
                  </a:cubicBezTo>
                  <a:cubicBezTo>
                    <a:pt x="55280" y="67542"/>
                    <a:pt x="53857" y="67291"/>
                    <a:pt x="52435" y="67019"/>
                  </a:cubicBezTo>
                  <a:cubicBezTo>
                    <a:pt x="51953" y="66914"/>
                    <a:pt x="51430" y="66893"/>
                    <a:pt x="50928" y="66893"/>
                  </a:cubicBezTo>
                  <a:cubicBezTo>
                    <a:pt x="50049" y="66893"/>
                    <a:pt x="49171" y="66809"/>
                    <a:pt x="48313" y="66684"/>
                  </a:cubicBezTo>
                  <a:cubicBezTo>
                    <a:pt x="47894" y="66642"/>
                    <a:pt x="47476" y="66600"/>
                    <a:pt x="47057" y="66600"/>
                  </a:cubicBezTo>
                  <a:cubicBezTo>
                    <a:pt x="43458" y="66579"/>
                    <a:pt x="39839" y="66558"/>
                    <a:pt x="36198" y="66558"/>
                  </a:cubicBezTo>
                  <a:cubicBezTo>
                    <a:pt x="35570" y="66558"/>
                    <a:pt x="34943" y="66705"/>
                    <a:pt x="34315" y="66767"/>
                  </a:cubicBezTo>
                  <a:cubicBezTo>
                    <a:pt x="34064" y="66788"/>
                    <a:pt x="33834" y="66914"/>
                    <a:pt x="33541" y="66809"/>
                  </a:cubicBezTo>
                  <a:cubicBezTo>
                    <a:pt x="33394" y="66767"/>
                    <a:pt x="33164" y="66977"/>
                    <a:pt x="32955" y="67102"/>
                  </a:cubicBezTo>
                  <a:cubicBezTo>
                    <a:pt x="32829" y="67060"/>
                    <a:pt x="32641" y="66998"/>
                    <a:pt x="32494" y="66914"/>
                  </a:cubicBezTo>
                  <a:cubicBezTo>
                    <a:pt x="31260" y="66391"/>
                    <a:pt x="29984" y="66140"/>
                    <a:pt x="28665" y="65910"/>
                  </a:cubicBezTo>
                  <a:cubicBezTo>
                    <a:pt x="27640" y="65721"/>
                    <a:pt x="26657" y="65554"/>
                    <a:pt x="25632" y="65449"/>
                  </a:cubicBezTo>
                  <a:cubicBezTo>
                    <a:pt x="24899" y="65387"/>
                    <a:pt x="24146" y="65303"/>
                    <a:pt x="23393" y="65303"/>
                  </a:cubicBezTo>
                  <a:cubicBezTo>
                    <a:pt x="20422" y="65282"/>
                    <a:pt x="17471" y="65282"/>
                    <a:pt x="14521" y="65282"/>
                  </a:cubicBezTo>
                  <a:cubicBezTo>
                    <a:pt x="13914" y="65282"/>
                    <a:pt x="13308" y="65387"/>
                    <a:pt x="12722" y="65428"/>
                  </a:cubicBezTo>
                  <a:cubicBezTo>
                    <a:pt x="12450" y="65449"/>
                    <a:pt x="12157" y="65533"/>
                    <a:pt x="11906" y="65512"/>
                  </a:cubicBezTo>
                  <a:cubicBezTo>
                    <a:pt x="10839" y="65428"/>
                    <a:pt x="9813" y="65617"/>
                    <a:pt x="8767" y="65763"/>
                  </a:cubicBezTo>
                  <a:cubicBezTo>
                    <a:pt x="7742" y="65910"/>
                    <a:pt x="6717" y="66035"/>
                    <a:pt x="5733" y="66161"/>
                  </a:cubicBezTo>
                  <a:cubicBezTo>
                    <a:pt x="5440" y="66182"/>
                    <a:pt x="5126" y="66244"/>
                    <a:pt x="4917" y="65910"/>
                  </a:cubicBezTo>
                  <a:cubicBezTo>
                    <a:pt x="5001" y="65826"/>
                    <a:pt x="5043" y="65742"/>
                    <a:pt x="5126" y="65721"/>
                  </a:cubicBezTo>
                  <a:cubicBezTo>
                    <a:pt x="6758" y="65407"/>
                    <a:pt x="8370" y="65094"/>
                    <a:pt x="10022" y="64801"/>
                  </a:cubicBezTo>
                  <a:cubicBezTo>
                    <a:pt x="10420" y="64717"/>
                    <a:pt x="10797" y="64717"/>
                    <a:pt x="11194" y="64696"/>
                  </a:cubicBezTo>
                  <a:cubicBezTo>
                    <a:pt x="11738" y="64654"/>
                    <a:pt x="12303" y="64654"/>
                    <a:pt x="12826" y="64550"/>
                  </a:cubicBezTo>
                  <a:cubicBezTo>
                    <a:pt x="13412" y="64445"/>
                    <a:pt x="14019" y="64382"/>
                    <a:pt x="14626" y="64382"/>
                  </a:cubicBezTo>
                  <a:cubicBezTo>
                    <a:pt x="17325" y="64382"/>
                    <a:pt x="19982" y="64403"/>
                    <a:pt x="22681" y="64361"/>
                  </a:cubicBezTo>
                  <a:cubicBezTo>
                    <a:pt x="24439" y="64340"/>
                    <a:pt x="26155" y="64571"/>
                    <a:pt x="27891" y="64822"/>
                  </a:cubicBezTo>
                  <a:cubicBezTo>
                    <a:pt x="29251" y="65031"/>
                    <a:pt x="30611" y="65324"/>
                    <a:pt x="31930" y="65700"/>
                  </a:cubicBezTo>
                  <a:cubicBezTo>
                    <a:pt x="32139" y="65742"/>
                    <a:pt x="32348" y="65826"/>
                    <a:pt x="32536" y="65533"/>
                  </a:cubicBezTo>
                  <a:cubicBezTo>
                    <a:pt x="32494" y="65282"/>
                    <a:pt x="32348" y="65010"/>
                    <a:pt x="32034" y="64905"/>
                  </a:cubicBezTo>
                  <a:cubicBezTo>
                    <a:pt x="31825" y="64822"/>
                    <a:pt x="31658" y="64780"/>
                    <a:pt x="31448" y="64717"/>
                  </a:cubicBezTo>
                  <a:cubicBezTo>
                    <a:pt x="29795" y="64236"/>
                    <a:pt x="28142" y="63817"/>
                    <a:pt x="26448" y="63503"/>
                  </a:cubicBezTo>
                  <a:cubicBezTo>
                    <a:pt x="25904" y="63399"/>
                    <a:pt x="25318" y="63294"/>
                    <a:pt x="24774" y="63190"/>
                  </a:cubicBezTo>
                  <a:cubicBezTo>
                    <a:pt x="24146" y="63085"/>
                    <a:pt x="23539" y="63001"/>
                    <a:pt x="22911" y="63127"/>
                  </a:cubicBezTo>
                  <a:cubicBezTo>
                    <a:pt x="21823" y="63336"/>
                    <a:pt x="20694" y="63148"/>
                    <a:pt x="19585" y="63043"/>
                  </a:cubicBezTo>
                  <a:cubicBezTo>
                    <a:pt x="18225" y="62918"/>
                    <a:pt x="16906" y="62918"/>
                    <a:pt x="15546" y="63190"/>
                  </a:cubicBezTo>
                  <a:cubicBezTo>
                    <a:pt x="15274" y="63231"/>
                    <a:pt x="14981" y="63294"/>
                    <a:pt x="14730" y="63252"/>
                  </a:cubicBezTo>
                  <a:cubicBezTo>
                    <a:pt x="13161" y="63190"/>
                    <a:pt x="11675" y="63545"/>
                    <a:pt x="10169" y="63880"/>
                  </a:cubicBezTo>
                  <a:cubicBezTo>
                    <a:pt x="8370" y="64340"/>
                    <a:pt x="6570" y="64801"/>
                    <a:pt x="4771" y="65282"/>
                  </a:cubicBezTo>
                  <a:cubicBezTo>
                    <a:pt x="4478" y="65345"/>
                    <a:pt x="4185" y="65449"/>
                    <a:pt x="3892" y="65554"/>
                  </a:cubicBezTo>
                  <a:cubicBezTo>
                    <a:pt x="3620" y="65659"/>
                    <a:pt x="3348" y="65805"/>
                    <a:pt x="3097" y="65910"/>
                  </a:cubicBezTo>
                  <a:cubicBezTo>
                    <a:pt x="2825" y="65742"/>
                    <a:pt x="2929" y="65554"/>
                    <a:pt x="3055" y="65449"/>
                  </a:cubicBezTo>
                  <a:cubicBezTo>
                    <a:pt x="3557" y="65073"/>
                    <a:pt x="4143" y="64780"/>
                    <a:pt x="4729" y="64633"/>
                  </a:cubicBezTo>
                  <a:cubicBezTo>
                    <a:pt x="5733" y="64361"/>
                    <a:pt x="6717" y="64131"/>
                    <a:pt x="7721" y="63859"/>
                  </a:cubicBezTo>
                  <a:cubicBezTo>
                    <a:pt x="8955" y="63545"/>
                    <a:pt x="10148" y="63210"/>
                    <a:pt x="11529" y="62855"/>
                  </a:cubicBezTo>
                  <a:cubicBezTo>
                    <a:pt x="11152" y="62855"/>
                    <a:pt x="10901" y="62813"/>
                    <a:pt x="10692" y="62855"/>
                  </a:cubicBezTo>
                  <a:cubicBezTo>
                    <a:pt x="10043" y="62959"/>
                    <a:pt x="9395" y="63085"/>
                    <a:pt x="8746" y="63169"/>
                  </a:cubicBezTo>
                  <a:cubicBezTo>
                    <a:pt x="7700" y="63315"/>
                    <a:pt x="6696" y="63629"/>
                    <a:pt x="5670" y="63943"/>
                  </a:cubicBezTo>
                  <a:cubicBezTo>
                    <a:pt x="5315" y="64047"/>
                    <a:pt x="4917" y="64173"/>
                    <a:pt x="4561" y="64236"/>
                  </a:cubicBezTo>
                  <a:cubicBezTo>
                    <a:pt x="3996" y="64340"/>
                    <a:pt x="3536" y="64529"/>
                    <a:pt x="3055" y="64801"/>
                  </a:cubicBezTo>
                  <a:cubicBezTo>
                    <a:pt x="2385" y="65177"/>
                    <a:pt x="1653" y="65470"/>
                    <a:pt x="921" y="65784"/>
                  </a:cubicBezTo>
                  <a:cubicBezTo>
                    <a:pt x="628" y="65910"/>
                    <a:pt x="377" y="65847"/>
                    <a:pt x="188" y="65617"/>
                  </a:cubicBezTo>
                  <a:cubicBezTo>
                    <a:pt x="0" y="65407"/>
                    <a:pt x="0" y="65073"/>
                    <a:pt x="209" y="64780"/>
                  </a:cubicBezTo>
                  <a:cubicBezTo>
                    <a:pt x="335" y="64591"/>
                    <a:pt x="523" y="64424"/>
                    <a:pt x="691" y="64236"/>
                  </a:cubicBezTo>
                  <a:cubicBezTo>
                    <a:pt x="1004" y="63838"/>
                    <a:pt x="1318" y="63420"/>
                    <a:pt x="1381" y="62897"/>
                  </a:cubicBezTo>
                  <a:cubicBezTo>
                    <a:pt x="1444" y="62625"/>
                    <a:pt x="1590" y="62394"/>
                    <a:pt x="1737" y="62164"/>
                  </a:cubicBezTo>
                  <a:cubicBezTo>
                    <a:pt x="2051" y="61620"/>
                    <a:pt x="2406" y="61097"/>
                    <a:pt x="2720" y="60532"/>
                  </a:cubicBezTo>
                  <a:cubicBezTo>
                    <a:pt x="2992" y="60093"/>
                    <a:pt x="3243" y="59674"/>
                    <a:pt x="3641" y="59319"/>
                  </a:cubicBezTo>
                  <a:cubicBezTo>
                    <a:pt x="3996" y="58942"/>
                    <a:pt x="4289" y="58524"/>
                    <a:pt x="4394" y="57980"/>
                  </a:cubicBezTo>
                  <a:cubicBezTo>
                    <a:pt x="4310" y="57959"/>
                    <a:pt x="4248" y="57896"/>
                    <a:pt x="4164" y="57896"/>
                  </a:cubicBezTo>
                  <a:cubicBezTo>
                    <a:pt x="4080" y="57875"/>
                    <a:pt x="3996" y="57854"/>
                    <a:pt x="3850" y="57812"/>
                  </a:cubicBezTo>
                  <a:cubicBezTo>
                    <a:pt x="3955" y="57666"/>
                    <a:pt x="3976" y="57498"/>
                    <a:pt x="4080" y="57436"/>
                  </a:cubicBezTo>
                  <a:cubicBezTo>
                    <a:pt x="4499" y="57143"/>
                    <a:pt x="4938" y="56850"/>
                    <a:pt x="5398" y="56620"/>
                  </a:cubicBezTo>
                  <a:cubicBezTo>
                    <a:pt x="5838" y="56389"/>
                    <a:pt x="6298" y="56138"/>
                    <a:pt x="6779" y="55971"/>
                  </a:cubicBezTo>
                  <a:cubicBezTo>
                    <a:pt x="7386" y="55762"/>
                    <a:pt x="7972" y="55552"/>
                    <a:pt x="8579" y="55406"/>
                  </a:cubicBezTo>
                  <a:cubicBezTo>
                    <a:pt x="9813" y="55155"/>
                    <a:pt x="11069" y="54925"/>
                    <a:pt x="12303" y="54674"/>
                  </a:cubicBezTo>
                  <a:cubicBezTo>
                    <a:pt x="12617" y="54632"/>
                    <a:pt x="12952" y="54632"/>
                    <a:pt x="13287" y="54632"/>
                  </a:cubicBezTo>
                  <a:cubicBezTo>
                    <a:pt x="13810" y="54695"/>
                    <a:pt x="14186" y="54715"/>
                    <a:pt x="14626" y="54715"/>
                  </a:cubicBezTo>
                  <a:close/>
                  <a:moveTo>
                    <a:pt x="40655" y="64047"/>
                  </a:moveTo>
                  <a:cubicBezTo>
                    <a:pt x="40948" y="63838"/>
                    <a:pt x="41282" y="63922"/>
                    <a:pt x="41617" y="63922"/>
                  </a:cubicBezTo>
                  <a:cubicBezTo>
                    <a:pt x="44400" y="63859"/>
                    <a:pt x="47141" y="64215"/>
                    <a:pt x="49903" y="64382"/>
                  </a:cubicBezTo>
                  <a:cubicBezTo>
                    <a:pt x="50384" y="64424"/>
                    <a:pt x="50886" y="64487"/>
                    <a:pt x="51347" y="64571"/>
                  </a:cubicBezTo>
                  <a:cubicBezTo>
                    <a:pt x="53146" y="64843"/>
                    <a:pt x="54925" y="65303"/>
                    <a:pt x="56682" y="65847"/>
                  </a:cubicBezTo>
                  <a:cubicBezTo>
                    <a:pt x="56870" y="65910"/>
                    <a:pt x="57059" y="66035"/>
                    <a:pt x="57205" y="66161"/>
                  </a:cubicBezTo>
                  <a:cubicBezTo>
                    <a:pt x="57331" y="66286"/>
                    <a:pt x="57394" y="66495"/>
                    <a:pt x="57268" y="66663"/>
                  </a:cubicBezTo>
                  <a:cubicBezTo>
                    <a:pt x="57184" y="66747"/>
                    <a:pt x="56975" y="66809"/>
                    <a:pt x="56870" y="66788"/>
                  </a:cubicBezTo>
                  <a:cubicBezTo>
                    <a:pt x="56347" y="66663"/>
                    <a:pt x="55845" y="66475"/>
                    <a:pt x="55322" y="66349"/>
                  </a:cubicBezTo>
                  <a:cubicBezTo>
                    <a:pt x="53146" y="65805"/>
                    <a:pt x="50991" y="65324"/>
                    <a:pt x="48752" y="65219"/>
                  </a:cubicBezTo>
                  <a:cubicBezTo>
                    <a:pt x="47497" y="65177"/>
                    <a:pt x="46241" y="65031"/>
                    <a:pt x="44965" y="64926"/>
                  </a:cubicBezTo>
                  <a:cubicBezTo>
                    <a:pt x="43354" y="64822"/>
                    <a:pt x="41722" y="64696"/>
                    <a:pt x="40111" y="65010"/>
                  </a:cubicBezTo>
                  <a:cubicBezTo>
                    <a:pt x="39839" y="65073"/>
                    <a:pt x="39546" y="65073"/>
                    <a:pt x="39295" y="65073"/>
                  </a:cubicBezTo>
                  <a:cubicBezTo>
                    <a:pt x="37704" y="64989"/>
                    <a:pt x="36198" y="65449"/>
                    <a:pt x="34691" y="65826"/>
                  </a:cubicBezTo>
                  <a:cubicBezTo>
                    <a:pt x="34524" y="65847"/>
                    <a:pt x="34399" y="65972"/>
                    <a:pt x="34168" y="66119"/>
                  </a:cubicBezTo>
                  <a:cubicBezTo>
                    <a:pt x="34378" y="66223"/>
                    <a:pt x="34482" y="66286"/>
                    <a:pt x="34587" y="66286"/>
                  </a:cubicBezTo>
                  <a:cubicBezTo>
                    <a:pt x="34817" y="66265"/>
                    <a:pt x="35047" y="66244"/>
                    <a:pt x="35298" y="66140"/>
                  </a:cubicBezTo>
                  <a:cubicBezTo>
                    <a:pt x="35675" y="65972"/>
                    <a:pt x="36093" y="65931"/>
                    <a:pt x="36512" y="65931"/>
                  </a:cubicBezTo>
                  <a:cubicBezTo>
                    <a:pt x="39943" y="65910"/>
                    <a:pt x="43375" y="65847"/>
                    <a:pt x="46827" y="65826"/>
                  </a:cubicBezTo>
                  <a:cubicBezTo>
                    <a:pt x="47497" y="65826"/>
                    <a:pt x="48208" y="65847"/>
                    <a:pt x="48899" y="65951"/>
                  </a:cubicBezTo>
                  <a:cubicBezTo>
                    <a:pt x="49756" y="66077"/>
                    <a:pt x="50614" y="66140"/>
                    <a:pt x="51514" y="66119"/>
                  </a:cubicBezTo>
                  <a:cubicBezTo>
                    <a:pt x="51744" y="66119"/>
                    <a:pt x="51995" y="66119"/>
                    <a:pt x="52246" y="66140"/>
                  </a:cubicBezTo>
                  <a:cubicBezTo>
                    <a:pt x="54297" y="66495"/>
                    <a:pt x="56389" y="66851"/>
                    <a:pt x="58377" y="67521"/>
                  </a:cubicBezTo>
                  <a:cubicBezTo>
                    <a:pt x="58565" y="67584"/>
                    <a:pt x="58775" y="67625"/>
                    <a:pt x="59047" y="67709"/>
                  </a:cubicBezTo>
                  <a:cubicBezTo>
                    <a:pt x="58879" y="66747"/>
                    <a:pt x="58335" y="65972"/>
                    <a:pt x="58168" y="65094"/>
                  </a:cubicBezTo>
                  <a:cubicBezTo>
                    <a:pt x="56954" y="64717"/>
                    <a:pt x="55824" y="64194"/>
                    <a:pt x="54590" y="64068"/>
                  </a:cubicBezTo>
                  <a:cubicBezTo>
                    <a:pt x="53627" y="63964"/>
                    <a:pt x="52686" y="63838"/>
                    <a:pt x="51744" y="63671"/>
                  </a:cubicBezTo>
                  <a:cubicBezTo>
                    <a:pt x="50531" y="63503"/>
                    <a:pt x="49359" y="63399"/>
                    <a:pt x="48166" y="63420"/>
                  </a:cubicBezTo>
                  <a:cubicBezTo>
                    <a:pt x="47015" y="63441"/>
                    <a:pt x="45886" y="63420"/>
                    <a:pt x="44735" y="63420"/>
                  </a:cubicBezTo>
                  <a:cubicBezTo>
                    <a:pt x="44044" y="63420"/>
                    <a:pt x="43354" y="63420"/>
                    <a:pt x="42663" y="63545"/>
                  </a:cubicBezTo>
                  <a:cubicBezTo>
                    <a:pt x="42098" y="63671"/>
                    <a:pt x="41492" y="63734"/>
                    <a:pt x="40885" y="63838"/>
                  </a:cubicBezTo>
                  <a:cubicBezTo>
                    <a:pt x="40759" y="63901"/>
                    <a:pt x="40697" y="63964"/>
                    <a:pt x="40655" y="64047"/>
                  </a:cubicBezTo>
                  <a:cubicBezTo>
                    <a:pt x="40425" y="63943"/>
                    <a:pt x="40152" y="63880"/>
                    <a:pt x="39755" y="64047"/>
                  </a:cubicBezTo>
                  <a:close/>
                  <a:moveTo>
                    <a:pt x="50217" y="18706"/>
                  </a:moveTo>
                  <a:cubicBezTo>
                    <a:pt x="50468" y="19083"/>
                    <a:pt x="50300" y="19376"/>
                    <a:pt x="50175" y="19606"/>
                  </a:cubicBezTo>
                  <a:cubicBezTo>
                    <a:pt x="49861" y="20296"/>
                    <a:pt x="49777" y="21008"/>
                    <a:pt x="49840" y="21740"/>
                  </a:cubicBezTo>
                  <a:cubicBezTo>
                    <a:pt x="49861" y="21970"/>
                    <a:pt x="49861" y="22200"/>
                    <a:pt x="49861" y="22472"/>
                  </a:cubicBezTo>
                  <a:cubicBezTo>
                    <a:pt x="49798" y="23665"/>
                    <a:pt x="50259" y="24690"/>
                    <a:pt x="50949" y="25632"/>
                  </a:cubicBezTo>
                  <a:cubicBezTo>
                    <a:pt x="51368" y="26176"/>
                    <a:pt x="51870" y="26280"/>
                    <a:pt x="52456" y="26134"/>
                  </a:cubicBezTo>
                  <a:cubicBezTo>
                    <a:pt x="52686" y="26071"/>
                    <a:pt x="52895" y="25946"/>
                    <a:pt x="53083" y="25778"/>
                  </a:cubicBezTo>
                  <a:cubicBezTo>
                    <a:pt x="53313" y="25632"/>
                    <a:pt x="53523" y="25402"/>
                    <a:pt x="53774" y="25234"/>
                  </a:cubicBezTo>
                  <a:cubicBezTo>
                    <a:pt x="54129" y="25025"/>
                    <a:pt x="54360" y="24711"/>
                    <a:pt x="54611" y="24418"/>
                  </a:cubicBezTo>
                  <a:cubicBezTo>
                    <a:pt x="54820" y="24188"/>
                    <a:pt x="54904" y="23937"/>
                    <a:pt x="54904" y="23581"/>
                  </a:cubicBezTo>
                  <a:lnTo>
                    <a:pt x="54904" y="22326"/>
                  </a:lnTo>
                  <a:cubicBezTo>
                    <a:pt x="54904" y="22158"/>
                    <a:pt x="54925" y="21970"/>
                    <a:pt x="54987" y="21803"/>
                  </a:cubicBezTo>
                  <a:cubicBezTo>
                    <a:pt x="55029" y="21635"/>
                    <a:pt x="55197" y="21489"/>
                    <a:pt x="55406" y="21552"/>
                  </a:cubicBezTo>
                  <a:cubicBezTo>
                    <a:pt x="55531" y="21593"/>
                    <a:pt x="55657" y="21698"/>
                    <a:pt x="55720" y="21844"/>
                  </a:cubicBezTo>
                  <a:cubicBezTo>
                    <a:pt x="55762" y="21970"/>
                    <a:pt x="55762" y="22117"/>
                    <a:pt x="55762" y="22284"/>
                  </a:cubicBezTo>
                  <a:lnTo>
                    <a:pt x="55762" y="23456"/>
                  </a:lnTo>
                  <a:cubicBezTo>
                    <a:pt x="55803" y="24188"/>
                    <a:pt x="56034" y="24795"/>
                    <a:pt x="56640" y="25234"/>
                  </a:cubicBezTo>
                  <a:cubicBezTo>
                    <a:pt x="57226" y="25674"/>
                    <a:pt x="57854" y="26134"/>
                    <a:pt x="58586" y="26301"/>
                  </a:cubicBezTo>
                  <a:cubicBezTo>
                    <a:pt x="58984" y="26406"/>
                    <a:pt x="59319" y="26364"/>
                    <a:pt x="59570" y="26029"/>
                  </a:cubicBezTo>
                  <a:cubicBezTo>
                    <a:pt x="59904" y="25506"/>
                    <a:pt x="60260" y="24983"/>
                    <a:pt x="60155" y="24293"/>
                  </a:cubicBezTo>
                  <a:cubicBezTo>
                    <a:pt x="60135" y="24083"/>
                    <a:pt x="60197" y="23790"/>
                    <a:pt x="60323" y="23623"/>
                  </a:cubicBezTo>
                  <a:cubicBezTo>
                    <a:pt x="60469" y="23414"/>
                    <a:pt x="60469" y="23163"/>
                    <a:pt x="60511" y="22933"/>
                  </a:cubicBezTo>
                  <a:cubicBezTo>
                    <a:pt x="60532" y="22619"/>
                    <a:pt x="60427" y="22326"/>
                    <a:pt x="60302" y="22075"/>
                  </a:cubicBezTo>
                  <a:cubicBezTo>
                    <a:pt x="60155" y="21761"/>
                    <a:pt x="60051" y="21447"/>
                    <a:pt x="59925" y="21154"/>
                  </a:cubicBezTo>
                  <a:cubicBezTo>
                    <a:pt x="59821" y="20861"/>
                    <a:pt x="59695" y="20547"/>
                    <a:pt x="59591" y="20212"/>
                  </a:cubicBezTo>
                  <a:cubicBezTo>
                    <a:pt x="59925" y="20129"/>
                    <a:pt x="60135" y="20275"/>
                    <a:pt x="60302" y="20401"/>
                  </a:cubicBezTo>
                  <a:cubicBezTo>
                    <a:pt x="60951" y="21028"/>
                    <a:pt x="61474" y="21761"/>
                    <a:pt x="61557" y="22723"/>
                  </a:cubicBezTo>
                  <a:cubicBezTo>
                    <a:pt x="61578" y="22995"/>
                    <a:pt x="61474" y="23267"/>
                    <a:pt x="61704" y="23539"/>
                  </a:cubicBezTo>
                  <a:cubicBezTo>
                    <a:pt x="62415" y="23665"/>
                    <a:pt x="63043" y="23351"/>
                    <a:pt x="63671" y="23058"/>
                  </a:cubicBezTo>
                  <a:cubicBezTo>
                    <a:pt x="64110" y="22891"/>
                    <a:pt x="64215" y="22368"/>
                    <a:pt x="64005" y="21907"/>
                  </a:cubicBezTo>
                  <a:cubicBezTo>
                    <a:pt x="63817" y="21489"/>
                    <a:pt x="63650" y="21070"/>
                    <a:pt x="63461" y="20694"/>
                  </a:cubicBezTo>
                  <a:cubicBezTo>
                    <a:pt x="63378" y="20526"/>
                    <a:pt x="63294" y="20338"/>
                    <a:pt x="63168" y="20233"/>
                  </a:cubicBezTo>
                  <a:cubicBezTo>
                    <a:pt x="62813" y="19899"/>
                    <a:pt x="62604" y="19459"/>
                    <a:pt x="62415" y="19041"/>
                  </a:cubicBezTo>
                  <a:cubicBezTo>
                    <a:pt x="62018" y="18183"/>
                    <a:pt x="62122" y="17764"/>
                    <a:pt x="62980" y="17388"/>
                  </a:cubicBezTo>
                  <a:cubicBezTo>
                    <a:pt x="63692" y="17074"/>
                    <a:pt x="63922" y="16614"/>
                    <a:pt x="63859" y="15902"/>
                  </a:cubicBezTo>
                  <a:cubicBezTo>
                    <a:pt x="63817" y="15735"/>
                    <a:pt x="63817" y="15609"/>
                    <a:pt x="63817" y="15463"/>
                  </a:cubicBezTo>
                  <a:cubicBezTo>
                    <a:pt x="63692" y="14333"/>
                    <a:pt x="63357" y="13935"/>
                    <a:pt x="62227" y="13684"/>
                  </a:cubicBezTo>
                  <a:cubicBezTo>
                    <a:pt x="62018" y="13622"/>
                    <a:pt x="61808" y="13601"/>
                    <a:pt x="61599" y="13601"/>
                  </a:cubicBezTo>
                  <a:cubicBezTo>
                    <a:pt x="60888" y="13580"/>
                    <a:pt x="60218" y="13622"/>
                    <a:pt x="59528" y="13810"/>
                  </a:cubicBezTo>
                  <a:cubicBezTo>
                    <a:pt x="59256" y="13894"/>
                    <a:pt x="58942" y="13894"/>
                    <a:pt x="58649" y="13852"/>
                  </a:cubicBezTo>
                  <a:cubicBezTo>
                    <a:pt x="58440" y="13852"/>
                    <a:pt x="58231" y="13642"/>
                    <a:pt x="58231" y="13475"/>
                  </a:cubicBezTo>
                  <a:cubicBezTo>
                    <a:pt x="58231" y="13287"/>
                    <a:pt x="58377" y="13078"/>
                    <a:pt x="58628" y="13015"/>
                  </a:cubicBezTo>
                  <a:cubicBezTo>
                    <a:pt x="58775" y="12994"/>
                    <a:pt x="58900" y="12994"/>
                    <a:pt x="59067" y="12973"/>
                  </a:cubicBezTo>
                  <a:cubicBezTo>
                    <a:pt x="59214" y="12952"/>
                    <a:pt x="59381" y="12952"/>
                    <a:pt x="59507" y="12868"/>
                  </a:cubicBezTo>
                  <a:cubicBezTo>
                    <a:pt x="60051" y="12575"/>
                    <a:pt x="60616" y="12261"/>
                    <a:pt x="61160" y="11927"/>
                  </a:cubicBezTo>
                  <a:cubicBezTo>
                    <a:pt x="61306" y="11843"/>
                    <a:pt x="61411" y="11697"/>
                    <a:pt x="61516" y="11529"/>
                  </a:cubicBezTo>
                  <a:cubicBezTo>
                    <a:pt x="61829" y="11090"/>
                    <a:pt x="61871" y="10462"/>
                    <a:pt x="61516" y="10023"/>
                  </a:cubicBezTo>
                  <a:cubicBezTo>
                    <a:pt x="61285" y="9667"/>
                    <a:pt x="61034" y="9332"/>
                    <a:pt x="60720" y="9039"/>
                  </a:cubicBezTo>
                  <a:cubicBezTo>
                    <a:pt x="60051" y="8412"/>
                    <a:pt x="59298" y="8035"/>
                    <a:pt x="58356" y="8077"/>
                  </a:cubicBezTo>
                  <a:cubicBezTo>
                    <a:pt x="57833" y="8098"/>
                    <a:pt x="57331" y="8056"/>
                    <a:pt x="56808" y="8077"/>
                  </a:cubicBezTo>
                  <a:cubicBezTo>
                    <a:pt x="55908" y="8160"/>
                    <a:pt x="55071" y="8412"/>
                    <a:pt x="54381" y="9081"/>
                  </a:cubicBezTo>
                  <a:cubicBezTo>
                    <a:pt x="54234" y="9207"/>
                    <a:pt x="54067" y="9353"/>
                    <a:pt x="53878" y="9458"/>
                  </a:cubicBezTo>
                  <a:cubicBezTo>
                    <a:pt x="53711" y="9562"/>
                    <a:pt x="53523" y="9500"/>
                    <a:pt x="53418" y="9332"/>
                  </a:cubicBezTo>
                  <a:cubicBezTo>
                    <a:pt x="53334" y="9228"/>
                    <a:pt x="53293" y="9039"/>
                    <a:pt x="53313" y="8914"/>
                  </a:cubicBezTo>
                  <a:cubicBezTo>
                    <a:pt x="53334" y="8788"/>
                    <a:pt x="53439" y="8663"/>
                    <a:pt x="53544" y="8558"/>
                  </a:cubicBezTo>
                  <a:cubicBezTo>
                    <a:pt x="53774" y="8307"/>
                    <a:pt x="54025" y="8077"/>
                    <a:pt x="54234" y="7847"/>
                  </a:cubicBezTo>
                  <a:cubicBezTo>
                    <a:pt x="54485" y="7533"/>
                    <a:pt x="54757" y="7156"/>
                    <a:pt x="54715" y="6717"/>
                  </a:cubicBezTo>
                  <a:cubicBezTo>
                    <a:pt x="54673" y="5566"/>
                    <a:pt x="53711" y="4687"/>
                    <a:pt x="52707" y="4687"/>
                  </a:cubicBezTo>
                  <a:lnTo>
                    <a:pt x="51347" y="4687"/>
                  </a:lnTo>
                  <a:cubicBezTo>
                    <a:pt x="50740" y="4645"/>
                    <a:pt x="50217" y="4834"/>
                    <a:pt x="49756" y="5168"/>
                  </a:cubicBezTo>
                  <a:cubicBezTo>
                    <a:pt x="49171" y="5629"/>
                    <a:pt x="48606" y="6068"/>
                    <a:pt x="48062" y="6507"/>
                  </a:cubicBezTo>
                  <a:cubicBezTo>
                    <a:pt x="47915" y="6612"/>
                    <a:pt x="47811" y="6717"/>
                    <a:pt x="47685" y="6779"/>
                  </a:cubicBezTo>
                  <a:cubicBezTo>
                    <a:pt x="47497" y="6842"/>
                    <a:pt x="47329" y="6821"/>
                    <a:pt x="47183" y="6696"/>
                  </a:cubicBezTo>
                  <a:cubicBezTo>
                    <a:pt x="47057" y="6570"/>
                    <a:pt x="46953" y="6382"/>
                    <a:pt x="47057" y="6194"/>
                  </a:cubicBezTo>
                  <a:cubicBezTo>
                    <a:pt x="47371" y="5691"/>
                    <a:pt x="47267" y="5147"/>
                    <a:pt x="47287" y="4624"/>
                  </a:cubicBezTo>
                  <a:cubicBezTo>
                    <a:pt x="47350" y="3536"/>
                    <a:pt x="46827" y="2720"/>
                    <a:pt x="46032" y="2072"/>
                  </a:cubicBezTo>
                  <a:cubicBezTo>
                    <a:pt x="45718" y="1821"/>
                    <a:pt x="45383" y="1611"/>
                    <a:pt x="45070" y="1402"/>
                  </a:cubicBezTo>
                  <a:cubicBezTo>
                    <a:pt x="44777" y="1193"/>
                    <a:pt x="44505" y="1130"/>
                    <a:pt x="44128" y="1130"/>
                  </a:cubicBezTo>
                  <a:cubicBezTo>
                    <a:pt x="43584" y="1130"/>
                    <a:pt x="43061" y="1151"/>
                    <a:pt x="42517" y="1130"/>
                  </a:cubicBezTo>
                  <a:cubicBezTo>
                    <a:pt x="41575" y="1067"/>
                    <a:pt x="40801" y="1444"/>
                    <a:pt x="40152" y="2093"/>
                  </a:cubicBezTo>
                  <a:lnTo>
                    <a:pt x="39127" y="3118"/>
                  </a:lnTo>
                  <a:cubicBezTo>
                    <a:pt x="38709" y="3536"/>
                    <a:pt x="38374" y="3976"/>
                    <a:pt x="38228" y="4541"/>
                  </a:cubicBezTo>
                  <a:cubicBezTo>
                    <a:pt x="38123" y="4938"/>
                    <a:pt x="37851" y="5231"/>
                    <a:pt x="37537" y="5482"/>
                  </a:cubicBezTo>
                  <a:cubicBezTo>
                    <a:pt x="37223" y="5754"/>
                    <a:pt x="36930" y="5733"/>
                    <a:pt x="36679" y="5399"/>
                  </a:cubicBezTo>
                  <a:cubicBezTo>
                    <a:pt x="36575" y="5294"/>
                    <a:pt x="36491" y="5147"/>
                    <a:pt x="36470" y="5022"/>
                  </a:cubicBezTo>
                  <a:cubicBezTo>
                    <a:pt x="36093" y="3871"/>
                    <a:pt x="35424" y="2846"/>
                    <a:pt x="34712" y="1883"/>
                  </a:cubicBezTo>
                  <a:cubicBezTo>
                    <a:pt x="34482" y="1570"/>
                    <a:pt x="34189" y="1298"/>
                    <a:pt x="33896" y="1046"/>
                  </a:cubicBezTo>
                  <a:cubicBezTo>
                    <a:pt x="33645" y="816"/>
                    <a:pt x="33331" y="774"/>
                    <a:pt x="32997" y="921"/>
                  </a:cubicBezTo>
                  <a:cubicBezTo>
                    <a:pt x="32076" y="1256"/>
                    <a:pt x="31448" y="2134"/>
                    <a:pt x="31574" y="2971"/>
                  </a:cubicBezTo>
                  <a:cubicBezTo>
                    <a:pt x="31595" y="3181"/>
                    <a:pt x="31574" y="3390"/>
                    <a:pt x="31574" y="3599"/>
                  </a:cubicBezTo>
                  <a:cubicBezTo>
                    <a:pt x="31574" y="3871"/>
                    <a:pt x="31595" y="4080"/>
                    <a:pt x="31762" y="4290"/>
                  </a:cubicBezTo>
                  <a:cubicBezTo>
                    <a:pt x="31909" y="4520"/>
                    <a:pt x="32013" y="4792"/>
                    <a:pt x="32181" y="4959"/>
                  </a:cubicBezTo>
                  <a:cubicBezTo>
                    <a:pt x="32369" y="5168"/>
                    <a:pt x="32620" y="5357"/>
                    <a:pt x="32850" y="5566"/>
                  </a:cubicBezTo>
                  <a:cubicBezTo>
                    <a:pt x="32746" y="5650"/>
                    <a:pt x="32641" y="5733"/>
                    <a:pt x="32515" y="5796"/>
                  </a:cubicBezTo>
                  <a:cubicBezTo>
                    <a:pt x="32202" y="5336"/>
                    <a:pt x="31783" y="5106"/>
                    <a:pt x="31281" y="4938"/>
                  </a:cubicBezTo>
                  <a:cubicBezTo>
                    <a:pt x="31218" y="4917"/>
                    <a:pt x="31134" y="4834"/>
                    <a:pt x="31072" y="4792"/>
                  </a:cubicBezTo>
                  <a:cubicBezTo>
                    <a:pt x="30611" y="4331"/>
                    <a:pt x="29963" y="4227"/>
                    <a:pt x="29440" y="3871"/>
                  </a:cubicBezTo>
                  <a:cubicBezTo>
                    <a:pt x="29335" y="3808"/>
                    <a:pt x="29189" y="3787"/>
                    <a:pt x="29084" y="3787"/>
                  </a:cubicBezTo>
                  <a:cubicBezTo>
                    <a:pt x="28393" y="3746"/>
                    <a:pt x="27703" y="3766"/>
                    <a:pt x="27159" y="4331"/>
                  </a:cubicBezTo>
                  <a:cubicBezTo>
                    <a:pt x="27054" y="4436"/>
                    <a:pt x="26929" y="4541"/>
                    <a:pt x="26824" y="4624"/>
                  </a:cubicBezTo>
                  <a:cubicBezTo>
                    <a:pt x="26301" y="4959"/>
                    <a:pt x="26029" y="5482"/>
                    <a:pt x="25945" y="6068"/>
                  </a:cubicBezTo>
                  <a:cubicBezTo>
                    <a:pt x="25841" y="6968"/>
                    <a:pt x="25715" y="7951"/>
                    <a:pt x="26510" y="8684"/>
                  </a:cubicBezTo>
                  <a:cubicBezTo>
                    <a:pt x="26573" y="8767"/>
                    <a:pt x="26657" y="8851"/>
                    <a:pt x="26678" y="8997"/>
                  </a:cubicBezTo>
                  <a:cubicBezTo>
                    <a:pt x="26866" y="9353"/>
                    <a:pt x="27159" y="9520"/>
                    <a:pt x="27556" y="9520"/>
                  </a:cubicBezTo>
                  <a:cubicBezTo>
                    <a:pt x="28331" y="9541"/>
                    <a:pt x="29084" y="9562"/>
                    <a:pt x="29858" y="9625"/>
                  </a:cubicBezTo>
                  <a:cubicBezTo>
                    <a:pt x="30005" y="9876"/>
                    <a:pt x="29921" y="10065"/>
                    <a:pt x="29670" y="10127"/>
                  </a:cubicBezTo>
                  <a:cubicBezTo>
                    <a:pt x="29272" y="10190"/>
                    <a:pt x="28917" y="10253"/>
                    <a:pt x="28519" y="10253"/>
                  </a:cubicBezTo>
                  <a:cubicBezTo>
                    <a:pt x="27556" y="10295"/>
                    <a:pt x="26615" y="10504"/>
                    <a:pt x="25778" y="11006"/>
                  </a:cubicBezTo>
                  <a:cubicBezTo>
                    <a:pt x="24774" y="11592"/>
                    <a:pt x="23853" y="12241"/>
                    <a:pt x="23225" y="13266"/>
                  </a:cubicBezTo>
                  <a:cubicBezTo>
                    <a:pt x="23058" y="13559"/>
                    <a:pt x="22953" y="13831"/>
                    <a:pt x="22953" y="14166"/>
                  </a:cubicBezTo>
                  <a:cubicBezTo>
                    <a:pt x="22974" y="14605"/>
                    <a:pt x="23100" y="14793"/>
                    <a:pt x="23518" y="14835"/>
                  </a:cubicBezTo>
                  <a:cubicBezTo>
                    <a:pt x="24062" y="14856"/>
                    <a:pt x="24585" y="14835"/>
                    <a:pt x="25150" y="14856"/>
                  </a:cubicBezTo>
                  <a:cubicBezTo>
                    <a:pt x="25632" y="14877"/>
                    <a:pt x="26050" y="14730"/>
                    <a:pt x="26510" y="14479"/>
                  </a:cubicBezTo>
                  <a:cubicBezTo>
                    <a:pt x="27975" y="13705"/>
                    <a:pt x="29461" y="12973"/>
                    <a:pt x="30925" y="12241"/>
                  </a:cubicBezTo>
                  <a:cubicBezTo>
                    <a:pt x="31134" y="12136"/>
                    <a:pt x="31365" y="12052"/>
                    <a:pt x="31595" y="11989"/>
                  </a:cubicBezTo>
                  <a:cubicBezTo>
                    <a:pt x="31846" y="11948"/>
                    <a:pt x="32097" y="12241"/>
                    <a:pt x="32013" y="12450"/>
                  </a:cubicBezTo>
                  <a:cubicBezTo>
                    <a:pt x="31909" y="12722"/>
                    <a:pt x="31846" y="13036"/>
                    <a:pt x="31637" y="13224"/>
                  </a:cubicBezTo>
                  <a:cubicBezTo>
                    <a:pt x="30967" y="13914"/>
                    <a:pt x="30549" y="14751"/>
                    <a:pt x="30005" y="15505"/>
                  </a:cubicBezTo>
                  <a:cubicBezTo>
                    <a:pt x="29544" y="16153"/>
                    <a:pt x="29398" y="16865"/>
                    <a:pt x="29461" y="17639"/>
                  </a:cubicBezTo>
                  <a:cubicBezTo>
                    <a:pt x="29481" y="18120"/>
                    <a:pt x="29670" y="18308"/>
                    <a:pt x="30109" y="18350"/>
                  </a:cubicBezTo>
                  <a:cubicBezTo>
                    <a:pt x="30590" y="18413"/>
                    <a:pt x="31051" y="18371"/>
                    <a:pt x="31490" y="18120"/>
                  </a:cubicBezTo>
                  <a:cubicBezTo>
                    <a:pt x="32411" y="17597"/>
                    <a:pt x="33269" y="17011"/>
                    <a:pt x="34085" y="16321"/>
                  </a:cubicBezTo>
                  <a:cubicBezTo>
                    <a:pt x="34315" y="16111"/>
                    <a:pt x="34503" y="15860"/>
                    <a:pt x="34775" y="15714"/>
                  </a:cubicBezTo>
                  <a:cubicBezTo>
                    <a:pt x="35403" y="15337"/>
                    <a:pt x="35884" y="14814"/>
                    <a:pt x="36407" y="14333"/>
                  </a:cubicBezTo>
                  <a:cubicBezTo>
                    <a:pt x="36575" y="14166"/>
                    <a:pt x="36721" y="14040"/>
                    <a:pt x="36909" y="13935"/>
                  </a:cubicBezTo>
                  <a:cubicBezTo>
                    <a:pt x="37077" y="13831"/>
                    <a:pt x="37391" y="13935"/>
                    <a:pt x="37432" y="14145"/>
                  </a:cubicBezTo>
                  <a:cubicBezTo>
                    <a:pt x="37495" y="14270"/>
                    <a:pt x="37516" y="14438"/>
                    <a:pt x="37495" y="14584"/>
                  </a:cubicBezTo>
                  <a:cubicBezTo>
                    <a:pt x="37432" y="14982"/>
                    <a:pt x="37349" y="15337"/>
                    <a:pt x="37244" y="15735"/>
                  </a:cubicBezTo>
                  <a:cubicBezTo>
                    <a:pt x="37014" y="16572"/>
                    <a:pt x="36972" y="17932"/>
                    <a:pt x="37181" y="18873"/>
                  </a:cubicBezTo>
                  <a:cubicBezTo>
                    <a:pt x="37307" y="18957"/>
                    <a:pt x="37453" y="19062"/>
                    <a:pt x="37642" y="19104"/>
                  </a:cubicBezTo>
                  <a:cubicBezTo>
                    <a:pt x="38060" y="19187"/>
                    <a:pt x="38500" y="19292"/>
                    <a:pt x="38876" y="19062"/>
                  </a:cubicBezTo>
                  <a:cubicBezTo>
                    <a:pt x="39441" y="18664"/>
                    <a:pt x="40006" y="18246"/>
                    <a:pt x="40487" y="17785"/>
                  </a:cubicBezTo>
                  <a:cubicBezTo>
                    <a:pt x="41010" y="17262"/>
                    <a:pt x="41680" y="16948"/>
                    <a:pt x="42203" y="16467"/>
                  </a:cubicBezTo>
                  <a:cubicBezTo>
                    <a:pt x="42475" y="16216"/>
                    <a:pt x="42873" y="16383"/>
                    <a:pt x="42893" y="16781"/>
                  </a:cubicBezTo>
                  <a:cubicBezTo>
                    <a:pt x="42935" y="17283"/>
                    <a:pt x="42956" y="17806"/>
                    <a:pt x="42935" y="18329"/>
                  </a:cubicBezTo>
                  <a:cubicBezTo>
                    <a:pt x="42935" y="18873"/>
                    <a:pt x="42977" y="19396"/>
                    <a:pt x="43354" y="19836"/>
                  </a:cubicBezTo>
                  <a:cubicBezTo>
                    <a:pt x="43458" y="19982"/>
                    <a:pt x="43521" y="20150"/>
                    <a:pt x="43584" y="20338"/>
                  </a:cubicBezTo>
                  <a:cubicBezTo>
                    <a:pt x="43898" y="21489"/>
                    <a:pt x="44777" y="22012"/>
                    <a:pt x="45823" y="22347"/>
                  </a:cubicBezTo>
                  <a:cubicBezTo>
                    <a:pt x="46451" y="22556"/>
                    <a:pt x="47036" y="22389"/>
                    <a:pt x="47455" y="21865"/>
                  </a:cubicBezTo>
                  <a:cubicBezTo>
                    <a:pt x="47685" y="21552"/>
                    <a:pt x="47873" y="21196"/>
                    <a:pt x="48083" y="20882"/>
                  </a:cubicBezTo>
                  <a:cubicBezTo>
                    <a:pt x="48187" y="20756"/>
                    <a:pt x="48292" y="20610"/>
                    <a:pt x="48438" y="20526"/>
                  </a:cubicBezTo>
                  <a:cubicBezTo>
                    <a:pt x="48627" y="20422"/>
                    <a:pt x="48815" y="20338"/>
                    <a:pt x="49024" y="20254"/>
                  </a:cubicBezTo>
                  <a:cubicBezTo>
                    <a:pt x="49464" y="19710"/>
                    <a:pt x="49610" y="19124"/>
                    <a:pt x="50217" y="18706"/>
                  </a:cubicBezTo>
                  <a:close/>
                  <a:moveTo>
                    <a:pt x="30130" y="13810"/>
                  </a:moveTo>
                  <a:cubicBezTo>
                    <a:pt x="29921" y="13852"/>
                    <a:pt x="29816" y="13852"/>
                    <a:pt x="29712" y="13914"/>
                  </a:cubicBezTo>
                  <a:cubicBezTo>
                    <a:pt x="28477" y="14542"/>
                    <a:pt x="27264" y="15191"/>
                    <a:pt x="26050" y="15839"/>
                  </a:cubicBezTo>
                  <a:cubicBezTo>
                    <a:pt x="25987" y="15902"/>
                    <a:pt x="25904" y="16007"/>
                    <a:pt x="25841" y="16111"/>
                  </a:cubicBezTo>
                  <a:cubicBezTo>
                    <a:pt x="25799" y="16195"/>
                    <a:pt x="25799" y="16321"/>
                    <a:pt x="25736" y="16342"/>
                  </a:cubicBezTo>
                  <a:cubicBezTo>
                    <a:pt x="25380" y="16530"/>
                    <a:pt x="25171" y="16969"/>
                    <a:pt x="24669" y="16948"/>
                  </a:cubicBezTo>
                  <a:cubicBezTo>
                    <a:pt x="24543" y="16948"/>
                    <a:pt x="24376" y="17032"/>
                    <a:pt x="24271" y="17137"/>
                  </a:cubicBezTo>
                  <a:cubicBezTo>
                    <a:pt x="23937" y="17471"/>
                    <a:pt x="23539" y="17785"/>
                    <a:pt x="23267" y="18141"/>
                  </a:cubicBezTo>
                  <a:cubicBezTo>
                    <a:pt x="22849" y="18706"/>
                    <a:pt x="22472" y="19271"/>
                    <a:pt x="22326" y="19982"/>
                  </a:cubicBezTo>
                  <a:cubicBezTo>
                    <a:pt x="22179" y="20631"/>
                    <a:pt x="22033" y="21259"/>
                    <a:pt x="21844" y="21907"/>
                  </a:cubicBezTo>
                  <a:cubicBezTo>
                    <a:pt x="21656" y="22577"/>
                    <a:pt x="21593" y="23205"/>
                    <a:pt x="21844" y="23853"/>
                  </a:cubicBezTo>
                  <a:cubicBezTo>
                    <a:pt x="21865" y="23937"/>
                    <a:pt x="21928" y="24041"/>
                    <a:pt x="21865" y="24104"/>
                  </a:cubicBezTo>
                  <a:cubicBezTo>
                    <a:pt x="21530" y="24732"/>
                    <a:pt x="21698" y="25422"/>
                    <a:pt x="21740" y="26071"/>
                  </a:cubicBezTo>
                  <a:cubicBezTo>
                    <a:pt x="21802" y="26887"/>
                    <a:pt x="21844" y="27724"/>
                    <a:pt x="22137" y="28477"/>
                  </a:cubicBezTo>
                  <a:cubicBezTo>
                    <a:pt x="22807" y="30319"/>
                    <a:pt x="23518" y="32139"/>
                    <a:pt x="24460" y="33876"/>
                  </a:cubicBezTo>
                  <a:cubicBezTo>
                    <a:pt x="24627" y="34148"/>
                    <a:pt x="24836" y="34420"/>
                    <a:pt x="25046" y="34650"/>
                  </a:cubicBezTo>
                  <a:lnTo>
                    <a:pt x="27473" y="37077"/>
                  </a:lnTo>
                  <a:cubicBezTo>
                    <a:pt x="27682" y="37286"/>
                    <a:pt x="27912" y="37474"/>
                    <a:pt x="28184" y="37663"/>
                  </a:cubicBezTo>
                  <a:cubicBezTo>
                    <a:pt x="28645" y="37977"/>
                    <a:pt x="29126" y="38311"/>
                    <a:pt x="29649" y="38542"/>
                  </a:cubicBezTo>
                  <a:cubicBezTo>
                    <a:pt x="30590" y="39002"/>
                    <a:pt x="31532" y="39483"/>
                    <a:pt x="32536" y="39797"/>
                  </a:cubicBezTo>
                  <a:cubicBezTo>
                    <a:pt x="33959" y="40257"/>
                    <a:pt x="35424" y="40467"/>
                    <a:pt x="36888" y="40508"/>
                  </a:cubicBezTo>
                  <a:cubicBezTo>
                    <a:pt x="37872" y="40529"/>
                    <a:pt x="38876" y="40571"/>
                    <a:pt x="39860" y="40425"/>
                  </a:cubicBezTo>
                  <a:cubicBezTo>
                    <a:pt x="41157" y="40278"/>
                    <a:pt x="42412" y="39964"/>
                    <a:pt x="43605" y="39462"/>
                  </a:cubicBezTo>
                  <a:cubicBezTo>
                    <a:pt x="44421" y="39148"/>
                    <a:pt x="45237" y="38834"/>
                    <a:pt x="46011" y="38479"/>
                  </a:cubicBezTo>
                  <a:cubicBezTo>
                    <a:pt x="48062" y="37537"/>
                    <a:pt x="49945" y="36386"/>
                    <a:pt x="51472" y="34733"/>
                  </a:cubicBezTo>
                  <a:cubicBezTo>
                    <a:pt x="51828" y="34399"/>
                    <a:pt x="52142" y="34022"/>
                    <a:pt x="52497" y="33708"/>
                  </a:cubicBezTo>
                  <a:cubicBezTo>
                    <a:pt x="53104" y="33185"/>
                    <a:pt x="53523" y="32536"/>
                    <a:pt x="53837" y="31804"/>
                  </a:cubicBezTo>
                  <a:cubicBezTo>
                    <a:pt x="53920" y="31616"/>
                    <a:pt x="53962" y="31407"/>
                    <a:pt x="54046" y="31218"/>
                  </a:cubicBezTo>
                  <a:cubicBezTo>
                    <a:pt x="54088" y="31093"/>
                    <a:pt x="54150" y="30946"/>
                    <a:pt x="54234" y="30842"/>
                  </a:cubicBezTo>
                  <a:cubicBezTo>
                    <a:pt x="54569" y="30444"/>
                    <a:pt x="54757" y="29963"/>
                    <a:pt x="54925" y="29482"/>
                  </a:cubicBezTo>
                  <a:cubicBezTo>
                    <a:pt x="55238" y="28645"/>
                    <a:pt x="55552" y="27766"/>
                    <a:pt x="55866" y="26929"/>
                  </a:cubicBezTo>
                  <a:cubicBezTo>
                    <a:pt x="56013" y="26594"/>
                    <a:pt x="56054" y="26259"/>
                    <a:pt x="55971" y="25946"/>
                  </a:cubicBezTo>
                  <a:cubicBezTo>
                    <a:pt x="55699" y="25736"/>
                    <a:pt x="55448" y="25569"/>
                    <a:pt x="55238" y="25402"/>
                  </a:cubicBezTo>
                  <a:cubicBezTo>
                    <a:pt x="54799" y="25736"/>
                    <a:pt x="54339" y="26029"/>
                    <a:pt x="53962" y="26385"/>
                  </a:cubicBezTo>
                  <a:cubicBezTo>
                    <a:pt x="53293" y="27075"/>
                    <a:pt x="52497" y="27243"/>
                    <a:pt x="51577" y="27222"/>
                  </a:cubicBezTo>
                  <a:cubicBezTo>
                    <a:pt x="51221" y="27222"/>
                    <a:pt x="50949" y="27096"/>
                    <a:pt x="50698" y="26866"/>
                  </a:cubicBezTo>
                  <a:cubicBezTo>
                    <a:pt x="49568" y="25736"/>
                    <a:pt x="48857" y="24397"/>
                    <a:pt x="48919" y="22744"/>
                  </a:cubicBezTo>
                  <a:cubicBezTo>
                    <a:pt x="48919" y="22619"/>
                    <a:pt x="48940" y="22514"/>
                    <a:pt x="48919" y="22389"/>
                  </a:cubicBezTo>
                  <a:cubicBezTo>
                    <a:pt x="48899" y="22263"/>
                    <a:pt x="49003" y="22075"/>
                    <a:pt x="48731" y="21970"/>
                  </a:cubicBezTo>
                  <a:cubicBezTo>
                    <a:pt x="48606" y="22117"/>
                    <a:pt x="48480" y="22284"/>
                    <a:pt x="48375" y="22430"/>
                  </a:cubicBezTo>
                  <a:cubicBezTo>
                    <a:pt x="47685" y="23330"/>
                    <a:pt x="46492" y="23665"/>
                    <a:pt x="45446" y="23225"/>
                  </a:cubicBezTo>
                  <a:cubicBezTo>
                    <a:pt x="45049" y="23058"/>
                    <a:pt x="44672" y="22891"/>
                    <a:pt x="44316" y="22681"/>
                  </a:cubicBezTo>
                  <a:cubicBezTo>
                    <a:pt x="43563" y="22284"/>
                    <a:pt x="43103" y="21635"/>
                    <a:pt x="42789" y="20840"/>
                  </a:cubicBezTo>
                  <a:cubicBezTo>
                    <a:pt x="42684" y="20547"/>
                    <a:pt x="42559" y="20296"/>
                    <a:pt x="42412" y="20024"/>
                  </a:cubicBezTo>
                  <a:cubicBezTo>
                    <a:pt x="42161" y="19668"/>
                    <a:pt x="42036" y="19271"/>
                    <a:pt x="42098" y="18831"/>
                  </a:cubicBezTo>
                  <a:cubicBezTo>
                    <a:pt x="42119" y="18601"/>
                    <a:pt x="42119" y="18350"/>
                    <a:pt x="42098" y="18099"/>
                  </a:cubicBezTo>
                  <a:cubicBezTo>
                    <a:pt x="42098" y="17995"/>
                    <a:pt x="42015" y="17911"/>
                    <a:pt x="41952" y="17785"/>
                  </a:cubicBezTo>
                  <a:cubicBezTo>
                    <a:pt x="41826" y="17869"/>
                    <a:pt x="41722" y="17890"/>
                    <a:pt x="41680" y="17932"/>
                  </a:cubicBezTo>
                  <a:cubicBezTo>
                    <a:pt x="41052" y="18643"/>
                    <a:pt x="40278" y="19187"/>
                    <a:pt x="39588" y="19794"/>
                  </a:cubicBezTo>
                  <a:cubicBezTo>
                    <a:pt x="39378" y="19982"/>
                    <a:pt x="39169" y="20108"/>
                    <a:pt x="38876" y="20129"/>
                  </a:cubicBezTo>
                  <a:cubicBezTo>
                    <a:pt x="38081" y="20192"/>
                    <a:pt x="37328" y="20108"/>
                    <a:pt x="36616" y="19668"/>
                  </a:cubicBezTo>
                  <a:cubicBezTo>
                    <a:pt x="36282" y="19459"/>
                    <a:pt x="36093" y="19187"/>
                    <a:pt x="36093" y="18811"/>
                  </a:cubicBezTo>
                  <a:cubicBezTo>
                    <a:pt x="36135" y="17827"/>
                    <a:pt x="36135" y="16886"/>
                    <a:pt x="36156" y="15902"/>
                  </a:cubicBezTo>
                  <a:cubicBezTo>
                    <a:pt x="35675" y="16091"/>
                    <a:pt x="35298" y="16446"/>
                    <a:pt x="34901" y="16844"/>
                  </a:cubicBezTo>
                  <a:cubicBezTo>
                    <a:pt x="34106" y="17660"/>
                    <a:pt x="33206" y="18287"/>
                    <a:pt x="32264" y="18852"/>
                  </a:cubicBezTo>
                  <a:cubicBezTo>
                    <a:pt x="31678" y="19187"/>
                    <a:pt x="31051" y="19334"/>
                    <a:pt x="30381" y="19334"/>
                  </a:cubicBezTo>
                  <a:cubicBezTo>
                    <a:pt x="29816" y="19334"/>
                    <a:pt x="29377" y="19145"/>
                    <a:pt x="28958" y="18831"/>
                  </a:cubicBezTo>
                  <a:cubicBezTo>
                    <a:pt x="28707" y="18643"/>
                    <a:pt x="28540" y="18413"/>
                    <a:pt x="28540" y="18078"/>
                  </a:cubicBezTo>
                  <a:cubicBezTo>
                    <a:pt x="28498" y="16948"/>
                    <a:pt x="28645" y="15839"/>
                    <a:pt x="29377" y="14898"/>
                  </a:cubicBezTo>
                  <a:cubicBezTo>
                    <a:pt x="29691" y="14626"/>
                    <a:pt x="29963" y="14312"/>
                    <a:pt x="30130" y="13810"/>
                  </a:cubicBezTo>
                  <a:close/>
                  <a:moveTo>
                    <a:pt x="36784" y="41617"/>
                  </a:moveTo>
                  <a:cubicBezTo>
                    <a:pt x="36491" y="42371"/>
                    <a:pt x="35821" y="42580"/>
                    <a:pt x="35319" y="42998"/>
                  </a:cubicBezTo>
                  <a:cubicBezTo>
                    <a:pt x="35215" y="43082"/>
                    <a:pt x="35026" y="43124"/>
                    <a:pt x="34901" y="43124"/>
                  </a:cubicBezTo>
                  <a:cubicBezTo>
                    <a:pt x="34294" y="43145"/>
                    <a:pt x="33687" y="43187"/>
                    <a:pt x="33101" y="43124"/>
                  </a:cubicBezTo>
                  <a:cubicBezTo>
                    <a:pt x="32411" y="43040"/>
                    <a:pt x="31804" y="42705"/>
                    <a:pt x="31490" y="42078"/>
                  </a:cubicBezTo>
                  <a:cubicBezTo>
                    <a:pt x="31218" y="41534"/>
                    <a:pt x="31030" y="40906"/>
                    <a:pt x="30841" y="40425"/>
                  </a:cubicBezTo>
                  <a:cubicBezTo>
                    <a:pt x="29733" y="39797"/>
                    <a:pt x="28728" y="39232"/>
                    <a:pt x="27724" y="38625"/>
                  </a:cubicBezTo>
                  <a:cubicBezTo>
                    <a:pt x="27347" y="38395"/>
                    <a:pt x="26992" y="38102"/>
                    <a:pt x="26678" y="37788"/>
                  </a:cubicBezTo>
                  <a:cubicBezTo>
                    <a:pt x="25904" y="37035"/>
                    <a:pt x="25150" y="36240"/>
                    <a:pt x="24376" y="35487"/>
                  </a:cubicBezTo>
                  <a:cubicBezTo>
                    <a:pt x="24251" y="35382"/>
                    <a:pt x="24125" y="35277"/>
                    <a:pt x="23958" y="35194"/>
                  </a:cubicBezTo>
                  <a:cubicBezTo>
                    <a:pt x="23895" y="35298"/>
                    <a:pt x="23811" y="35382"/>
                    <a:pt x="23790" y="35466"/>
                  </a:cubicBezTo>
                  <a:cubicBezTo>
                    <a:pt x="23686" y="36010"/>
                    <a:pt x="23393" y="36491"/>
                    <a:pt x="23100" y="36930"/>
                  </a:cubicBezTo>
                  <a:cubicBezTo>
                    <a:pt x="22870" y="37286"/>
                    <a:pt x="22598" y="37684"/>
                    <a:pt x="22388" y="38081"/>
                  </a:cubicBezTo>
                  <a:cubicBezTo>
                    <a:pt x="21635" y="39630"/>
                    <a:pt x="20714" y="41094"/>
                    <a:pt x="19773" y="42517"/>
                  </a:cubicBezTo>
                  <a:cubicBezTo>
                    <a:pt x="19459" y="42998"/>
                    <a:pt x="19187" y="43500"/>
                    <a:pt x="19020" y="44065"/>
                  </a:cubicBezTo>
                  <a:cubicBezTo>
                    <a:pt x="18894" y="44568"/>
                    <a:pt x="18664" y="45028"/>
                    <a:pt x="18413" y="45467"/>
                  </a:cubicBezTo>
                  <a:cubicBezTo>
                    <a:pt x="18141" y="45990"/>
                    <a:pt x="17785" y="46513"/>
                    <a:pt x="17618" y="47099"/>
                  </a:cubicBezTo>
                  <a:cubicBezTo>
                    <a:pt x="17409" y="47706"/>
                    <a:pt x="17137" y="48271"/>
                    <a:pt x="16885" y="48857"/>
                  </a:cubicBezTo>
                  <a:cubicBezTo>
                    <a:pt x="16593" y="49485"/>
                    <a:pt x="16404" y="50133"/>
                    <a:pt x="16404" y="50866"/>
                  </a:cubicBezTo>
                  <a:cubicBezTo>
                    <a:pt x="16613" y="50970"/>
                    <a:pt x="16802" y="51075"/>
                    <a:pt x="16969" y="51158"/>
                  </a:cubicBezTo>
                  <a:cubicBezTo>
                    <a:pt x="18036" y="51619"/>
                    <a:pt x="19187" y="51786"/>
                    <a:pt x="20275" y="52037"/>
                  </a:cubicBezTo>
                  <a:cubicBezTo>
                    <a:pt x="20401" y="52058"/>
                    <a:pt x="20568" y="52058"/>
                    <a:pt x="20714" y="52037"/>
                  </a:cubicBezTo>
                  <a:cubicBezTo>
                    <a:pt x="21007" y="51995"/>
                    <a:pt x="21300" y="51933"/>
                    <a:pt x="21614" y="51849"/>
                  </a:cubicBezTo>
                  <a:cubicBezTo>
                    <a:pt x="21740" y="51828"/>
                    <a:pt x="21886" y="51786"/>
                    <a:pt x="21991" y="51682"/>
                  </a:cubicBezTo>
                  <a:cubicBezTo>
                    <a:pt x="22681" y="51158"/>
                    <a:pt x="23372" y="50635"/>
                    <a:pt x="24230" y="50259"/>
                  </a:cubicBezTo>
                  <a:cubicBezTo>
                    <a:pt x="24146" y="49840"/>
                    <a:pt x="24125" y="49443"/>
                    <a:pt x="23979" y="49087"/>
                  </a:cubicBezTo>
                  <a:cubicBezTo>
                    <a:pt x="23644" y="48125"/>
                    <a:pt x="23455" y="47120"/>
                    <a:pt x="23309" y="46116"/>
                  </a:cubicBezTo>
                  <a:cubicBezTo>
                    <a:pt x="23288" y="45907"/>
                    <a:pt x="23183" y="45697"/>
                    <a:pt x="23183" y="45488"/>
                  </a:cubicBezTo>
                  <a:cubicBezTo>
                    <a:pt x="23142" y="45091"/>
                    <a:pt x="22911" y="44819"/>
                    <a:pt x="22660" y="44651"/>
                  </a:cubicBezTo>
                  <a:cubicBezTo>
                    <a:pt x="22807" y="43961"/>
                    <a:pt x="22891" y="43772"/>
                    <a:pt x="23246" y="43542"/>
                  </a:cubicBezTo>
                  <a:cubicBezTo>
                    <a:pt x="24230" y="42894"/>
                    <a:pt x="25297" y="42559"/>
                    <a:pt x="26427" y="42371"/>
                  </a:cubicBezTo>
                  <a:cubicBezTo>
                    <a:pt x="26678" y="42308"/>
                    <a:pt x="26971" y="42350"/>
                    <a:pt x="27222" y="42371"/>
                  </a:cubicBezTo>
                  <a:cubicBezTo>
                    <a:pt x="27410" y="42391"/>
                    <a:pt x="27619" y="42496"/>
                    <a:pt x="27787" y="42622"/>
                  </a:cubicBezTo>
                  <a:cubicBezTo>
                    <a:pt x="28100" y="42831"/>
                    <a:pt x="28121" y="43187"/>
                    <a:pt x="28121" y="43521"/>
                  </a:cubicBezTo>
                  <a:cubicBezTo>
                    <a:pt x="28121" y="44337"/>
                    <a:pt x="28038" y="45132"/>
                    <a:pt x="28352" y="45928"/>
                  </a:cubicBezTo>
                  <a:cubicBezTo>
                    <a:pt x="28414" y="46053"/>
                    <a:pt x="28373" y="46221"/>
                    <a:pt x="28373" y="46367"/>
                  </a:cubicBezTo>
                  <a:cubicBezTo>
                    <a:pt x="28435" y="46848"/>
                    <a:pt x="28477" y="47329"/>
                    <a:pt x="28561" y="47811"/>
                  </a:cubicBezTo>
                  <a:cubicBezTo>
                    <a:pt x="28749" y="48731"/>
                    <a:pt x="28958" y="49631"/>
                    <a:pt x="29147" y="50552"/>
                  </a:cubicBezTo>
                  <a:cubicBezTo>
                    <a:pt x="29189" y="50866"/>
                    <a:pt x="29272" y="51200"/>
                    <a:pt x="29251" y="51556"/>
                  </a:cubicBezTo>
                  <a:cubicBezTo>
                    <a:pt x="29189" y="52665"/>
                    <a:pt x="29691" y="53711"/>
                    <a:pt x="29607" y="54841"/>
                  </a:cubicBezTo>
                  <a:cubicBezTo>
                    <a:pt x="29607" y="54904"/>
                    <a:pt x="29649" y="54946"/>
                    <a:pt x="29670" y="55029"/>
                  </a:cubicBezTo>
                  <a:cubicBezTo>
                    <a:pt x="29900" y="55469"/>
                    <a:pt x="29879" y="55971"/>
                    <a:pt x="29795" y="56431"/>
                  </a:cubicBezTo>
                  <a:cubicBezTo>
                    <a:pt x="29712" y="56912"/>
                    <a:pt x="29670" y="57373"/>
                    <a:pt x="29544" y="57854"/>
                  </a:cubicBezTo>
                  <a:cubicBezTo>
                    <a:pt x="29398" y="58377"/>
                    <a:pt x="29481" y="58775"/>
                    <a:pt x="29879" y="59151"/>
                  </a:cubicBezTo>
                  <a:cubicBezTo>
                    <a:pt x="30130" y="59423"/>
                    <a:pt x="30339" y="59674"/>
                    <a:pt x="30632" y="59925"/>
                  </a:cubicBezTo>
                  <a:cubicBezTo>
                    <a:pt x="30821" y="60072"/>
                    <a:pt x="31030" y="60218"/>
                    <a:pt x="31093" y="60449"/>
                  </a:cubicBezTo>
                  <a:cubicBezTo>
                    <a:pt x="31260" y="60783"/>
                    <a:pt x="31511" y="60930"/>
                    <a:pt x="31825" y="60993"/>
                  </a:cubicBezTo>
                  <a:cubicBezTo>
                    <a:pt x="31909" y="60972"/>
                    <a:pt x="31992" y="60972"/>
                    <a:pt x="32013" y="60909"/>
                  </a:cubicBezTo>
                  <a:cubicBezTo>
                    <a:pt x="32871" y="60093"/>
                    <a:pt x="33896" y="59570"/>
                    <a:pt x="35026" y="59214"/>
                  </a:cubicBezTo>
                  <a:cubicBezTo>
                    <a:pt x="35968" y="58900"/>
                    <a:pt x="36888" y="58503"/>
                    <a:pt x="37872" y="58398"/>
                  </a:cubicBezTo>
                  <a:cubicBezTo>
                    <a:pt x="38060" y="58377"/>
                    <a:pt x="38207" y="58314"/>
                    <a:pt x="38395" y="58273"/>
                  </a:cubicBezTo>
                  <a:cubicBezTo>
                    <a:pt x="39441" y="57959"/>
                    <a:pt x="40487" y="57708"/>
                    <a:pt x="41554" y="57582"/>
                  </a:cubicBezTo>
                  <a:cubicBezTo>
                    <a:pt x="43186" y="57394"/>
                    <a:pt x="44777" y="57164"/>
                    <a:pt x="46430" y="57226"/>
                  </a:cubicBezTo>
                  <a:cubicBezTo>
                    <a:pt x="46995" y="57247"/>
                    <a:pt x="47580" y="57226"/>
                    <a:pt x="48145" y="57226"/>
                  </a:cubicBezTo>
                  <a:cubicBezTo>
                    <a:pt x="48313" y="57226"/>
                    <a:pt x="48501" y="57164"/>
                    <a:pt x="48668" y="57122"/>
                  </a:cubicBezTo>
                  <a:cubicBezTo>
                    <a:pt x="48752" y="56599"/>
                    <a:pt x="48752" y="56159"/>
                    <a:pt x="48710" y="55594"/>
                  </a:cubicBezTo>
                  <a:cubicBezTo>
                    <a:pt x="48313" y="55762"/>
                    <a:pt x="48145" y="56034"/>
                    <a:pt x="47978" y="56327"/>
                  </a:cubicBezTo>
                  <a:cubicBezTo>
                    <a:pt x="47811" y="56536"/>
                    <a:pt x="47643" y="56745"/>
                    <a:pt x="47434" y="56912"/>
                  </a:cubicBezTo>
                  <a:cubicBezTo>
                    <a:pt x="47350" y="56954"/>
                    <a:pt x="47141" y="56933"/>
                    <a:pt x="46995" y="56850"/>
                  </a:cubicBezTo>
                  <a:cubicBezTo>
                    <a:pt x="46848" y="56745"/>
                    <a:pt x="46764" y="56557"/>
                    <a:pt x="46848" y="56389"/>
                  </a:cubicBezTo>
                  <a:cubicBezTo>
                    <a:pt x="46911" y="56285"/>
                    <a:pt x="46974" y="56180"/>
                    <a:pt x="47036" y="56076"/>
                  </a:cubicBezTo>
                  <a:cubicBezTo>
                    <a:pt x="47246" y="55762"/>
                    <a:pt x="47434" y="55427"/>
                    <a:pt x="47664" y="55050"/>
                  </a:cubicBezTo>
                  <a:cubicBezTo>
                    <a:pt x="47246" y="55260"/>
                    <a:pt x="46911" y="55427"/>
                    <a:pt x="46555" y="55573"/>
                  </a:cubicBezTo>
                  <a:cubicBezTo>
                    <a:pt x="46367" y="55657"/>
                    <a:pt x="46199" y="55594"/>
                    <a:pt x="46053" y="55469"/>
                  </a:cubicBezTo>
                  <a:cubicBezTo>
                    <a:pt x="45927" y="55343"/>
                    <a:pt x="45927" y="55050"/>
                    <a:pt x="46095" y="54904"/>
                  </a:cubicBezTo>
                  <a:cubicBezTo>
                    <a:pt x="46220" y="54757"/>
                    <a:pt x="46346" y="54653"/>
                    <a:pt x="46513" y="54548"/>
                  </a:cubicBezTo>
                  <a:cubicBezTo>
                    <a:pt x="46995" y="54276"/>
                    <a:pt x="47518" y="54025"/>
                    <a:pt x="48020" y="53753"/>
                  </a:cubicBezTo>
                  <a:cubicBezTo>
                    <a:pt x="48145" y="53690"/>
                    <a:pt x="48250" y="53586"/>
                    <a:pt x="48438" y="53481"/>
                  </a:cubicBezTo>
                  <a:cubicBezTo>
                    <a:pt x="48124" y="53272"/>
                    <a:pt x="47852" y="53355"/>
                    <a:pt x="47601" y="53376"/>
                  </a:cubicBezTo>
                  <a:cubicBezTo>
                    <a:pt x="46513" y="53544"/>
                    <a:pt x="45404" y="53753"/>
                    <a:pt x="44379" y="54171"/>
                  </a:cubicBezTo>
                  <a:cubicBezTo>
                    <a:pt x="44295" y="54213"/>
                    <a:pt x="44128" y="54234"/>
                    <a:pt x="44044" y="54213"/>
                  </a:cubicBezTo>
                  <a:cubicBezTo>
                    <a:pt x="43919" y="54171"/>
                    <a:pt x="43793" y="54067"/>
                    <a:pt x="43730" y="53920"/>
                  </a:cubicBezTo>
                  <a:cubicBezTo>
                    <a:pt x="43710" y="53858"/>
                    <a:pt x="43793" y="53669"/>
                    <a:pt x="43856" y="53648"/>
                  </a:cubicBezTo>
                  <a:cubicBezTo>
                    <a:pt x="44107" y="53481"/>
                    <a:pt x="44337" y="53355"/>
                    <a:pt x="44567" y="53272"/>
                  </a:cubicBezTo>
                  <a:cubicBezTo>
                    <a:pt x="45342" y="53083"/>
                    <a:pt x="46095" y="52937"/>
                    <a:pt x="46848" y="52770"/>
                  </a:cubicBezTo>
                  <a:cubicBezTo>
                    <a:pt x="47120" y="52728"/>
                    <a:pt x="47371" y="52644"/>
                    <a:pt x="47685" y="52560"/>
                  </a:cubicBezTo>
                  <a:cubicBezTo>
                    <a:pt x="47267" y="51912"/>
                    <a:pt x="47287" y="51221"/>
                    <a:pt x="47225" y="50552"/>
                  </a:cubicBezTo>
                  <a:cubicBezTo>
                    <a:pt x="47225" y="50468"/>
                    <a:pt x="47162" y="50363"/>
                    <a:pt x="47162" y="50301"/>
                  </a:cubicBezTo>
                  <a:cubicBezTo>
                    <a:pt x="46764" y="48355"/>
                    <a:pt x="46325" y="46388"/>
                    <a:pt x="45802" y="44484"/>
                  </a:cubicBezTo>
                  <a:cubicBezTo>
                    <a:pt x="45718" y="44191"/>
                    <a:pt x="45614" y="43919"/>
                    <a:pt x="45488" y="43647"/>
                  </a:cubicBezTo>
                  <a:cubicBezTo>
                    <a:pt x="45258" y="43145"/>
                    <a:pt x="45070" y="42663"/>
                    <a:pt x="44944" y="42140"/>
                  </a:cubicBezTo>
                  <a:cubicBezTo>
                    <a:pt x="44818" y="41575"/>
                    <a:pt x="44630" y="41031"/>
                    <a:pt x="44316" y="40508"/>
                  </a:cubicBezTo>
                  <a:cubicBezTo>
                    <a:pt x="43479" y="40780"/>
                    <a:pt x="42684" y="41052"/>
                    <a:pt x="41889" y="41241"/>
                  </a:cubicBezTo>
                  <a:cubicBezTo>
                    <a:pt x="41052" y="41450"/>
                    <a:pt x="40173" y="41638"/>
                    <a:pt x="39316" y="41722"/>
                  </a:cubicBezTo>
                  <a:cubicBezTo>
                    <a:pt x="38541" y="41659"/>
                    <a:pt x="37704" y="41617"/>
                    <a:pt x="36784" y="41617"/>
                  </a:cubicBezTo>
                  <a:close/>
                  <a:moveTo>
                    <a:pt x="28665" y="61034"/>
                  </a:moveTo>
                  <a:cubicBezTo>
                    <a:pt x="28393" y="60721"/>
                    <a:pt x="28142" y="60386"/>
                    <a:pt x="27828" y="60156"/>
                  </a:cubicBezTo>
                  <a:cubicBezTo>
                    <a:pt x="27473" y="59842"/>
                    <a:pt x="27075" y="59570"/>
                    <a:pt x="26845" y="59151"/>
                  </a:cubicBezTo>
                  <a:cubicBezTo>
                    <a:pt x="26720" y="58921"/>
                    <a:pt x="26448" y="58817"/>
                    <a:pt x="26196" y="58712"/>
                  </a:cubicBezTo>
                  <a:cubicBezTo>
                    <a:pt x="25820" y="58586"/>
                    <a:pt x="25485" y="58419"/>
                    <a:pt x="25192" y="58105"/>
                  </a:cubicBezTo>
                  <a:cubicBezTo>
                    <a:pt x="25004" y="57938"/>
                    <a:pt x="24753" y="57833"/>
                    <a:pt x="24523" y="57666"/>
                  </a:cubicBezTo>
                  <a:cubicBezTo>
                    <a:pt x="24313" y="57540"/>
                    <a:pt x="24062" y="57456"/>
                    <a:pt x="23895" y="57310"/>
                  </a:cubicBezTo>
                  <a:cubicBezTo>
                    <a:pt x="23518" y="56933"/>
                    <a:pt x="23100" y="56808"/>
                    <a:pt x="22598" y="56682"/>
                  </a:cubicBezTo>
                  <a:cubicBezTo>
                    <a:pt x="21489" y="56389"/>
                    <a:pt x="20296" y="56159"/>
                    <a:pt x="19229" y="55678"/>
                  </a:cubicBezTo>
                  <a:cubicBezTo>
                    <a:pt x="18999" y="55573"/>
                    <a:pt x="18706" y="55573"/>
                    <a:pt x="18455" y="55573"/>
                  </a:cubicBezTo>
                  <a:lnTo>
                    <a:pt x="13287" y="55573"/>
                  </a:lnTo>
                  <a:cubicBezTo>
                    <a:pt x="13035" y="55573"/>
                    <a:pt x="12743" y="55594"/>
                    <a:pt x="12491" y="55636"/>
                  </a:cubicBezTo>
                  <a:cubicBezTo>
                    <a:pt x="11466" y="55783"/>
                    <a:pt x="10462" y="55992"/>
                    <a:pt x="9458" y="56159"/>
                  </a:cubicBezTo>
                  <a:cubicBezTo>
                    <a:pt x="8035" y="56327"/>
                    <a:pt x="6758" y="56933"/>
                    <a:pt x="5419" y="57456"/>
                  </a:cubicBezTo>
                  <a:cubicBezTo>
                    <a:pt x="5273" y="58168"/>
                    <a:pt x="5001" y="58796"/>
                    <a:pt x="4561" y="59340"/>
                  </a:cubicBezTo>
                  <a:cubicBezTo>
                    <a:pt x="3871" y="60177"/>
                    <a:pt x="3411" y="61181"/>
                    <a:pt x="2825" y="62081"/>
                  </a:cubicBezTo>
                  <a:cubicBezTo>
                    <a:pt x="2406" y="62771"/>
                    <a:pt x="2239" y="63503"/>
                    <a:pt x="1988" y="64340"/>
                  </a:cubicBezTo>
                  <a:cubicBezTo>
                    <a:pt x="2260" y="64257"/>
                    <a:pt x="2490" y="64257"/>
                    <a:pt x="2657" y="64152"/>
                  </a:cubicBezTo>
                  <a:cubicBezTo>
                    <a:pt x="3243" y="63713"/>
                    <a:pt x="3955" y="63545"/>
                    <a:pt x="4666" y="63420"/>
                  </a:cubicBezTo>
                  <a:cubicBezTo>
                    <a:pt x="5064" y="63336"/>
                    <a:pt x="5419" y="63210"/>
                    <a:pt x="5796" y="63106"/>
                  </a:cubicBezTo>
                  <a:cubicBezTo>
                    <a:pt x="6800" y="62792"/>
                    <a:pt x="7805" y="62499"/>
                    <a:pt x="8851" y="62353"/>
                  </a:cubicBezTo>
                  <a:cubicBezTo>
                    <a:pt x="9499" y="62248"/>
                    <a:pt x="10148" y="62122"/>
                    <a:pt x="10818" y="62039"/>
                  </a:cubicBezTo>
                  <a:cubicBezTo>
                    <a:pt x="11864" y="61871"/>
                    <a:pt x="12910" y="61746"/>
                    <a:pt x="13956" y="61746"/>
                  </a:cubicBezTo>
                  <a:cubicBezTo>
                    <a:pt x="15797" y="61767"/>
                    <a:pt x="17681" y="61767"/>
                    <a:pt x="19543" y="61746"/>
                  </a:cubicBezTo>
                  <a:cubicBezTo>
                    <a:pt x="20547" y="61746"/>
                    <a:pt x="21530" y="61809"/>
                    <a:pt x="22493" y="61976"/>
                  </a:cubicBezTo>
                  <a:cubicBezTo>
                    <a:pt x="22744" y="62039"/>
                    <a:pt x="22974" y="62081"/>
                    <a:pt x="23204" y="62122"/>
                  </a:cubicBezTo>
                  <a:cubicBezTo>
                    <a:pt x="25987" y="62562"/>
                    <a:pt x="28728" y="63022"/>
                    <a:pt x="31427" y="63901"/>
                  </a:cubicBezTo>
                  <a:cubicBezTo>
                    <a:pt x="31553" y="63943"/>
                    <a:pt x="31699" y="63922"/>
                    <a:pt x="31867" y="63922"/>
                  </a:cubicBezTo>
                  <a:cubicBezTo>
                    <a:pt x="31365" y="62646"/>
                    <a:pt x="31030" y="61348"/>
                    <a:pt x="29753" y="60658"/>
                  </a:cubicBezTo>
                  <a:cubicBezTo>
                    <a:pt x="29481" y="60930"/>
                    <a:pt x="29126" y="61034"/>
                    <a:pt x="28665" y="61034"/>
                  </a:cubicBezTo>
                  <a:close/>
                  <a:moveTo>
                    <a:pt x="45195" y="40090"/>
                  </a:moveTo>
                  <a:cubicBezTo>
                    <a:pt x="45258" y="40257"/>
                    <a:pt x="45300" y="40404"/>
                    <a:pt x="45362" y="40529"/>
                  </a:cubicBezTo>
                  <a:cubicBezTo>
                    <a:pt x="45572" y="41115"/>
                    <a:pt x="45760" y="41659"/>
                    <a:pt x="45948" y="42245"/>
                  </a:cubicBezTo>
                  <a:cubicBezTo>
                    <a:pt x="46011" y="42391"/>
                    <a:pt x="46053" y="42580"/>
                    <a:pt x="46137" y="42726"/>
                  </a:cubicBezTo>
                  <a:cubicBezTo>
                    <a:pt x="46597" y="43459"/>
                    <a:pt x="46806" y="44275"/>
                    <a:pt x="46995" y="45091"/>
                  </a:cubicBezTo>
                  <a:cubicBezTo>
                    <a:pt x="47371" y="46513"/>
                    <a:pt x="47706" y="47936"/>
                    <a:pt x="48041" y="49380"/>
                  </a:cubicBezTo>
                  <a:cubicBezTo>
                    <a:pt x="48187" y="49945"/>
                    <a:pt x="48229" y="50552"/>
                    <a:pt x="48250" y="51158"/>
                  </a:cubicBezTo>
                  <a:cubicBezTo>
                    <a:pt x="48313" y="51975"/>
                    <a:pt x="48731" y="52623"/>
                    <a:pt x="49547" y="52937"/>
                  </a:cubicBezTo>
                  <a:cubicBezTo>
                    <a:pt x="49694" y="52979"/>
                    <a:pt x="49903" y="53042"/>
                    <a:pt x="50070" y="52958"/>
                  </a:cubicBezTo>
                  <a:cubicBezTo>
                    <a:pt x="50761" y="52707"/>
                    <a:pt x="51472" y="52498"/>
                    <a:pt x="52163" y="52121"/>
                  </a:cubicBezTo>
                  <a:cubicBezTo>
                    <a:pt x="53000" y="51682"/>
                    <a:pt x="53795" y="51138"/>
                    <a:pt x="54611" y="50614"/>
                  </a:cubicBezTo>
                  <a:cubicBezTo>
                    <a:pt x="55887" y="49778"/>
                    <a:pt x="57142" y="48878"/>
                    <a:pt x="58189" y="47748"/>
                  </a:cubicBezTo>
                  <a:cubicBezTo>
                    <a:pt x="59214" y="46660"/>
                    <a:pt x="59067" y="45404"/>
                    <a:pt x="57958" y="44568"/>
                  </a:cubicBezTo>
                  <a:cubicBezTo>
                    <a:pt x="57896" y="44505"/>
                    <a:pt x="57812" y="44463"/>
                    <a:pt x="57749" y="44400"/>
                  </a:cubicBezTo>
                  <a:cubicBezTo>
                    <a:pt x="56368" y="43396"/>
                    <a:pt x="54820" y="42622"/>
                    <a:pt x="53355" y="41743"/>
                  </a:cubicBezTo>
                  <a:cubicBezTo>
                    <a:pt x="53251" y="41680"/>
                    <a:pt x="53146" y="41638"/>
                    <a:pt x="53021" y="41575"/>
                  </a:cubicBezTo>
                  <a:cubicBezTo>
                    <a:pt x="52100" y="41262"/>
                    <a:pt x="51263" y="40801"/>
                    <a:pt x="50426" y="40299"/>
                  </a:cubicBezTo>
                  <a:cubicBezTo>
                    <a:pt x="49861" y="39964"/>
                    <a:pt x="49254" y="39692"/>
                    <a:pt x="48627" y="39462"/>
                  </a:cubicBezTo>
                  <a:cubicBezTo>
                    <a:pt x="48229" y="39337"/>
                    <a:pt x="47873" y="39127"/>
                    <a:pt x="47455" y="38939"/>
                  </a:cubicBezTo>
                  <a:cubicBezTo>
                    <a:pt x="46743" y="39378"/>
                    <a:pt x="45927" y="39630"/>
                    <a:pt x="45195" y="40090"/>
                  </a:cubicBezTo>
                  <a:close/>
                  <a:moveTo>
                    <a:pt x="33750" y="65198"/>
                  </a:moveTo>
                  <a:cubicBezTo>
                    <a:pt x="33896" y="65198"/>
                    <a:pt x="34001" y="65219"/>
                    <a:pt x="34085" y="65198"/>
                  </a:cubicBezTo>
                  <a:cubicBezTo>
                    <a:pt x="34922" y="64968"/>
                    <a:pt x="35759" y="64696"/>
                    <a:pt x="36533" y="64278"/>
                  </a:cubicBezTo>
                  <a:cubicBezTo>
                    <a:pt x="36888" y="64110"/>
                    <a:pt x="37244" y="63964"/>
                    <a:pt x="37621" y="63838"/>
                  </a:cubicBezTo>
                  <a:cubicBezTo>
                    <a:pt x="39316" y="63231"/>
                    <a:pt x="41094" y="62897"/>
                    <a:pt x="42893" y="62687"/>
                  </a:cubicBezTo>
                  <a:cubicBezTo>
                    <a:pt x="43835" y="62583"/>
                    <a:pt x="44839" y="62562"/>
                    <a:pt x="45781" y="62583"/>
                  </a:cubicBezTo>
                  <a:cubicBezTo>
                    <a:pt x="47392" y="62583"/>
                    <a:pt x="49024" y="62478"/>
                    <a:pt x="50635" y="62687"/>
                  </a:cubicBezTo>
                  <a:cubicBezTo>
                    <a:pt x="51221" y="62771"/>
                    <a:pt x="51765" y="62813"/>
                    <a:pt x="52351" y="62897"/>
                  </a:cubicBezTo>
                  <a:cubicBezTo>
                    <a:pt x="54297" y="63106"/>
                    <a:pt x="56222" y="63441"/>
                    <a:pt x="58042" y="64173"/>
                  </a:cubicBezTo>
                  <a:cubicBezTo>
                    <a:pt x="58314" y="64278"/>
                    <a:pt x="58586" y="64361"/>
                    <a:pt x="58942" y="64466"/>
                  </a:cubicBezTo>
                  <a:cubicBezTo>
                    <a:pt x="58942" y="64319"/>
                    <a:pt x="58942" y="64215"/>
                    <a:pt x="58900" y="64152"/>
                  </a:cubicBezTo>
                  <a:cubicBezTo>
                    <a:pt x="58649" y="63713"/>
                    <a:pt x="58377" y="63273"/>
                    <a:pt x="58105" y="62855"/>
                  </a:cubicBezTo>
                  <a:cubicBezTo>
                    <a:pt x="57603" y="62081"/>
                    <a:pt x="57059" y="61390"/>
                    <a:pt x="56578" y="60595"/>
                  </a:cubicBezTo>
                  <a:cubicBezTo>
                    <a:pt x="56368" y="60260"/>
                    <a:pt x="56138" y="60051"/>
                    <a:pt x="55803" y="59925"/>
                  </a:cubicBezTo>
                  <a:cubicBezTo>
                    <a:pt x="54862" y="59549"/>
                    <a:pt x="53899" y="59130"/>
                    <a:pt x="52937" y="58796"/>
                  </a:cubicBezTo>
                  <a:cubicBezTo>
                    <a:pt x="51681" y="58356"/>
                    <a:pt x="50384" y="58084"/>
                    <a:pt x="49045" y="58063"/>
                  </a:cubicBezTo>
                  <a:cubicBezTo>
                    <a:pt x="47057" y="58042"/>
                    <a:pt x="45070" y="57938"/>
                    <a:pt x="43082" y="58210"/>
                  </a:cubicBezTo>
                  <a:cubicBezTo>
                    <a:pt x="41701" y="58419"/>
                    <a:pt x="40257" y="58503"/>
                    <a:pt x="38897" y="58942"/>
                  </a:cubicBezTo>
                  <a:cubicBezTo>
                    <a:pt x="38541" y="59089"/>
                    <a:pt x="38144" y="59151"/>
                    <a:pt x="37746" y="59214"/>
                  </a:cubicBezTo>
                  <a:cubicBezTo>
                    <a:pt x="37014" y="59298"/>
                    <a:pt x="36344" y="59528"/>
                    <a:pt x="35675" y="59821"/>
                  </a:cubicBezTo>
                  <a:cubicBezTo>
                    <a:pt x="35319" y="59967"/>
                    <a:pt x="34943" y="60135"/>
                    <a:pt x="34587" y="60239"/>
                  </a:cubicBezTo>
                  <a:cubicBezTo>
                    <a:pt x="33938" y="60407"/>
                    <a:pt x="33415" y="60825"/>
                    <a:pt x="32850" y="61181"/>
                  </a:cubicBezTo>
                  <a:cubicBezTo>
                    <a:pt x="32494" y="61411"/>
                    <a:pt x="32327" y="61746"/>
                    <a:pt x="32390" y="62164"/>
                  </a:cubicBezTo>
                  <a:cubicBezTo>
                    <a:pt x="32432" y="62541"/>
                    <a:pt x="32515" y="62876"/>
                    <a:pt x="32641" y="63210"/>
                  </a:cubicBezTo>
                  <a:cubicBezTo>
                    <a:pt x="32829" y="63650"/>
                    <a:pt x="33038" y="64110"/>
                    <a:pt x="33248" y="64529"/>
                  </a:cubicBezTo>
                  <a:cubicBezTo>
                    <a:pt x="33394" y="64738"/>
                    <a:pt x="33582" y="64968"/>
                    <a:pt x="33750" y="65198"/>
                  </a:cubicBezTo>
                  <a:close/>
                  <a:moveTo>
                    <a:pt x="15484" y="49945"/>
                  </a:moveTo>
                  <a:cubicBezTo>
                    <a:pt x="15546" y="49798"/>
                    <a:pt x="15630" y="49610"/>
                    <a:pt x="15672" y="49464"/>
                  </a:cubicBezTo>
                  <a:cubicBezTo>
                    <a:pt x="15839" y="48836"/>
                    <a:pt x="15986" y="48166"/>
                    <a:pt x="16153" y="47539"/>
                  </a:cubicBezTo>
                  <a:cubicBezTo>
                    <a:pt x="16362" y="46785"/>
                    <a:pt x="16697" y="46074"/>
                    <a:pt x="17116" y="45425"/>
                  </a:cubicBezTo>
                  <a:cubicBezTo>
                    <a:pt x="17534" y="44714"/>
                    <a:pt x="17932" y="44024"/>
                    <a:pt x="18141" y="43228"/>
                  </a:cubicBezTo>
                  <a:cubicBezTo>
                    <a:pt x="18204" y="42915"/>
                    <a:pt x="18371" y="42601"/>
                    <a:pt x="18559" y="42350"/>
                  </a:cubicBezTo>
                  <a:cubicBezTo>
                    <a:pt x="20024" y="40257"/>
                    <a:pt x="21133" y="37914"/>
                    <a:pt x="22598" y="35821"/>
                  </a:cubicBezTo>
                  <a:cubicBezTo>
                    <a:pt x="22786" y="35570"/>
                    <a:pt x="22932" y="35277"/>
                    <a:pt x="22932" y="34859"/>
                  </a:cubicBezTo>
                  <a:cubicBezTo>
                    <a:pt x="22619" y="34964"/>
                    <a:pt x="22388" y="35047"/>
                    <a:pt x="22158" y="35152"/>
                  </a:cubicBezTo>
                  <a:cubicBezTo>
                    <a:pt x="20233" y="36031"/>
                    <a:pt x="18434" y="37223"/>
                    <a:pt x="16634" y="38374"/>
                  </a:cubicBezTo>
                  <a:cubicBezTo>
                    <a:pt x="16593" y="38395"/>
                    <a:pt x="16530" y="38437"/>
                    <a:pt x="16509" y="38479"/>
                  </a:cubicBezTo>
                  <a:cubicBezTo>
                    <a:pt x="15588" y="39169"/>
                    <a:pt x="14730" y="39902"/>
                    <a:pt x="13789" y="40571"/>
                  </a:cubicBezTo>
                  <a:cubicBezTo>
                    <a:pt x="12868" y="41220"/>
                    <a:pt x="12094" y="41994"/>
                    <a:pt x="11424" y="42894"/>
                  </a:cubicBezTo>
                  <a:cubicBezTo>
                    <a:pt x="10839" y="43731"/>
                    <a:pt x="10629" y="44484"/>
                    <a:pt x="11299" y="45446"/>
                  </a:cubicBezTo>
                  <a:cubicBezTo>
                    <a:pt x="11885" y="46262"/>
                    <a:pt x="12408" y="47099"/>
                    <a:pt x="12973" y="47915"/>
                  </a:cubicBezTo>
                  <a:cubicBezTo>
                    <a:pt x="13496" y="48648"/>
                    <a:pt x="14521" y="49464"/>
                    <a:pt x="15484" y="49945"/>
                  </a:cubicBezTo>
                  <a:close/>
                  <a:moveTo>
                    <a:pt x="23686" y="44275"/>
                  </a:moveTo>
                  <a:cubicBezTo>
                    <a:pt x="24041" y="46137"/>
                    <a:pt x="24418" y="47957"/>
                    <a:pt x="25087" y="49736"/>
                  </a:cubicBezTo>
                  <a:cubicBezTo>
                    <a:pt x="25276" y="49715"/>
                    <a:pt x="25464" y="49652"/>
                    <a:pt x="25611" y="49631"/>
                  </a:cubicBezTo>
                  <a:cubicBezTo>
                    <a:pt x="25799" y="49610"/>
                    <a:pt x="26008" y="49694"/>
                    <a:pt x="26029" y="49903"/>
                  </a:cubicBezTo>
                  <a:cubicBezTo>
                    <a:pt x="26050" y="50029"/>
                    <a:pt x="26008" y="50217"/>
                    <a:pt x="25904" y="50301"/>
                  </a:cubicBezTo>
                  <a:cubicBezTo>
                    <a:pt x="25694" y="50510"/>
                    <a:pt x="25464" y="50677"/>
                    <a:pt x="25213" y="50866"/>
                  </a:cubicBezTo>
                  <a:cubicBezTo>
                    <a:pt x="25318" y="51619"/>
                    <a:pt x="25360" y="52330"/>
                    <a:pt x="25611" y="53021"/>
                  </a:cubicBezTo>
                  <a:cubicBezTo>
                    <a:pt x="26029" y="54171"/>
                    <a:pt x="26301" y="55343"/>
                    <a:pt x="26322" y="56599"/>
                  </a:cubicBezTo>
                  <a:cubicBezTo>
                    <a:pt x="26992" y="56431"/>
                    <a:pt x="27598" y="56180"/>
                    <a:pt x="28289" y="56117"/>
                  </a:cubicBezTo>
                  <a:cubicBezTo>
                    <a:pt x="28456" y="56117"/>
                    <a:pt x="28645" y="55950"/>
                    <a:pt x="28854" y="55804"/>
                  </a:cubicBezTo>
                  <a:cubicBezTo>
                    <a:pt x="28770" y="55448"/>
                    <a:pt x="28624" y="55071"/>
                    <a:pt x="28624" y="54736"/>
                  </a:cubicBezTo>
                  <a:cubicBezTo>
                    <a:pt x="28624" y="53983"/>
                    <a:pt x="28561" y="53251"/>
                    <a:pt x="28393" y="52519"/>
                  </a:cubicBezTo>
                  <a:cubicBezTo>
                    <a:pt x="28352" y="52372"/>
                    <a:pt x="28352" y="52226"/>
                    <a:pt x="28352" y="52058"/>
                  </a:cubicBezTo>
                  <a:cubicBezTo>
                    <a:pt x="28414" y="51326"/>
                    <a:pt x="28247" y="50635"/>
                    <a:pt x="28121" y="49924"/>
                  </a:cubicBezTo>
                  <a:cubicBezTo>
                    <a:pt x="27912" y="48689"/>
                    <a:pt x="27515" y="47476"/>
                    <a:pt x="27598" y="46179"/>
                  </a:cubicBezTo>
                  <a:cubicBezTo>
                    <a:pt x="27598" y="45990"/>
                    <a:pt x="27556" y="45823"/>
                    <a:pt x="27494" y="45656"/>
                  </a:cubicBezTo>
                  <a:cubicBezTo>
                    <a:pt x="27347" y="45258"/>
                    <a:pt x="27347" y="44840"/>
                    <a:pt x="27347" y="44400"/>
                  </a:cubicBezTo>
                  <a:lnTo>
                    <a:pt x="27347" y="43584"/>
                  </a:lnTo>
                  <a:cubicBezTo>
                    <a:pt x="27305" y="43208"/>
                    <a:pt x="27180" y="43061"/>
                    <a:pt x="26761" y="43061"/>
                  </a:cubicBezTo>
                  <a:cubicBezTo>
                    <a:pt x="26510" y="43061"/>
                    <a:pt x="26238" y="43124"/>
                    <a:pt x="25987" y="43166"/>
                  </a:cubicBezTo>
                  <a:cubicBezTo>
                    <a:pt x="25820" y="43208"/>
                    <a:pt x="25694" y="43270"/>
                    <a:pt x="25569" y="43312"/>
                  </a:cubicBezTo>
                  <a:cubicBezTo>
                    <a:pt x="24836" y="43375"/>
                    <a:pt x="24271" y="43710"/>
                    <a:pt x="23686" y="44275"/>
                  </a:cubicBezTo>
                  <a:close/>
                  <a:moveTo>
                    <a:pt x="25067" y="54276"/>
                  </a:moveTo>
                  <a:cubicBezTo>
                    <a:pt x="24313" y="54485"/>
                    <a:pt x="23853" y="54485"/>
                    <a:pt x="23309" y="54171"/>
                  </a:cubicBezTo>
                  <a:cubicBezTo>
                    <a:pt x="22702" y="53816"/>
                    <a:pt x="22137" y="53439"/>
                    <a:pt x="21572" y="53042"/>
                  </a:cubicBezTo>
                  <a:cubicBezTo>
                    <a:pt x="21321" y="52853"/>
                    <a:pt x="21049" y="52770"/>
                    <a:pt x="20735" y="52832"/>
                  </a:cubicBezTo>
                  <a:cubicBezTo>
                    <a:pt x="20484" y="52874"/>
                    <a:pt x="20191" y="52916"/>
                    <a:pt x="19940" y="52853"/>
                  </a:cubicBezTo>
                  <a:cubicBezTo>
                    <a:pt x="18810" y="52623"/>
                    <a:pt x="17681" y="52456"/>
                    <a:pt x="16634" y="51995"/>
                  </a:cubicBezTo>
                  <a:cubicBezTo>
                    <a:pt x="16446" y="51912"/>
                    <a:pt x="16237" y="51891"/>
                    <a:pt x="16090" y="51828"/>
                  </a:cubicBezTo>
                  <a:cubicBezTo>
                    <a:pt x="15651" y="52309"/>
                    <a:pt x="15881" y="52937"/>
                    <a:pt x="15504" y="53376"/>
                  </a:cubicBezTo>
                  <a:lnTo>
                    <a:pt x="15504" y="54653"/>
                  </a:lnTo>
                  <a:cubicBezTo>
                    <a:pt x="15714" y="54695"/>
                    <a:pt x="15902" y="54715"/>
                    <a:pt x="16111" y="54715"/>
                  </a:cubicBezTo>
                  <a:lnTo>
                    <a:pt x="18643" y="54715"/>
                  </a:lnTo>
                  <a:cubicBezTo>
                    <a:pt x="18936" y="54715"/>
                    <a:pt x="19250" y="54736"/>
                    <a:pt x="19543" y="54841"/>
                  </a:cubicBezTo>
                  <a:cubicBezTo>
                    <a:pt x="20694" y="55301"/>
                    <a:pt x="21886" y="55573"/>
                    <a:pt x="23100" y="55866"/>
                  </a:cubicBezTo>
                  <a:cubicBezTo>
                    <a:pt x="23602" y="55992"/>
                    <a:pt x="24062" y="56117"/>
                    <a:pt x="24439" y="56536"/>
                  </a:cubicBezTo>
                  <a:cubicBezTo>
                    <a:pt x="24774" y="56912"/>
                    <a:pt x="25025" y="56954"/>
                    <a:pt x="25548" y="56975"/>
                  </a:cubicBezTo>
                  <a:cubicBezTo>
                    <a:pt x="25485" y="56306"/>
                    <a:pt x="25297" y="55657"/>
                    <a:pt x="25234" y="54967"/>
                  </a:cubicBezTo>
                  <a:cubicBezTo>
                    <a:pt x="25192" y="54715"/>
                    <a:pt x="25108" y="54506"/>
                    <a:pt x="25067" y="54276"/>
                  </a:cubicBezTo>
                  <a:close/>
                  <a:moveTo>
                    <a:pt x="20714" y="22953"/>
                  </a:moveTo>
                  <a:cubicBezTo>
                    <a:pt x="20777" y="22640"/>
                    <a:pt x="20798" y="22409"/>
                    <a:pt x="20840" y="22158"/>
                  </a:cubicBezTo>
                  <a:cubicBezTo>
                    <a:pt x="20924" y="21886"/>
                    <a:pt x="21007" y="21635"/>
                    <a:pt x="21112" y="21384"/>
                  </a:cubicBezTo>
                  <a:cubicBezTo>
                    <a:pt x="21468" y="20589"/>
                    <a:pt x="21510" y="19710"/>
                    <a:pt x="21447" y="18852"/>
                  </a:cubicBezTo>
                  <a:cubicBezTo>
                    <a:pt x="21405" y="18246"/>
                    <a:pt x="21007" y="17869"/>
                    <a:pt x="20401" y="17869"/>
                  </a:cubicBezTo>
                  <a:cubicBezTo>
                    <a:pt x="20170" y="17869"/>
                    <a:pt x="19940" y="17869"/>
                    <a:pt x="19689" y="17890"/>
                  </a:cubicBezTo>
                  <a:cubicBezTo>
                    <a:pt x="19438" y="17911"/>
                    <a:pt x="19208" y="18078"/>
                    <a:pt x="19208" y="18308"/>
                  </a:cubicBezTo>
                  <a:cubicBezTo>
                    <a:pt x="19166" y="19166"/>
                    <a:pt x="19020" y="20066"/>
                    <a:pt x="19438" y="20861"/>
                  </a:cubicBezTo>
                  <a:cubicBezTo>
                    <a:pt x="19752" y="21489"/>
                    <a:pt x="20150" y="22117"/>
                    <a:pt x="20505" y="22723"/>
                  </a:cubicBezTo>
                  <a:cubicBezTo>
                    <a:pt x="20568" y="22786"/>
                    <a:pt x="20610" y="22828"/>
                    <a:pt x="20714" y="22953"/>
                  </a:cubicBezTo>
                  <a:close/>
                  <a:moveTo>
                    <a:pt x="54088" y="33771"/>
                  </a:moveTo>
                  <a:cubicBezTo>
                    <a:pt x="54485" y="33792"/>
                    <a:pt x="54778" y="33792"/>
                    <a:pt x="55071" y="33792"/>
                  </a:cubicBezTo>
                  <a:cubicBezTo>
                    <a:pt x="56368" y="33792"/>
                    <a:pt x="57331" y="33080"/>
                    <a:pt x="58147" y="32160"/>
                  </a:cubicBezTo>
                  <a:cubicBezTo>
                    <a:pt x="58544" y="31720"/>
                    <a:pt x="58210" y="30884"/>
                    <a:pt x="57624" y="30863"/>
                  </a:cubicBezTo>
                  <a:cubicBezTo>
                    <a:pt x="56954" y="30842"/>
                    <a:pt x="56243" y="30758"/>
                    <a:pt x="55510" y="30863"/>
                  </a:cubicBezTo>
                  <a:cubicBezTo>
                    <a:pt x="55071" y="31804"/>
                    <a:pt x="54611" y="32746"/>
                    <a:pt x="54088" y="33771"/>
                  </a:cubicBezTo>
                  <a:close/>
                  <a:moveTo>
                    <a:pt x="35738" y="41555"/>
                  </a:moveTo>
                  <a:cubicBezTo>
                    <a:pt x="34482" y="41324"/>
                    <a:pt x="33310" y="41073"/>
                    <a:pt x="32160" y="40864"/>
                  </a:cubicBezTo>
                  <a:cubicBezTo>
                    <a:pt x="32097" y="41596"/>
                    <a:pt x="32432" y="41994"/>
                    <a:pt x="33059" y="42182"/>
                  </a:cubicBezTo>
                  <a:cubicBezTo>
                    <a:pt x="33206" y="42224"/>
                    <a:pt x="33352" y="42224"/>
                    <a:pt x="33520" y="42224"/>
                  </a:cubicBezTo>
                  <a:lnTo>
                    <a:pt x="34817" y="42224"/>
                  </a:lnTo>
                  <a:cubicBezTo>
                    <a:pt x="35110" y="41994"/>
                    <a:pt x="35361" y="41806"/>
                    <a:pt x="35738" y="41555"/>
                  </a:cubicBezTo>
                  <a:close/>
                  <a:moveTo>
                    <a:pt x="26887" y="57833"/>
                  </a:moveTo>
                  <a:cubicBezTo>
                    <a:pt x="27222" y="58482"/>
                    <a:pt x="27724" y="58984"/>
                    <a:pt x="28310" y="59402"/>
                  </a:cubicBezTo>
                  <a:cubicBezTo>
                    <a:pt x="28540" y="59256"/>
                    <a:pt x="28728" y="59130"/>
                    <a:pt x="28896" y="59005"/>
                  </a:cubicBezTo>
                  <a:lnTo>
                    <a:pt x="28896" y="57143"/>
                  </a:lnTo>
                  <a:cubicBezTo>
                    <a:pt x="28226" y="57268"/>
                    <a:pt x="27556" y="57268"/>
                    <a:pt x="26887" y="57833"/>
                  </a:cubicBezTo>
                  <a:close/>
                  <a:moveTo>
                    <a:pt x="22472" y="52707"/>
                  </a:moveTo>
                  <a:cubicBezTo>
                    <a:pt x="22974" y="52979"/>
                    <a:pt x="23435" y="53251"/>
                    <a:pt x="23937" y="53544"/>
                  </a:cubicBezTo>
                  <a:cubicBezTo>
                    <a:pt x="24041" y="53586"/>
                    <a:pt x="24167" y="53607"/>
                    <a:pt x="24271" y="53607"/>
                  </a:cubicBezTo>
                  <a:cubicBezTo>
                    <a:pt x="24460" y="53648"/>
                    <a:pt x="24690" y="53376"/>
                    <a:pt x="24690" y="53188"/>
                  </a:cubicBezTo>
                  <a:cubicBezTo>
                    <a:pt x="24669" y="52979"/>
                    <a:pt x="24564" y="52853"/>
                    <a:pt x="24355" y="52853"/>
                  </a:cubicBezTo>
                  <a:cubicBezTo>
                    <a:pt x="23853" y="52874"/>
                    <a:pt x="23435" y="52623"/>
                    <a:pt x="22974" y="52456"/>
                  </a:cubicBezTo>
                  <a:cubicBezTo>
                    <a:pt x="22765" y="52414"/>
                    <a:pt x="22639" y="52456"/>
                    <a:pt x="22472" y="52707"/>
                  </a:cubicBezTo>
                  <a:close/>
                  <a:moveTo>
                    <a:pt x="23497" y="51723"/>
                  </a:moveTo>
                  <a:cubicBezTo>
                    <a:pt x="23832" y="51912"/>
                    <a:pt x="24083" y="52142"/>
                    <a:pt x="24460" y="51891"/>
                  </a:cubicBezTo>
                  <a:cubicBezTo>
                    <a:pt x="24418" y="51682"/>
                    <a:pt x="24376" y="51451"/>
                    <a:pt x="24334" y="51242"/>
                  </a:cubicBezTo>
                  <a:cubicBezTo>
                    <a:pt x="23937" y="51263"/>
                    <a:pt x="23707" y="51389"/>
                    <a:pt x="23497" y="51723"/>
                  </a:cubicBezTo>
                  <a:close/>
                  <a:moveTo>
                    <a:pt x="12596" y="62792"/>
                  </a:moveTo>
                  <a:lnTo>
                    <a:pt x="12596" y="62750"/>
                  </a:lnTo>
                  <a:lnTo>
                    <a:pt x="12199" y="62750"/>
                  </a:lnTo>
                  <a:lnTo>
                    <a:pt x="12199" y="627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37"/>
            <p:cNvSpPr/>
            <p:nvPr/>
          </p:nvSpPr>
          <p:spPr>
            <a:xfrm>
              <a:off x="-1599125" y="1614225"/>
              <a:ext cx="429475" cy="219725"/>
            </a:xfrm>
            <a:custGeom>
              <a:avLst/>
              <a:gdLst/>
              <a:ahLst/>
              <a:cxnLst/>
              <a:rect l="l" t="t" r="r" b="b"/>
              <a:pathLst>
                <a:path w="17179" h="8789" extrusionOk="0">
                  <a:moveTo>
                    <a:pt x="16970" y="5482"/>
                  </a:moveTo>
                  <a:cubicBezTo>
                    <a:pt x="17179" y="5671"/>
                    <a:pt x="17158" y="5859"/>
                    <a:pt x="17012" y="5985"/>
                  </a:cubicBezTo>
                  <a:cubicBezTo>
                    <a:pt x="16740" y="6299"/>
                    <a:pt x="16447" y="6591"/>
                    <a:pt x="16237" y="6947"/>
                  </a:cubicBezTo>
                  <a:cubicBezTo>
                    <a:pt x="16237" y="6989"/>
                    <a:pt x="16216" y="7010"/>
                    <a:pt x="16175" y="7010"/>
                  </a:cubicBezTo>
                  <a:cubicBezTo>
                    <a:pt x="15170" y="7575"/>
                    <a:pt x="14291" y="8412"/>
                    <a:pt x="13120" y="8705"/>
                  </a:cubicBezTo>
                  <a:cubicBezTo>
                    <a:pt x="12911" y="8747"/>
                    <a:pt x="12701" y="8788"/>
                    <a:pt x="12492" y="8788"/>
                  </a:cubicBezTo>
                  <a:lnTo>
                    <a:pt x="7701" y="8788"/>
                  </a:lnTo>
                  <a:cubicBezTo>
                    <a:pt x="7449" y="8788"/>
                    <a:pt x="7157" y="8747"/>
                    <a:pt x="6885" y="8684"/>
                  </a:cubicBezTo>
                  <a:cubicBezTo>
                    <a:pt x="6529" y="8579"/>
                    <a:pt x="6131" y="8516"/>
                    <a:pt x="5755" y="8495"/>
                  </a:cubicBezTo>
                  <a:cubicBezTo>
                    <a:pt x="5399" y="8475"/>
                    <a:pt x="5043" y="8349"/>
                    <a:pt x="4708" y="8203"/>
                  </a:cubicBezTo>
                  <a:cubicBezTo>
                    <a:pt x="4353" y="8077"/>
                    <a:pt x="4039" y="7889"/>
                    <a:pt x="3725" y="7742"/>
                  </a:cubicBezTo>
                  <a:cubicBezTo>
                    <a:pt x="3160" y="7470"/>
                    <a:pt x="2763" y="7115"/>
                    <a:pt x="2365" y="6591"/>
                  </a:cubicBezTo>
                  <a:cubicBezTo>
                    <a:pt x="1905" y="5964"/>
                    <a:pt x="1403" y="5357"/>
                    <a:pt x="984" y="4708"/>
                  </a:cubicBezTo>
                  <a:cubicBezTo>
                    <a:pt x="231" y="3558"/>
                    <a:pt x="1" y="2281"/>
                    <a:pt x="126" y="921"/>
                  </a:cubicBezTo>
                  <a:cubicBezTo>
                    <a:pt x="147" y="565"/>
                    <a:pt x="356" y="314"/>
                    <a:pt x="566" y="42"/>
                  </a:cubicBezTo>
                  <a:cubicBezTo>
                    <a:pt x="628" y="1"/>
                    <a:pt x="754" y="1"/>
                    <a:pt x="796" y="1"/>
                  </a:cubicBezTo>
                  <a:cubicBezTo>
                    <a:pt x="879" y="21"/>
                    <a:pt x="963" y="105"/>
                    <a:pt x="984" y="189"/>
                  </a:cubicBezTo>
                  <a:cubicBezTo>
                    <a:pt x="1005" y="293"/>
                    <a:pt x="1005" y="419"/>
                    <a:pt x="984" y="524"/>
                  </a:cubicBezTo>
                  <a:cubicBezTo>
                    <a:pt x="545" y="1779"/>
                    <a:pt x="963" y="2909"/>
                    <a:pt x="1507" y="3976"/>
                  </a:cubicBezTo>
                  <a:cubicBezTo>
                    <a:pt x="2009" y="4918"/>
                    <a:pt x="2784" y="5650"/>
                    <a:pt x="3411" y="6487"/>
                  </a:cubicBezTo>
                  <a:cubicBezTo>
                    <a:pt x="3495" y="6571"/>
                    <a:pt x="3600" y="6633"/>
                    <a:pt x="3704" y="6696"/>
                  </a:cubicBezTo>
                  <a:cubicBezTo>
                    <a:pt x="4206" y="6926"/>
                    <a:pt x="4667" y="7156"/>
                    <a:pt x="5169" y="7366"/>
                  </a:cubicBezTo>
                  <a:cubicBezTo>
                    <a:pt x="5273" y="7428"/>
                    <a:pt x="5399" y="7470"/>
                    <a:pt x="5504" y="7470"/>
                  </a:cubicBezTo>
                  <a:cubicBezTo>
                    <a:pt x="6320" y="7575"/>
                    <a:pt x="7115" y="7742"/>
                    <a:pt x="7910" y="7763"/>
                  </a:cubicBezTo>
                  <a:cubicBezTo>
                    <a:pt x="9333" y="7826"/>
                    <a:pt x="10734" y="7763"/>
                    <a:pt x="12157" y="7763"/>
                  </a:cubicBezTo>
                  <a:cubicBezTo>
                    <a:pt x="12973" y="7763"/>
                    <a:pt x="13664" y="7470"/>
                    <a:pt x="14291" y="6989"/>
                  </a:cubicBezTo>
                  <a:cubicBezTo>
                    <a:pt x="14480" y="6822"/>
                    <a:pt x="14689" y="6696"/>
                    <a:pt x="14898" y="6591"/>
                  </a:cubicBezTo>
                  <a:cubicBezTo>
                    <a:pt x="15233" y="6403"/>
                    <a:pt x="15589" y="6257"/>
                    <a:pt x="15819" y="5901"/>
                  </a:cubicBezTo>
                  <a:cubicBezTo>
                    <a:pt x="16133" y="5629"/>
                    <a:pt x="16593" y="5566"/>
                    <a:pt x="16970" y="548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37"/>
            <p:cNvSpPr/>
            <p:nvPr/>
          </p:nvSpPr>
          <p:spPr>
            <a:xfrm>
              <a:off x="-1261200" y="1599050"/>
              <a:ext cx="39250" cy="46575"/>
            </a:xfrm>
            <a:custGeom>
              <a:avLst/>
              <a:gdLst/>
              <a:ahLst/>
              <a:cxnLst/>
              <a:rect l="l" t="t" r="r" b="b"/>
              <a:pathLst>
                <a:path w="1570" h="1863" extrusionOk="0">
                  <a:moveTo>
                    <a:pt x="1570" y="817"/>
                  </a:moveTo>
                  <a:cubicBezTo>
                    <a:pt x="1570" y="1361"/>
                    <a:pt x="1235" y="1758"/>
                    <a:pt x="774" y="1842"/>
                  </a:cubicBezTo>
                  <a:cubicBezTo>
                    <a:pt x="523" y="1863"/>
                    <a:pt x="314" y="1800"/>
                    <a:pt x="147" y="1570"/>
                  </a:cubicBezTo>
                  <a:cubicBezTo>
                    <a:pt x="21" y="1382"/>
                    <a:pt x="0" y="1152"/>
                    <a:pt x="105" y="963"/>
                  </a:cubicBezTo>
                  <a:cubicBezTo>
                    <a:pt x="293" y="712"/>
                    <a:pt x="502" y="440"/>
                    <a:pt x="754" y="231"/>
                  </a:cubicBezTo>
                  <a:cubicBezTo>
                    <a:pt x="1046" y="1"/>
                    <a:pt x="1402" y="147"/>
                    <a:pt x="1507" y="524"/>
                  </a:cubicBezTo>
                  <a:cubicBezTo>
                    <a:pt x="1549" y="628"/>
                    <a:pt x="1549" y="733"/>
                    <a:pt x="1570" y="8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37"/>
            <p:cNvSpPr/>
            <p:nvPr/>
          </p:nvSpPr>
          <p:spPr>
            <a:xfrm>
              <a:off x="-1527450" y="1533150"/>
              <a:ext cx="41350" cy="38725"/>
            </a:xfrm>
            <a:custGeom>
              <a:avLst/>
              <a:gdLst/>
              <a:ahLst/>
              <a:cxnLst/>
              <a:rect l="l" t="t" r="r" b="b"/>
              <a:pathLst>
                <a:path w="1654" h="1549" extrusionOk="0">
                  <a:moveTo>
                    <a:pt x="649" y="21"/>
                  </a:moveTo>
                  <a:cubicBezTo>
                    <a:pt x="1151" y="0"/>
                    <a:pt x="1402" y="84"/>
                    <a:pt x="1507" y="356"/>
                  </a:cubicBezTo>
                  <a:cubicBezTo>
                    <a:pt x="1611" y="649"/>
                    <a:pt x="1653" y="963"/>
                    <a:pt x="1465" y="1235"/>
                  </a:cubicBezTo>
                  <a:cubicBezTo>
                    <a:pt x="1381" y="1339"/>
                    <a:pt x="1235" y="1402"/>
                    <a:pt x="1088" y="1444"/>
                  </a:cubicBezTo>
                  <a:cubicBezTo>
                    <a:pt x="461" y="1549"/>
                    <a:pt x="0" y="1130"/>
                    <a:pt x="0" y="461"/>
                  </a:cubicBezTo>
                  <a:cubicBezTo>
                    <a:pt x="0" y="356"/>
                    <a:pt x="126" y="189"/>
                    <a:pt x="230" y="126"/>
                  </a:cubicBezTo>
                  <a:cubicBezTo>
                    <a:pt x="440" y="21"/>
                    <a:pt x="649" y="21"/>
                    <a:pt x="649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7"/>
            <p:cNvSpPr/>
            <p:nvPr/>
          </p:nvSpPr>
          <p:spPr>
            <a:xfrm flipH="1">
              <a:off x="-590075" y="1442125"/>
              <a:ext cx="257900" cy="310750"/>
            </a:xfrm>
            <a:custGeom>
              <a:avLst/>
              <a:gdLst/>
              <a:ahLst/>
              <a:cxnLst/>
              <a:rect l="l" t="t" r="r" b="b"/>
              <a:pathLst>
                <a:path w="10316" h="12430" extrusionOk="0">
                  <a:moveTo>
                    <a:pt x="4624" y="168"/>
                  </a:moveTo>
                  <a:cubicBezTo>
                    <a:pt x="3934" y="1110"/>
                    <a:pt x="3453" y="2114"/>
                    <a:pt x="3118" y="3223"/>
                  </a:cubicBezTo>
                  <a:cubicBezTo>
                    <a:pt x="3034" y="3516"/>
                    <a:pt x="2929" y="3830"/>
                    <a:pt x="2929" y="4144"/>
                  </a:cubicBezTo>
                  <a:cubicBezTo>
                    <a:pt x="2909" y="5294"/>
                    <a:pt x="2909" y="6403"/>
                    <a:pt x="2888" y="7554"/>
                  </a:cubicBezTo>
                  <a:cubicBezTo>
                    <a:pt x="2888" y="7993"/>
                    <a:pt x="2992" y="8370"/>
                    <a:pt x="3327" y="8663"/>
                  </a:cubicBezTo>
                  <a:cubicBezTo>
                    <a:pt x="3536" y="8830"/>
                    <a:pt x="3725" y="9040"/>
                    <a:pt x="3892" y="9228"/>
                  </a:cubicBezTo>
                  <a:cubicBezTo>
                    <a:pt x="4352" y="9730"/>
                    <a:pt x="4813" y="10170"/>
                    <a:pt x="5566" y="10065"/>
                  </a:cubicBezTo>
                  <a:cubicBezTo>
                    <a:pt x="5629" y="10065"/>
                    <a:pt x="5712" y="10065"/>
                    <a:pt x="5775" y="10086"/>
                  </a:cubicBezTo>
                  <a:cubicBezTo>
                    <a:pt x="7114" y="10609"/>
                    <a:pt x="8432" y="10462"/>
                    <a:pt x="9730" y="9960"/>
                  </a:cubicBezTo>
                  <a:cubicBezTo>
                    <a:pt x="9855" y="9918"/>
                    <a:pt x="10002" y="9877"/>
                    <a:pt x="10127" y="9835"/>
                  </a:cubicBezTo>
                  <a:cubicBezTo>
                    <a:pt x="10148" y="9835"/>
                    <a:pt x="10169" y="9835"/>
                    <a:pt x="10315" y="9877"/>
                  </a:cubicBezTo>
                  <a:cubicBezTo>
                    <a:pt x="10211" y="9981"/>
                    <a:pt x="10148" y="10086"/>
                    <a:pt x="10064" y="10149"/>
                  </a:cubicBezTo>
                  <a:cubicBezTo>
                    <a:pt x="9018" y="10902"/>
                    <a:pt x="7867" y="11446"/>
                    <a:pt x="6696" y="11948"/>
                  </a:cubicBezTo>
                  <a:cubicBezTo>
                    <a:pt x="5838" y="12325"/>
                    <a:pt x="4896" y="12429"/>
                    <a:pt x="3955" y="12157"/>
                  </a:cubicBezTo>
                  <a:cubicBezTo>
                    <a:pt x="3515" y="12032"/>
                    <a:pt x="3097" y="11948"/>
                    <a:pt x="2637" y="11843"/>
                  </a:cubicBezTo>
                  <a:cubicBezTo>
                    <a:pt x="1988" y="11697"/>
                    <a:pt x="1444" y="11341"/>
                    <a:pt x="1067" y="10755"/>
                  </a:cubicBezTo>
                  <a:cubicBezTo>
                    <a:pt x="712" y="10170"/>
                    <a:pt x="230" y="9646"/>
                    <a:pt x="105" y="8914"/>
                  </a:cubicBezTo>
                  <a:cubicBezTo>
                    <a:pt x="84" y="8684"/>
                    <a:pt x="0" y="8454"/>
                    <a:pt x="21" y="8224"/>
                  </a:cubicBezTo>
                  <a:cubicBezTo>
                    <a:pt x="168" y="6696"/>
                    <a:pt x="272" y="5148"/>
                    <a:pt x="795" y="3725"/>
                  </a:cubicBezTo>
                  <a:cubicBezTo>
                    <a:pt x="1318" y="2260"/>
                    <a:pt x="2260" y="1047"/>
                    <a:pt x="3620" y="231"/>
                  </a:cubicBezTo>
                  <a:cubicBezTo>
                    <a:pt x="3955" y="84"/>
                    <a:pt x="4269" y="1"/>
                    <a:pt x="4624" y="1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37"/>
            <p:cNvSpPr/>
            <p:nvPr/>
          </p:nvSpPr>
          <p:spPr>
            <a:xfrm flipH="1">
              <a:off x="-640300" y="1431675"/>
              <a:ext cx="339000" cy="350475"/>
            </a:xfrm>
            <a:custGeom>
              <a:avLst/>
              <a:gdLst/>
              <a:ahLst/>
              <a:cxnLst/>
              <a:rect l="l" t="t" r="r" b="b"/>
              <a:pathLst>
                <a:path w="13560" h="14019" extrusionOk="0">
                  <a:moveTo>
                    <a:pt x="7324" y="523"/>
                  </a:moveTo>
                  <a:cubicBezTo>
                    <a:pt x="6424" y="1172"/>
                    <a:pt x="6382" y="1214"/>
                    <a:pt x="6006" y="2197"/>
                  </a:cubicBezTo>
                  <a:cubicBezTo>
                    <a:pt x="5524" y="3327"/>
                    <a:pt x="5169" y="4478"/>
                    <a:pt x="5273" y="5733"/>
                  </a:cubicBezTo>
                  <a:cubicBezTo>
                    <a:pt x="5315" y="6298"/>
                    <a:pt x="5294" y="6905"/>
                    <a:pt x="5273" y="7512"/>
                  </a:cubicBezTo>
                  <a:cubicBezTo>
                    <a:pt x="5232" y="7930"/>
                    <a:pt x="5336" y="8244"/>
                    <a:pt x="5692" y="8537"/>
                  </a:cubicBezTo>
                  <a:cubicBezTo>
                    <a:pt x="5901" y="8704"/>
                    <a:pt x="6068" y="8914"/>
                    <a:pt x="6278" y="9102"/>
                  </a:cubicBezTo>
                  <a:cubicBezTo>
                    <a:pt x="6382" y="9186"/>
                    <a:pt x="6529" y="9290"/>
                    <a:pt x="6633" y="9311"/>
                  </a:cubicBezTo>
                  <a:cubicBezTo>
                    <a:pt x="7575" y="9437"/>
                    <a:pt x="8517" y="9834"/>
                    <a:pt x="9479" y="9625"/>
                  </a:cubicBezTo>
                  <a:cubicBezTo>
                    <a:pt x="10211" y="9479"/>
                    <a:pt x="10923" y="9186"/>
                    <a:pt x="11634" y="8976"/>
                  </a:cubicBezTo>
                  <a:cubicBezTo>
                    <a:pt x="12136" y="8809"/>
                    <a:pt x="12639" y="8663"/>
                    <a:pt x="13141" y="8537"/>
                  </a:cubicBezTo>
                  <a:cubicBezTo>
                    <a:pt x="13245" y="8495"/>
                    <a:pt x="13371" y="8579"/>
                    <a:pt x="13559" y="8600"/>
                  </a:cubicBezTo>
                  <a:cubicBezTo>
                    <a:pt x="13329" y="9792"/>
                    <a:pt x="12722" y="10671"/>
                    <a:pt x="11927" y="11466"/>
                  </a:cubicBezTo>
                  <a:cubicBezTo>
                    <a:pt x="11383" y="12010"/>
                    <a:pt x="10776" y="12450"/>
                    <a:pt x="10065" y="12764"/>
                  </a:cubicBezTo>
                  <a:cubicBezTo>
                    <a:pt x="9270" y="13119"/>
                    <a:pt x="8496" y="13621"/>
                    <a:pt x="7596" y="13810"/>
                  </a:cubicBezTo>
                  <a:cubicBezTo>
                    <a:pt x="7073" y="13914"/>
                    <a:pt x="6571" y="14019"/>
                    <a:pt x="6048" y="13977"/>
                  </a:cubicBezTo>
                  <a:cubicBezTo>
                    <a:pt x="4771" y="13810"/>
                    <a:pt x="3516" y="13601"/>
                    <a:pt x="2386" y="12952"/>
                  </a:cubicBezTo>
                  <a:cubicBezTo>
                    <a:pt x="1988" y="12722"/>
                    <a:pt x="1654" y="12429"/>
                    <a:pt x="1423" y="12031"/>
                  </a:cubicBezTo>
                  <a:cubicBezTo>
                    <a:pt x="1172" y="11634"/>
                    <a:pt x="900" y="11299"/>
                    <a:pt x="691" y="10901"/>
                  </a:cubicBezTo>
                  <a:cubicBezTo>
                    <a:pt x="210" y="10127"/>
                    <a:pt x="1" y="9269"/>
                    <a:pt x="126" y="8328"/>
                  </a:cubicBezTo>
                  <a:cubicBezTo>
                    <a:pt x="294" y="6926"/>
                    <a:pt x="503" y="5566"/>
                    <a:pt x="900" y="4248"/>
                  </a:cubicBezTo>
                  <a:cubicBezTo>
                    <a:pt x="1047" y="3745"/>
                    <a:pt x="1214" y="3264"/>
                    <a:pt x="1549" y="2846"/>
                  </a:cubicBezTo>
                  <a:cubicBezTo>
                    <a:pt x="1779" y="2574"/>
                    <a:pt x="1988" y="2218"/>
                    <a:pt x="2198" y="1904"/>
                  </a:cubicBezTo>
                  <a:cubicBezTo>
                    <a:pt x="2595" y="1339"/>
                    <a:pt x="3139" y="921"/>
                    <a:pt x="3746" y="544"/>
                  </a:cubicBezTo>
                  <a:cubicBezTo>
                    <a:pt x="4562" y="21"/>
                    <a:pt x="5441" y="0"/>
                    <a:pt x="6341" y="84"/>
                  </a:cubicBezTo>
                  <a:cubicBezTo>
                    <a:pt x="6445" y="84"/>
                    <a:pt x="6550" y="105"/>
                    <a:pt x="6613" y="168"/>
                  </a:cubicBezTo>
                  <a:cubicBezTo>
                    <a:pt x="6843" y="230"/>
                    <a:pt x="7052" y="377"/>
                    <a:pt x="7324" y="523"/>
                  </a:cubicBezTo>
                  <a:close/>
                  <a:moveTo>
                    <a:pt x="5859" y="586"/>
                  </a:moveTo>
                  <a:cubicBezTo>
                    <a:pt x="5483" y="419"/>
                    <a:pt x="5169" y="481"/>
                    <a:pt x="4876" y="649"/>
                  </a:cubicBezTo>
                  <a:cubicBezTo>
                    <a:pt x="3516" y="1486"/>
                    <a:pt x="2595" y="2699"/>
                    <a:pt x="2051" y="4143"/>
                  </a:cubicBezTo>
                  <a:cubicBezTo>
                    <a:pt x="1528" y="5566"/>
                    <a:pt x="1403" y="7114"/>
                    <a:pt x="1298" y="8642"/>
                  </a:cubicBezTo>
                  <a:cubicBezTo>
                    <a:pt x="1256" y="8872"/>
                    <a:pt x="1340" y="9102"/>
                    <a:pt x="1361" y="9332"/>
                  </a:cubicBezTo>
                  <a:cubicBezTo>
                    <a:pt x="1465" y="10044"/>
                    <a:pt x="1967" y="10567"/>
                    <a:pt x="2344" y="11173"/>
                  </a:cubicBezTo>
                  <a:cubicBezTo>
                    <a:pt x="2700" y="11780"/>
                    <a:pt x="3244" y="12115"/>
                    <a:pt x="3913" y="12261"/>
                  </a:cubicBezTo>
                  <a:cubicBezTo>
                    <a:pt x="4353" y="12366"/>
                    <a:pt x="4792" y="12471"/>
                    <a:pt x="5211" y="12575"/>
                  </a:cubicBezTo>
                  <a:cubicBezTo>
                    <a:pt x="6152" y="12847"/>
                    <a:pt x="7094" y="12764"/>
                    <a:pt x="7952" y="12366"/>
                  </a:cubicBezTo>
                  <a:cubicBezTo>
                    <a:pt x="9144" y="11864"/>
                    <a:pt x="10295" y="11299"/>
                    <a:pt x="11341" y="10567"/>
                  </a:cubicBezTo>
                  <a:cubicBezTo>
                    <a:pt x="11404" y="10504"/>
                    <a:pt x="11467" y="10399"/>
                    <a:pt x="11571" y="10295"/>
                  </a:cubicBezTo>
                  <a:cubicBezTo>
                    <a:pt x="11467" y="10274"/>
                    <a:pt x="11404" y="10253"/>
                    <a:pt x="11383" y="10253"/>
                  </a:cubicBezTo>
                  <a:cubicBezTo>
                    <a:pt x="11258" y="10274"/>
                    <a:pt x="11132" y="10336"/>
                    <a:pt x="10986" y="10378"/>
                  </a:cubicBezTo>
                  <a:cubicBezTo>
                    <a:pt x="9688" y="10880"/>
                    <a:pt x="8370" y="11027"/>
                    <a:pt x="7052" y="10504"/>
                  </a:cubicBezTo>
                  <a:cubicBezTo>
                    <a:pt x="6989" y="10483"/>
                    <a:pt x="6905" y="10462"/>
                    <a:pt x="6843" y="10483"/>
                  </a:cubicBezTo>
                  <a:cubicBezTo>
                    <a:pt x="6068" y="10588"/>
                    <a:pt x="5608" y="10148"/>
                    <a:pt x="5169" y="9646"/>
                  </a:cubicBezTo>
                  <a:cubicBezTo>
                    <a:pt x="4980" y="9437"/>
                    <a:pt x="4792" y="9269"/>
                    <a:pt x="4583" y="9081"/>
                  </a:cubicBezTo>
                  <a:cubicBezTo>
                    <a:pt x="4248" y="8788"/>
                    <a:pt x="4123" y="8432"/>
                    <a:pt x="4144" y="7972"/>
                  </a:cubicBezTo>
                  <a:cubicBezTo>
                    <a:pt x="4164" y="6821"/>
                    <a:pt x="4144" y="5712"/>
                    <a:pt x="4185" y="4562"/>
                  </a:cubicBezTo>
                  <a:cubicBezTo>
                    <a:pt x="4185" y="4248"/>
                    <a:pt x="4290" y="3955"/>
                    <a:pt x="4374" y="3641"/>
                  </a:cubicBezTo>
                  <a:cubicBezTo>
                    <a:pt x="4688" y="2532"/>
                    <a:pt x="5190" y="1528"/>
                    <a:pt x="5859" y="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37"/>
          <p:cNvSpPr/>
          <p:nvPr/>
        </p:nvSpPr>
        <p:spPr>
          <a:xfrm flipH="1">
            <a:off x="6356907" y="5060632"/>
            <a:ext cx="3708196" cy="1716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r>
              <a:rPr lang="en-GB" sz="1867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4727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" name="Google Shape;398;p38"/>
          <p:cNvGrpSpPr/>
          <p:nvPr/>
        </p:nvGrpSpPr>
        <p:grpSpPr>
          <a:xfrm>
            <a:off x="10584873" y="141766"/>
            <a:ext cx="1507651" cy="1280862"/>
            <a:chOff x="6876425" y="1268933"/>
            <a:chExt cx="1653550" cy="1152165"/>
          </a:xfrm>
        </p:grpSpPr>
        <p:grpSp>
          <p:nvGrpSpPr>
            <p:cNvPr id="399" name="Google Shape;399;p38"/>
            <p:cNvGrpSpPr/>
            <p:nvPr/>
          </p:nvGrpSpPr>
          <p:grpSpPr>
            <a:xfrm rot="1400853">
              <a:off x="7531678" y="2028397"/>
              <a:ext cx="998956" cy="203068"/>
              <a:chOff x="10471811" y="1999263"/>
              <a:chExt cx="998976" cy="203072"/>
            </a:xfrm>
          </p:grpSpPr>
          <p:sp>
            <p:nvSpPr>
              <p:cNvPr id="400" name="Google Shape;400;p38"/>
              <p:cNvSpPr/>
              <p:nvPr/>
            </p:nvSpPr>
            <p:spPr>
              <a:xfrm rot="7998309">
                <a:off x="11406620" y="2017324"/>
                <a:ext cx="53741" cy="5185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293" extrusionOk="0">
                    <a:moveTo>
                      <a:pt x="649" y="1"/>
                    </a:moveTo>
                    <a:cubicBezTo>
                      <a:pt x="356" y="1"/>
                      <a:pt x="105" y="210"/>
                      <a:pt x="21" y="461"/>
                    </a:cubicBezTo>
                    <a:cubicBezTo>
                      <a:pt x="0" y="566"/>
                      <a:pt x="0" y="691"/>
                      <a:pt x="21" y="796"/>
                    </a:cubicBezTo>
                    <a:cubicBezTo>
                      <a:pt x="84" y="984"/>
                      <a:pt x="189" y="1089"/>
                      <a:pt x="314" y="1194"/>
                    </a:cubicBezTo>
                    <a:cubicBezTo>
                      <a:pt x="335" y="1194"/>
                      <a:pt x="335" y="1214"/>
                      <a:pt x="356" y="1214"/>
                    </a:cubicBezTo>
                    <a:cubicBezTo>
                      <a:pt x="440" y="1267"/>
                      <a:pt x="544" y="1293"/>
                      <a:pt x="649" y="1293"/>
                    </a:cubicBezTo>
                    <a:cubicBezTo>
                      <a:pt x="754" y="1293"/>
                      <a:pt x="858" y="1267"/>
                      <a:pt x="942" y="1214"/>
                    </a:cubicBezTo>
                    <a:cubicBezTo>
                      <a:pt x="963" y="1214"/>
                      <a:pt x="963" y="1194"/>
                      <a:pt x="984" y="1194"/>
                    </a:cubicBezTo>
                    <a:cubicBezTo>
                      <a:pt x="1088" y="1152"/>
                      <a:pt x="1172" y="1068"/>
                      <a:pt x="1214" y="963"/>
                    </a:cubicBezTo>
                    <a:cubicBezTo>
                      <a:pt x="1298" y="838"/>
                      <a:pt x="1339" y="649"/>
                      <a:pt x="1277" y="461"/>
                    </a:cubicBezTo>
                    <a:cubicBezTo>
                      <a:pt x="1193" y="168"/>
                      <a:pt x="942" y="1"/>
                      <a:pt x="6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38"/>
              <p:cNvSpPr/>
              <p:nvPr/>
            </p:nvSpPr>
            <p:spPr>
              <a:xfrm rot="7998309">
                <a:off x="11247320" y="2010684"/>
                <a:ext cx="54583" cy="53736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340" extrusionOk="0">
                    <a:moveTo>
                      <a:pt x="670" y="0"/>
                    </a:moveTo>
                    <a:cubicBezTo>
                      <a:pt x="273" y="0"/>
                      <a:pt x="1" y="398"/>
                      <a:pt x="63" y="795"/>
                    </a:cubicBezTo>
                    <a:cubicBezTo>
                      <a:pt x="63" y="837"/>
                      <a:pt x="105" y="900"/>
                      <a:pt x="105" y="921"/>
                    </a:cubicBezTo>
                    <a:cubicBezTo>
                      <a:pt x="147" y="1151"/>
                      <a:pt x="377" y="1339"/>
                      <a:pt x="649" y="1339"/>
                    </a:cubicBezTo>
                    <a:cubicBezTo>
                      <a:pt x="900" y="1339"/>
                      <a:pt x="1151" y="1151"/>
                      <a:pt x="1193" y="921"/>
                    </a:cubicBezTo>
                    <a:cubicBezTo>
                      <a:pt x="1193" y="879"/>
                      <a:pt x="1214" y="816"/>
                      <a:pt x="1214" y="795"/>
                    </a:cubicBezTo>
                    <a:cubicBezTo>
                      <a:pt x="1361" y="398"/>
                      <a:pt x="1068" y="0"/>
                      <a:pt x="6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38"/>
              <p:cNvSpPr/>
              <p:nvPr/>
            </p:nvSpPr>
            <p:spPr>
              <a:xfrm flipH="1">
                <a:off x="11055049" y="2028324"/>
                <a:ext cx="48687" cy="42749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066" extrusionOk="0">
                    <a:moveTo>
                      <a:pt x="501" y="1"/>
                    </a:moveTo>
                    <a:cubicBezTo>
                      <a:pt x="419" y="1"/>
                      <a:pt x="346" y="21"/>
                      <a:pt x="272" y="70"/>
                    </a:cubicBezTo>
                    <a:cubicBezTo>
                      <a:pt x="105" y="175"/>
                      <a:pt x="0" y="342"/>
                      <a:pt x="0" y="551"/>
                    </a:cubicBezTo>
                    <a:cubicBezTo>
                      <a:pt x="0" y="677"/>
                      <a:pt x="63" y="823"/>
                      <a:pt x="167" y="907"/>
                    </a:cubicBezTo>
                    <a:cubicBezTo>
                      <a:pt x="265" y="1019"/>
                      <a:pt x="372" y="1065"/>
                      <a:pt x="494" y="1065"/>
                    </a:cubicBezTo>
                    <a:cubicBezTo>
                      <a:pt x="556" y="1065"/>
                      <a:pt x="621" y="1054"/>
                      <a:pt x="691" y="1033"/>
                    </a:cubicBezTo>
                    <a:cubicBezTo>
                      <a:pt x="732" y="1033"/>
                      <a:pt x="795" y="1012"/>
                      <a:pt x="837" y="1012"/>
                    </a:cubicBezTo>
                    <a:cubicBezTo>
                      <a:pt x="1046" y="991"/>
                      <a:pt x="1214" y="719"/>
                      <a:pt x="1214" y="510"/>
                    </a:cubicBezTo>
                    <a:cubicBezTo>
                      <a:pt x="1214" y="300"/>
                      <a:pt x="1046" y="70"/>
                      <a:pt x="837" y="49"/>
                    </a:cubicBezTo>
                    <a:cubicBezTo>
                      <a:pt x="795" y="49"/>
                      <a:pt x="732" y="28"/>
                      <a:pt x="691" y="28"/>
                    </a:cubicBezTo>
                    <a:cubicBezTo>
                      <a:pt x="621" y="11"/>
                      <a:pt x="559" y="1"/>
                      <a:pt x="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38"/>
              <p:cNvSpPr/>
              <p:nvPr/>
            </p:nvSpPr>
            <p:spPr>
              <a:xfrm flipH="1">
                <a:off x="10860369" y="2063014"/>
                <a:ext cx="57912" cy="40303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1005" extrusionOk="0">
                    <a:moveTo>
                      <a:pt x="586" y="0"/>
                    </a:moveTo>
                    <a:cubicBezTo>
                      <a:pt x="398" y="21"/>
                      <a:pt x="188" y="105"/>
                      <a:pt x="105" y="272"/>
                    </a:cubicBezTo>
                    <a:cubicBezTo>
                      <a:pt x="0" y="419"/>
                      <a:pt x="0" y="586"/>
                      <a:pt x="105" y="733"/>
                    </a:cubicBezTo>
                    <a:cubicBezTo>
                      <a:pt x="188" y="900"/>
                      <a:pt x="398" y="984"/>
                      <a:pt x="586" y="1005"/>
                    </a:cubicBezTo>
                    <a:cubicBezTo>
                      <a:pt x="712" y="1005"/>
                      <a:pt x="879" y="1005"/>
                      <a:pt x="1005" y="963"/>
                    </a:cubicBezTo>
                    <a:cubicBezTo>
                      <a:pt x="1444" y="774"/>
                      <a:pt x="1444" y="230"/>
                      <a:pt x="1005" y="42"/>
                    </a:cubicBezTo>
                    <a:cubicBezTo>
                      <a:pt x="879" y="0"/>
                      <a:pt x="71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38"/>
              <p:cNvSpPr/>
              <p:nvPr/>
            </p:nvSpPr>
            <p:spPr>
              <a:xfrm flipH="1">
                <a:off x="10651412" y="2055435"/>
                <a:ext cx="78887" cy="55542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385" extrusionOk="0">
                    <a:moveTo>
                      <a:pt x="1088" y="1"/>
                    </a:moveTo>
                    <a:cubicBezTo>
                      <a:pt x="1004" y="1"/>
                      <a:pt x="879" y="1"/>
                      <a:pt x="795" y="22"/>
                    </a:cubicBezTo>
                    <a:cubicBezTo>
                      <a:pt x="711" y="43"/>
                      <a:pt x="628" y="85"/>
                      <a:pt x="565" y="127"/>
                    </a:cubicBezTo>
                    <a:cubicBezTo>
                      <a:pt x="0" y="294"/>
                      <a:pt x="42" y="1089"/>
                      <a:pt x="586" y="1256"/>
                    </a:cubicBezTo>
                    <a:cubicBezTo>
                      <a:pt x="607" y="1256"/>
                      <a:pt x="607" y="1277"/>
                      <a:pt x="628" y="1277"/>
                    </a:cubicBezTo>
                    <a:cubicBezTo>
                      <a:pt x="774" y="1361"/>
                      <a:pt x="900" y="1361"/>
                      <a:pt x="1025" y="1382"/>
                    </a:cubicBezTo>
                    <a:cubicBezTo>
                      <a:pt x="1040" y="1384"/>
                      <a:pt x="1056" y="1385"/>
                      <a:pt x="1072" y="1385"/>
                    </a:cubicBezTo>
                    <a:cubicBezTo>
                      <a:pt x="1236" y="1385"/>
                      <a:pt x="1455" y="1293"/>
                      <a:pt x="1569" y="1235"/>
                    </a:cubicBezTo>
                    <a:cubicBezTo>
                      <a:pt x="1967" y="963"/>
                      <a:pt x="1967" y="419"/>
                      <a:pt x="1569" y="147"/>
                    </a:cubicBezTo>
                    <a:cubicBezTo>
                      <a:pt x="1444" y="43"/>
                      <a:pt x="1235" y="1"/>
                      <a:pt x="10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38"/>
              <p:cNvSpPr/>
              <p:nvPr/>
            </p:nvSpPr>
            <p:spPr>
              <a:xfrm flipH="1">
                <a:off x="10471811" y="2149440"/>
                <a:ext cx="69702" cy="52895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319" extrusionOk="0">
                    <a:moveTo>
                      <a:pt x="880" y="0"/>
                    </a:moveTo>
                    <a:cubicBezTo>
                      <a:pt x="1" y="0"/>
                      <a:pt x="1" y="1319"/>
                      <a:pt x="880" y="1319"/>
                    </a:cubicBezTo>
                    <a:cubicBezTo>
                      <a:pt x="886" y="1319"/>
                      <a:pt x="893" y="1319"/>
                      <a:pt x="899" y="1319"/>
                    </a:cubicBezTo>
                    <a:cubicBezTo>
                      <a:pt x="1737" y="1319"/>
                      <a:pt x="1731" y="0"/>
                      <a:pt x="8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6" name="Google Shape;406;p38"/>
            <p:cNvGrpSpPr/>
            <p:nvPr/>
          </p:nvGrpSpPr>
          <p:grpSpPr>
            <a:xfrm>
              <a:off x="6907063" y="1389007"/>
              <a:ext cx="626852" cy="654662"/>
              <a:chOff x="6907063" y="1389007"/>
              <a:chExt cx="626852" cy="654662"/>
            </a:xfrm>
          </p:grpSpPr>
          <p:sp>
            <p:nvSpPr>
              <p:cNvPr id="407" name="Google Shape;407;p38"/>
              <p:cNvSpPr/>
              <p:nvPr/>
            </p:nvSpPr>
            <p:spPr>
              <a:xfrm>
                <a:off x="7008200" y="1636200"/>
                <a:ext cx="336322" cy="287712"/>
              </a:xfrm>
              <a:custGeom>
                <a:avLst/>
                <a:gdLst/>
                <a:ahLst/>
                <a:cxnLst/>
                <a:rect l="l" t="t" r="r" b="b"/>
                <a:pathLst>
                  <a:path w="16907" h="14004" extrusionOk="0">
                    <a:moveTo>
                      <a:pt x="4184" y="1"/>
                    </a:moveTo>
                    <a:cubicBezTo>
                      <a:pt x="2780" y="1"/>
                      <a:pt x="1460" y="547"/>
                      <a:pt x="733" y="1960"/>
                    </a:cubicBezTo>
                    <a:cubicBezTo>
                      <a:pt x="440" y="2525"/>
                      <a:pt x="356" y="3278"/>
                      <a:pt x="419" y="4052"/>
                    </a:cubicBezTo>
                    <a:lnTo>
                      <a:pt x="335" y="4283"/>
                    </a:lnTo>
                    <a:cubicBezTo>
                      <a:pt x="126" y="4806"/>
                      <a:pt x="1" y="5371"/>
                      <a:pt x="1" y="5956"/>
                    </a:cubicBezTo>
                    <a:cubicBezTo>
                      <a:pt x="1" y="6375"/>
                      <a:pt x="168" y="6835"/>
                      <a:pt x="440" y="7170"/>
                    </a:cubicBezTo>
                    <a:cubicBezTo>
                      <a:pt x="524" y="7316"/>
                      <a:pt x="587" y="7505"/>
                      <a:pt x="670" y="7672"/>
                    </a:cubicBezTo>
                    <a:cubicBezTo>
                      <a:pt x="1214" y="8656"/>
                      <a:pt x="2470" y="9283"/>
                      <a:pt x="3495" y="9765"/>
                    </a:cubicBezTo>
                    <a:cubicBezTo>
                      <a:pt x="6069" y="11773"/>
                      <a:pt x="9730" y="12694"/>
                      <a:pt x="12806" y="13740"/>
                    </a:cubicBezTo>
                    <a:cubicBezTo>
                      <a:pt x="13274" y="13899"/>
                      <a:pt x="13794" y="14003"/>
                      <a:pt x="14300" y="14003"/>
                    </a:cubicBezTo>
                    <a:cubicBezTo>
                      <a:pt x="15127" y="14003"/>
                      <a:pt x="15916" y="13724"/>
                      <a:pt x="16384" y="12945"/>
                    </a:cubicBezTo>
                    <a:cubicBezTo>
                      <a:pt x="16907" y="12066"/>
                      <a:pt x="16698" y="11062"/>
                      <a:pt x="16258" y="10225"/>
                    </a:cubicBezTo>
                    <a:cubicBezTo>
                      <a:pt x="15965" y="9534"/>
                      <a:pt x="15484" y="8886"/>
                      <a:pt x="14856" y="8321"/>
                    </a:cubicBezTo>
                    <a:cubicBezTo>
                      <a:pt x="14229" y="7568"/>
                      <a:pt x="13601" y="6793"/>
                      <a:pt x="12931" y="6103"/>
                    </a:cubicBezTo>
                    <a:cubicBezTo>
                      <a:pt x="11927" y="4136"/>
                      <a:pt x="9835" y="2588"/>
                      <a:pt x="8182" y="1353"/>
                    </a:cubicBezTo>
                    <a:cubicBezTo>
                      <a:pt x="7118" y="563"/>
                      <a:pt x="5608" y="1"/>
                      <a:pt x="4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38"/>
              <p:cNvSpPr/>
              <p:nvPr/>
            </p:nvSpPr>
            <p:spPr>
              <a:xfrm>
                <a:off x="7200974" y="1405675"/>
                <a:ext cx="305423" cy="400854"/>
              </a:xfrm>
              <a:custGeom>
                <a:avLst/>
                <a:gdLst/>
                <a:ahLst/>
                <a:cxnLst/>
                <a:rect l="l" t="t" r="r" b="b"/>
                <a:pathLst>
                  <a:path w="14812" h="20151" extrusionOk="0">
                    <a:moveTo>
                      <a:pt x="2073" y="1"/>
                    </a:moveTo>
                    <a:cubicBezTo>
                      <a:pt x="1829" y="1"/>
                      <a:pt x="1581" y="149"/>
                      <a:pt x="1525" y="429"/>
                    </a:cubicBezTo>
                    <a:cubicBezTo>
                      <a:pt x="1127" y="2751"/>
                      <a:pt x="709" y="5116"/>
                      <a:pt x="374" y="7459"/>
                    </a:cubicBezTo>
                    <a:cubicBezTo>
                      <a:pt x="60" y="9677"/>
                      <a:pt x="39" y="11874"/>
                      <a:pt x="39" y="14113"/>
                    </a:cubicBezTo>
                    <a:cubicBezTo>
                      <a:pt x="1" y="14976"/>
                      <a:pt x="613" y="15400"/>
                      <a:pt x="1280" y="15400"/>
                    </a:cubicBezTo>
                    <a:cubicBezTo>
                      <a:pt x="1340" y="15400"/>
                      <a:pt x="1401" y="15396"/>
                      <a:pt x="1462" y="15389"/>
                    </a:cubicBezTo>
                    <a:cubicBezTo>
                      <a:pt x="1629" y="15536"/>
                      <a:pt x="1859" y="15682"/>
                      <a:pt x="2090" y="15724"/>
                    </a:cubicBezTo>
                    <a:cubicBezTo>
                      <a:pt x="2571" y="16247"/>
                      <a:pt x="3115" y="16645"/>
                      <a:pt x="3743" y="16979"/>
                    </a:cubicBezTo>
                    <a:cubicBezTo>
                      <a:pt x="4328" y="17314"/>
                      <a:pt x="4893" y="17712"/>
                      <a:pt x="5500" y="18005"/>
                    </a:cubicBezTo>
                    <a:cubicBezTo>
                      <a:pt x="5751" y="18298"/>
                      <a:pt x="6065" y="18570"/>
                      <a:pt x="6316" y="18842"/>
                    </a:cubicBezTo>
                    <a:cubicBezTo>
                      <a:pt x="6860" y="19490"/>
                      <a:pt x="7488" y="20034"/>
                      <a:pt x="8367" y="20139"/>
                    </a:cubicBezTo>
                    <a:cubicBezTo>
                      <a:pt x="8430" y="20147"/>
                      <a:pt x="8494" y="20151"/>
                      <a:pt x="8558" y="20151"/>
                    </a:cubicBezTo>
                    <a:cubicBezTo>
                      <a:pt x="9322" y="20151"/>
                      <a:pt x="10115" y="19587"/>
                      <a:pt x="9999" y="18737"/>
                    </a:cubicBezTo>
                    <a:cubicBezTo>
                      <a:pt x="9915" y="18130"/>
                      <a:pt x="9664" y="17795"/>
                      <a:pt x="9308" y="17314"/>
                    </a:cubicBezTo>
                    <a:cubicBezTo>
                      <a:pt x="9162" y="17147"/>
                      <a:pt x="8974" y="17063"/>
                      <a:pt x="8869" y="16854"/>
                    </a:cubicBezTo>
                    <a:lnTo>
                      <a:pt x="8869" y="16854"/>
                    </a:lnTo>
                    <a:cubicBezTo>
                      <a:pt x="9831" y="17377"/>
                      <a:pt x="10710" y="17942"/>
                      <a:pt x="11903" y="17984"/>
                    </a:cubicBezTo>
                    <a:cubicBezTo>
                      <a:pt x="11912" y="17984"/>
                      <a:pt x="11922" y="17984"/>
                      <a:pt x="11931" y="17984"/>
                    </a:cubicBezTo>
                    <a:cubicBezTo>
                      <a:pt x="12671" y="17984"/>
                      <a:pt x="13262" y="17180"/>
                      <a:pt x="13221" y="16477"/>
                    </a:cubicBezTo>
                    <a:cubicBezTo>
                      <a:pt x="13221" y="16415"/>
                      <a:pt x="13221" y="16331"/>
                      <a:pt x="13179" y="16226"/>
                    </a:cubicBezTo>
                    <a:cubicBezTo>
                      <a:pt x="13101" y="15368"/>
                      <a:pt x="12465" y="14952"/>
                      <a:pt x="11808" y="14952"/>
                    </a:cubicBezTo>
                    <a:cubicBezTo>
                      <a:pt x="11584" y="14952"/>
                      <a:pt x="11357" y="15001"/>
                      <a:pt x="11150" y="15096"/>
                    </a:cubicBezTo>
                    <a:cubicBezTo>
                      <a:pt x="10668" y="15013"/>
                      <a:pt x="10250" y="14845"/>
                      <a:pt x="9831" y="14741"/>
                    </a:cubicBezTo>
                    <a:cubicBezTo>
                      <a:pt x="10564" y="14280"/>
                      <a:pt x="11254" y="13841"/>
                      <a:pt x="11903" y="13234"/>
                    </a:cubicBezTo>
                    <a:cubicBezTo>
                      <a:pt x="12970" y="12230"/>
                      <a:pt x="14811" y="10137"/>
                      <a:pt x="13535" y="8631"/>
                    </a:cubicBezTo>
                    <a:cubicBezTo>
                      <a:pt x="13079" y="8096"/>
                      <a:pt x="12516" y="7892"/>
                      <a:pt x="11914" y="7892"/>
                    </a:cubicBezTo>
                    <a:cubicBezTo>
                      <a:pt x="10611" y="7892"/>
                      <a:pt x="9124" y="8846"/>
                      <a:pt x="8137" y="9447"/>
                    </a:cubicBezTo>
                    <a:cubicBezTo>
                      <a:pt x="7090" y="10096"/>
                      <a:pt x="6379" y="11309"/>
                      <a:pt x="5396" y="11979"/>
                    </a:cubicBezTo>
                    <a:cubicBezTo>
                      <a:pt x="5877" y="11016"/>
                      <a:pt x="6337" y="10033"/>
                      <a:pt x="6588" y="8987"/>
                    </a:cubicBezTo>
                    <a:cubicBezTo>
                      <a:pt x="6797" y="8108"/>
                      <a:pt x="6274" y="7543"/>
                      <a:pt x="5605" y="7355"/>
                    </a:cubicBezTo>
                    <a:cubicBezTo>
                      <a:pt x="5605" y="7334"/>
                      <a:pt x="5626" y="7271"/>
                      <a:pt x="5626" y="7250"/>
                    </a:cubicBezTo>
                    <a:cubicBezTo>
                      <a:pt x="5919" y="6162"/>
                      <a:pt x="6379" y="4446"/>
                      <a:pt x="5312" y="3609"/>
                    </a:cubicBezTo>
                    <a:cubicBezTo>
                      <a:pt x="5015" y="3389"/>
                      <a:pt x="4695" y="3282"/>
                      <a:pt x="4386" y="3282"/>
                    </a:cubicBezTo>
                    <a:cubicBezTo>
                      <a:pt x="4021" y="3282"/>
                      <a:pt x="3670" y="3431"/>
                      <a:pt x="3387" y="3714"/>
                    </a:cubicBezTo>
                    <a:lnTo>
                      <a:pt x="3387" y="3651"/>
                    </a:lnTo>
                    <a:cubicBezTo>
                      <a:pt x="3387" y="2438"/>
                      <a:pt x="2927" y="1475"/>
                      <a:pt x="2571" y="345"/>
                    </a:cubicBezTo>
                    <a:cubicBezTo>
                      <a:pt x="2493" y="112"/>
                      <a:pt x="2285" y="1"/>
                      <a:pt x="20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38"/>
              <p:cNvSpPr/>
              <p:nvPr/>
            </p:nvSpPr>
            <p:spPr>
              <a:xfrm>
                <a:off x="7315391" y="1878639"/>
                <a:ext cx="193733" cy="151342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7608" extrusionOk="0">
                    <a:moveTo>
                      <a:pt x="6299" y="1"/>
                    </a:moveTo>
                    <a:cubicBezTo>
                      <a:pt x="5625" y="1"/>
                      <a:pt x="4947" y="50"/>
                      <a:pt x="4269" y="130"/>
                    </a:cubicBezTo>
                    <a:cubicBezTo>
                      <a:pt x="3934" y="193"/>
                      <a:pt x="3662" y="298"/>
                      <a:pt x="3453" y="486"/>
                    </a:cubicBezTo>
                    <a:cubicBezTo>
                      <a:pt x="3243" y="486"/>
                      <a:pt x="3013" y="528"/>
                      <a:pt x="2804" y="611"/>
                    </a:cubicBezTo>
                    <a:cubicBezTo>
                      <a:pt x="2093" y="863"/>
                      <a:pt x="1758" y="1365"/>
                      <a:pt x="1632" y="1992"/>
                    </a:cubicBezTo>
                    <a:cubicBezTo>
                      <a:pt x="733" y="2013"/>
                      <a:pt x="0" y="2955"/>
                      <a:pt x="607" y="3959"/>
                    </a:cubicBezTo>
                    <a:cubicBezTo>
                      <a:pt x="1214" y="4901"/>
                      <a:pt x="1235" y="6052"/>
                      <a:pt x="1925" y="6993"/>
                    </a:cubicBezTo>
                    <a:cubicBezTo>
                      <a:pt x="2214" y="7405"/>
                      <a:pt x="2690" y="7607"/>
                      <a:pt x="3161" y="7607"/>
                    </a:cubicBezTo>
                    <a:cubicBezTo>
                      <a:pt x="3815" y="7607"/>
                      <a:pt x="4461" y="7216"/>
                      <a:pt x="4583" y="6449"/>
                    </a:cubicBezTo>
                    <a:cubicBezTo>
                      <a:pt x="4687" y="5717"/>
                      <a:pt x="4603" y="4984"/>
                      <a:pt x="4478" y="4252"/>
                    </a:cubicBezTo>
                    <a:lnTo>
                      <a:pt x="4478" y="4252"/>
                    </a:lnTo>
                    <a:cubicBezTo>
                      <a:pt x="4750" y="4500"/>
                      <a:pt x="5088" y="4617"/>
                      <a:pt x="5426" y="4617"/>
                    </a:cubicBezTo>
                    <a:cubicBezTo>
                      <a:pt x="5946" y="4617"/>
                      <a:pt x="6467" y="4340"/>
                      <a:pt x="6759" y="3834"/>
                    </a:cubicBezTo>
                    <a:cubicBezTo>
                      <a:pt x="6947" y="3520"/>
                      <a:pt x="6989" y="3227"/>
                      <a:pt x="6968" y="2913"/>
                    </a:cubicBezTo>
                    <a:cubicBezTo>
                      <a:pt x="7093" y="2913"/>
                      <a:pt x="7198" y="2934"/>
                      <a:pt x="7324" y="2955"/>
                    </a:cubicBezTo>
                    <a:cubicBezTo>
                      <a:pt x="7421" y="2971"/>
                      <a:pt x="7515" y="2978"/>
                      <a:pt x="7606" y="2978"/>
                    </a:cubicBezTo>
                    <a:cubicBezTo>
                      <a:pt x="9302" y="2978"/>
                      <a:pt x="9739" y="328"/>
                      <a:pt x="7951" y="109"/>
                    </a:cubicBezTo>
                    <a:cubicBezTo>
                      <a:pt x="7404" y="34"/>
                      <a:pt x="6853" y="1"/>
                      <a:pt x="6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38"/>
              <p:cNvSpPr/>
              <p:nvPr/>
            </p:nvSpPr>
            <p:spPr>
              <a:xfrm>
                <a:off x="6941597" y="1650822"/>
                <a:ext cx="89835" cy="78695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3956" extrusionOk="0">
                    <a:moveTo>
                      <a:pt x="3951" y="2157"/>
                    </a:moveTo>
                    <a:cubicBezTo>
                      <a:pt x="3952" y="2157"/>
                      <a:pt x="3943" y="2184"/>
                      <a:pt x="3932" y="2205"/>
                    </a:cubicBezTo>
                    <a:lnTo>
                      <a:pt x="3932" y="2205"/>
                    </a:lnTo>
                    <a:cubicBezTo>
                      <a:pt x="3945" y="2169"/>
                      <a:pt x="3951" y="2157"/>
                      <a:pt x="3951" y="2157"/>
                    </a:cubicBezTo>
                    <a:close/>
                    <a:moveTo>
                      <a:pt x="3920" y="2225"/>
                    </a:moveTo>
                    <a:lnTo>
                      <a:pt x="3920" y="2225"/>
                    </a:lnTo>
                    <a:cubicBezTo>
                      <a:pt x="3918" y="2228"/>
                      <a:pt x="3915" y="2229"/>
                      <a:pt x="3914" y="2229"/>
                    </a:cubicBezTo>
                    <a:cubicBezTo>
                      <a:pt x="3916" y="2228"/>
                      <a:pt x="3918" y="2226"/>
                      <a:pt x="3920" y="2225"/>
                    </a:cubicBezTo>
                    <a:close/>
                    <a:moveTo>
                      <a:pt x="1714" y="0"/>
                    </a:moveTo>
                    <a:cubicBezTo>
                      <a:pt x="1668" y="0"/>
                      <a:pt x="1620" y="4"/>
                      <a:pt x="1570" y="11"/>
                    </a:cubicBezTo>
                    <a:cubicBezTo>
                      <a:pt x="1382" y="11"/>
                      <a:pt x="1194" y="53"/>
                      <a:pt x="1005" y="74"/>
                    </a:cubicBezTo>
                    <a:cubicBezTo>
                      <a:pt x="231" y="179"/>
                      <a:pt x="1" y="890"/>
                      <a:pt x="189" y="1434"/>
                    </a:cubicBezTo>
                    <a:cubicBezTo>
                      <a:pt x="168" y="1434"/>
                      <a:pt x="168" y="1413"/>
                      <a:pt x="147" y="1413"/>
                    </a:cubicBezTo>
                    <a:cubicBezTo>
                      <a:pt x="189" y="1623"/>
                      <a:pt x="336" y="1769"/>
                      <a:pt x="482" y="1874"/>
                    </a:cubicBezTo>
                    <a:cubicBezTo>
                      <a:pt x="608" y="2146"/>
                      <a:pt x="754" y="2397"/>
                      <a:pt x="901" y="2669"/>
                    </a:cubicBezTo>
                    <a:cubicBezTo>
                      <a:pt x="1194" y="3171"/>
                      <a:pt x="1717" y="3694"/>
                      <a:pt x="2261" y="3882"/>
                    </a:cubicBezTo>
                    <a:cubicBezTo>
                      <a:pt x="2398" y="3930"/>
                      <a:pt x="2548" y="3956"/>
                      <a:pt x="2696" y="3956"/>
                    </a:cubicBezTo>
                    <a:cubicBezTo>
                      <a:pt x="3066" y="3956"/>
                      <a:pt x="3429" y="3796"/>
                      <a:pt x="3579" y="3422"/>
                    </a:cubicBezTo>
                    <a:cubicBezTo>
                      <a:pt x="3683" y="3150"/>
                      <a:pt x="3746" y="2878"/>
                      <a:pt x="3830" y="2564"/>
                    </a:cubicBezTo>
                    <a:cubicBezTo>
                      <a:pt x="3830" y="2565"/>
                      <a:pt x="3830" y="2565"/>
                      <a:pt x="3830" y="2565"/>
                    </a:cubicBezTo>
                    <a:cubicBezTo>
                      <a:pt x="3834" y="2565"/>
                      <a:pt x="3900" y="2305"/>
                      <a:pt x="3896" y="2305"/>
                    </a:cubicBezTo>
                    <a:lnTo>
                      <a:pt x="3896" y="2305"/>
                    </a:lnTo>
                    <a:cubicBezTo>
                      <a:pt x="3896" y="2305"/>
                      <a:pt x="3895" y="2306"/>
                      <a:pt x="3895" y="2307"/>
                    </a:cubicBezTo>
                    <a:lnTo>
                      <a:pt x="3895" y="2307"/>
                    </a:lnTo>
                    <a:cubicBezTo>
                      <a:pt x="3908" y="2271"/>
                      <a:pt x="3918" y="2242"/>
                      <a:pt x="3926" y="2221"/>
                    </a:cubicBezTo>
                    <a:lnTo>
                      <a:pt x="3926" y="2221"/>
                    </a:lnTo>
                    <a:cubicBezTo>
                      <a:pt x="4500" y="1817"/>
                      <a:pt x="4515" y="784"/>
                      <a:pt x="3788" y="535"/>
                    </a:cubicBezTo>
                    <a:cubicBezTo>
                      <a:pt x="3307" y="346"/>
                      <a:pt x="2846" y="242"/>
                      <a:pt x="2344" y="137"/>
                    </a:cubicBezTo>
                    <a:cubicBezTo>
                      <a:pt x="2105" y="69"/>
                      <a:pt x="1922" y="0"/>
                      <a:pt x="1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38"/>
              <p:cNvSpPr/>
              <p:nvPr/>
            </p:nvSpPr>
            <p:spPr>
              <a:xfrm>
                <a:off x="7071480" y="1725083"/>
                <a:ext cx="66600" cy="70738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556" extrusionOk="0">
                    <a:moveTo>
                      <a:pt x="1642" y="1"/>
                    </a:moveTo>
                    <a:cubicBezTo>
                      <a:pt x="1611" y="1"/>
                      <a:pt x="1580" y="1"/>
                      <a:pt x="1548" y="3"/>
                    </a:cubicBezTo>
                    <a:cubicBezTo>
                      <a:pt x="1109" y="45"/>
                      <a:pt x="711" y="233"/>
                      <a:pt x="419" y="568"/>
                    </a:cubicBezTo>
                    <a:cubicBezTo>
                      <a:pt x="126" y="882"/>
                      <a:pt x="21" y="1237"/>
                      <a:pt x="21" y="1656"/>
                    </a:cubicBezTo>
                    <a:cubicBezTo>
                      <a:pt x="0" y="1760"/>
                      <a:pt x="0" y="1886"/>
                      <a:pt x="21" y="1991"/>
                    </a:cubicBezTo>
                    <a:cubicBezTo>
                      <a:pt x="84" y="2597"/>
                      <a:pt x="419" y="3100"/>
                      <a:pt x="942" y="3392"/>
                    </a:cubicBezTo>
                    <a:cubicBezTo>
                      <a:pt x="1169" y="3502"/>
                      <a:pt x="1429" y="3556"/>
                      <a:pt x="1687" y="3556"/>
                    </a:cubicBezTo>
                    <a:cubicBezTo>
                      <a:pt x="2022" y="3556"/>
                      <a:pt x="2356" y="3465"/>
                      <a:pt x="2615" y="3288"/>
                    </a:cubicBezTo>
                    <a:cubicBezTo>
                      <a:pt x="2971" y="3016"/>
                      <a:pt x="3222" y="2660"/>
                      <a:pt x="3327" y="2242"/>
                    </a:cubicBezTo>
                    <a:cubicBezTo>
                      <a:pt x="3348" y="1970"/>
                      <a:pt x="3348" y="1719"/>
                      <a:pt x="3306" y="1467"/>
                    </a:cubicBezTo>
                    <a:cubicBezTo>
                      <a:pt x="3222" y="1049"/>
                      <a:pt x="3097" y="693"/>
                      <a:pt x="2741" y="400"/>
                    </a:cubicBezTo>
                    <a:cubicBezTo>
                      <a:pt x="2449" y="128"/>
                      <a:pt x="2050" y="1"/>
                      <a:pt x="16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38"/>
              <p:cNvSpPr/>
              <p:nvPr/>
            </p:nvSpPr>
            <p:spPr>
              <a:xfrm>
                <a:off x="6907063" y="1389007"/>
                <a:ext cx="626852" cy="654662"/>
              </a:xfrm>
              <a:custGeom>
                <a:avLst/>
                <a:gdLst/>
                <a:ahLst/>
                <a:cxnLst/>
                <a:rect l="l" t="t" r="r" b="b"/>
                <a:pathLst>
                  <a:path w="31512" h="32910" extrusionOk="0">
                    <a:moveTo>
                      <a:pt x="17370" y="1026"/>
                    </a:moveTo>
                    <a:cubicBezTo>
                      <a:pt x="17881" y="1026"/>
                      <a:pt x="18254" y="2077"/>
                      <a:pt x="18308" y="2460"/>
                    </a:cubicBezTo>
                    <a:cubicBezTo>
                      <a:pt x="18392" y="3192"/>
                      <a:pt x="18308" y="3924"/>
                      <a:pt x="18225" y="4657"/>
                    </a:cubicBezTo>
                    <a:cubicBezTo>
                      <a:pt x="18195" y="5026"/>
                      <a:pt x="18489" y="5343"/>
                      <a:pt x="18797" y="5343"/>
                    </a:cubicBezTo>
                    <a:cubicBezTo>
                      <a:pt x="18925" y="5343"/>
                      <a:pt x="19055" y="5288"/>
                      <a:pt x="19166" y="5159"/>
                    </a:cubicBezTo>
                    <a:cubicBezTo>
                      <a:pt x="19283" y="5029"/>
                      <a:pt x="19404" y="4976"/>
                      <a:pt x="19519" y="4976"/>
                    </a:cubicBezTo>
                    <a:cubicBezTo>
                      <a:pt x="19793" y="4976"/>
                      <a:pt x="20034" y="5282"/>
                      <a:pt x="20108" y="5577"/>
                    </a:cubicBezTo>
                    <a:cubicBezTo>
                      <a:pt x="20275" y="6079"/>
                      <a:pt x="20192" y="6477"/>
                      <a:pt x="19752" y="6812"/>
                    </a:cubicBezTo>
                    <a:cubicBezTo>
                      <a:pt x="19355" y="7126"/>
                      <a:pt x="19480" y="7628"/>
                      <a:pt x="19940" y="7774"/>
                    </a:cubicBezTo>
                    <a:cubicBezTo>
                      <a:pt x="20673" y="8025"/>
                      <a:pt x="21363" y="8716"/>
                      <a:pt x="20945" y="9553"/>
                    </a:cubicBezTo>
                    <a:cubicBezTo>
                      <a:pt x="20610" y="10243"/>
                      <a:pt x="20003" y="10724"/>
                      <a:pt x="19857" y="11478"/>
                    </a:cubicBezTo>
                    <a:cubicBezTo>
                      <a:pt x="19836" y="11645"/>
                      <a:pt x="19857" y="11750"/>
                      <a:pt x="19940" y="11854"/>
                    </a:cubicBezTo>
                    <a:cubicBezTo>
                      <a:pt x="18831" y="13110"/>
                      <a:pt x="17911" y="14512"/>
                      <a:pt x="16760" y="15725"/>
                    </a:cubicBezTo>
                    <a:cubicBezTo>
                      <a:pt x="16509" y="15495"/>
                      <a:pt x="16237" y="15244"/>
                      <a:pt x="15944" y="15014"/>
                    </a:cubicBezTo>
                    <a:cubicBezTo>
                      <a:pt x="16216" y="13633"/>
                      <a:pt x="16216" y="12189"/>
                      <a:pt x="16174" y="10787"/>
                    </a:cubicBezTo>
                    <a:cubicBezTo>
                      <a:pt x="16090" y="9030"/>
                      <a:pt x="16132" y="7230"/>
                      <a:pt x="16216" y="5473"/>
                    </a:cubicBezTo>
                    <a:cubicBezTo>
                      <a:pt x="16258" y="4573"/>
                      <a:pt x="16237" y="3673"/>
                      <a:pt x="16425" y="2794"/>
                    </a:cubicBezTo>
                    <a:cubicBezTo>
                      <a:pt x="16530" y="2313"/>
                      <a:pt x="16655" y="1392"/>
                      <a:pt x="17137" y="1100"/>
                    </a:cubicBezTo>
                    <a:cubicBezTo>
                      <a:pt x="17217" y="1048"/>
                      <a:pt x="17295" y="1026"/>
                      <a:pt x="17370" y="1026"/>
                    </a:cubicBezTo>
                    <a:close/>
                    <a:moveTo>
                      <a:pt x="2090" y="14127"/>
                    </a:moveTo>
                    <a:cubicBezTo>
                      <a:pt x="3094" y="14127"/>
                      <a:pt x="4137" y="14377"/>
                      <a:pt x="5106" y="14553"/>
                    </a:cubicBezTo>
                    <a:cubicBezTo>
                      <a:pt x="4478" y="15390"/>
                      <a:pt x="4038" y="16374"/>
                      <a:pt x="3850" y="17420"/>
                    </a:cubicBezTo>
                    <a:cubicBezTo>
                      <a:pt x="3348" y="16792"/>
                      <a:pt x="2825" y="16206"/>
                      <a:pt x="2323" y="15600"/>
                    </a:cubicBezTo>
                    <a:cubicBezTo>
                      <a:pt x="2072" y="15286"/>
                      <a:pt x="1800" y="14867"/>
                      <a:pt x="1486" y="14574"/>
                    </a:cubicBezTo>
                    <a:cubicBezTo>
                      <a:pt x="1256" y="14365"/>
                      <a:pt x="1130" y="14219"/>
                      <a:pt x="1528" y="14156"/>
                    </a:cubicBezTo>
                    <a:cubicBezTo>
                      <a:pt x="1713" y="14136"/>
                      <a:pt x="1901" y="14127"/>
                      <a:pt x="2090" y="14127"/>
                    </a:cubicBezTo>
                    <a:close/>
                    <a:moveTo>
                      <a:pt x="27722" y="9224"/>
                    </a:moveTo>
                    <a:cubicBezTo>
                      <a:pt x="28300" y="9224"/>
                      <a:pt x="28877" y="9308"/>
                      <a:pt x="29335" y="9574"/>
                    </a:cubicBezTo>
                    <a:cubicBezTo>
                      <a:pt x="30214" y="10076"/>
                      <a:pt x="29586" y="11080"/>
                      <a:pt x="29126" y="11666"/>
                    </a:cubicBezTo>
                    <a:cubicBezTo>
                      <a:pt x="27933" y="13298"/>
                      <a:pt x="26469" y="14763"/>
                      <a:pt x="24397" y="15118"/>
                    </a:cubicBezTo>
                    <a:cubicBezTo>
                      <a:pt x="23686" y="15265"/>
                      <a:pt x="23539" y="16227"/>
                      <a:pt x="24293" y="16437"/>
                    </a:cubicBezTo>
                    <a:cubicBezTo>
                      <a:pt x="25088" y="16646"/>
                      <a:pt x="26050" y="16771"/>
                      <a:pt x="26615" y="17399"/>
                    </a:cubicBezTo>
                    <a:cubicBezTo>
                      <a:pt x="26782" y="17566"/>
                      <a:pt x="27034" y="17817"/>
                      <a:pt x="27013" y="18089"/>
                    </a:cubicBezTo>
                    <a:cubicBezTo>
                      <a:pt x="26992" y="18257"/>
                      <a:pt x="26406" y="18257"/>
                      <a:pt x="26301" y="18257"/>
                    </a:cubicBezTo>
                    <a:cubicBezTo>
                      <a:pt x="26067" y="18257"/>
                      <a:pt x="25802" y="18239"/>
                      <a:pt x="25534" y="18239"/>
                    </a:cubicBezTo>
                    <a:cubicBezTo>
                      <a:pt x="25036" y="18239"/>
                      <a:pt x="24528" y="18301"/>
                      <a:pt x="24188" y="18654"/>
                    </a:cubicBezTo>
                    <a:cubicBezTo>
                      <a:pt x="23749" y="19136"/>
                      <a:pt x="23853" y="19742"/>
                      <a:pt x="24041" y="20328"/>
                    </a:cubicBezTo>
                    <a:cubicBezTo>
                      <a:pt x="24083" y="20517"/>
                      <a:pt x="24167" y="20684"/>
                      <a:pt x="24209" y="20872"/>
                    </a:cubicBezTo>
                    <a:cubicBezTo>
                      <a:pt x="23539" y="20663"/>
                      <a:pt x="22932" y="20245"/>
                      <a:pt x="22388" y="19868"/>
                    </a:cubicBezTo>
                    <a:cubicBezTo>
                      <a:pt x="21677" y="19282"/>
                      <a:pt x="20924" y="18780"/>
                      <a:pt x="20192" y="18236"/>
                    </a:cubicBezTo>
                    <a:cubicBezTo>
                      <a:pt x="19438" y="17692"/>
                      <a:pt x="18727" y="17064"/>
                      <a:pt x="17890" y="16667"/>
                    </a:cubicBezTo>
                    <a:cubicBezTo>
                      <a:pt x="17869" y="16646"/>
                      <a:pt x="17806" y="16646"/>
                      <a:pt x="17785" y="16646"/>
                    </a:cubicBezTo>
                    <a:lnTo>
                      <a:pt x="17534" y="16374"/>
                    </a:lnTo>
                    <a:cubicBezTo>
                      <a:pt x="18162" y="15892"/>
                      <a:pt x="18727" y="15328"/>
                      <a:pt x="19229" y="14700"/>
                    </a:cubicBezTo>
                    <a:cubicBezTo>
                      <a:pt x="19899" y="13905"/>
                      <a:pt x="20568" y="13068"/>
                      <a:pt x="21280" y="12273"/>
                    </a:cubicBezTo>
                    <a:cubicBezTo>
                      <a:pt x="22660" y="10871"/>
                      <a:pt x="24523" y="9615"/>
                      <a:pt x="26490" y="9322"/>
                    </a:cubicBezTo>
                    <a:cubicBezTo>
                      <a:pt x="26871" y="9269"/>
                      <a:pt x="27297" y="9224"/>
                      <a:pt x="27722" y="9224"/>
                    </a:cubicBezTo>
                    <a:close/>
                    <a:moveTo>
                      <a:pt x="9450" y="13192"/>
                    </a:moveTo>
                    <a:cubicBezTo>
                      <a:pt x="12032" y="13192"/>
                      <a:pt x="14387" y="14899"/>
                      <a:pt x="16237" y="16646"/>
                    </a:cubicBezTo>
                    <a:cubicBezTo>
                      <a:pt x="16300" y="16771"/>
                      <a:pt x="16404" y="16876"/>
                      <a:pt x="16530" y="16897"/>
                    </a:cubicBezTo>
                    <a:lnTo>
                      <a:pt x="16760" y="17127"/>
                    </a:lnTo>
                    <a:cubicBezTo>
                      <a:pt x="17974" y="18320"/>
                      <a:pt x="19083" y="19596"/>
                      <a:pt x="20066" y="21019"/>
                    </a:cubicBezTo>
                    <a:cubicBezTo>
                      <a:pt x="20945" y="22316"/>
                      <a:pt x="22075" y="23927"/>
                      <a:pt x="21740" y="25580"/>
                    </a:cubicBezTo>
                    <a:lnTo>
                      <a:pt x="21740" y="25727"/>
                    </a:lnTo>
                    <a:cubicBezTo>
                      <a:pt x="21426" y="25727"/>
                      <a:pt x="21091" y="25685"/>
                      <a:pt x="20756" y="25664"/>
                    </a:cubicBezTo>
                    <a:cubicBezTo>
                      <a:pt x="20736" y="25653"/>
                      <a:pt x="20709" y="25648"/>
                      <a:pt x="20683" y="25648"/>
                    </a:cubicBezTo>
                    <a:cubicBezTo>
                      <a:pt x="20657" y="25648"/>
                      <a:pt x="20631" y="25653"/>
                      <a:pt x="20610" y="25664"/>
                    </a:cubicBezTo>
                    <a:cubicBezTo>
                      <a:pt x="17974" y="25538"/>
                      <a:pt x="15295" y="25266"/>
                      <a:pt x="12764" y="24576"/>
                    </a:cubicBezTo>
                    <a:cubicBezTo>
                      <a:pt x="11320" y="24157"/>
                      <a:pt x="9918" y="23592"/>
                      <a:pt x="8600" y="22839"/>
                    </a:cubicBezTo>
                    <a:cubicBezTo>
                      <a:pt x="7344" y="22107"/>
                      <a:pt x="5963" y="21270"/>
                      <a:pt x="5252" y="19973"/>
                    </a:cubicBezTo>
                    <a:cubicBezTo>
                      <a:pt x="3850" y="17273"/>
                      <a:pt x="6298" y="13277"/>
                      <a:pt x="9311" y="13193"/>
                    </a:cubicBezTo>
                    <a:cubicBezTo>
                      <a:pt x="9358" y="13192"/>
                      <a:pt x="9404" y="13192"/>
                      <a:pt x="9450" y="13192"/>
                    </a:cubicBezTo>
                    <a:close/>
                    <a:moveTo>
                      <a:pt x="24188" y="26040"/>
                    </a:moveTo>
                    <a:cubicBezTo>
                      <a:pt x="24878" y="26040"/>
                      <a:pt x="25527" y="26061"/>
                      <a:pt x="26176" y="26103"/>
                    </a:cubicBezTo>
                    <a:cubicBezTo>
                      <a:pt x="26866" y="26166"/>
                      <a:pt x="27578" y="26145"/>
                      <a:pt x="28247" y="26166"/>
                    </a:cubicBezTo>
                    <a:lnTo>
                      <a:pt x="28310" y="26166"/>
                    </a:lnTo>
                    <a:cubicBezTo>
                      <a:pt x="27598" y="26877"/>
                      <a:pt x="26322" y="27108"/>
                      <a:pt x="26448" y="28363"/>
                    </a:cubicBezTo>
                    <a:cubicBezTo>
                      <a:pt x="26469" y="28656"/>
                      <a:pt x="26573" y="28907"/>
                      <a:pt x="26678" y="29137"/>
                    </a:cubicBezTo>
                    <a:cubicBezTo>
                      <a:pt x="26699" y="29179"/>
                      <a:pt x="26699" y="29221"/>
                      <a:pt x="26741" y="29263"/>
                    </a:cubicBezTo>
                    <a:cubicBezTo>
                      <a:pt x="26678" y="29263"/>
                      <a:pt x="26594" y="29242"/>
                      <a:pt x="26552" y="29242"/>
                    </a:cubicBezTo>
                    <a:lnTo>
                      <a:pt x="26448" y="29200"/>
                    </a:lnTo>
                    <a:cubicBezTo>
                      <a:pt x="26218" y="29116"/>
                      <a:pt x="25966" y="29012"/>
                      <a:pt x="25736" y="28991"/>
                    </a:cubicBezTo>
                    <a:cubicBezTo>
                      <a:pt x="25672" y="28985"/>
                      <a:pt x="25610" y="28982"/>
                      <a:pt x="25549" y="28982"/>
                    </a:cubicBezTo>
                    <a:cubicBezTo>
                      <a:pt x="24545" y="28982"/>
                      <a:pt x="24062" y="29782"/>
                      <a:pt x="24397" y="30769"/>
                    </a:cubicBezTo>
                    <a:cubicBezTo>
                      <a:pt x="24460" y="30916"/>
                      <a:pt x="24544" y="31104"/>
                      <a:pt x="24585" y="31250"/>
                    </a:cubicBezTo>
                    <a:cubicBezTo>
                      <a:pt x="24447" y="31236"/>
                      <a:pt x="24311" y="31226"/>
                      <a:pt x="24177" y="31226"/>
                    </a:cubicBezTo>
                    <a:cubicBezTo>
                      <a:pt x="23926" y="31226"/>
                      <a:pt x="23680" y="31260"/>
                      <a:pt x="23435" y="31355"/>
                    </a:cubicBezTo>
                    <a:cubicBezTo>
                      <a:pt x="23330" y="31418"/>
                      <a:pt x="23205" y="31460"/>
                      <a:pt x="23100" y="31522"/>
                    </a:cubicBezTo>
                    <a:cubicBezTo>
                      <a:pt x="23026" y="31555"/>
                      <a:pt x="23000" y="31579"/>
                      <a:pt x="22993" y="31588"/>
                    </a:cubicBezTo>
                    <a:lnTo>
                      <a:pt x="22993" y="31588"/>
                    </a:lnTo>
                    <a:cubicBezTo>
                      <a:pt x="22995" y="31579"/>
                      <a:pt x="22996" y="31558"/>
                      <a:pt x="22974" y="31522"/>
                    </a:cubicBezTo>
                    <a:cubicBezTo>
                      <a:pt x="22786" y="31292"/>
                      <a:pt x="22619" y="31083"/>
                      <a:pt x="22493" y="30811"/>
                    </a:cubicBezTo>
                    <a:cubicBezTo>
                      <a:pt x="22179" y="30267"/>
                      <a:pt x="21928" y="29681"/>
                      <a:pt x="21719" y="29116"/>
                    </a:cubicBezTo>
                    <a:cubicBezTo>
                      <a:pt x="21468" y="28551"/>
                      <a:pt x="21300" y="27944"/>
                      <a:pt x="21112" y="27338"/>
                    </a:cubicBezTo>
                    <a:cubicBezTo>
                      <a:pt x="21091" y="27233"/>
                      <a:pt x="21049" y="27149"/>
                      <a:pt x="21028" y="27045"/>
                    </a:cubicBezTo>
                    <a:lnTo>
                      <a:pt x="21028" y="27045"/>
                    </a:lnTo>
                    <a:cubicBezTo>
                      <a:pt x="21245" y="27062"/>
                      <a:pt x="21458" y="27072"/>
                      <a:pt x="21671" y="27072"/>
                    </a:cubicBezTo>
                    <a:cubicBezTo>
                      <a:pt x="21971" y="27072"/>
                      <a:pt x="22270" y="27052"/>
                      <a:pt x="22577" y="27003"/>
                    </a:cubicBezTo>
                    <a:cubicBezTo>
                      <a:pt x="23079" y="26919"/>
                      <a:pt x="23246" y="26480"/>
                      <a:pt x="23121" y="26124"/>
                    </a:cubicBezTo>
                    <a:cubicBezTo>
                      <a:pt x="23497" y="26103"/>
                      <a:pt x="23853" y="26040"/>
                      <a:pt x="24188" y="26040"/>
                    </a:cubicBezTo>
                    <a:close/>
                    <a:moveTo>
                      <a:pt x="17332" y="1"/>
                    </a:moveTo>
                    <a:cubicBezTo>
                      <a:pt x="16052" y="1"/>
                      <a:pt x="15467" y="2188"/>
                      <a:pt x="15358" y="3171"/>
                    </a:cubicBezTo>
                    <a:cubicBezTo>
                      <a:pt x="15086" y="5305"/>
                      <a:pt x="15191" y="7460"/>
                      <a:pt x="15128" y="9636"/>
                    </a:cubicBezTo>
                    <a:cubicBezTo>
                      <a:pt x="15086" y="10703"/>
                      <a:pt x="15233" y="11791"/>
                      <a:pt x="15274" y="12900"/>
                    </a:cubicBezTo>
                    <a:cubicBezTo>
                      <a:pt x="15295" y="13444"/>
                      <a:pt x="15358" y="14030"/>
                      <a:pt x="15400" y="14595"/>
                    </a:cubicBezTo>
                    <a:cubicBezTo>
                      <a:pt x="14626" y="13988"/>
                      <a:pt x="13789" y="13465"/>
                      <a:pt x="12868" y="13047"/>
                    </a:cubicBezTo>
                    <a:cubicBezTo>
                      <a:pt x="11885" y="12590"/>
                      <a:pt x="10710" y="12207"/>
                      <a:pt x="9591" y="12207"/>
                    </a:cubicBezTo>
                    <a:cubicBezTo>
                      <a:pt x="9376" y="12207"/>
                      <a:pt x="9164" y="12222"/>
                      <a:pt x="8956" y="12252"/>
                    </a:cubicBezTo>
                    <a:cubicBezTo>
                      <a:pt x="7595" y="12461"/>
                      <a:pt x="6340" y="13131"/>
                      <a:pt x="5440" y="14177"/>
                    </a:cubicBezTo>
                    <a:cubicBezTo>
                      <a:pt x="4771" y="13612"/>
                      <a:pt x="3787" y="13612"/>
                      <a:pt x="2950" y="13507"/>
                    </a:cubicBezTo>
                    <a:cubicBezTo>
                      <a:pt x="2623" y="13464"/>
                      <a:pt x="2232" y="13397"/>
                      <a:pt x="1857" y="13397"/>
                    </a:cubicBezTo>
                    <a:cubicBezTo>
                      <a:pt x="1513" y="13397"/>
                      <a:pt x="1181" y="13453"/>
                      <a:pt x="921" y="13633"/>
                    </a:cubicBezTo>
                    <a:cubicBezTo>
                      <a:pt x="0" y="14177"/>
                      <a:pt x="733" y="14993"/>
                      <a:pt x="1172" y="15600"/>
                    </a:cubicBezTo>
                    <a:cubicBezTo>
                      <a:pt x="1904" y="16604"/>
                      <a:pt x="2616" y="17629"/>
                      <a:pt x="3453" y="18613"/>
                    </a:cubicBezTo>
                    <a:cubicBezTo>
                      <a:pt x="3557" y="18696"/>
                      <a:pt x="3662" y="18759"/>
                      <a:pt x="3766" y="18759"/>
                    </a:cubicBezTo>
                    <a:cubicBezTo>
                      <a:pt x="3850" y="20077"/>
                      <a:pt x="4499" y="21228"/>
                      <a:pt x="5461" y="22128"/>
                    </a:cubicBezTo>
                    <a:cubicBezTo>
                      <a:pt x="7616" y="24178"/>
                      <a:pt x="10525" y="25434"/>
                      <a:pt x="13370" y="26103"/>
                    </a:cubicBezTo>
                    <a:cubicBezTo>
                      <a:pt x="14835" y="26480"/>
                      <a:pt x="16321" y="26668"/>
                      <a:pt x="17806" y="26815"/>
                    </a:cubicBezTo>
                    <a:cubicBezTo>
                      <a:pt x="18518" y="26898"/>
                      <a:pt x="19229" y="26940"/>
                      <a:pt x="19940" y="27003"/>
                    </a:cubicBezTo>
                    <a:cubicBezTo>
                      <a:pt x="19857" y="28154"/>
                      <a:pt x="20401" y="29388"/>
                      <a:pt x="20819" y="30393"/>
                    </a:cubicBezTo>
                    <a:cubicBezTo>
                      <a:pt x="21185" y="31235"/>
                      <a:pt x="21888" y="32909"/>
                      <a:pt x="23010" y="32909"/>
                    </a:cubicBezTo>
                    <a:cubicBezTo>
                      <a:pt x="23171" y="32909"/>
                      <a:pt x="23340" y="32875"/>
                      <a:pt x="23518" y="32799"/>
                    </a:cubicBezTo>
                    <a:cubicBezTo>
                      <a:pt x="23734" y="32701"/>
                      <a:pt x="23967" y="32567"/>
                      <a:pt x="24219" y="32567"/>
                    </a:cubicBezTo>
                    <a:cubicBezTo>
                      <a:pt x="24236" y="32567"/>
                      <a:pt x="24254" y="32567"/>
                      <a:pt x="24272" y="32569"/>
                    </a:cubicBezTo>
                    <a:cubicBezTo>
                      <a:pt x="24523" y="32631"/>
                      <a:pt x="24816" y="32652"/>
                      <a:pt x="25109" y="32652"/>
                    </a:cubicBezTo>
                    <a:cubicBezTo>
                      <a:pt x="25736" y="32631"/>
                      <a:pt x="26134" y="32066"/>
                      <a:pt x="26071" y="31481"/>
                    </a:cubicBezTo>
                    <a:cubicBezTo>
                      <a:pt x="26050" y="31104"/>
                      <a:pt x="25799" y="30748"/>
                      <a:pt x="25715" y="30372"/>
                    </a:cubicBezTo>
                    <a:lnTo>
                      <a:pt x="25715" y="30372"/>
                    </a:lnTo>
                    <a:cubicBezTo>
                      <a:pt x="25820" y="30393"/>
                      <a:pt x="25925" y="30434"/>
                      <a:pt x="26008" y="30476"/>
                    </a:cubicBezTo>
                    <a:cubicBezTo>
                      <a:pt x="26238" y="30581"/>
                      <a:pt x="26531" y="30644"/>
                      <a:pt x="26782" y="30665"/>
                    </a:cubicBezTo>
                    <a:cubicBezTo>
                      <a:pt x="26830" y="30667"/>
                      <a:pt x="26878" y="30669"/>
                      <a:pt x="26926" y="30669"/>
                    </a:cubicBezTo>
                    <a:cubicBezTo>
                      <a:pt x="27571" y="30669"/>
                      <a:pt x="28205" y="30399"/>
                      <a:pt x="28205" y="29639"/>
                    </a:cubicBezTo>
                    <a:cubicBezTo>
                      <a:pt x="28205" y="29346"/>
                      <a:pt x="28122" y="29033"/>
                      <a:pt x="28017" y="28781"/>
                    </a:cubicBezTo>
                    <a:cubicBezTo>
                      <a:pt x="27954" y="28677"/>
                      <a:pt x="27808" y="28300"/>
                      <a:pt x="27829" y="28258"/>
                    </a:cubicBezTo>
                    <a:cubicBezTo>
                      <a:pt x="28017" y="27965"/>
                      <a:pt x="28582" y="27819"/>
                      <a:pt x="28854" y="27610"/>
                    </a:cubicBezTo>
                    <a:cubicBezTo>
                      <a:pt x="29021" y="27463"/>
                      <a:pt x="29231" y="27296"/>
                      <a:pt x="29398" y="27108"/>
                    </a:cubicBezTo>
                    <a:cubicBezTo>
                      <a:pt x="29712" y="26773"/>
                      <a:pt x="30109" y="26166"/>
                      <a:pt x="29900" y="25664"/>
                    </a:cubicBezTo>
                    <a:cubicBezTo>
                      <a:pt x="29628" y="25057"/>
                      <a:pt x="29189" y="24890"/>
                      <a:pt x="28561" y="24848"/>
                    </a:cubicBezTo>
                    <a:cubicBezTo>
                      <a:pt x="28129" y="24848"/>
                      <a:pt x="27687" y="24866"/>
                      <a:pt x="27248" y="24866"/>
                    </a:cubicBezTo>
                    <a:cubicBezTo>
                      <a:pt x="27029" y="24866"/>
                      <a:pt x="26810" y="24862"/>
                      <a:pt x="26594" y="24848"/>
                    </a:cubicBezTo>
                    <a:cubicBezTo>
                      <a:pt x="26136" y="24837"/>
                      <a:pt x="25678" y="24814"/>
                      <a:pt x="25217" y="24814"/>
                    </a:cubicBezTo>
                    <a:cubicBezTo>
                      <a:pt x="24814" y="24814"/>
                      <a:pt x="24409" y="24831"/>
                      <a:pt x="24000" y="24890"/>
                    </a:cubicBezTo>
                    <a:cubicBezTo>
                      <a:pt x="23644" y="24931"/>
                      <a:pt x="23205" y="24973"/>
                      <a:pt x="22807" y="25120"/>
                    </a:cubicBezTo>
                    <a:cubicBezTo>
                      <a:pt x="22849" y="23927"/>
                      <a:pt x="22409" y="22839"/>
                      <a:pt x="21803" y="21814"/>
                    </a:cubicBezTo>
                    <a:cubicBezTo>
                      <a:pt x="21552" y="21374"/>
                      <a:pt x="21280" y="20956"/>
                      <a:pt x="21008" y="20538"/>
                    </a:cubicBezTo>
                    <a:lnTo>
                      <a:pt x="21008" y="20538"/>
                    </a:lnTo>
                    <a:cubicBezTo>
                      <a:pt x="21552" y="20935"/>
                      <a:pt x="22116" y="21312"/>
                      <a:pt x="22702" y="21626"/>
                    </a:cubicBezTo>
                    <a:cubicBezTo>
                      <a:pt x="23179" y="21902"/>
                      <a:pt x="23927" y="22315"/>
                      <a:pt x="24580" y="22315"/>
                    </a:cubicBezTo>
                    <a:cubicBezTo>
                      <a:pt x="24816" y="22315"/>
                      <a:pt x="25040" y="22261"/>
                      <a:pt x="25234" y="22128"/>
                    </a:cubicBezTo>
                    <a:cubicBezTo>
                      <a:pt x="25841" y="21730"/>
                      <a:pt x="25694" y="20935"/>
                      <a:pt x="25506" y="20349"/>
                    </a:cubicBezTo>
                    <a:cubicBezTo>
                      <a:pt x="25422" y="20119"/>
                      <a:pt x="25297" y="19826"/>
                      <a:pt x="25276" y="19575"/>
                    </a:cubicBezTo>
                    <a:lnTo>
                      <a:pt x="25297" y="19575"/>
                    </a:lnTo>
                    <a:cubicBezTo>
                      <a:pt x="25360" y="19575"/>
                      <a:pt x="25443" y="19533"/>
                      <a:pt x="25548" y="19533"/>
                    </a:cubicBezTo>
                    <a:lnTo>
                      <a:pt x="26134" y="19533"/>
                    </a:lnTo>
                    <a:cubicBezTo>
                      <a:pt x="26204" y="19537"/>
                      <a:pt x="26277" y="19539"/>
                      <a:pt x="26350" y="19539"/>
                    </a:cubicBezTo>
                    <a:cubicBezTo>
                      <a:pt x="27168" y="19539"/>
                      <a:pt x="28121" y="19304"/>
                      <a:pt x="28352" y="18382"/>
                    </a:cubicBezTo>
                    <a:cubicBezTo>
                      <a:pt x="28561" y="17525"/>
                      <a:pt x="27996" y="16750"/>
                      <a:pt x="27389" y="16227"/>
                    </a:cubicBezTo>
                    <a:cubicBezTo>
                      <a:pt x="27159" y="16018"/>
                      <a:pt x="26908" y="15851"/>
                      <a:pt x="26636" y="15746"/>
                    </a:cubicBezTo>
                    <a:cubicBezTo>
                      <a:pt x="28142" y="14993"/>
                      <a:pt x="29377" y="13758"/>
                      <a:pt x="30339" y="12294"/>
                    </a:cubicBezTo>
                    <a:cubicBezTo>
                      <a:pt x="30883" y="11457"/>
                      <a:pt x="31511" y="10201"/>
                      <a:pt x="30863" y="9260"/>
                    </a:cubicBezTo>
                    <a:cubicBezTo>
                      <a:pt x="30256" y="8339"/>
                      <a:pt x="29168" y="8067"/>
                      <a:pt x="28142" y="7983"/>
                    </a:cubicBezTo>
                    <a:cubicBezTo>
                      <a:pt x="27935" y="7966"/>
                      <a:pt x="27729" y="7957"/>
                      <a:pt x="27523" y="7957"/>
                    </a:cubicBezTo>
                    <a:cubicBezTo>
                      <a:pt x="25554" y="7957"/>
                      <a:pt x="23687" y="8752"/>
                      <a:pt x="22096" y="9908"/>
                    </a:cubicBezTo>
                    <a:cubicBezTo>
                      <a:pt x="22242" y="9594"/>
                      <a:pt x="22284" y="9260"/>
                      <a:pt x="22263" y="8946"/>
                    </a:cubicBezTo>
                    <a:cubicBezTo>
                      <a:pt x="22158" y="8088"/>
                      <a:pt x="21656" y="7460"/>
                      <a:pt x="20945" y="7063"/>
                    </a:cubicBezTo>
                    <a:cubicBezTo>
                      <a:pt x="21363" y="6393"/>
                      <a:pt x="21447" y="5556"/>
                      <a:pt x="20987" y="4824"/>
                    </a:cubicBezTo>
                    <a:cubicBezTo>
                      <a:pt x="20610" y="4259"/>
                      <a:pt x="20045" y="3903"/>
                      <a:pt x="19459" y="3903"/>
                    </a:cubicBezTo>
                    <a:cubicBezTo>
                      <a:pt x="19543" y="2439"/>
                      <a:pt x="19375" y="869"/>
                      <a:pt x="17953" y="158"/>
                    </a:cubicBezTo>
                    <a:cubicBezTo>
                      <a:pt x="17730" y="49"/>
                      <a:pt x="17523" y="1"/>
                      <a:pt x="173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38"/>
              <p:cNvSpPr/>
              <p:nvPr/>
            </p:nvSpPr>
            <p:spPr>
              <a:xfrm>
                <a:off x="7063980" y="1667910"/>
                <a:ext cx="67853" cy="75631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3802" extrusionOk="0">
                    <a:moveTo>
                      <a:pt x="1899" y="1"/>
                    </a:moveTo>
                    <a:cubicBezTo>
                      <a:pt x="1390" y="1"/>
                      <a:pt x="887" y="245"/>
                      <a:pt x="586" y="659"/>
                    </a:cubicBezTo>
                    <a:cubicBezTo>
                      <a:pt x="461" y="868"/>
                      <a:pt x="293" y="1056"/>
                      <a:pt x="189" y="1266"/>
                    </a:cubicBezTo>
                    <a:cubicBezTo>
                      <a:pt x="126" y="1454"/>
                      <a:pt x="126" y="1684"/>
                      <a:pt x="63" y="1872"/>
                    </a:cubicBezTo>
                    <a:cubicBezTo>
                      <a:pt x="0" y="2087"/>
                      <a:pt x="172" y="2233"/>
                      <a:pt x="356" y="2233"/>
                    </a:cubicBezTo>
                    <a:cubicBezTo>
                      <a:pt x="477" y="2233"/>
                      <a:pt x="603" y="2169"/>
                      <a:pt x="670" y="2019"/>
                    </a:cubicBezTo>
                    <a:cubicBezTo>
                      <a:pt x="816" y="1726"/>
                      <a:pt x="921" y="1517"/>
                      <a:pt x="1214" y="1328"/>
                    </a:cubicBezTo>
                    <a:cubicBezTo>
                      <a:pt x="1324" y="1266"/>
                      <a:pt x="1565" y="1096"/>
                      <a:pt x="1757" y="1096"/>
                    </a:cubicBezTo>
                    <a:cubicBezTo>
                      <a:pt x="1820" y="1096"/>
                      <a:pt x="1879" y="1114"/>
                      <a:pt x="1925" y="1161"/>
                    </a:cubicBezTo>
                    <a:cubicBezTo>
                      <a:pt x="2365" y="1600"/>
                      <a:pt x="1946" y="2312"/>
                      <a:pt x="1737" y="2751"/>
                    </a:cubicBezTo>
                    <a:cubicBezTo>
                      <a:pt x="1549" y="3107"/>
                      <a:pt x="1528" y="3756"/>
                      <a:pt x="2051" y="3797"/>
                    </a:cubicBezTo>
                    <a:cubicBezTo>
                      <a:pt x="2071" y="3800"/>
                      <a:pt x="2091" y="3801"/>
                      <a:pt x="2111" y="3801"/>
                    </a:cubicBezTo>
                    <a:cubicBezTo>
                      <a:pt x="2598" y="3801"/>
                      <a:pt x="2894" y="3072"/>
                      <a:pt x="3055" y="2709"/>
                    </a:cubicBezTo>
                    <a:cubicBezTo>
                      <a:pt x="3411" y="1831"/>
                      <a:pt x="3327" y="136"/>
                      <a:pt x="2072" y="10"/>
                    </a:cubicBezTo>
                    <a:cubicBezTo>
                      <a:pt x="2014" y="4"/>
                      <a:pt x="1957" y="1"/>
                      <a:pt x="18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4" name="Google Shape;414;p38"/>
            <p:cNvSpPr/>
            <p:nvPr/>
          </p:nvSpPr>
          <p:spPr>
            <a:xfrm flipH="1">
              <a:off x="6876425" y="1268933"/>
              <a:ext cx="119223" cy="209809"/>
            </a:xfrm>
            <a:custGeom>
              <a:avLst/>
              <a:gdLst/>
              <a:ahLst/>
              <a:cxnLst/>
              <a:rect l="l" t="t" r="r" b="b"/>
              <a:pathLst>
                <a:path w="7931" h="13957" extrusionOk="0">
                  <a:moveTo>
                    <a:pt x="7868" y="4185"/>
                  </a:moveTo>
                  <a:cubicBezTo>
                    <a:pt x="7826" y="3913"/>
                    <a:pt x="7742" y="3662"/>
                    <a:pt x="7721" y="3390"/>
                  </a:cubicBezTo>
                  <a:cubicBezTo>
                    <a:pt x="7575" y="2700"/>
                    <a:pt x="7219" y="2323"/>
                    <a:pt x="6487" y="2281"/>
                  </a:cubicBezTo>
                  <a:cubicBezTo>
                    <a:pt x="6047" y="2239"/>
                    <a:pt x="5587" y="2302"/>
                    <a:pt x="5169" y="2281"/>
                  </a:cubicBezTo>
                  <a:cubicBezTo>
                    <a:pt x="3746" y="2114"/>
                    <a:pt x="3034" y="1821"/>
                    <a:pt x="2930" y="607"/>
                  </a:cubicBezTo>
                  <a:cubicBezTo>
                    <a:pt x="2930" y="566"/>
                    <a:pt x="2909" y="524"/>
                    <a:pt x="2909" y="503"/>
                  </a:cubicBezTo>
                  <a:cubicBezTo>
                    <a:pt x="2742" y="22"/>
                    <a:pt x="2511" y="1"/>
                    <a:pt x="1967" y="335"/>
                  </a:cubicBezTo>
                  <a:cubicBezTo>
                    <a:pt x="2072" y="942"/>
                    <a:pt x="1905" y="1591"/>
                    <a:pt x="2218" y="2198"/>
                  </a:cubicBezTo>
                  <a:cubicBezTo>
                    <a:pt x="2281" y="2302"/>
                    <a:pt x="2281" y="2449"/>
                    <a:pt x="2281" y="2595"/>
                  </a:cubicBezTo>
                  <a:cubicBezTo>
                    <a:pt x="2218" y="3139"/>
                    <a:pt x="2407" y="3662"/>
                    <a:pt x="2532" y="4185"/>
                  </a:cubicBezTo>
                  <a:cubicBezTo>
                    <a:pt x="2658" y="4708"/>
                    <a:pt x="2804" y="5231"/>
                    <a:pt x="2825" y="5776"/>
                  </a:cubicBezTo>
                  <a:cubicBezTo>
                    <a:pt x="2846" y="6466"/>
                    <a:pt x="3014" y="7115"/>
                    <a:pt x="3223" y="7763"/>
                  </a:cubicBezTo>
                  <a:cubicBezTo>
                    <a:pt x="3265" y="7952"/>
                    <a:pt x="3453" y="8098"/>
                    <a:pt x="3265" y="8391"/>
                  </a:cubicBezTo>
                  <a:cubicBezTo>
                    <a:pt x="2616" y="8265"/>
                    <a:pt x="2030" y="8475"/>
                    <a:pt x="1695" y="9123"/>
                  </a:cubicBezTo>
                  <a:cubicBezTo>
                    <a:pt x="1674" y="9144"/>
                    <a:pt x="1654" y="9186"/>
                    <a:pt x="1612" y="9186"/>
                  </a:cubicBezTo>
                  <a:cubicBezTo>
                    <a:pt x="1089" y="9416"/>
                    <a:pt x="858" y="9939"/>
                    <a:pt x="565" y="10379"/>
                  </a:cubicBezTo>
                  <a:cubicBezTo>
                    <a:pt x="126" y="11111"/>
                    <a:pt x="1" y="11948"/>
                    <a:pt x="42" y="12806"/>
                  </a:cubicBezTo>
                  <a:cubicBezTo>
                    <a:pt x="84" y="13099"/>
                    <a:pt x="210" y="13308"/>
                    <a:pt x="461" y="13475"/>
                  </a:cubicBezTo>
                  <a:cubicBezTo>
                    <a:pt x="1256" y="13957"/>
                    <a:pt x="1779" y="13957"/>
                    <a:pt x="2511" y="13413"/>
                  </a:cubicBezTo>
                  <a:cubicBezTo>
                    <a:pt x="3265" y="12848"/>
                    <a:pt x="4102" y="12262"/>
                    <a:pt x="4395" y="11278"/>
                  </a:cubicBezTo>
                  <a:cubicBezTo>
                    <a:pt x="4395" y="11237"/>
                    <a:pt x="4436" y="11216"/>
                    <a:pt x="4436" y="11195"/>
                  </a:cubicBezTo>
                  <a:cubicBezTo>
                    <a:pt x="4499" y="10923"/>
                    <a:pt x="4625" y="10672"/>
                    <a:pt x="4583" y="10400"/>
                  </a:cubicBezTo>
                  <a:cubicBezTo>
                    <a:pt x="4520" y="9981"/>
                    <a:pt x="4520" y="9625"/>
                    <a:pt x="4750" y="9249"/>
                  </a:cubicBezTo>
                  <a:cubicBezTo>
                    <a:pt x="4939" y="8998"/>
                    <a:pt x="4897" y="8663"/>
                    <a:pt x="4792" y="8370"/>
                  </a:cubicBezTo>
                  <a:cubicBezTo>
                    <a:pt x="4687" y="8098"/>
                    <a:pt x="4520" y="7889"/>
                    <a:pt x="4436" y="7638"/>
                  </a:cubicBezTo>
                  <a:cubicBezTo>
                    <a:pt x="4290" y="7115"/>
                    <a:pt x="4060" y="6612"/>
                    <a:pt x="4018" y="6089"/>
                  </a:cubicBezTo>
                  <a:cubicBezTo>
                    <a:pt x="3976" y="5273"/>
                    <a:pt x="3788" y="4499"/>
                    <a:pt x="3558" y="3704"/>
                  </a:cubicBezTo>
                  <a:cubicBezTo>
                    <a:pt x="3537" y="3599"/>
                    <a:pt x="3495" y="3474"/>
                    <a:pt x="3474" y="3327"/>
                  </a:cubicBezTo>
                  <a:cubicBezTo>
                    <a:pt x="3997" y="3369"/>
                    <a:pt x="4436" y="3453"/>
                    <a:pt x="4897" y="3495"/>
                  </a:cubicBezTo>
                  <a:cubicBezTo>
                    <a:pt x="5378" y="3558"/>
                    <a:pt x="5901" y="3432"/>
                    <a:pt x="6382" y="3641"/>
                  </a:cubicBezTo>
                  <a:cubicBezTo>
                    <a:pt x="6403" y="3788"/>
                    <a:pt x="6424" y="3913"/>
                    <a:pt x="6424" y="4060"/>
                  </a:cubicBezTo>
                  <a:cubicBezTo>
                    <a:pt x="6466" y="4478"/>
                    <a:pt x="6717" y="4729"/>
                    <a:pt x="7031" y="4939"/>
                  </a:cubicBezTo>
                  <a:cubicBezTo>
                    <a:pt x="7366" y="5148"/>
                    <a:pt x="7826" y="4918"/>
                    <a:pt x="7847" y="4520"/>
                  </a:cubicBezTo>
                  <a:cubicBezTo>
                    <a:pt x="7931" y="4374"/>
                    <a:pt x="7889" y="4269"/>
                    <a:pt x="7868" y="4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38"/>
          <p:cNvGrpSpPr/>
          <p:nvPr/>
        </p:nvGrpSpPr>
        <p:grpSpPr>
          <a:xfrm>
            <a:off x="101791" y="-22003"/>
            <a:ext cx="988333" cy="1056000"/>
            <a:chOff x="-3118700" y="2365900"/>
            <a:chExt cx="741250" cy="792000"/>
          </a:xfrm>
        </p:grpSpPr>
        <p:sp>
          <p:nvSpPr>
            <p:cNvPr id="416" name="Google Shape;416;p38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6" name="Google Shape;426;p38"/>
          <p:cNvGrpSpPr/>
          <p:nvPr/>
        </p:nvGrpSpPr>
        <p:grpSpPr>
          <a:xfrm>
            <a:off x="5666684" y="6279134"/>
            <a:ext cx="858600" cy="260900"/>
            <a:chOff x="806663" y="3241275"/>
            <a:chExt cx="643950" cy="195675"/>
          </a:xfrm>
        </p:grpSpPr>
        <p:sp>
          <p:nvSpPr>
            <p:cNvPr id="427" name="Google Shape;427;p38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361;p37"/>
          <p:cNvGrpSpPr/>
          <p:nvPr/>
        </p:nvGrpSpPr>
        <p:grpSpPr>
          <a:xfrm>
            <a:off x="11344719" y="5979843"/>
            <a:ext cx="1074400" cy="849714"/>
            <a:chOff x="-2314175" y="910675"/>
            <a:chExt cx="2012875" cy="1733025"/>
          </a:xfrm>
        </p:grpSpPr>
        <p:sp>
          <p:nvSpPr>
            <p:cNvPr id="45" name="Google Shape;362;p37"/>
            <p:cNvSpPr/>
            <p:nvPr/>
          </p:nvSpPr>
          <p:spPr>
            <a:xfrm>
              <a:off x="-2265025" y="2299475"/>
              <a:ext cx="747525" cy="219200"/>
            </a:xfrm>
            <a:custGeom>
              <a:avLst/>
              <a:gdLst/>
              <a:ahLst/>
              <a:cxnLst/>
              <a:rect l="l" t="t" r="r" b="b"/>
              <a:pathLst>
                <a:path w="29901" h="8768" extrusionOk="0">
                  <a:moveTo>
                    <a:pt x="2700" y="7847"/>
                  </a:moveTo>
                  <a:cubicBezTo>
                    <a:pt x="3098" y="7763"/>
                    <a:pt x="3453" y="7638"/>
                    <a:pt x="3830" y="7533"/>
                  </a:cubicBezTo>
                  <a:cubicBezTo>
                    <a:pt x="4834" y="7219"/>
                    <a:pt x="5839" y="6926"/>
                    <a:pt x="6885" y="6780"/>
                  </a:cubicBezTo>
                  <a:cubicBezTo>
                    <a:pt x="7533" y="6675"/>
                    <a:pt x="8182" y="6529"/>
                    <a:pt x="8852" y="6466"/>
                  </a:cubicBezTo>
                  <a:cubicBezTo>
                    <a:pt x="9898" y="6298"/>
                    <a:pt x="10944" y="6173"/>
                    <a:pt x="11990" y="6173"/>
                  </a:cubicBezTo>
                  <a:cubicBezTo>
                    <a:pt x="13831" y="6194"/>
                    <a:pt x="15715" y="6194"/>
                    <a:pt x="17577" y="6173"/>
                  </a:cubicBezTo>
                  <a:cubicBezTo>
                    <a:pt x="18560" y="6173"/>
                    <a:pt x="19564" y="6215"/>
                    <a:pt x="20527" y="6403"/>
                  </a:cubicBezTo>
                  <a:cubicBezTo>
                    <a:pt x="20757" y="6466"/>
                    <a:pt x="21008" y="6508"/>
                    <a:pt x="21238" y="6529"/>
                  </a:cubicBezTo>
                  <a:cubicBezTo>
                    <a:pt x="24021" y="6989"/>
                    <a:pt x="26762" y="7449"/>
                    <a:pt x="29440" y="8307"/>
                  </a:cubicBezTo>
                  <a:cubicBezTo>
                    <a:pt x="29587" y="8370"/>
                    <a:pt x="29733" y="8349"/>
                    <a:pt x="29901" y="8349"/>
                  </a:cubicBezTo>
                  <a:cubicBezTo>
                    <a:pt x="29399" y="7052"/>
                    <a:pt x="29064" y="5775"/>
                    <a:pt x="27767" y="5064"/>
                  </a:cubicBezTo>
                  <a:cubicBezTo>
                    <a:pt x="27495" y="5357"/>
                    <a:pt x="27118" y="5462"/>
                    <a:pt x="26679" y="5462"/>
                  </a:cubicBezTo>
                  <a:cubicBezTo>
                    <a:pt x="26386" y="5148"/>
                    <a:pt x="26155" y="4813"/>
                    <a:pt x="25842" y="4583"/>
                  </a:cubicBezTo>
                  <a:cubicBezTo>
                    <a:pt x="25465" y="4269"/>
                    <a:pt x="25088" y="3997"/>
                    <a:pt x="24837" y="3578"/>
                  </a:cubicBezTo>
                  <a:cubicBezTo>
                    <a:pt x="24712" y="3348"/>
                    <a:pt x="24461" y="3244"/>
                    <a:pt x="24189" y="3139"/>
                  </a:cubicBezTo>
                  <a:cubicBezTo>
                    <a:pt x="23833" y="3013"/>
                    <a:pt x="23477" y="2846"/>
                    <a:pt x="23205" y="2532"/>
                  </a:cubicBezTo>
                  <a:cubicBezTo>
                    <a:pt x="23017" y="2344"/>
                    <a:pt x="22745" y="2239"/>
                    <a:pt x="22515" y="2093"/>
                  </a:cubicBezTo>
                  <a:cubicBezTo>
                    <a:pt x="22305" y="1967"/>
                    <a:pt x="22075" y="1884"/>
                    <a:pt x="21887" y="1716"/>
                  </a:cubicBezTo>
                  <a:cubicBezTo>
                    <a:pt x="21531" y="1360"/>
                    <a:pt x="21113" y="1235"/>
                    <a:pt x="20611" y="1088"/>
                  </a:cubicBezTo>
                  <a:cubicBezTo>
                    <a:pt x="19481" y="816"/>
                    <a:pt x="18309" y="565"/>
                    <a:pt x="17242" y="105"/>
                  </a:cubicBezTo>
                  <a:cubicBezTo>
                    <a:pt x="17012" y="0"/>
                    <a:pt x="16719" y="0"/>
                    <a:pt x="16447" y="0"/>
                  </a:cubicBezTo>
                  <a:lnTo>
                    <a:pt x="11300" y="0"/>
                  </a:lnTo>
                  <a:cubicBezTo>
                    <a:pt x="11049" y="0"/>
                    <a:pt x="10756" y="21"/>
                    <a:pt x="10484" y="42"/>
                  </a:cubicBezTo>
                  <a:cubicBezTo>
                    <a:pt x="9479" y="210"/>
                    <a:pt x="8475" y="419"/>
                    <a:pt x="7450" y="565"/>
                  </a:cubicBezTo>
                  <a:cubicBezTo>
                    <a:pt x="6048" y="754"/>
                    <a:pt x="4751" y="1360"/>
                    <a:pt x="3432" y="1884"/>
                  </a:cubicBezTo>
                  <a:cubicBezTo>
                    <a:pt x="3265" y="2595"/>
                    <a:pt x="3014" y="3223"/>
                    <a:pt x="2575" y="3767"/>
                  </a:cubicBezTo>
                  <a:cubicBezTo>
                    <a:pt x="1884" y="4604"/>
                    <a:pt x="1424" y="5587"/>
                    <a:pt x="838" y="6508"/>
                  </a:cubicBezTo>
                  <a:cubicBezTo>
                    <a:pt x="419" y="7198"/>
                    <a:pt x="231" y="7930"/>
                    <a:pt x="1" y="8767"/>
                  </a:cubicBezTo>
                  <a:cubicBezTo>
                    <a:pt x="273" y="8684"/>
                    <a:pt x="503" y="8684"/>
                    <a:pt x="650" y="8579"/>
                  </a:cubicBezTo>
                  <a:cubicBezTo>
                    <a:pt x="1319" y="8161"/>
                    <a:pt x="1989" y="7993"/>
                    <a:pt x="2700" y="78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3;p37"/>
            <p:cNvSpPr/>
            <p:nvPr/>
          </p:nvSpPr>
          <p:spPr>
            <a:xfrm>
              <a:off x="-1461025" y="2493025"/>
              <a:ext cx="621975" cy="109875"/>
            </a:xfrm>
            <a:custGeom>
              <a:avLst/>
              <a:gdLst/>
              <a:ahLst/>
              <a:cxnLst/>
              <a:rect l="l" t="t" r="r" b="b"/>
              <a:pathLst>
                <a:path w="24879" h="4395" extrusionOk="0">
                  <a:moveTo>
                    <a:pt x="24000" y="1779"/>
                  </a:moveTo>
                  <a:cubicBezTo>
                    <a:pt x="22765" y="1402"/>
                    <a:pt x="21636" y="879"/>
                    <a:pt x="20401" y="753"/>
                  </a:cubicBezTo>
                  <a:cubicBezTo>
                    <a:pt x="19439" y="649"/>
                    <a:pt x="18497" y="523"/>
                    <a:pt x="17555" y="356"/>
                  </a:cubicBezTo>
                  <a:cubicBezTo>
                    <a:pt x="16363" y="188"/>
                    <a:pt x="15170" y="84"/>
                    <a:pt x="13977" y="105"/>
                  </a:cubicBezTo>
                  <a:cubicBezTo>
                    <a:pt x="12910" y="126"/>
                    <a:pt x="11822" y="105"/>
                    <a:pt x="10734" y="105"/>
                  </a:cubicBezTo>
                  <a:cubicBezTo>
                    <a:pt x="9249" y="0"/>
                    <a:pt x="7826" y="42"/>
                    <a:pt x="6319" y="209"/>
                  </a:cubicBezTo>
                  <a:cubicBezTo>
                    <a:pt x="5629" y="293"/>
                    <a:pt x="4980" y="419"/>
                    <a:pt x="4353" y="649"/>
                  </a:cubicBezTo>
                  <a:cubicBezTo>
                    <a:pt x="3662" y="921"/>
                    <a:pt x="3369" y="1088"/>
                    <a:pt x="3034" y="1758"/>
                  </a:cubicBezTo>
                  <a:cubicBezTo>
                    <a:pt x="2993" y="1821"/>
                    <a:pt x="3097" y="1967"/>
                    <a:pt x="3181" y="1883"/>
                  </a:cubicBezTo>
                  <a:cubicBezTo>
                    <a:pt x="4332" y="1151"/>
                    <a:pt x="6026" y="1339"/>
                    <a:pt x="7366" y="1256"/>
                  </a:cubicBezTo>
                  <a:cubicBezTo>
                    <a:pt x="8726" y="1172"/>
                    <a:pt x="10086" y="1297"/>
                    <a:pt x="11446" y="1402"/>
                  </a:cubicBezTo>
                  <a:cubicBezTo>
                    <a:pt x="12387" y="1486"/>
                    <a:pt x="13266" y="1695"/>
                    <a:pt x="14187" y="1883"/>
                  </a:cubicBezTo>
                  <a:cubicBezTo>
                    <a:pt x="13057" y="1800"/>
                    <a:pt x="11927" y="1695"/>
                    <a:pt x="10818" y="1611"/>
                  </a:cubicBezTo>
                  <a:cubicBezTo>
                    <a:pt x="9186" y="1507"/>
                    <a:pt x="7575" y="1381"/>
                    <a:pt x="5943" y="1695"/>
                  </a:cubicBezTo>
                  <a:cubicBezTo>
                    <a:pt x="5692" y="1758"/>
                    <a:pt x="5399" y="1758"/>
                    <a:pt x="5127" y="1758"/>
                  </a:cubicBezTo>
                  <a:cubicBezTo>
                    <a:pt x="3537" y="1674"/>
                    <a:pt x="2051" y="2134"/>
                    <a:pt x="524" y="2511"/>
                  </a:cubicBezTo>
                  <a:cubicBezTo>
                    <a:pt x="377" y="2532"/>
                    <a:pt x="252" y="2657"/>
                    <a:pt x="0" y="2804"/>
                  </a:cubicBezTo>
                  <a:cubicBezTo>
                    <a:pt x="210" y="2909"/>
                    <a:pt x="314" y="2971"/>
                    <a:pt x="419" y="2971"/>
                  </a:cubicBezTo>
                  <a:cubicBezTo>
                    <a:pt x="670" y="2950"/>
                    <a:pt x="900" y="2929"/>
                    <a:pt x="1130" y="2825"/>
                  </a:cubicBezTo>
                  <a:cubicBezTo>
                    <a:pt x="1528" y="2657"/>
                    <a:pt x="1946" y="2616"/>
                    <a:pt x="2365" y="2616"/>
                  </a:cubicBezTo>
                  <a:cubicBezTo>
                    <a:pt x="5796" y="2595"/>
                    <a:pt x="9228" y="2532"/>
                    <a:pt x="12680" y="2511"/>
                  </a:cubicBezTo>
                  <a:cubicBezTo>
                    <a:pt x="13350" y="2511"/>
                    <a:pt x="14061" y="2532"/>
                    <a:pt x="14731" y="2637"/>
                  </a:cubicBezTo>
                  <a:cubicBezTo>
                    <a:pt x="15589" y="2762"/>
                    <a:pt x="16467" y="2825"/>
                    <a:pt x="17346" y="2804"/>
                  </a:cubicBezTo>
                  <a:cubicBezTo>
                    <a:pt x="17576" y="2804"/>
                    <a:pt x="17848" y="2804"/>
                    <a:pt x="18079" y="2825"/>
                  </a:cubicBezTo>
                  <a:cubicBezTo>
                    <a:pt x="20150" y="3181"/>
                    <a:pt x="22242" y="3536"/>
                    <a:pt x="24230" y="4206"/>
                  </a:cubicBezTo>
                  <a:cubicBezTo>
                    <a:pt x="24418" y="4269"/>
                    <a:pt x="24628" y="4310"/>
                    <a:pt x="24879" y="4394"/>
                  </a:cubicBezTo>
                  <a:cubicBezTo>
                    <a:pt x="24669" y="3432"/>
                    <a:pt x="24125" y="2657"/>
                    <a:pt x="24000" y="1779"/>
                  </a:cubicBezTo>
                  <a:close/>
                  <a:moveTo>
                    <a:pt x="23100" y="3369"/>
                  </a:moveTo>
                  <a:cubicBezTo>
                    <a:pt x="23037" y="3453"/>
                    <a:pt x="22828" y="3536"/>
                    <a:pt x="22724" y="3494"/>
                  </a:cubicBezTo>
                  <a:cubicBezTo>
                    <a:pt x="22200" y="3369"/>
                    <a:pt x="21698" y="3181"/>
                    <a:pt x="21175" y="3055"/>
                  </a:cubicBezTo>
                  <a:cubicBezTo>
                    <a:pt x="20464" y="2867"/>
                    <a:pt x="19752" y="2699"/>
                    <a:pt x="19020" y="2553"/>
                  </a:cubicBezTo>
                  <a:cubicBezTo>
                    <a:pt x="19229" y="2532"/>
                    <a:pt x="19439" y="2511"/>
                    <a:pt x="19627" y="2406"/>
                  </a:cubicBezTo>
                  <a:cubicBezTo>
                    <a:pt x="19836" y="2302"/>
                    <a:pt x="19878" y="2009"/>
                    <a:pt x="19773" y="1821"/>
                  </a:cubicBezTo>
                  <a:cubicBezTo>
                    <a:pt x="20694" y="2030"/>
                    <a:pt x="21615" y="2302"/>
                    <a:pt x="22535" y="2595"/>
                  </a:cubicBezTo>
                  <a:cubicBezTo>
                    <a:pt x="22724" y="2637"/>
                    <a:pt x="22891" y="2762"/>
                    <a:pt x="23058" y="2909"/>
                  </a:cubicBezTo>
                  <a:cubicBezTo>
                    <a:pt x="23184" y="3013"/>
                    <a:pt x="23247" y="3243"/>
                    <a:pt x="23100" y="33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4;p37"/>
            <p:cNvSpPr/>
            <p:nvPr/>
          </p:nvSpPr>
          <p:spPr>
            <a:xfrm>
              <a:off x="-2009750" y="2479425"/>
              <a:ext cx="9450" cy="1075"/>
            </a:xfrm>
            <a:custGeom>
              <a:avLst/>
              <a:gdLst/>
              <a:ahLst/>
              <a:cxnLst/>
              <a:rect l="l" t="t" r="r" b="b"/>
              <a:pathLst>
                <a:path w="378" h="43" extrusionOk="0">
                  <a:moveTo>
                    <a:pt x="1" y="42"/>
                  </a:moveTo>
                  <a:lnTo>
                    <a:pt x="377" y="42"/>
                  </a:lnTo>
                  <a:lnTo>
                    <a:pt x="37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5;p37"/>
            <p:cNvSpPr/>
            <p:nvPr/>
          </p:nvSpPr>
          <p:spPr>
            <a:xfrm>
              <a:off x="-2285950" y="2359100"/>
              <a:ext cx="1445325" cy="228100"/>
            </a:xfrm>
            <a:custGeom>
              <a:avLst/>
              <a:gdLst/>
              <a:ahLst/>
              <a:cxnLst/>
              <a:rect l="l" t="t" r="r" b="b"/>
              <a:pathLst>
                <a:path w="57813" h="9124" extrusionOk="0">
                  <a:moveTo>
                    <a:pt x="32746" y="7261"/>
                  </a:moveTo>
                  <a:lnTo>
                    <a:pt x="32956" y="7261"/>
                  </a:lnTo>
                  <a:cubicBezTo>
                    <a:pt x="33793" y="7031"/>
                    <a:pt x="34630" y="6759"/>
                    <a:pt x="35404" y="6341"/>
                  </a:cubicBezTo>
                  <a:cubicBezTo>
                    <a:pt x="35759" y="6173"/>
                    <a:pt x="36115" y="6027"/>
                    <a:pt x="36492" y="5901"/>
                  </a:cubicBezTo>
                  <a:cubicBezTo>
                    <a:pt x="38187" y="5294"/>
                    <a:pt x="39965" y="4960"/>
                    <a:pt x="41764" y="4750"/>
                  </a:cubicBezTo>
                  <a:cubicBezTo>
                    <a:pt x="42706" y="4646"/>
                    <a:pt x="43710" y="4625"/>
                    <a:pt x="44652" y="4646"/>
                  </a:cubicBezTo>
                  <a:cubicBezTo>
                    <a:pt x="46263" y="4646"/>
                    <a:pt x="47895" y="4541"/>
                    <a:pt x="49506" y="4750"/>
                  </a:cubicBezTo>
                  <a:cubicBezTo>
                    <a:pt x="50092" y="4834"/>
                    <a:pt x="50636" y="4876"/>
                    <a:pt x="51222" y="4960"/>
                  </a:cubicBezTo>
                  <a:cubicBezTo>
                    <a:pt x="53168" y="5169"/>
                    <a:pt x="55093" y="5504"/>
                    <a:pt x="56913" y="6236"/>
                  </a:cubicBezTo>
                  <a:cubicBezTo>
                    <a:pt x="57185" y="6341"/>
                    <a:pt x="57457" y="6424"/>
                    <a:pt x="57813" y="6529"/>
                  </a:cubicBezTo>
                  <a:cubicBezTo>
                    <a:pt x="57813" y="6382"/>
                    <a:pt x="57813" y="6278"/>
                    <a:pt x="57771" y="6215"/>
                  </a:cubicBezTo>
                  <a:cubicBezTo>
                    <a:pt x="57520" y="5776"/>
                    <a:pt x="57248" y="5336"/>
                    <a:pt x="56976" y="4918"/>
                  </a:cubicBezTo>
                  <a:cubicBezTo>
                    <a:pt x="56474" y="4144"/>
                    <a:pt x="55930" y="3453"/>
                    <a:pt x="55449" y="2658"/>
                  </a:cubicBezTo>
                  <a:cubicBezTo>
                    <a:pt x="55239" y="2323"/>
                    <a:pt x="55009" y="2114"/>
                    <a:pt x="54674" y="1988"/>
                  </a:cubicBezTo>
                  <a:cubicBezTo>
                    <a:pt x="53733" y="1612"/>
                    <a:pt x="52770" y="1193"/>
                    <a:pt x="51808" y="859"/>
                  </a:cubicBezTo>
                  <a:cubicBezTo>
                    <a:pt x="50552" y="419"/>
                    <a:pt x="49255" y="147"/>
                    <a:pt x="47916" y="126"/>
                  </a:cubicBezTo>
                  <a:cubicBezTo>
                    <a:pt x="45928" y="105"/>
                    <a:pt x="43941" y="1"/>
                    <a:pt x="41953" y="273"/>
                  </a:cubicBezTo>
                  <a:cubicBezTo>
                    <a:pt x="40572" y="482"/>
                    <a:pt x="39128" y="566"/>
                    <a:pt x="37768" y="1005"/>
                  </a:cubicBezTo>
                  <a:cubicBezTo>
                    <a:pt x="37412" y="1152"/>
                    <a:pt x="37015" y="1214"/>
                    <a:pt x="36617" y="1277"/>
                  </a:cubicBezTo>
                  <a:cubicBezTo>
                    <a:pt x="35885" y="1361"/>
                    <a:pt x="35215" y="1591"/>
                    <a:pt x="34546" y="1884"/>
                  </a:cubicBezTo>
                  <a:cubicBezTo>
                    <a:pt x="34190" y="2030"/>
                    <a:pt x="33814" y="2198"/>
                    <a:pt x="33458" y="2302"/>
                  </a:cubicBezTo>
                  <a:cubicBezTo>
                    <a:pt x="32809" y="2470"/>
                    <a:pt x="32286" y="2888"/>
                    <a:pt x="31721" y="3244"/>
                  </a:cubicBezTo>
                  <a:cubicBezTo>
                    <a:pt x="31365" y="3474"/>
                    <a:pt x="31198" y="3809"/>
                    <a:pt x="31261" y="4227"/>
                  </a:cubicBezTo>
                  <a:cubicBezTo>
                    <a:pt x="31303" y="4604"/>
                    <a:pt x="31386" y="4939"/>
                    <a:pt x="31512" y="5273"/>
                  </a:cubicBezTo>
                  <a:cubicBezTo>
                    <a:pt x="31700" y="5713"/>
                    <a:pt x="31909" y="6173"/>
                    <a:pt x="32119" y="6592"/>
                  </a:cubicBezTo>
                  <a:cubicBezTo>
                    <a:pt x="32223" y="6759"/>
                    <a:pt x="32349" y="6947"/>
                    <a:pt x="32453" y="7136"/>
                  </a:cubicBezTo>
                  <a:cubicBezTo>
                    <a:pt x="31679" y="6634"/>
                    <a:pt x="30759" y="6445"/>
                    <a:pt x="29838" y="6278"/>
                  </a:cubicBezTo>
                  <a:cubicBezTo>
                    <a:pt x="28562" y="5985"/>
                    <a:pt x="27264" y="5797"/>
                    <a:pt x="25946" y="5671"/>
                  </a:cubicBezTo>
                  <a:cubicBezTo>
                    <a:pt x="24879" y="5566"/>
                    <a:pt x="23770" y="5483"/>
                    <a:pt x="22682" y="5462"/>
                  </a:cubicBezTo>
                  <a:cubicBezTo>
                    <a:pt x="20883" y="5273"/>
                    <a:pt x="19041" y="5169"/>
                    <a:pt x="17242" y="5085"/>
                  </a:cubicBezTo>
                  <a:cubicBezTo>
                    <a:pt x="15882" y="5043"/>
                    <a:pt x="14543" y="5064"/>
                    <a:pt x="13183" y="5064"/>
                  </a:cubicBezTo>
                  <a:cubicBezTo>
                    <a:pt x="11781" y="5043"/>
                    <a:pt x="10316" y="4918"/>
                    <a:pt x="8914" y="5085"/>
                  </a:cubicBezTo>
                  <a:cubicBezTo>
                    <a:pt x="7910" y="5232"/>
                    <a:pt x="6885" y="5399"/>
                    <a:pt x="5860" y="5608"/>
                  </a:cubicBezTo>
                  <a:cubicBezTo>
                    <a:pt x="5316" y="5692"/>
                    <a:pt x="4730" y="5776"/>
                    <a:pt x="4186" y="5901"/>
                  </a:cubicBezTo>
                  <a:cubicBezTo>
                    <a:pt x="3349" y="6090"/>
                    <a:pt x="2575" y="6403"/>
                    <a:pt x="1779" y="6717"/>
                  </a:cubicBezTo>
                  <a:cubicBezTo>
                    <a:pt x="1256" y="6926"/>
                    <a:pt x="524" y="7157"/>
                    <a:pt x="189" y="7659"/>
                  </a:cubicBezTo>
                  <a:cubicBezTo>
                    <a:pt x="1" y="7910"/>
                    <a:pt x="294" y="8224"/>
                    <a:pt x="587" y="8161"/>
                  </a:cubicBezTo>
                  <a:cubicBezTo>
                    <a:pt x="943" y="8077"/>
                    <a:pt x="1319" y="7952"/>
                    <a:pt x="1654" y="7847"/>
                  </a:cubicBezTo>
                  <a:cubicBezTo>
                    <a:pt x="2198" y="7868"/>
                    <a:pt x="2721" y="7742"/>
                    <a:pt x="3265" y="7575"/>
                  </a:cubicBezTo>
                  <a:cubicBezTo>
                    <a:pt x="2700" y="7805"/>
                    <a:pt x="2114" y="8056"/>
                    <a:pt x="1528" y="8224"/>
                  </a:cubicBezTo>
                  <a:cubicBezTo>
                    <a:pt x="1466" y="8224"/>
                    <a:pt x="1424" y="8224"/>
                    <a:pt x="1361" y="8266"/>
                  </a:cubicBezTo>
                  <a:cubicBezTo>
                    <a:pt x="1277" y="8286"/>
                    <a:pt x="1215" y="8307"/>
                    <a:pt x="1152" y="8328"/>
                  </a:cubicBezTo>
                  <a:cubicBezTo>
                    <a:pt x="754" y="8496"/>
                    <a:pt x="817" y="9061"/>
                    <a:pt x="1256" y="9061"/>
                  </a:cubicBezTo>
                  <a:cubicBezTo>
                    <a:pt x="2407" y="9123"/>
                    <a:pt x="3621" y="8496"/>
                    <a:pt x="4709" y="8161"/>
                  </a:cubicBezTo>
                  <a:cubicBezTo>
                    <a:pt x="5985" y="7763"/>
                    <a:pt x="7324" y="7554"/>
                    <a:pt x="8642" y="7345"/>
                  </a:cubicBezTo>
                  <a:cubicBezTo>
                    <a:pt x="10023" y="7136"/>
                    <a:pt x="11404" y="6843"/>
                    <a:pt x="12827" y="6696"/>
                  </a:cubicBezTo>
                  <a:cubicBezTo>
                    <a:pt x="14187" y="6529"/>
                    <a:pt x="15568" y="6613"/>
                    <a:pt x="16949" y="6613"/>
                  </a:cubicBezTo>
                  <a:cubicBezTo>
                    <a:pt x="18393" y="6613"/>
                    <a:pt x="19837" y="6613"/>
                    <a:pt x="21259" y="6634"/>
                  </a:cubicBezTo>
                  <a:cubicBezTo>
                    <a:pt x="22410" y="6738"/>
                    <a:pt x="23540" y="6843"/>
                    <a:pt x="24691" y="6968"/>
                  </a:cubicBezTo>
                  <a:cubicBezTo>
                    <a:pt x="26051" y="7136"/>
                    <a:pt x="27202" y="7491"/>
                    <a:pt x="28478" y="7952"/>
                  </a:cubicBezTo>
                  <a:cubicBezTo>
                    <a:pt x="29064" y="8119"/>
                    <a:pt x="29671" y="8224"/>
                    <a:pt x="30236" y="8328"/>
                  </a:cubicBezTo>
                  <a:cubicBezTo>
                    <a:pt x="30780" y="8433"/>
                    <a:pt x="31303" y="8642"/>
                    <a:pt x="31889" y="8705"/>
                  </a:cubicBezTo>
                  <a:cubicBezTo>
                    <a:pt x="32181" y="8726"/>
                    <a:pt x="32349" y="8600"/>
                    <a:pt x="32453" y="8412"/>
                  </a:cubicBezTo>
                  <a:cubicBezTo>
                    <a:pt x="32935" y="8328"/>
                    <a:pt x="33270" y="7680"/>
                    <a:pt x="32746" y="72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6;p37"/>
            <p:cNvSpPr/>
            <p:nvPr/>
          </p:nvSpPr>
          <p:spPr>
            <a:xfrm>
              <a:off x="-1738275" y="928450"/>
              <a:ext cx="1032625" cy="640825"/>
            </a:xfrm>
            <a:custGeom>
              <a:avLst/>
              <a:gdLst/>
              <a:ahLst/>
              <a:cxnLst/>
              <a:rect l="l" t="t" r="r" b="b"/>
              <a:pathLst>
                <a:path w="41305" h="25633" extrusionOk="0">
                  <a:moveTo>
                    <a:pt x="27181" y="17995"/>
                  </a:moveTo>
                  <a:cubicBezTo>
                    <a:pt x="26595" y="18372"/>
                    <a:pt x="26407" y="18978"/>
                    <a:pt x="26114" y="19481"/>
                  </a:cubicBezTo>
                  <a:cubicBezTo>
                    <a:pt x="25904" y="19564"/>
                    <a:pt x="25695" y="19627"/>
                    <a:pt x="25528" y="19732"/>
                  </a:cubicBezTo>
                  <a:cubicBezTo>
                    <a:pt x="25402" y="19836"/>
                    <a:pt x="25277" y="19983"/>
                    <a:pt x="25172" y="20108"/>
                  </a:cubicBezTo>
                  <a:cubicBezTo>
                    <a:pt x="24963" y="20422"/>
                    <a:pt x="24775" y="20778"/>
                    <a:pt x="24544" y="21071"/>
                  </a:cubicBezTo>
                  <a:cubicBezTo>
                    <a:pt x="24126" y="21594"/>
                    <a:pt x="23561" y="21740"/>
                    <a:pt x="22912" y="21573"/>
                  </a:cubicBezTo>
                  <a:cubicBezTo>
                    <a:pt x="21866" y="21217"/>
                    <a:pt x="20987" y="20694"/>
                    <a:pt x="20674" y="19564"/>
                  </a:cubicBezTo>
                  <a:cubicBezTo>
                    <a:pt x="20611" y="19376"/>
                    <a:pt x="20548" y="19209"/>
                    <a:pt x="20443" y="19062"/>
                  </a:cubicBezTo>
                  <a:cubicBezTo>
                    <a:pt x="20067" y="18623"/>
                    <a:pt x="20025" y="18100"/>
                    <a:pt x="20025" y="17535"/>
                  </a:cubicBezTo>
                  <a:cubicBezTo>
                    <a:pt x="20025" y="17012"/>
                    <a:pt x="20025" y="16509"/>
                    <a:pt x="19983" y="15986"/>
                  </a:cubicBezTo>
                  <a:cubicBezTo>
                    <a:pt x="19962" y="15610"/>
                    <a:pt x="19565" y="15421"/>
                    <a:pt x="19293" y="15693"/>
                  </a:cubicBezTo>
                  <a:cubicBezTo>
                    <a:pt x="18728" y="16154"/>
                    <a:pt x="18079" y="16488"/>
                    <a:pt x="17577" y="16991"/>
                  </a:cubicBezTo>
                  <a:cubicBezTo>
                    <a:pt x="17096" y="17493"/>
                    <a:pt x="16531" y="17911"/>
                    <a:pt x="15966" y="18267"/>
                  </a:cubicBezTo>
                  <a:cubicBezTo>
                    <a:pt x="15589" y="18518"/>
                    <a:pt x="15150" y="18413"/>
                    <a:pt x="14731" y="18330"/>
                  </a:cubicBezTo>
                  <a:cubicBezTo>
                    <a:pt x="14585" y="18309"/>
                    <a:pt x="14417" y="18162"/>
                    <a:pt x="14271" y="18079"/>
                  </a:cubicBezTo>
                  <a:cubicBezTo>
                    <a:pt x="14062" y="17158"/>
                    <a:pt x="14083" y="15777"/>
                    <a:pt x="14334" y="14940"/>
                  </a:cubicBezTo>
                  <a:cubicBezTo>
                    <a:pt x="14438" y="14584"/>
                    <a:pt x="14522" y="14187"/>
                    <a:pt x="14585" y="13789"/>
                  </a:cubicBezTo>
                  <a:cubicBezTo>
                    <a:pt x="14606" y="13664"/>
                    <a:pt x="14543" y="13517"/>
                    <a:pt x="14522" y="13350"/>
                  </a:cubicBezTo>
                  <a:cubicBezTo>
                    <a:pt x="14480" y="13141"/>
                    <a:pt x="14187" y="13036"/>
                    <a:pt x="13999" y="13141"/>
                  </a:cubicBezTo>
                  <a:cubicBezTo>
                    <a:pt x="13811" y="13245"/>
                    <a:pt x="13664" y="13413"/>
                    <a:pt x="13497" y="13538"/>
                  </a:cubicBezTo>
                  <a:cubicBezTo>
                    <a:pt x="12974" y="14061"/>
                    <a:pt x="12492" y="14563"/>
                    <a:pt x="11865" y="14919"/>
                  </a:cubicBezTo>
                  <a:cubicBezTo>
                    <a:pt x="11593" y="15087"/>
                    <a:pt x="11404" y="15317"/>
                    <a:pt x="11174" y="15526"/>
                  </a:cubicBezTo>
                  <a:cubicBezTo>
                    <a:pt x="10400" y="16237"/>
                    <a:pt x="9521" y="16802"/>
                    <a:pt x="8580" y="17325"/>
                  </a:cubicBezTo>
                  <a:cubicBezTo>
                    <a:pt x="8140" y="17597"/>
                    <a:pt x="7680" y="17597"/>
                    <a:pt x="7199" y="17576"/>
                  </a:cubicBezTo>
                  <a:cubicBezTo>
                    <a:pt x="6759" y="17514"/>
                    <a:pt x="6571" y="17325"/>
                    <a:pt x="6550" y="16865"/>
                  </a:cubicBezTo>
                  <a:cubicBezTo>
                    <a:pt x="6529" y="16112"/>
                    <a:pt x="6655" y="15380"/>
                    <a:pt x="7094" y="14710"/>
                  </a:cubicBezTo>
                  <a:cubicBezTo>
                    <a:pt x="7638" y="13957"/>
                    <a:pt x="8057" y="13120"/>
                    <a:pt x="8726" y="12450"/>
                  </a:cubicBezTo>
                  <a:cubicBezTo>
                    <a:pt x="8894" y="12241"/>
                    <a:pt x="8998" y="11927"/>
                    <a:pt x="9103" y="11655"/>
                  </a:cubicBezTo>
                  <a:cubicBezTo>
                    <a:pt x="9186" y="11425"/>
                    <a:pt x="8935" y="11153"/>
                    <a:pt x="8684" y="11216"/>
                  </a:cubicBezTo>
                  <a:cubicBezTo>
                    <a:pt x="8454" y="11258"/>
                    <a:pt x="8224" y="11341"/>
                    <a:pt x="8015" y="11446"/>
                  </a:cubicBezTo>
                  <a:cubicBezTo>
                    <a:pt x="6529" y="12178"/>
                    <a:pt x="5064" y="12931"/>
                    <a:pt x="3600" y="13706"/>
                  </a:cubicBezTo>
                  <a:cubicBezTo>
                    <a:pt x="3140" y="13936"/>
                    <a:pt x="2721" y="14082"/>
                    <a:pt x="2240" y="14061"/>
                  </a:cubicBezTo>
                  <a:cubicBezTo>
                    <a:pt x="1675" y="14040"/>
                    <a:pt x="1152" y="14061"/>
                    <a:pt x="608" y="14040"/>
                  </a:cubicBezTo>
                  <a:cubicBezTo>
                    <a:pt x="189" y="14019"/>
                    <a:pt x="64" y="13831"/>
                    <a:pt x="43" y="13392"/>
                  </a:cubicBezTo>
                  <a:cubicBezTo>
                    <a:pt x="1" y="13036"/>
                    <a:pt x="147" y="12785"/>
                    <a:pt x="315" y="12471"/>
                  </a:cubicBezTo>
                  <a:cubicBezTo>
                    <a:pt x="943" y="11446"/>
                    <a:pt x="1863" y="10797"/>
                    <a:pt x="2868" y="10211"/>
                  </a:cubicBezTo>
                  <a:cubicBezTo>
                    <a:pt x="3725" y="9730"/>
                    <a:pt x="4646" y="9521"/>
                    <a:pt x="5609" y="9458"/>
                  </a:cubicBezTo>
                  <a:cubicBezTo>
                    <a:pt x="6006" y="9437"/>
                    <a:pt x="6383" y="9416"/>
                    <a:pt x="6759" y="9333"/>
                  </a:cubicBezTo>
                  <a:cubicBezTo>
                    <a:pt x="7010" y="9270"/>
                    <a:pt x="7073" y="9102"/>
                    <a:pt x="6948" y="8830"/>
                  </a:cubicBezTo>
                  <a:cubicBezTo>
                    <a:pt x="6173" y="8809"/>
                    <a:pt x="5420" y="8747"/>
                    <a:pt x="4646" y="8726"/>
                  </a:cubicBezTo>
                  <a:cubicBezTo>
                    <a:pt x="4248" y="8726"/>
                    <a:pt x="3935" y="8579"/>
                    <a:pt x="3767" y="8203"/>
                  </a:cubicBezTo>
                  <a:cubicBezTo>
                    <a:pt x="3725" y="8098"/>
                    <a:pt x="3663" y="7973"/>
                    <a:pt x="3600" y="7889"/>
                  </a:cubicBezTo>
                  <a:cubicBezTo>
                    <a:pt x="2805" y="7157"/>
                    <a:pt x="2930" y="6194"/>
                    <a:pt x="3035" y="5273"/>
                  </a:cubicBezTo>
                  <a:cubicBezTo>
                    <a:pt x="3098" y="4708"/>
                    <a:pt x="3391" y="4185"/>
                    <a:pt x="3914" y="3830"/>
                  </a:cubicBezTo>
                  <a:cubicBezTo>
                    <a:pt x="4039" y="3767"/>
                    <a:pt x="4165" y="3662"/>
                    <a:pt x="4248" y="3558"/>
                  </a:cubicBezTo>
                  <a:cubicBezTo>
                    <a:pt x="4772" y="2993"/>
                    <a:pt x="5441" y="2951"/>
                    <a:pt x="6173" y="2993"/>
                  </a:cubicBezTo>
                  <a:cubicBezTo>
                    <a:pt x="6278" y="2993"/>
                    <a:pt x="6445" y="3035"/>
                    <a:pt x="6529" y="3076"/>
                  </a:cubicBezTo>
                  <a:cubicBezTo>
                    <a:pt x="7052" y="3411"/>
                    <a:pt x="7701" y="3558"/>
                    <a:pt x="8161" y="3997"/>
                  </a:cubicBezTo>
                  <a:cubicBezTo>
                    <a:pt x="8245" y="4039"/>
                    <a:pt x="8308" y="4123"/>
                    <a:pt x="8370" y="4144"/>
                  </a:cubicBezTo>
                  <a:cubicBezTo>
                    <a:pt x="8873" y="4311"/>
                    <a:pt x="9291" y="4541"/>
                    <a:pt x="9605" y="5022"/>
                  </a:cubicBezTo>
                  <a:cubicBezTo>
                    <a:pt x="9730" y="4918"/>
                    <a:pt x="9814" y="4855"/>
                    <a:pt x="9940" y="4771"/>
                  </a:cubicBezTo>
                  <a:cubicBezTo>
                    <a:pt x="9689" y="4562"/>
                    <a:pt x="9458" y="4395"/>
                    <a:pt x="9270" y="4185"/>
                  </a:cubicBezTo>
                  <a:cubicBezTo>
                    <a:pt x="9082" y="3976"/>
                    <a:pt x="8977" y="3704"/>
                    <a:pt x="8852" y="3495"/>
                  </a:cubicBezTo>
                  <a:cubicBezTo>
                    <a:pt x="8684" y="3286"/>
                    <a:pt x="8663" y="3055"/>
                    <a:pt x="8663" y="2825"/>
                  </a:cubicBezTo>
                  <a:cubicBezTo>
                    <a:pt x="8663" y="2616"/>
                    <a:pt x="8684" y="2407"/>
                    <a:pt x="8663" y="2198"/>
                  </a:cubicBezTo>
                  <a:cubicBezTo>
                    <a:pt x="8538" y="1361"/>
                    <a:pt x="9166" y="440"/>
                    <a:pt x="10086" y="126"/>
                  </a:cubicBezTo>
                  <a:cubicBezTo>
                    <a:pt x="10421" y="1"/>
                    <a:pt x="10735" y="22"/>
                    <a:pt x="10986" y="252"/>
                  </a:cubicBezTo>
                  <a:cubicBezTo>
                    <a:pt x="11279" y="524"/>
                    <a:pt x="11593" y="775"/>
                    <a:pt x="11802" y="1089"/>
                  </a:cubicBezTo>
                  <a:cubicBezTo>
                    <a:pt x="12513" y="2051"/>
                    <a:pt x="13162" y="3076"/>
                    <a:pt x="13559" y="4227"/>
                  </a:cubicBezTo>
                  <a:cubicBezTo>
                    <a:pt x="13601" y="4353"/>
                    <a:pt x="13685" y="4520"/>
                    <a:pt x="13769" y="4625"/>
                  </a:cubicBezTo>
                  <a:cubicBezTo>
                    <a:pt x="14020" y="4939"/>
                    <a:pt x="14313" y="4960"/>
                    <a:pt x="14627" y="4708"/>
                  </a:cubicBezTo>
                  <a:cubicBezTo>
                    <a:pt x="14940" y="4436"/>
                    <a:pt x="15171" y="4144"/>
                    <a:pt x="15317" y="3767"/>
                  </a:cubicBezTo>
                  <a:cubicBezTo>
                    <a:pt x="15464" y="3181"/>
                    <a:pt x="15798" y="2742"/>
                    <a:pt x="16217" y="2323"/>
                  </a:cubicBezTo>
                  <a:lnTo>
                    <a:pt x="17242" y="1298"/>
                  </a:lnTo>
                  <a:cubicBezTo>
                    <a:pt x="17891" y="649"/>
                    <a:pt x="18623" y="273"/>
                    <a:pt x="19606" y="335"/>
                  </a:cubicBezTo>
                  <a:cubicBezTo>
                    <a:pt x="20150" y="356"/>
                    <a:pt x="20674" y="356"/>
                    <a:pt x="21218" y="335"/>
                  </a:cubicBezTo>
                  <a:cubicBezTo>
                    <a:pt x="21552" y="335"/>
                    <a:pt x="21866" y="419"/>
                    <a:pt x="22159" y="628"/>
                  </a:cubicBezTo>
                  <a:cubicBezTo>
                    <a:pt x="22473" y="859"/>
                    <a:pt x="22808" y="1047"/>
                    <a:pt x="23122" y="1277"/>
                  </a:cubicBezTo>
                  <a:cubicBezTo>
                    <a:pt x="23938" y="1926"/>
                    <a:pt x="24461" y="2742"/>
                    <a:pt x="24377" y="3830"/>
                  </a:cubicBezTo>
                  <a:cubicBezTo>
                    <a:pt x="24356" y="4353"/>
                    <a:pt x="24461" y="4918"/>
                    <a:pt x="24147" y="5399"/>
                  </a:cubicBezTo>
                  <a:cubicBezTo>
                    <a:pt x="24042" y="5566"/>
                    <a:pt x="24147" y="5776"/>
                    <a:pt x="24272" y="5901"/>
                  </a:cubicBezTo>
                  <a:cubicBezTo>
                    <a:pt x="24419" y="6027"/>
                    <a:pt x="24628" y="6068"/>
                    <a:pt x="24775" y="5985"/>
                  </a:cubicBezTo>
                  <a:cubicBezTo>
                    <a:pt x="24900" y="5922"/>
                    <a:pt x="25005" y="5796"/>
                    <a:pt x="25151" y="5713"/>
                  </a:cubicBezTo>
                  <a:cubicBezTo>
                    <a:pt x="25716" y="5273"/>
                    <a:pt x="26260" y="4834"/>
                    <a:pt x="26846" y="4395"/>
                  </a:cubicBezTo>
                  <a:cubicBezTo>
                    <a:pt x="27306" y="4018"/>
                    <a:pt x="27871" y="3872"/>
                    <a:pt x="28436" y="3892"/>
                  </a:cubicBezTo>
                  <a:lnTo>
                    <a:pt x="29796" y="3892"/>
                  </a:lnTo>
                  <a:cubicBezTo>
                    <a:pt x="30801" y="3872"/>
                    <a:pt x="31763" y="4771"/>
                    <a:pt x="31805" y="5922"/>
                  </a:cubicBezTo>
                  <a:cubicBezTo>
                    <a:pt x="31847" y="6382"/>
                    <a:pt x="31575" y="6738"/>
                    <a:pt x="31324" y="7052"/>
                  </a:cubicBezTo>
                  <a:cubicBezTo>
                    <a:pt x="31114" y="7324"/>
                    <a:pt x="30842" y="7533"/>
                    <a:pt x="30633" y="7763"/>
                  </a:cubicBezTo>
                  <a:cubicBezTo>
                    <a:pt x="30529" y="7868"/>
                    <a:pt x="30424" y="7993"/>
                    <a:pt x="30403" y="8119"/>
                  </a:cubicBezTo>
                  <a:cubicBezTo>
                    <a:pt x="30382" y="8265"/>
                    <a:pt x="30424" y="8412"/>
                    <a:pt x="30508" y="8537"/>
                  </a:cubicBezTo>
                  <a:cubicBezTo>
                    <a:pt x="30612" y="8705"/>
                    <a:pt x="30821" y="8747"/>
                    <a:pt x="30968" y="8684"/>
                  </a:cubicBezTo>
                  <a:cubicBezTo>
                    <a:pt x="31156" y="8579"/>
                    <a:pt x="31324" y="8433"/>
                    <a:pt x="31470" y="8286"/>
                  </a:cubicBezTo>
                  <a:cubicBezTo>
                    <a:pt x="32161" y="7638"/>
                    <a:pt x="33018" y="7366"/>
                    <a:pt x="33897" y="7282"/>
                  </a:cubicBezTo>
                  <a:cubicBezTo>
                    <a:pt x="34399" y="7240"/>
                    <a:pt x="34922" y="7324"/>
                    <a:pt x="35446" y="7282"/>
                  </a:cubicBezTo>
                  <a:cubicBezTo>
                    <a:pt x="36387" y="7240"/>
                    <a:pt x="37140" y="7596"/>
                    <a:pt x="37810" y="8265"/>
                  </a:cubicBezTo>
                  <a:cubicBezTo>
                    <a:pt x="38082" y="8537"/>
                    <a:pt x="38354" y="8893"/>
                    <a:pt x="38605" y="9228"/>
                  </a:cubicBezTo>
                  <a:cubicBezTo>
                    <a:pt x="38919" y="9667"/>
                    <a:pt x="38919" y="10295"/>
                    <a:pt x="38605" y="10734"/>
                  </a:cubicBezTo>
                  <a:cubicBezTo>
                    <a:pt x="38500" y="10902"/>
                    <a:pt x="38375" y="11027"/>
                    <a:pt x="38249" y="11132"/>
                  </a:cubicBezTo>
                  <a:cubicBezTo>
                    <a:pt x="37705" y="11467"/>
                    <a:pt x="37140" y="11760"/>
                    <a:pt x="36596" y="12074"/>
                  </a:cubicBezTo>
                  <a:cubicBezTo>
                    <a:pt x="36471" y="12157"/>
                    <a:pt x="36303" y="12157"/>
                    <a:pt x="36157" y="12178"/>
                  </a:cubicBezTo>
                  <a:cubicBezTo>
                    <a:pt x="35990" y="12199"/>
                    <a:pt x="35843" y="12199"/>
                    <a:pt x="35718" y="12241"/>
                  </a:cubicBezTo>
                  <a:cubicBezTo>
                    <a:pt x="35467" y="12283"/>
                    <a:pt x="35320" y="12471"/>
                    <a:pt x="35320" y="12680"/>
                  </a:cubicBezTo>
                  <a:cubicBezTo>
                    <a:pt x="35320" y="12869"/>
                    <a:pt x="35508" y="13078"/>
                    <a:pt x="35739" y="13078"/>
                  </a:cubicBezTo>
                  <a:cubicBezTo>
                    <a:pt x="36031" y="13078"/>
                    <a:pt x="36345" y="13099"/>
                    <a:pt x="36617" y="13015"/>
                  </a:cubicBezTo>
                  <a:cubicBezTo>
                    <a:pt x="37308" y="12827"/>
                    <a:pt x="37977" y="12785"/>
                    <a:pt x="38689" y="12806"/>
                  </a:cubicBezTo>
                  <a:cubicBezTo>
                    <a:pt x="38898" y="12806"/>
                    <a:pt x="39107" y="12827"/>
                    <a:pt x="39316" y="12890"/>
                  </a:cubicBezTo>
                  <a:cubicBezTo>
                    <a:pt x="40446" y="13141"/>
                    <a:pt x="40760" y="13538"/>
                    <a:pt x="40907" y="14668"/>
                  </a:cubicBezTo>
                  <a:cubicBezTo>
                    <a:pt x="40948" y="14815"/>
                    <a:pt x="40948" y="14961"/>
                    <a:pt x="40948" y="15107"/>
                  </a:cubicBezTo>
                  <a:cubicBezTo>
                    <a:pt x="41011" y="15819"/>
                    <a:pt x="40781" y="16321"/>
                    <a:pt x="40070" y="16593"/>
                  </a:cubicBezTo>
                  <a:cubicBezTo>
                    <a:pt x="39212" y="16991"/>
                    <a:pt x="39086" y="17388"/>
                    <a:pt x="39505" y="18246"/>
                  </a:cubicBezTo>
                  <a:cubicBezTo>
                    <a:pt x="39714" y="18685"/>
                    <a:pt x="39902" y="19104"/>
                    <a:pt x="40258" y="19460"/>
                  </a:cubicBezTo>
                  <a:cubicBezTo>
                    <a:pt x="40384" y="19564"/>
                    <a:pt x="40467" y="19732"/>
                    <a:pt x="40551" y="19899"/>
                  </a:cubicBezTo>
                  <a:cubicBezTo>
                    <a:pt x="40760" y="20317"/>
                    <a:pt x="40948" y="20715"/>
                    <a:pt x="41095" y="21133"/>
                  </a:cubicBezTo>
                  <a:cubicBezTo>
                    <a:pt x="41304" y="21573"/>
                    <a:pt x="41200" y="22096"/>
                    <a:pt x="40760" y="22284"/>
                  </a:cubicBezTo>
                  <a:cubicBezTo>
                    <a:pt x="40132" y="22535"/>
                    <a:pt x="39505" y="22870"/>
                    <a:pt x="38793" y="22745"/>
                  </a:cubicBezTo>
                  <a:cubicBezTo>
                    <a:pt x="38584" y="22494"/>
                    <a:pt x="38668" y="22201"/>
                    <a:pt x="38647" y="21929"/>
                  </a:cubicBezTo>
                  <a:cubicBezTo>
                    <a:pt x="38563" y="20966"/>
                    <a:pt x="38040" y="20255"/>
                    <a:pt x="37391" y="19606"/>
                  </a:cubicBezTo>
                  <a:cubicBezTo>
                    <a:pt x="37224" y="19460"/>
                    <a:pt x="36994" y="19313"/>
                    <a:pt x="36680" y="19418"/>
                  </a:cubicBezTo>
                  <a:cubicBezTo>
                    <a:pt x="36806" y="19773"/>
                    <a:pt x="36910" y="20045"/>
                    <a:pt x="37015" y="20359"/>
                  </a:cubicBezTo>
                  <a:cubicBezTo>
                    <a:pt x="37119" y="20673"/>
                    <a:pt x="37245" y="20987"/>
                    <a:pt x="37391" y="21280"/>
                  </a:cubicBezTo>
                  <a:cubicBezTo>
                    <a:pt x="37517" y="21573"/>
                    <a:pt x="37622" y="21824"/>
                    <a:pt x="37601" y="22138"/>
                  </a:cubicBezTo>
                  <a:cubicBezTo>
                    <a:pt x="37559" y="22389"/>
                    <a:pt x="37559" y="22598"/>
                    <a:pt x="37412" y="22828"/>
                  </a:cubicBezTo>
                  <a:cubicBezTo>
                    <a:pt x="37287" y="23017"/>
                    <a:pt x="37224" y="23289"/>
                    <a:pt x="37245" y="23498"/>
                  </a:cubicBezTo>
                  <a:cubicBezTo>
                    <a:pt x="37350" y="24188"/>
                    <a:pt x="36994" y="24711"/>
                    <a:pt x="36659" y="25235"/>
                  </a:cubicBezTo>
                  <a:cubicBezTo>
                    <a:pt x="36450" y="25569"/>
                    <a:pt x="36073" y="25632"/>
                    <a:pt x="35676" y="25527"/>
                  </a:cubicBezTo>
                  <a:cubicBezTo>
                    <a:pt x="34922" y="25339"/>
                    <a:pt x="34316" y="24921"/>
                    <a:pt x="33730" y="24439"/>
                  </a:cubicBezTo>
                  <a:cubicBezTo>
                    <a:pt x="33123" y="24000"/>
                    <a:pt x="32893" y="23372"/>
                    <a:pt x="32851" y="22661"/>
                  </a:cubicBezTo>
                  <a:lnTo>
                    <a:pt x="32851" y="21489"/>
                  </a:lnTo>
                  <a:cubicBezTo>
                    <a:pt x="32851" y="21343"/>
                    <a:pt x="32851" y="21175"/>
                    <a:pt x="32809" y="21050"/>
                  </a:cubicBezTo>
                  <a:cubicBezTo>
                    <a:pt x="32746" y="20924"/>
                    <a:pt x="32621" y="20820"/>
                    <a:pt x="32495" y="20757"/>
                  </a:cubicBezTo>
                  <a:cubicBezTo>
                    <a:pt x="32286" y="20715"/>
                    <a:pt x="32161" y="20841"/>
                    <a:pt x="32077" y="21029"/>
                  </a:cubicBezTo>
                  <a:cubicBezTo>
                    <a:pt x="32014" y="21175"/>
                    <a:pt x="31993" y="21364"/>
                    <a:pt x="31993" y="21552"/>
                  </a:cubicBezTo>
                  <a:cubicBezTo>
                    <a:pt x="31972" y="21970"/>
                    <a:pt x="31972" y="22389"/>
                    <a:pt x="31993" y="22807"/>
                  </a:cubicBezTo>
                  <a:cubicBezTo>
                    <a:pt x="31993" y="23121"/>
                    <a:pt x="31909" y="23372"/>
                    <a:pt x="31700" y="23644"/>
                  </a:cubicBezTo>
                  <a:cubicBezTo>
                    <a:pt x="31449" y="23916"/>
                    <a:pt x="31219" y="24230"/>
                    <a:pt x="30863" y="24439"/>
                  </a:cubicBezTo>
                  <a:cubicBezTo>
                    <a:pt x="30612" y="24607"/>
                    <a:pt x="30403" y="24837"/>
                    <a:pt x="30173" y="25004"/>
                  </a:cubicBezTo>
                  <a:cubicBezTo>
                    <a:pt x="29985" y="25130"/>
                    <a:pt x="29754" y="25255"/>
                    <a:pt x="29545" y="25339"/>
                  </a:cubicBezTo>
                  <a:cubicBezTo>
                    <a:pt x="28938" y="25486"/>
                    <a:pt x="28436" y="25381"/>
                    <a:pt x="28039" y="24837"/>
                  </a:cubicBezTo>
                  <a:cubicBezTo>
                    <a:pt x="27348" y="23895"/>
                    <a:pt x="26888" y="22870"/>
                    <a:pt x="26951" y="21678"/>
                  </a:cubicBezTo>
                  <a:cubicBezTo>
                    <a:pt x="26951" y="21447"/>
                    <a:pt x="26951" y="21196"/>
                    <a:pt x="26930" y="20945"/>
                  </a:cubicBezTo>
                  <a:cubicBezTo>
                    <a:pt x="26846" y="20213"/>
                    <a:pt x="26951" y="19501"/>
                    <a:pt x="27264" y="18832"/>
                  </a:cubicBezTo>
                  <a:cubicBezTo>
                    <a:pt x="27264" y="18665"/>
                    <a:pt x="27432" y="18372"/>
                    <a:pt x="27181" y="179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7;p37"/>
            <p:cNvSpPr/>
            <p:nvPr/>
          </p:nvSpPr>
          <p:spPr>
            <a:xfrm>
              <a:off x="-1773825" y="1255900"/>
              <a:ext cx="863125" cy="669600"/>
            </a:xfrm>
            <a:custGeom>
              <a:avLst/>
              <a:gdLst/>
              <a:ahLst/>
              <a:cxnLst/>
              <a:rect l="l" t="t" r="r" b="b"/>
              <a:pathLst>
                <a:path w="34525" h="26784" extrusionOk="0">
                  <a:moveTo>
                    <a:pt x="8516" y="1"/>
                  </a:moveTo>
                  <a:cubicBezTo>
                    <a:pt x="8328" y="503"/>
                    <a:pt x="8077" y="817"/>
                    <a:pt x="7847" y="1131"/>
                  </a:cubicBezTo>
                  <a:cubicBezTo>
                    <a:pt x="7114" y="2072"/>
                    <a:pt x="6947" y="3139"/>
                    <a:pt x="7010" y="4290"/>
                  </a:cubicBezTo>
                  <a:cubicBezTo>
                    <a:pt x="7010" y="4625"/>
                    <a:pt x="7156" y="4834"/>
                    <a:pt x="7428" y="5043"/>
                  </a:cubicBezTo>
                  <a:cubicBezTo>
                    <a:pt x="7847" y="5357"/>
                    <a:pt x="8286" y="5546"/>
                    <a:pt x="8830" y="5546"/>
                  </a:cubicBezTo>
                  <a:cubicBezTo>
                    <a:pt x="9520" y="5546"/>
                    <a:pt x="10148" y="5420"/>
                    <a:pt x="10713" y="5064"/>
                  </a:cubicBezTo>
                  <a:cubicBezTo>
                    <a:pt x="11696" y="4499"/>
                    <a:pt x="12596" y="3872"/>
                    <a:pt x="13349" y="3056"/>
                  </a:cubicBezTo>
                  <a:cubicBezTo>
                    <a:pt x="13726" y="2658"/>
                    <a:pt x="14124" y="2323"/>
                    <a:pt x="14605" y="2114"/>
                  </a:cubicBezTo>
                  <a:cubicBezTo>
                    <a:pt x="14584" y="3077"/>
                    <a:pt x="14584" y="4060"/>
                    <a:pt x="14563" y="5022"/>
                  </a:cubicBezTo>
                  <a:cubicBezTo>
                    <a:pt x="14563" y="5441"/>
                    <a:pt x="14751" y="5671"/>
                    <a:pt x="15086" y="5880"/>
                  </a:cubicBezTo>
                  <a:cubicBezTo>
                    <a:pt x="15798" y="6320"/>
                    <a:pt x="16551" y="6403"/>
                    <a:pt x="17325" y="6362"/>
                  </a:cubicBezTo>
                  <a:cubicBezTo>
                    <a:pt x="17618" y="6320"/>
                    <a:pt x="17827" y="6194"/>
                    <a:pt x="18036" y="6006"/>
                  </a:cubicBezTo>
                  <a:cubicBezTo>
                    <a:pt x="18748" y="5420"/>
                    <a:pt x="19501" y="4855"/>
                    <a:pt x="20129" y="4165"/>
                  </a:cubicBezTo>
                  <a:cubicBezTo>
                    <a:pt x="20191" y="4102"/>
                    <a:pt x="20296" y="4081"/>
                    <a:pt x="20422" y="3997"/>
                  </a:cubicBezTo>
                  <a:cubicBezTo>
                    <a:pt x="20484" y="4102"/>
                    <a:pt x="20547" y="4206"/>
                    <a:pt x="20547" y="4311"/>
                  </a:cubicBezTo>
                  <a:cubicBezTo>
                    <a:pt x="20589" y="4541"/>
                    <a:pt x="20589" y="4792"/>
                    <a:pt x="20547" y="5043"/>
                  </a:cubicBezTo>
                  <a:cubicBezTo>
                    <a:pt x="20526" y="5483"/>
                    <a:pt x="20631" y="5859"/>
                    <a:pt x="20861" y="6257"/>
                  </a:cubicBezTo>
                  <a:cubicBezTo>
                    <a:pt x="21028" y="6487"/>
                    <a:pt x="21154" y="6780"/>
                    <a:pt x="21259" y="7052"/>
                  </a:cubicBezTo>
                  <a:cubicBezTo>
                    <a:pt x="21551" y="7847"/>
                    <a:pt x="22012" y="8496"/>
                    <a:pt x="22765" y="8893"/>
                  </a:cubicBezTo>
                  <a:cubicBezTo>
                    <a:pt x="23142" y="9103"/>
                    <a:pt x="23539" y="9291"/>
                    <a:pt x="23895" y="9437"/>
                  </a:cubicBezTo>
                  <a:cubicBezTo>
                    <a:pt x="24920" y="9877"/>
                    <a:pt x="26113" y="9542"/>
                    <a:pt x="26824" y="8663"/>
                  </a:cubicBezTo>
                  <a:cubicBezTo>
                    <a:pt x="26950" y="8496"/>
                    <a:pt x="27096" y="8349"/>
                    <a:pt x="27201" y="8182"/>
                  </a:cubicBezTo>
                  <a:cubicBezTo>
                    <a:pt x="27431" y="8287"/>
                    <a:pt x="27347" y="8475"/>
                    <a:pt x="27389" y="8600"/>
                  </a:cubicBezTo>
                  <a:lnTo>
                    <a:pt x="27389" y="8977"/>
                  </a:lnTo>
                  <a:cubicBezTo>
                    <a:pt x="27326" y="10609"/>
                    <a:pt x="27996" y="11927"/>
                    <a:pt x="29147" y="13078"/>
                  </a:cubicBezTo>
                  <a:cubicBezTo>
                    <a:pt x="29398" y="13308"/>
                    <a:pt x="29670" y="13434"/>
                    <a:pt x="30046" y="13434"/>
                  </a:cubicBezTo>
                  <a:cubicBezTo>
                    <a:pt x="30967" y="13476"/>
                    <a:pt x="31741" y="13287"/>
                    <a:pt x="32432" y="12597"/>
                  </a:cubicBezTo>
                  <a:cubicBezTo>
                    <a:pt x="32787" y="12220"/>
                    <a:pt x="33269" y="11948"/>
                    <a:pt x="33708" y="11613"/>
                  </a:cubicBezTo>
                  <a:cubicBezTo>
                    <a:pt x="33917" y="11760"/>
                    <a:pt x="34148" y="11948"/>
                    <a:pt x="34440" y="12157"/>
                  </a:cubicBezTo>
                  <a:cubicBezTo>
                    <a:pt x="34524" y="12471"/>
                    <a:pt x="34461" y="12806"/>
                    <a:pt x="34336" y="13162"/>
                  </a:cubicBezTo>
                  <a:cubicBezTo>
                    <a:pt x="34001" y="13999"/>
                    <a:pt x="33708" y="14857"/>
                    <a:pt x="33394" y="15694"/>
                  </a:cubicBezTo>
                  <a:cubicBezTo>
                    <a:pt x="33206" y="16154"/>
                    <a:pt x="33018" y="16635"/>
                    <a:pt x="32683" y="17054"/>
                  </a:cubicBezTo>
                  <a:cubicBezTo>
                    <a:pt x="32599" y="17158"/>
                    <a:pt x="32557" y="17305"/>
                    <a:pt x="32495" y="17451"/>
                  </a:cubicBezTo>
                  <a:cubicBezTo>
                    <a:pt x="32432" y="17619"/>
                    <a:pt x="32369" y="17828"/>
                    <a:pt x="32285" y="18016"/>
                  </a:cubicBezTo>
                  <a:cubicBezTo>
                    <a:pt x="31971" y="18748"/>
                    <a:pt x="31553" y="19376"/>
                    <a:pt x="30967" y="19920"/>
                  </a:cubicBezTo>
                  <a:cubicBezTo>
                    <a:pt x="30591" y="20234"/>
                    <a:pt x="30256" y="20611"/>
                    <a:pt x="29942" y="20945"/>
                  </a:cubicBezTo>
                  <a:cubicBezTo>
                    <a:pt x="28394" y="22598"/>
                    <a:pt x="26489" y="23749"/>
                    <a:pt x="24481" y="24691"/>
                  </a:cubicBezTo>
                  <a:cubicBezTo>
                    <a:pt x="23686" y="25046"/>
                    <a:pt x="22849" y="25360"/>
                    <a:pt x="22075" y="25674"/>
                  </a:cubicBezTo>
                  <a:cubicBezTo>
                    <a:pt x="20861" y="26176"/>
                    <a:pt x="19606" y="26469"/>
                    <a:pt x="18329" y="26658"/>
                  </a:cubicBezTo>
                  <a:cubicBezTo>
                    <a:pt x="17367" y="26783"/>
                    <a:pt x="16342" y="26741"/>
                    <a:pt x="15337" y="26720"/>
                  </a:cubicBezTo>
                  <a:cubicBezTo>
                    <a:pt x="13873" y="26678"/>
                    <a:pt x="12387" y="26469"/>
                    <a:pt x="11006" y="26030"/>
                  </a:cubicBezTo>
                  <a:cubicBezTo>
                    <a:pt x="10002" y="25716"/>
                    <a:pt x="9060" y="25235"/>
                    <a:pt x="8098" y="24774"/>
                  </a:cubicBezTo>
                  <a:cubicBezTo>
                    <a:pt x="7575" y="24523"/>
                    <a:pt x="7114" y="24189"/>
                    <a:pt x="6633" y="23875"/>
                  </a:cubicBezTo>
                  <a:cubicBezTo>
                    <a:pt x="6382" y="23728"/>
                    <a:pt x="6131" y="23519"/>
                    <a:pt x="5922" y="23310"/>
                  </a:cubicBezTo>
                  <a:cubicBezTo>
                    <a:pt x="5126" y="22494"/>
                    <a:pt x="4310" y="21699"/>
                    <a:pt x="3494" y="20862"/>
                  </a:cubicBezTo>
                  <a:cubicBezTo>
                    <a:pt x="3264" y="20632"/>
                    <a:pt x="3076" y="20380"/>
                    <a:pt x="2929" y="20088"/>
                  </a:cubicBezTo>
                  <a:cubicBezTo>
                    <a:pt x="1988" y="18351"/>
                    <a:pt x="1277" y="16530"/>
                    <a:pt x="586" y="14689"/>
                  </a:cubicBezTo>
                  <a:cubicBezTo>
                    <a:pt x="314" y="13957"/>
                    <a:pt x="251" y="13099"/>
                    <a:pt x="209" y="12283"/>
                  </a:cubicBezTo>
                  <a:cubicBezTo>
                    <a:pt x="168" y="11634"/>
                    <a:pt x="0" y="10986"/>
                    <a:pt x="335" y="10337"/>
                  </a:cubicBezTo>
                  <a:cubicBezTo>
                    <a:pt x="356" y="10274"/>
                    <a:pt x="335" y="10149"/>
                    <a:pt x="314" y="10065"/>
                  </a:cubicBezTo>
                  <a:cubicBezTo>
                    <a:pt x="42" y="9416"/>
                    <a:pt x="126" y="8789"/>
                    <a:pt x="314" y="8140"/>
                  </a:cubicBezTo>
                  <a:cubicBezTo>
                    <a:pt x="481" y="7512"/>
                    <a:pt x="649" y="6843"/>
                    <a:pt x="774" y="6194"/>
                  </a:cubicBezTo>
                  <a:cubicBezTo>
                    <a:pt x="942" y="5483"/>
                    <a:pt x="1297" y="4918"/>
                    <a:pt x="1716" y="4374"/>
                  </a:cubicBezTo>
                  <a:cubicBezTo>
                    <a:pt x="2009" y="3997"/>
                    <a:pt x="2365" y="3662"/>
                    <a:pt x="2741" y="3349"/>
                  </a:cubicBezTo>
                  <a:cubicBezTo>
                    <a:pt x="2846" y="3244"/>
                    <a:pt x="2992" y="3160"/>
                    <a:pt x="3139" y="3160"/>
                  </a:cubicBezTo>
                  <a:cubicBezTo>
                    <a:pt x="3620" y="3181"/>
                    <a:pt x="3829" y="2742"/>
                    <a:pt x="4206" y="2554"/>
                  </a:cubicBezTo>
                  <a:cubicBezTo>
                    <a:pt x="4248" y="2533"/>
                    <a:pt x="4290" y="2407"/>
                    <a:pt x="4310" y="2323"/>
                  </a:cubicBezTo>
                  <a:cubicBezTo>
                    <a:pt x="4352" y="2219"/>
                    <a:pt x="4415" y="2114"/>
                    <a:pt x="4520" y="2072"/>
                  </a:cubicBezTo>
                  <a:cubicBezTo>
                    <a:pt x="5754" y="1403"/>
                    <a:pt x="6947" y="775"/>
                    <a:pt x="8181" y="126"/>
                  </a:cubicBezTo>
                  <a:cubicBezTo>
                    <a:pt x="8202" y="85"/>
                    <a:pt x="8307" y="43"/>
                    <a:pt x="8516" y="1"/>
                  </a:cubicBezTo>
                  <a:close/>
                  <a:moveTo>
                    <a:pt x="23958" y="19815"/>
                  </a:moveTo>
                  <a:cubicBezTo>
                    <a:pt x="23581" y="19920"/>
                    <a:pt x="23121" y="19962"/>
                    <a:pt x="22849" y="20318"/>
                  </a:cubicBezTo>
                  <a:cubicBezTo>
                    <a:pt x="22598" y="20652"/>
                    <a:pt x="22284" y="20820"/>
                    <a:pt x="21928" y="21008"/>
                  </a:cubicBezTo>
                  <a:cubicBezTo>
                    <a:pt x="21719" y="21113"/>
                    <a:pt x="21510" y="21259"/>
                    <a:pt x="21342" y="21385"/>
                  </a:cubicBezTo>
                  <a:cubicBezTo>
                    <a:pt x="20715" y="21887"/>
                    <a:pt x="20003" y="22180"/>
                    <a:pt x="19187" y="22180"/>
                  </a:cubicBezTo>
                  <a:cubicBezTo>
                    <a:pt x="17785" y="22180"/>
                    <a:pt x="16362" y="22201"/>
                    <a:pt x="14961" y="22180"/>
                  </a:cubicBezTo>
                  <a:cubicBezTo>
                    <a:pt x="14145" y="22159"/>
                    <a:pt x="13349" y="21992"/>
                    <a:pt x="12554" y="21887"/>
                  </a:cubicBezTo>
                  <a:cubicBezTo>
                    <a:pt x="12450" y="21866"/>
                    <a:pt x="12303" y="21845"/>
                    <a:pt x="12199" y="21782"/>
                  </a:cubicBezTo>
                  <a:cubicBezTo>
                    <a:pt x="11717" y="21552"/>
                    <a:pt x="11215" y="21343"/>
                    <a:pt x="10734" y="21113"/>
                  </a:cubicBezTo>
                  <a:cubicBezTo>
                    <a:pt x="10629" y="21050"/>
                    <a:pt x="10525" y="20966"/>
                    <a:pt x="10462" y="20904"/>
                  </a:cubicBezTo>
                  <a:cubicBezTo>
                    <a:pt x="9834" y="20067"/>
                    <a:pt x="9039" y="19334"/>
                    <a:pt x="8537" y="18393"/>
                  </a:cubicBezTo>
                  <a:cubicBezTo>
                    <a:pt x="7993" y="17305"/>
                    <a:pt x="7575" y="16196"/>
                    <a:pt x="8014" y="14940"/>
                  </a:cubicBezTo>
                  <a:cubicBezTo>
                    <a:pt x="8056" y="14836"/>
                    <a:pt x="8056" y="14689"/>
                    <a:pt x="8014" y="14585"/>
                  </a:cubicBezTo>
                  <a:cubicBezTo>
                    <a:pt x="7993" y="14522"/>
                    <a:pt x="7909" y="14438"/>
                    <a:pt x="7847" y="14417"/>
                  </a:cubicBezTo>
                  <a:cubicBezTo>
                    <a:pt x="7763" y="14375"/>
                    <a:pt x="7637" y="14417"/>
                    <a:pt x="7595" y="14459"/>
                  </a:cubicBezTo>
                  <a:cubicBezTo>
                    <a:pt x="7386" y="14731"/>
                    <a:pt x="7219" y="14982"/>
                    <a:pt x="7156" y="15317"/>
                  </a:cubicBezTo>
                  <a:cubicBezTo>
                    <a:pt x="7031" y="16677"/>
                    <a:pt x="7261" y="17974"/>
                    <a:pt x="8014" y="19125"/>
                  </a:cubicBezTo>
                  <a:cubicBezTo>
                    <a:pt x="8432" y="19774"/>
                    <a:pt x="8935" y="20380"/>
                    <a:pt x="9416" y="21008"/>
                  </a:cubicBezTo>
                  <a:cubicBezTo>
                    <a:pt x="9772" y="21489"/>
                    <a:pt x="10190" y="21887"/>
                    <a:pt x="10776" y="22159"/>
                  </a:cubicBezTo>
                  <a:cubicBezTo>
                    <a:pt x="11111" y="22305"/>
                    <a:pt x="11424" y="22494"/>
                    <a:pt x="11738" y="22619"/>
                  </a:cubicBezTo>
                  <a:cubicBezTo>
                    <a:pt x="12073" y="22745"/>
                    <a:pt x="12408" y="22849"/>
                    <a:pt x="12785" y="22912"/>
                  </a:cubicBezTo>
                  <a:cubicBezTo>
                    <a:pt x="13182" y="22933"/>
                    <a:pt x="13538" y="22996"/>
                    <a:pt x="13935" y="23101"/>
                  </a:cubicBezTo>
                  <a:cubicBezTo>
                    <a:pt x="14186" y="23163"/>
                    <a:pt x="14458" y="23205"/>
                    <a:pt x="14751" y="23205"/>
                  </a:cubicBezTo>
                  <a:lnTo>
                    <a:pt x="19522" y="23205"/>
                  </a:lnTo>
                  <a:cubicBezTo>
                    <a:pt x="19731" y="23205"/>
                    <a:pt x="19940" y="23163"/>
                    <a:pt x="20150" y="23121"/>
                  </a:cubicBezTo>
                  <a:cubicBezTo>
                    <a:pt x="21342" y="22828"/>
                    <a:pt x="22200" y="21992"/>
                    <a:pt x="23225" y="21427"/>
                  </a:cubicBezTo>
                  <a:cubicBezTo>
                    <a:pt x="23246" y="21385"/>
                    <a:pt x="23267" y="21385"/>
                    <a:pt x="23267" y="21364"/>
                  </a:cubicBezTo>
                  <a:cubicBezTo>
                    <a:pt x="23456" y="20966"/>
                    <a:pt x="23769" y="20673"/>
                    <a:pt x="24062" y="20401"/>
                  </a:cubicBezTo>
                  <a:cubicBezTo>
                    <a:pt x="24146" y="20192"/>
                    <a:pt x="24188" y="20004"/>
                    <a:pt x="23958" y="19815"/>
                  </a:cubicBezTo>
                  <a:close/>
                  <a:moveTo>
                    <a:pt x="22075" y="14543"/>
                  </a:moveTo>
                  <a:cubicBezTo>
                    <a:pt x="22075" y="14480"/>
                    <a:pt x="22054" y="14354"/>
                    <a:pt x="22012" y="14250"/>
                  </a:cubicBezTo>
                  <a:cubicBezTo>
                    <a:pt x="21907" y="13852"/>
                    <a:pt x="21551" y="13706"/>
                    <a:pt x="21259" y="13957"/>
                  </a:cubicBezTo>
                  <a:cubicBezTo>
                    <a:pt x="21028" y="14166"/>
                    <a:pt x="20798" y="14438"/>
                    <a:pt x="20610" y="14689"/>
                  </a:cubicBezTo>
                  <a:cubicBezTo>
                    <a:pt x="20484" y="14878"/>
                    <a:pt x="20526" y="15108"/>
                    <a:pt x="20652" y="15296"/>
                  </a:cubicBezTo>
                  <a:cubicBezTo>
                    <a:pt x="20819" y="15526"/>
                    <a:pt x="21028" y="15589"/>
                    <a:pt x="21279" y="15568"/>
                  </a:cubicBezTo>
                  <a:cubicBezTo>
                    <a:pt x="21719" y="15484"/>
                    <a:pt x="22054" y="15087"/>
                    <a:pt x="22075" y="14543"/>
                  </a:cubicBezTo>
                  <a:close/>
                  <a:moveTo>
                    <a:pt x="10504" y="11111"/>
                  </a:moveTo>
                  <a:cubicBezTo>
                    <a:pt x="10504" y="11111"/>
                    <a:pt x="10295" y="11111"/>
                    <a:pt x="10127" y="11216"/>
                  </a:cubicBezTo>
                  <a:cubicBezTo>
                    <a:pt x="10023" y="11279"/>
                    <a:pt x="9876" y="11425"/>
                    <a:pt x="9876" y="11551"/>
                  </a:cubicBezTo>
                  <a:cubicBezTo>
                    <a:pt x="9876" y="12241"/>
                    <a:pt x="10357" y="12639"/>
                    <a:pt x="10985" y="12534"/>
                  </a:cubicBezTo>
                  <a:cubicBezTo>
                    <a:pt x="11111" y="12492"/>
                    <a:pt x="11278" y="12429"/>
                    <a:pt x="11341" y="12325"/>
                  </a:cubicBezTo>
                  <a:cubicBezTo>
                    <a:pt x="11529" y="12053"/>
                    <a:pt x="11529" y="11739"/>
                    <a:pt x="11404" y="11446"/>
                  </a:cubicBezTo>
                  <a:cubicBezTo>
                    <a:pt x="11257" y="11174"/>
                    <a:pt x="11006" y="11090"/>
                    <a:pt x="10504" y="11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8;p37"/>
            <p:cNvSpPr/>
            <p:nvPr/>
          </p:nvSpPr>
          <p:spPr>
            <a:xfrm>
              <a:off x="-1903025" y="1787375"/>
              <a:ext cx="809225" cy="644475"/>
            </a:xfrm>
            <a:custGeom>
              <a:avLst/>
              <a:gdLst/>
              <a:ahLst/>
              <a:cxnLst/>
              <a:rect l="l" t="t" r="r" b="b"/>
              <a:pathLst>
                <a:path w="32369" h="25779" extrusionOk="0">
                  <a:moveTo>
                    <a:pt x="20338" y="6549"/>
                  </a:moveTo>
                  <a:cubicBezTo>
                    <a:pt x="21258" y="6549"/>
                    <a:pt x="22116" y="6591"/>
                    <a:pt x="22932" y="6507"/>
                  </a:cubicBezTo>
                  <a:cubicBezTo>
                    <a:pt x="23790" y="6445"/>
                    <a:pt x="24648" y="6256"/>
                    <a:pt x="25485" y="6047"/>
                  </a:cubicBezTo>
                  <a:cubicBezTo>
                    <a:pt x="26301" y="5838"/>
                    <a:pt x="27075" y="5566"/>
                    <a:pt x="27912" y="5315"/>
                  </a:cubicBezTo>
                  <a:cubicBezTo>
                    <a:pt x="28226" y="5859"/>
                    <a:pt x="28414" y="6382"/>
                    <a:pt x="28540" y="6926"/>
                  </a:cubicBezTo>
                  <a:cubicBezTo>
                    <a:pt x="28665" y="7449"/>
                    <a:pt x="28833" y="7972"/>
                    <a:pt x="29084" y="8453"/>
                  </a:cubicBezTo>
                  <a:cubicBezTo>
                    <a:pt x="29230" y="8704"/>
                    <a:pt x="29335" y="8997"/>
                    <a:pt x="29419" y="9290"/>
                  </a:cubicBezTo>
                  <a:cubicBezTo>
                    <a:pt x="29942" y="11194"/>
                    <a:pt x="30381" y="13119"/>
                    <a:pt x="30779" y="15086"/>
                  </a:cubicBezTo>
                  <a:cubicBezTo>
                    <a:pt x="30800" y="15170"/>
                    <a:pt x="30821" y="15274"/>
                    <a:pt x="30821" y="15358"/>
                  </a:cubicBezTo>
                  <a:cubicBezTo>
                    <a:pt x="30904" y="16028"/>
                    <a:pt x="30883" y="16739"/>
                    <a:pt x="31302" y="17367"/>
                  </a:cubicBezTo>
                  <a:cubicBezTo>
                    <a:pt x="30946" y="17451"/>
                    <a:pt x="30716" y="17492"/>
                    <a:pt x="30465" y="17576"/>
                  </a:cubicBezTo>
                  <a:cubicBezTo>
                    <a:pt x="29691" y="17743"/>
                    <a:pt x="28937" y="17890"/>
                    <a:pt x="28184" y="18078"/>
                  </a:cubicBezTo>
                  <a:cubicBezTo>
                    <a:pt x="27912" y="18120"/>
                    <a:pt x="27682" y="18287"/>
                    <a:pt x="27473" y="18434"/>
                  </a:cubicBezTo>
                  <a:cubicBezTo>
                    <a:pt x="27389" y="18497"/>
                    <a:pt x="27305" y="18664"/>
                    <a:pt x="27347" y="18727"/>
                  </a:cubicBezTo>
                  <a:cubicBezTo>
                    <a:pt x="27389" y="18852"/>
                    <a:pt x="27515" y="18957"/>
                    <a:pt x="27661" y="19020"/>
                  </a:cubicBezTo>
                  <a:cubicBezTo>
                    <a:pt x="27766" y="19041"/>
                    <a:pt x="27891" y="19020"/>
                    <a:pt x="27996" y="18957"/>
                  </a:cubicBezTo>
                  <a:cubicBezTo>
                    <a:pt x="29042" y="18539"/>
                    <a:pt x="30109" y="18329"/>
                    <a:pt x="31218" y="18183"/>
                  </a:cubicBezTo>
                  <a:cubicBezTo>
                    <a:pt x="31469" y="18141"/>
                    <a:pt x="31741" y="18078"/>
                    <a:pt x="32055" y="18287"/>
                  </a:cubicBezTo>
                  <a:cubicBezTo>
                    <a:pt x="31867" y="18392"/>
                    <a:pt x="31762" y="18497"/>
                    <a:pt x="31637" y="18539"/>
                  </a:cubicBezTo>
                  <a:cubicBezTo>
                    <a:pt x="31134" y="18811"/>
                    <a:pt x="30611" y="19062"/>
                    <a:pt x="30109" y="19355"/>
                  </a:cubicBezTo>
                  <a:cubicBezTo>
                    <a:pt x="29963" y="19438"/>
                    <a:pt x="29816" y="19564"/>
                    <a:pt x="29691" y="19689"/>
                  </a:cubicBezTo>
                  <a:cubicBezTo>
                    <a:pt x="29544" y="19857"/>
                    <a:pt x="29544" y="20150"/>
                    <a:pt x="29670" y="20275"/>
                  </a:cubicBezTo>
                  <a:cubicBezTo>
                    <a:pt x="29795" y="20401"/>
                    <a:pt x="29984" y="20484"/>
                    <a:pt x="30172" y="20380"/>
                  </a:cubicBezTo>
                  <a:cubicBezTo>
                    <a:pt x="30507" y="20212"/>
                    <a:pt x="30841" y="20024"/>
                    <a:pt x="31260" y="19857"/>
                  </a:cubicBezTo>
                  <a:cubicBezTo>
                    <a:pt x="31030" y="20233"/>
                    <a:pt x="30821" y="20547"/>
                    <a:pt x="30632" y="20861"/>
                  </a:cubicBezTo>
                  <a:cubicBezTo>
                    <a:pt x="30590" y="20966"/>
                    <a:pt x="30507" y="21070"/>
                    <a:pt x="30444" y="21175"/>
                  </a:cubicBezTo>
                  <a:cubicBezTo>
                    <a:pt x="30381" y="21363"/>
                    <a:pt x="30444" y="21552"/>
                    <a:pt x="30611" y="21656"/>
                  </a:cubicBezTo>
                  <a:cubicBezTo>
                    <a:pt x="30716" y="21740"/>
                    <a:pt x="30925" y="21761"/>
                    <a:pt x="31030" y="21698"/>
                  </a:cubicBezTo>
                  <a:cubicBezTo>
                    <a:pt x="31239" y="21552"/>
                    <a:pt x="31427" y="21342"/>
                    <a:pt x="31574" y="21133"/>
                  </a:cubicBezTo>
                  <a:cubicBezTo>
                    <a:pt x="31762" y="20861"/>
                    <a:pt x="31909" y="20589"/>
                    <a:pt x="32306" y="20401"/>
                  </a:cubicBezTo>
                  <a:cubicBezTo>
                    <a:pt x="32369" y="20945"/>
                    <a:pt x="32369" y="21384"/>
                    <a:pt x="32285" y="21907"/>
                  </a:cubicBezTo>
                  <a:cubicBezTo>
                    <a:pt x="32097" y="21949"/>
                    <a:pt x="31950" y="22012"/>
                    <a:pt x="31762" y="22012"/>
                  </a:cubicBezTo>
                  <a:cubicBezTo>
                    <a:pt x="31176" y="22054"/>
                    <a:pt x="30611" y="22054"/>
                    <a:pt x="30025" y="22012"/>
                  </a:cubicBezTo>
                  <a:cubicBezTo>
                    <a:pt x="28414" y="21949"/>
                    <a:pt x="26782" y="22200"/>
                    <a:pt x="25171" y="22388"/>
                  </a:cubicBezTo>
                  <a:cubicBezTo>
                    <a:pt x="24104" y="22493"/>
                    <a:pt x="23016" y="22744"/>
                    <a:pt x="22012" y="23058"/>
                  </a:cubicBezTo>
                  <a:cubicBezTo>
                    <a:pt x="21823" y="23121"/>
                    <a:pt x="21656" y="23163"/>
                    <a:pt x="21489" y="23205"/>
                  </a:cubicBezTo>
                  <a:cubicBezTo>
                    <a:pt x="20484" y="23309"/>
                    <a:pt x="19564" y="23686"/>
                    <a:pt x="18622" y="24000"/>
                  </a:cubicBezTo>
                  <a:cubicBezTo>
                    <a:pt x="17513" y="24376"/>
                    <a:pt x="16488" y="24899"/>
                    <a:pt x="15630" y="25715"/>
                  </a:cubicBezTo>
                  <a:cubicBezTo>
                    <a:pt x="15567" y="25736"/>
                    <a:pt x="15525" y="25757"/>
                    <a:pt x="15442" y="25778"/>
                  </a:cubicBezTo>
                  <a:cubicBezTo>
                    <a:pt x="15107" y="25736"/>
                    <a:pt x="14856" y="25569"/>
                    <a:pt x="14709" y="25234"/>
                  </a:cubicBezTo>
                  <a:cubicBezTo>
                    <a:pt x="14605" y="25025"/>
                    <a:pt x="14416" y="24878"/>
                    <a:pt x="14228" y="24711"/>
                  </a:cubicBezTo>
                  <a:cubicBezTo>
                    <a:pt x="13956" y="24481"/>
                    <a:pt x="13705" y="24209"/>
                    <a:pt x="13475" y="23958"/>
                  </a:cubicBezTo>
                  <a:cubicBezTo>
                    <a:pt x="13077" y="23560"/>
                    <a:pt x="13015" y="23142"/>
                    <a:pt x="13140" y="22640"/>
                  </a:cubicBezTo>
                  <a:cubicBezTo>
                    <a:pt x="13266" y="22179"/>
                    <a:pt x="13328" y="21698"/>
                    <a:pt x="13391" y="21238"/>
                  </a:cubicBezTo>
                  <a:cubicBezTo>
                    <a:pt x="13475" y="20756"/>
                    <a:pt x="13496" y="20275"/>
                    <a:pt x="13266" y="19836"/>
                  </a:cubicBezTo>
                  <a:cubicBezTo>
                    <a:pt x="13245" y="19773"/>
                    <a:pt x="13224" y="19731"/>
                    <a:pt x="13224" y="19647"/>
                  </a:cubicBezTo>
                  <a:cubicBezTo>
                    <a:pt x="13287" y="18518"/>
                    <a:pt x="12805" y="17451"/>
                    <a:pt x="12847" y="16342"/>
                  </a:cubicBezTo>
                  <a:cubicBezTo>
                    <a:pt x="12868" y="16028"/>
                    <a:pt x="12805" y="15693"/>
                    <a:pt x="12743" y="15358"/>
                  </a:cubicBezTo>
                  <a:cubicBezTo>
                    <a:pt x="12554" y="14438"/>
                    <a:pt x="12345" y="13517"/>
                    <a:pt x="12178" y="12596"/>
                  </a:cubicBezTo>
                  <a:cubicBezTo>
                    <a:pt x="12094" y="12136"/>
                    <a:pt x="12031" y="11655"/>
                    <a:pt x="11989" y="11173"/>
                  </a:cubicBezTo>
                  <a:cubicBezTo>
                    <a:pt x="11968" y="11006"/>
                    <a:pt x="11989" y="10860"/>
                    <a:pt x="11968" y="10713"/>
                  </a:cubicBezTo>
                  <a:cubicBezTo>
                    <a:pt x="11675" y="9939"/>
                    <a:pt x="11717" y="9123"/>
                    <a:pt x="11717" y="8307"/>
                  </a:cubicBezTo>
                  <a:cubicBezTo>
                    <a:pt x="11717" y="7972"/>
                    <a:pt x="11696" y="7637"/>
                    <a:pt x="11382" y="7428"/>
                  </a:cubicBezTo>
                  <a:cubicBezTo>
                    <a:pt x="11236" y="7323"/>
                    <a:pt x="11027" y="7219"/>
                    <a:pt x="10838" y="7177"/>
                  </a:cubicBezTo>
                  <a:cubicBezTo>
                    <a:pt x="10566" y="7114"/>
                    <a:pt x="10294" y="7114"/>
                    <a:pt x="10022" y="7177"/>
                  </a:cubicBezTo>
                  <a:cubicBezTo>
                    <a:pt x="8893" y="7344"/>
                    <a:pt x="7805" y="7658"/>
                    <a:pt x="6863" y="8349"/>
                  </a:cubicBezTo>
                  <a:cubicBezTo>
                    <a:pt x="6486" y="8600"/>
                    <a:pt x="6424" y="8767"/>
                    <a:pt x="6256" y="9437"/>
                  </a:cubicBezTo>
                  <a:cubicBezTo>
                    <a:pt x="6528" y="9625"/>
                    <a:pt x="6758" y="9876"/>
                    <a:pt x="6779" y="10274"/>
                  </a:cubicBezTo>
                  <a:cubicBezTo>
                    <a:pt x="6779" y="10483"/>
                    <a:pt x="6884" y="10692"/>
                    <a:pt x="6905" y="10901"/>
                  </a:cubicBezTo>
                  <a:cubicBezTo>
                    <a:pt x="7051" y="11927"/>
                    <a:pt x="7219" y="12910"/>
                    <a:pt x="7595" y="13894"/>
                  </a:cubicBezTo>
                  <a:cubicBezTo>
                    <a:pt x="7721" y="14249"/>
                    <a:pt x="7742" y="14647"/>
                    <a:pt x="7825" y="15065"/>
                  </a:cubicBezTo>
                  <a:cubicBezTo>
                    <a:pt x="6989" y="15421"/>
                    <a:pt x="6277" y="15944"/>
                    <a:pt x="5608" y="16467"/>
                  </a:cubicBezTo>
                  <a:cubicBezTo>
                    <a:pt x="5503" y="16551"/>
                    <a:pt x="5336" y="16614"/>
                    <a:pt x="5210" y="16655"/>
                  </a:cubicBezTo>
                  <a:cubicBezTo>
                    <a:pt x="4917" y="16739"/>
                    <a:pt x="4645" y="16781"/>
                    <a:pt x="4331" y="16844"/>
                  </a:cubicBezTo>
                  <a:cubicBezTo>
                    <a:pt x="4164" y="16865"/>
                    <a:pt x="4017" y="16886"/>
                    <a:pt x="3871" y="16844"/>
                  </a:cubicBezTo>
                  <a:cubicBezTo>
                    <a:pt x="2783" y="16572"/>
                    <a:pt x="1632" y="16425"/>
                    <a:pt x="586" y="15944"/>
                  </a:cubicBezTo>
                  <a:cubicBezTo>
                    <a:pt x="398" y="15881"/>
                    <a:pt x="209" y="15777"/>
                    <a:pt x="0" y="15672"/>
                  </a:cubicBezTo>
                  <a:cubicBezTo>
                    <a:pt x="0" y="14940"/>
                    <a:pt x="188" y="14270"/>
                    <a:pt x="481" y="13642"/>
                  </a:cubicBezTo>
                  <a:cubicBezTo>
                    <a:pt x="732" y="13077"/>
                    <a:pt x="1004" y="12492"/>
                    <a:pt x="1214" y="11906"/>
                  </a:cubicBezTo>
                  <a:cubicBezTo>
                    <a:pt x="1402" y="11320"/>
                    <a:pt x="1716" y="10797"/>
                    <a:pt x="2030" y="10274"/>
                  </a:cubicBezTo>
                  <a:cubicBezTo>
                    <a:pt x="2281" y="9834"/>
                    <a:pt x="2490" y="9353"/>
                    <a:pt x="2615" y="8872"/>
                  </a:cubicBezTo>
                  <a:cubicBezTo>
                    <a:pt x="2783" y="8307"/>
                    <a:pt x="3034" y="7826"/>
                    <a:pt x="3390" y="7323"/>
                  </a:cubicBezTo>
                  <a:cubicBezTo>
                    <a:pt x="4331" y="5880"/>
                    <a:pt x="5210" y="4415"/>
                    <a:pt x="6005" y="2867"/>
                  </a:cubicBezTo>
                  <a:cubicBezTo>
                    <a:pt x="6214" y="2490"/>
                    <a:pt x="6445" y="2093"/>
                    <a:pt x="6696" y="1737"/>
                  </a:cubicBezTo>
                  <a:cubicBezTo>
                    <a:pt x="6989" y="1277"/>
                    <a:pt x="7281" y="816"/>
                    <a:pt x="7386" y="251"/>
                  </a:cubicBezTo>
                  <a:cubicBezTo>
                    <a:pt x="7407" y="189"/>
                    <a:pt x="7491" y="126"/>
                    <a:pt x="7574" y="0"/>
                  </a:cubicBezTo>
                  <a:cubicBezTo>
                    <a:pt x="7721" y="105"/>
                    <a:pt x="7888" y="189"/>
                    <a:pt x="7993" y="293"/>
                  </a:cubicBezTo>
                  <a:cubicBezTo>
                    <a:pt x="8746" y="1046"/>
                    <a:pt x="9499" y="1821"/>
                    <a:pt x="10294" y="2595"/>
                  </a:cubicBezTo>
                  <a:cubicBezTo>
                    <a:pt x="10608" y="2909"/>
                    <a:pt x="10964" y="3202"/>
                    <a:pt x="11341" y="3432"/>
                  </a:cubicBezTo>
                  <a:cubicBezTo>
                    <a:pt x="12324" y="4038"/>
                    <a:pt x="13349" y="4603"/>
                    <a:pt x="14437" y="5231"/>
                  </a:cubicBezTo>
                  <a:cubicBezTo>
                    <a:pt x="14626" y="5733"/>
                    <a:pt x="14814" y="6319"/>
                    <a:pt x="15107" y="6884"/>
                  </a:cubicBezTo>
                  <a:cubicBezTo>
                    <a:pt x="15421" y="7512"/>
                    <a:pt x="16007" y="7847"/>
                    <a:pt x="16697" y="7930"/>
                  </a:cubicBezTo>
                  <a:cubicBezTo>
                    <a:pt x="17304" y="8014"/>
                    <a:pt x="17890" y="7951"/>
                    <a:pt x="18497" y="7930"/>
                  </a:cubicBezTo>
                  <a:cubicBezTo>
                    <a:pt x="18622" y="7930"/>
                    <a:pt x="18810" y="7868"/>
                    <a:pt x="18915" y="7784"/>
                  </a:cubicBezTo>
                  <a:cubicBezTo>
                    <a:pt x="19375" y="7512"/>
                    <a:pt x="20045" y="7303"/>
                    <a:pt x="20338" y="6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9;p37"/>
            <p:cNvSpPr/>
            <p:nvPr/>
          </p:nvSpPr>
          <p:spPr>
            <a:xfrm>
              <a:off x="-1722050" y="1988225"/>
              <a:ext cx="128700" cy="337950"/>
            </a:xfrm>
            <a:custGeom>
              <a:avLst/>
              <a:gdLst/>
              <a:ahLst/>
              <a:cxnLst/>
              <a:rect l="l" t="t" r="r" b="b"/>
              <a:pathLst>
                <a:path w="5148" h="13518" extrusionOk="0">
                  <a:moveTo>
                    <a:pt x="1" y="1173"/>
                  </a:moveTo>
                  <a:cubicBezTo>
                    <a:pt x="586" y="629"/>
                    <a:pt x="1151" y="294"/>
                    <a:pt x="1842" y="231"/>
                  </a:cubicBezTo>
                  <a:cubicBezTo>
                    <a:pt x="2009" y="231"/>
                    <a:pt x="2135" y="126"/>
                    <a:pt x="2260" y="106"/>
                  </a:cubicBezTo>
                  <a:cubicBezTo>
                    <a:pt x="2532" y="43"/>
                    <a:pt x="2783" y="1"/>
                    <a:pt x="3055" y="1"/>
                  </a:cubicBezTo>
                  <a:cubicBezTo>
                    <a:pt x="3474" y="1"/>
                    <a:pt x="3599" y="126"/>
                    <a:pt x="3620" y="524"/>
                  </a:cubicBezTo>
                  <a:cubicBezTo>
                    <a:pt x="3662" y="775"/>
                    <a:pt x="3620" y="1068"/>
                    <a:pt x="3620" y="1340"/>
                  </a:cubicBezTo>
                  <a:cubicBezTo>
                    <a:pt x="3620" y="1758"/>
                    <a:pt x="3620" y="2177"/>
                    <a:pt x="3788" y="2595"/>
                  </a:cubicBezTo>
                  <a:cubicBezTo>
                    <a:pt x="3830" y="2742"/>
                    <a:pt x="3913" y="2951"/>
                    <a:pt x="3892" y="3119"/>
                  </a:cubicBezTo>
                  <a:cubicBezTo>
                    <a:pt x="3809" y="4395"/>
                    <a:pt x="4206" y="5629"/>
                    <a:pt x="4415" y="6843"/>
                  </a:cubicBezTo>
                  <a:cubicBezTo>
                    <a:pt x="4541" y="7554"/>
                    <a:pt x="4667" y="8266"/>
                    <a:pt x="4646" y="8998"/>
                  </a:cubicBezTo>
                  <a:cubicBezTo>
                    <a:pt x="4646" y="9145"/>
                    <a:pt x="4625" y="9312"/>
                    <a:pt x="4667" y="9437"/>
                  </a:cubicBezTo>
                  <a:cubicBezTo>
                    <a:pt x="4855" y="10170"/>
                    <a:pt x="4876" y="10923"/>
                    <a:pt x="4918" y="11655"/>
                  </a:cubicBezTo>
                  <a:cubicBezTo>
                    <a:pt x="4918" y="12011"/>
                    <a:pt x="5064" y="12346"/>
                    <a:pt x="5148" y="12743"/>
                  </a:cubicBezTo>
                  <a:cubicBezTo>
                    <a:pt x="4939" y="12869"/>
                    <a:pt x="4750" y="13015"/>
                    <a:pt x="4562" y="13057"/>
                  </a:cubicBezTo>
                  <a:cubicBezTo>
                    <a:pt x="3913" y="13099"/>
                    <a:pt x="3307" y="13371"/>
                    <a:pt x="2616" y="13518"/>
                  </a:cubicBezTo>
                  <a:cubicBezTo>
                    <a:pt x="2574" y="12262"/>
                    <a:pt x="2323" y="11090"/>
                    <a:pt x="1905" y="9940"/>
                  </a:cubicBezTo>
                  <a:cubicBezTo>
                    <a:pt x="1633" y="9249"/>
                    <a:pt x="1612" y="8517"/>
                    <a:pt x="1507" y="7784"/>
                  </a:cubicBezTo>
                  <a:cubicBezTo>
                    <a:pt x="1737" y="7617"/>
                    <a:pt x="1967" y="7429"/>
                    <a:pt x="2198" y="7220"/>
                  </a:cubicBezTo>
                  <a:cubicBezTo>
                    <a:pt x="2260" y="7136"/>
                    <a:pt x="2344" y="6948"/>
                    <a:pt x="2323" y="6822"/>
                  </a:cubicBezTo>
                  <a:cubicBezTo>
                    <a:pt x="2302" y="6613"/>
                    <a:pt x="2093" y="6571"/>
                    <a:pt x="1905" y="6571"/>
                  </a:cubicBezTo>
                  <a:cubicBezTo>
                    <a:pt x="1716" y="6571"/>
                    <a:pt x="1570" y="6613"/>
                    <a:pt x="1382" y="6676"/>
                  </a:cubicBezTo>
                  <a:cubicBezTo>
                    <a:pt x="733" y="4855"/>
                    <a:pt x="335" y="3035"/>
                    <a:pt x="1" y="11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70;p37"/>
            <p:cNvSpPr/>
            <p:nvPr/>
          </p:nvSpPr>
          <p:spPr>
            <a:xfrm>
              <a:off x="-1927100" y="2205850"/>
              <a:ext cx="251100" cy="128700"/>
            </a:xfrm>
            <a:custGeom>
              <a:avLst/>
              <a:gdLst/>
              <a:ahLst/>
              <a:cxnLst/>
              <a:rect l="l" t="t" r="r" b="b"/>
              <a:pathLst>
                <a:path w="10044" h="5148" extrusionOk="0">
                  <a:moveTo>
                    <a:pt x="9584" y="2469"/>
                  </a:moveTo>
                  <a:cubicBezTo>
                    <a:pt x="9625" y="2699"/>
                    <a:pt x="9709" y="2908"/>
                    <a:pt x="9730" y="3139"/>
                  </a:cubicBezTo>
                  <a:cubicBezTo>
                    <a:pt x="9772" y="3829"/>
                    <a:pt x="9981" y="4478"/>
                    <a:pt x="10044" y="5147"/>
                  </a:cubicBezTo>
                  <a:cubicBezTo>
                    <a:pt x="9521" y="5105"/>
                    <a:pt x="9270" y="5043"/>
                    <a:pt x="8935" y="4708"/>
                  </a:cubicBezTo>
                  <a:cubicBezTo>
                    <a:pt x="8537" y="4310"/>
                    <a:pt x="8098" y="4164"/>
                    <a:pt x="7596" y="4038"/>
                  </a:cubicBezTo>
                  <a:cubicBezTo>
                    <a:pt x="6382" y="3745"/>
                    <a:pt x="5190" y="3473"/>
                    <a:pt x="4039" y="3013"/>
                  </a:cubicBezTo>
                  <a:cubicBezTo>
                    <a:pt x="3767" y="2908"/>
                    <a:pt x="3453" y="2888"/>
                    <a:pt x="3139" y="2888"/>
                  </a:cubicBezTo>
                  <a:cubicBezTo>
                    <a:pt x="2302" y="2846"/>
                    <a:pt x="1465" y="2888"/>
                    <a:pt x="607" y="2888"/>
                  </a:cubicBezTo>
                  <a:cubicBezTo>
                    <a:pt x="398" y="2888"/>
                    <a:pt x="189" y="2846"/>
                    <a:pt x="1" y="2825"/>
                  </a:cubicBezTo>
                  <a:lnTo>
                    <a:pt x="1" y="1548"/>
                  </a:lnTo>
                  <a:cubicBezTo>
                    <a:pt x="377" y="1130"/>
                    <a:pt x="147" y="481"/>
                    <a:pt x="586" y="0"/>
                  </a:cubicBezTo>
                  <a:cubicBezTo>
                    <a:pt x="775" y="63"/>
                    <a:pt x="942" y="84"/>
                    <a:pt x="1130" y="168"/>
                  </a:cubicBezTo>
                  <a:cubicBezTo>
                    <a:pt x="2177" y="628"/>
                    <a:pt x="3327" y="795"/>
                    <a:pt x="4436" y="1025"/>
                  </a:cubicBezTo>
                  <a:cubicBezTo>
                    <a:pt x="4687" y="1067"/>
                    <a:pt x="4980" y="1046"/>
                    <a:pt x="5231" y="1004"/>
                  </a:cubicBezTo>
                  <a:cubicBezTo>
                    <a:pt x="5545" y="942"/>
                    <a:pt x="5817" y="1025"/>
                    <a:pt x="6068" y="1214"/>
                  </a:cubicBezTo>
                  <a:cubicBezTo>
                    <a:pt x="6654" y="1590"/>
                    <a:pt x="7219" y="1988"/>
                    <a:pt x="7805" y="2323"/>
                  </a:cubicBezTo>
                  <a:cubicBezTo>
                    <a:pt x="8349" y="2678"/>
                    <a:pt x="8830" y="2699"/>
                    <a:pt x="9584" y="24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71;p37"/>
            <p:cNvSpPr/>
            <p:nvPr/>
          </p:nvSpPr>
          <p:spPr>
            <a:xfrm>
              <a:off x="-1839225" y="1357400"/>
              <a:ext cx="62800" cy="127125"/>
            </a:xfrm>
            <a:custGeom>
              <a:avLst/>
              <a:gdLst/>
              <a:ahLst/>
              <a:cxnLst/>
              <a:rect l="l" t="t" r="r" b="b"/>
              <a:pathLst>
                <a:path w="2512" h="5085" extrusionOk="0">
                  <a:moveTo>
                    <a:pt x="1716" y="5084"/>
                  </a:moveTo>
                  <a:cubicBezTo>
                    <a:pt x="1612" y="4980"/>
                    <a:pt x="1528" y="4938"/>
                    <a:pt x="1486" y="4854"/>
                  </a:cubicBezTo>
                  <a:cubicBezTo>
                    <a:pt x="1131" y="4227"/>
                    <a:pt x="754" y="3620"/>
                    <a:pt x="419" y="2992"/>
                  </a:cubicBezTo>
                  <a:cubicBezTo>
                    <a:pt x="1" y="2197"/>
                    <a:pt x="126" y="1297"/>
                    <a:pt x="189" y="439"/>
                  </a:cubicBezTo>
                  <a:cubicBezTo>
                    <a:pt x="189" y="209"/>
                    <a:pt x="419" y="21"/>
                    <a:pt x="670" y="21"/>
                  </a:cubicBezTo>
                  <a:cubicBezTo>
                    <a:pt x="900" y="0"/>
                    <a:pt x="1152" y="0"/>
                    <a:pt x="1382" y="0"/>
                  </a:cubicBezTo>
                  <a:cubicBezTo>
                    <a:pt x="1988" y="21"/>
                    <a:pt x="2365" y="377"/>
                    <a:pt x="2428" y="983"/>
                  </a:cubicBezTo>
                  <a:cubicBezTo>
                    <a:pt x="2512" y="1841"/>
                    <a:pt x="2449" y="2720"/>
                    <a:pt x="2093" y="3515"/>
                  </a:cubicBezTo>
                  <a:cubicBezTo>
                    <a:pt x="1988" y="3766"/>
                    <a:pt x="1905" y="4017"/>
                    <a:pt x="1821" y="4289"/>
                  </a:cubicBezTo>
                  <a:cubicBezTo>
                    <a:pt x="1800" y="4520"/>
                    <a:pt x="1779" y="4771"/>
                    <a:pt x="1716" y="5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72;p37"/>
            <p:cNvSpPr/>
            <p:nvPr/>
          </p:nvSpPr>
          <p:spPr>
            <a:xfrm>
              <a:off x="-962000" y="1680125"/>
              <a:ext cx="111975" cy="75875"/>
            </a:xfrm>
            <a:custGeom>
              <a:avLst/>
              <a:gdLst/>
              <a:ahLst/>
              <a:cxnLst/>
              <a:rect l="l" t="t" r="r" b="b"/>
              <a:pathLst>
                <a:path w="4479" h="3035" extrusionOk="0">
                  <a:moveTo>
                    <a:pt x="1" y="2993"/>
                  </a:moveTo>
                  <a:cubicBezTo>
                    <a:pt x="503" y="1968"/>
                    <a:pt x="984" y="1026"/>
                    <a:pt x="1444" y="106"/>
                  </a:cubicBezTo>
                  <a:cubicBezTo>
                    <a:pt x="2177" y="1"/>
                    <a:pt x="2867" y="64"/>
                    <a:pt x="3558" y="106"/>
                  </a:cubicBezTo>
                  <a:cubicBezTo>
                    <a:pt x="4144" y="126"/>
                    <a:pt x="4478" y="963"/>
                    <a:pt x="4081" y="1424"/>
                  </a:cubicBezTo>
                  <a:cubicBezTo>
                    <a:pt x="3244" y="2323"/>
                    <a:pt x="2302" y="3035"/>
                    <a:pt x="1005" y="3035"/>
                  </a:cubicBezTo>
                  <a:cubicBezTo>
                    <a:pt x="691" y="3035"/>
                    <a:pt x="398" y="3014"/>
                    <a:pt x="1" y="2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73;p37"/>
            <p:cNvSpPr/>
            <p:nvPr/>
          </p:nvSpPr>
          <p:spPr>
            <a:xfrm>
              <a:off x="-1511775" y="1933300"/>
              <a:ext cx="91050" cy="34025"/>
            </a:xfrm>
            <a:custGeom>
              <a:avLst/>
              <a:gdLst/>
              <a:ahLst/>
              <a:cxnLst/>
              <a:rect l="l" t="t" r="r" b="b"/>
              <a:pathLst>
                <a:path w="3642" h="1361" extrusionOk="0">
                  <a:moveTo>
                    <a:pt x="3642" y="650"/>
                  </a:moveTo>
                  <a:cubicBezTo>
                    <a:pt x="3265" y="901"/>
                    <a:pt x="3014" y="1131"/>
                    <a:pt x="2700" y="1361"/>
                  </a:cubicBezTo>
                  <a:lnTo>
                    <a:pt x="1382" y="1361"/>
                  </a:lnTo>
                  <a:cubicBezTo>
                    <a:pt x="1235" y="1361"/>
                    <a:pt x="1110" y="1319"/>
                    <a:pt x="942" y="1298"/>
                  </a:cubicBezTo>
                  <a:cubicBezTo>
                    <a:pt x="336" y="1131"/>
                    <a:pt x="1" y="733"/>
                    <a:pt x="22" y="1"/>
                  </a:cubicBezTo>
                  <a:cubicBezTo>
                    <a:pt x="1214" y="189"/>
                    <a:pt x="2344" y="419"/>
                    <a:pt x="3642" y="6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74;p37"/>
            <p:cNvSpPr/>
            <p:nvPr/>
          </p:nvSpPr>
          <p:spPr>
            <a:xfrm>
              <a:off x="-1642025" y="2339750"/>
              <a:ext cx="50775" cy="56525"/>
            </a:xfrm>
            <a:custGeom>
              <a:avLst/>
              <a:gdLst/>
              <a:ahLst/>
              <a:cxnLst/>
              <a:rect l="l" t="t" r="r" b="b"/>
              <a:pathLst>
                <a:path w="2031" h="2261" extrusionOk="0">
                  <a:moveTo>
                    <a:pt x="1" y="670"/>
                  </a:moveTo>
                  <a:cubicBezTo>
                    <a:pt x="691" y="105"/>
                    <a:pt x="1340" y="105"/>
                    <a:pt x="2031" y="1"/>
                  </a:cubicBezTo>
                  <a:lnTo>
                    <a:pt x="2031" y="1863"/>
                  </a:lnTo>
                  <a:cubicBezTo>
                    <a:pt x="1842" y="1967"/>
                    <a:pt x="1654" y="2093"/>
                    <a:pt x="1424" y="2260"/>
                  </a:cubicBezTo>
                  <a:cubicBezTo>
                    <a:pt x="838" y="1821"/>
                    <a:pt x="357" y="1319"/>
                    <a:pt x="1" y="6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75;p37"/>
            <p:cNvSpPr/>
            <p:nvPr/>
          </p:nvSpPr>
          <p:spPr>
            <a:xfrm>
              <a:off x="-1752375" y="2221000"/>
              <a:ext cx="55975" cy="30900"/>
            </a:xfrm>
            <a:custGeom>
              <a:avLst/>
              <a:gdLst/>
              <a:ahLst/>
              <a:cxnLst/>
              <a:rect l="l" t="t" r="r" b="b"/>
              <a:pathLst>
                <a:path w="2239" h="1236" extrusionOk="0">
                  <a:moveTo>
                    <a:pt x="0" y="294"/>
                  </a:moveTo>
                  <a:cubicBezTo>
                    <a:pt x="167" y="85"/>
                    <a:pt x="293" y="1"/>
                    <a:pt x="502" y="85"/>
                  </a:cubicBezTo>
                  <a:cubicBezTo>
                    <a:pt x="942" y="210"/>
                    <a:pt x="1360" y="503"/>
                    <a:pt x="1883" y="461"/>
                  </a:cubicBezTo>
                  <a:cubicBezTo>
                    <a:pt x="2092" y="461"/>
                    <a:pt x="2197" y="629"/>
                    <a:pt x="2218" y="817"/>
                  </a:cubicBezTo>
                  <a:cubicBezTo>
                    <a:pt x="2239" y="984"/>
                    <a:pt x="1988" y="1235"/>
                    <a:pt x="1799" y="1235"/>
                  </a:cubicBezTo>
                  <a:cubicBezTo>
                    <a:pt x="1695" y="1235"/>
                    <a:pt x="1569" y="1194"/>
                    <a:pt x="1465" y="1152"/>
                  </a:cubicBezTo>
                  <a:cubicBezTo>
                    <a:pt x="963" y="838"/>
                    <a:pt x="502" y="545"/>
                    <a:pt x="0" y="2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76;p37"/>
            <p:cNvSpPr/>
            <p:nvPr/>
          </p:nvSpPr>
          <p:spPr>
            <a:xfrm>
              <a:off x="-1726750" y="2191725"/>
              <a:ext cx="24075" cy="22500"/>
            </a:xfrm>
            <a:custGeom>
              <a:avLst/>
              <a:gdLst/>
              <a:ahLst/>
              <a:cxnLst/>
              <a:rect l="l" t="t" r="r" b="b"/>
              <a:pathLst>
                <a:path w="963" h="900" extrusionOk="0">
                  <a:moveTo>
                    <a:pt x="0" y="481"/>
                  </a:moveTo>
                  <a:cubicBezTo>
                    <a:pt x="210" y="147"/>
                    <a:pt x="461" y="21"/>
                    <a:pt x="837" y="0"/>
                  </a:cubicBezTo>
                  <a:cubicBezTo>
                    <a:pt x="879" y="209"/>
                    <a:pt x="921" y="440"/>
                    <a:pt x="963" y="649"/>
                  </a:cubicBezTo>
                  <a:cubicBezTo>
                    <a:pt x="565" y="900"/>
                    <a:pt x="335" y="649"/>
                    <a:pt x="0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77;p37"/>
            <p:cNvSpPr/>
            <p:nvPr/>
          </p:nvSpPr>
          <p:spPr>
            <a:xfrm>
              <a:off x="-1748200" y="1455700"/>
              <a:ext cx="211250" cy="206300"/>
            </a:xfrm>
            <a:custGeom>
              <a:avLst/>
              <a:gdLst/>
              <a:ahLst/>
              <a:cxnLst/>
              <a:rect l="l" t="t" r="r" b="b"/>
              <a:pathLst>
                <a:path w="8450" h="8252" extrusionOk="0">
                  <a:moveTo>
                    <a:pt x="3345" y="1"/>
                  </a:moveTo>
                  <a:cubicBezTo>
                    <a:pt x="2812" y="1"/>
                    <a:pt x="2295" y="220"/>
                    <a:pt x="1842" y="734"/>
                  </a:cubicBezTo>
                  <a:cubicBezTo>
                    <a:pt x="1612" y="1006"/>
                    <a:pt x="1402" y="1341"/>
                    <a:pt x="1277" y="1696"/>
                  </a:cubicBezTo>
                  <a:cubicBezTo>
                    <a:pt x="524" y="2073"/>
                    <a:pt x="0" y="2784"/>
                    <a:pt x="63" y="4019"/>
                  </a:cubicBezTo>
                  <a:cubicBezTo>
                    <a:pt x="168" y="5505"/>
                    <a:pt x="1068" y="6760"/>
                    <a:pt x="2218" y="7430"/>
                  </a:cubicBezTo>
                  <a:cubicBezTo>
                    <a:pt x="2637" y="7869"/>
                    <a:pt x="3160" y="8204"/>
                    <a:pt x="3829" y="8246"/>
                  </a:cubicBezTo>
                  <a:cubicBezTo>
                    <a:pt x="3883" y="8250"/>
                    <a:pt x="3936" y="8252"/>
                    <a:pt x="3988" y="8252"/>
                  </a:cubicBezTo>
                  <a:cubicBezTo>
                    <a:pt x="4446" y="8252"/>
                    <a:pt x="4849" y="8092"/>
                    <a:pt x="5169" y="7848"/>
                  </a:cubicBezTo>
                  <a:cubicBezTo>
                    <a:pt x="5817" y="7639"/>
                    <a:pt x="6424" y="7220"/>
                    <a:pt x="6926" y="6551"/>
                  </a:cubicBezTo>
                  <a:cubicBezTo>
                    <a:pt x="8450" y="4445"/>
                    <a:pt x="5744" y="1"/>
                    <a:pt x="3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78;p37"/>
            <p:cNvSpPr/>
            <p:nvPr/>
          </p:nvSpPr>
          <p:spPr>
            <a:xfrm>
              <a:off x="-1228775" y="1649625"/>
              <a:ext cx="220250" cy="167775"/>
            </a:xfrm>
            <a:custGeom>
              <a:avLst/>
              <a:gdLst/>
              <a:ahLst/>
              <a:cxnLst/>
              <a:rect l="l" t="t" r="r" b="b"/>
              <a:pathLst>
                <a:path w="8810" h="6711" extrusionOk="0">
                  <a:moveTo>
                    <a:pt x="5246" y="1"/>
                  </a:moveTo>
                  <a:cubicBezTo>
                    <a:pt x="4260" y="1"/>
                    <a:pt x="3239" y="372"/>
                    <a:pt x="2511" y="970"/>
                  </a:cubicBezTo>
                  <a:cubicBezTo>
                    <a:pt x="2490" y="991"/>
                    <a:pt x="2449" y="1012"/>
                    <a:pt x="2407" y="1033"/>
                  </a:cubicBezTo>
                  <a:cubicBezTo>
                    <a:pt x="2260" y="1137"/>
                    <a:pt x="2114" y="1284"/>
                    <a:pt x="1988" y="1409"/>
                  </a:cubicBezTo>
                  <a:cubicBezTo>
                    <a:pt x="1528" y="1702"/>
                    <a:pt x="1130" y="2037"/>
                    <a:pt x="879" y="2455"/>
                  </a:cubicBezTo>
                  <a:cubicBezTo>
                    <a:pt x="1" y="3711"/>
                    <a:pt x="817" y="5196"/>
                    <a:pt x="1967" y="5908"/>
                  </a:cubicBezTo>
                  <a:cubicBezTo>
                    <a:pt x="2344" y="6305"/>
                    <a:pt x="2804" y="6619"/>
                    <a:pt x="3348" y="6682"/>
                  </a:cubicBezTo>
                  <a:cubicBezTo>
                    <a:pt x="3469" y="6701"/>
                    <a:pt x="3588" y="6711"/>
                    <a:pt x="3704" y="6711"/>
                  </a:cubicBezTo>
                  <a:cubicBezTo>
                    <a:pt x="4092" y="6711"/>
                    <a:pt x="4454" y="6608"/>
                    <a:pt x="4792" y="6431"/>
                  </a:cubicBezTo>
                  <a:cubicBezTo>
                    <a:pt x="5503" y="6326"/>
                    <a:pt x="6194" y="6033"/>
                    <a:pt x="6780" y="5573"/>
                  </a:cubicBezTo>
                  <a:cubicBezTo>
                    <a:pt x="8119" y="4464"/>
                    <a:pt x="8809" y="2560"/>
                    <a:pt x="7638" y="1074"/>
                  </a:cubicBezTo>
                  <a:cubicBezTo>
                    <a:pt x="7044" y="320"/>
                    <a:pt x="6160" y="1"/>
                    <a:pt x="52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79;p37"/>
            <p:cNvSpPr/>
            <p:nvPr/>
          </p:nvSpPr>
          <p:spPr>
            <a:xfrm>
              <a:off x="-2314175" y="910675"/>
              <a:ext cx="1628400" cy="1733025"/>
            </a:xfrm>
            <a:custGeom>
              <a:avLst/>
              <a:gdLst/>
              <a:ahLst/>
              <a:cxnLst/>
              <a:rect l="l" t="t" r="r" b="b"/>
              <a:pathLst>
                <a:path w="65136" h="69321" extrusionOk="0">
                  <a:moveTo>
                    <a:pt x="14626" y="54715"/>
                  </a:moveTo>
                  <a:cubicBezTo>
                    <a:pt x="14396" y="53397"/>
                    <a:pt x="14709" y="52309"/>
                    <a:pt x="15170" y="51221"/>
                  </a:cubicBezTo>
                  <a:cubicBezTo>
                    <a:pt x="15044" y="51096"/>
                    <a:pt x="14960" y="50970"/>
                    <a:pt x="14814" y="50845"/>
                  </a:cubicBezTo>
                  <a:cubicBezTo>
                    <a:pt x="14437" y="50552"/>
                    <a:pt x="14061" y="50238"/>
                    <a:pt x="13663" y="49966"/>
                  </a:cubicBezTo>
                  <a:cubicBezTo>
                    <a:pt x="12931" y="49506"/>
                    <a:pt x="12387" y="48878"/>
                    <a:pt x="11906" y="48166"/>
                  </a:cubicBezTo>
                  <a:cubicBezTo>
                    <a:pt x="11403" y="47434"/>
                    <a:pt x="10964" y="46702"/>
                    <a:pt x="10441" y="45990"/>
                  </a:cubicBezTo>
                  <a:cubicBezTo>
                    <a:pt x="9520" y="44777"/>
                    <a:pt x="9813" y="43354"/>
                    <a:pt x="10671" y="42266"/>
                  </a:cubicBezTo>
                  <a:cubicBezTo>
                    <a:pt x="10943" y="41910"/>
                    <a:pt x="11194" y="41596"/>
                    <a:pt x="11466" y="41283"/>
                  </a:cubicBezTo>
                  <a:cubicBezTo>
                    <a:pt x="11613" y="41115"/>
                    <a:pt x="11780" y="40927"/>
                    <a:pt x="11968" y="40801"/>
                  </a:cubicBezTo>
                  <a:cubicBezTo>
                    <a:pt x="13391" y="39692"/>
                    <a:pt x="14835" y="38625"/>
                    <a:pt x="16279" y="37537"/>
                  </a:cubicBezTo>
                  <a:cubicBezTo>
                    <a:pt x="16488" y="37370"/>
                    <a:pt x="16718" y="37244"/>
                    <a:pt x="16948" y="37077"/>
                  </a:cubicBezTo>
                  <a:cubicBezTo>
                    <a:pt x="17827" y="36554"/>
                    <a:pt x="18685" y="36093"/>
                    <a:pt x="19522" y="35549"/>
                  </a:cubicBezTo>
                  <a:cubicBezTo>
                    <a:pt x="20505" y="34922"/>
                    <a:pt x="21551" y="34399"/>
                    <a:pt x="22660" y="33980"/>
                  </a:cubicBezTo>
                  <a:cubicBezTo>
                    <a:pt x="22786" y="33917"/>
                    <a:pt x="22911" y="33876"/>
                    <a:pt x="23079" y="33792"/>
                  </a:cubicBezTo>
                  <a:cubicBezTo>
                    <a:pt x="23016" y="33624"/>
                    <a:pt x="22995" y="33520"/>
                    <a:pt x="22974" y="33415"/>
                  </a:cubicBezTo>
                  <a:cubicBezTo>
                    <a:pt x="22347" y="31888"/>
                    <a:pt x="21698" y="30360"/>
                    <a:pt x="21091" y="28812"/>
                  </a:cubicBezTo>
                  <a:cubicBezTo>
                    <a:pt x="20756" y="27871"/>
                    <a:pt x="20714" y="26887"/>
                    <a:pt x="20694" y="25883"/>
                  </a:cubicBezTo>
                  <a:cubicBezTo>
                    <a:pt x="20673" y="25318"/>
                    <a:pt x="20694" y="24732"/>
                    <a:pt x="20694" y="24188"/>
                  </a:cubicBezTo>
                  <a:cubicBezTo>
                    <a:pt x="20442" y="23979"/>
                    <a:pt x="20170" y="23832"/>
                    <a:pt x="19982" y="23581"/>
                  </a:cubicBezTo>
                  <a:cubicBezTo>
                    <a:pt x="19794" y="23372"/>
                    <a:pt x="19731" y="23121"/>
                    <a:pt x="19606" y="22891"/>
                  </a:cubicBezTo>
                  <a:cubicBezTo>
                    <a:pt x="19396" y="22535"/>
                    <a:pt x="19187" y="22200"/>
                    <a:pt x="18999" y="21886"/>
                  </a:cubicBezTo>
                  <a:cubicBezTo>
                    <a:pt x="18559" y="21154"/>
                    <a:pt x="18266" y="20380"/>
                    <a:pt x="18350" y="19480"/>
                  </a:cubicBezTo>
                  <a:cubicBezTo>
                    <a:pt x="18371" y="19083"/>
                    <a:pt x="18350" y="18706"/>
                    <a:pt x="18371" y="18308"/>
                  </a:cubicBezTo>
                  <a:cubicBezTo>
                    <a:pt x="18392" y="17681"/>
                    <a:pt x="18894" y="17179"/>
                    <a:pt x="19522" y="17137"/>
                  </a:cubicBezTo>
                  <a:lnTo>
                    <a:pt x="19606" y="17137"/>
                  </a:lnTo>
                  <a:cubicBezTo>
                    <a:pt x="21007" y="17074"/>
                    <a:pt x="21175" y="17158"/>
                    <a:pt x="22116" y="18329"/>
                  </a:cubicBezTo>
                  <a:cubicBezTo>
                    <a:pt x="22891" y="17471"/>
                    <a:pt x="23623" y="16551"/>
                    <a:pt x="24627" y="15902"/>
                  </a:cubicBezTo>
                  <a:cubicBezTo>
                    <a:pt x="24523" y="15714"/>
                    <a:pt x="24313" y="15818"/>
                    <a:pt x="24146" y="15798"/>
                  </a:cubicBezTo>
                  <a:cubicBezTo>
                    <a:pt x="23999" y="15777"/>
                    <a:pt x="23832" y="15798"/>
                    <a:pt x="23707" y="15798"/>
                  </a:cubicBezTo>
                  <a:cubicBezTo>
                    <a:pt x="23267" y="15818"/>
                    <a:pt x="22870" y="15630"/>
                    <a:pt x="22535" y="15400"/>
                  </a:cubicBezTo>
                  <a:cubicBezTo>
                    <a:pt x="22388" y="15295"/>
                    <a:pt x="22242" y="15170"/>
                    <a:pt x="22158" y="15002"/>
                  </a:cubicBezTo>
                  <a:cubicBezTo>
                    <a:pt x="21865" y="14521"/>
                    <a:pt x="22012" y="13308"/>
                    <a:pt x="22388" y="12889"/>
                  </a:cubicBezTo>
                  <a:cubicBezTo>
                    <a:pt x="22451" y="12805"/>
                    <a:pt x="22535" y="12764"/>
                    <a:pt x="22577" y="12701"/>
                  </a:cubicBezTo>
                  <a:cubicBezTo>
                    <a:pt x="23288" y="11613"/>
                    <a:pt x="24418" y="11090"/>
                    <a:pt x="25506" y="10546"/>
                  </a:cubicBezTo>
                  <a:cubicBezTo>
                    <a:pt x="25778" y="10399"/>
                    <a:pt x="26029" y="10274"/>
                    <a:pt x="26322" y="10148"/>
                  </a:cubicBezTo>
                  <a:cubicBezTo>
                    <a:pt x="26134" y="9604"/>
                    <a:pt x="25820" y="9144"/>
                    <a:pt x="25485" y="8767"/>
                  </a:cubicBezTo>
                  <a:cubicBezTo>
                    <a:pt x="25150" y="8370"/>
                    <a:pt x="25046" y="7951"/>
                    <a:pt x="25046" y="7428"/>
                  </a:cubicBezTo>
                  <a:cubicBezTo>
                    <a:pt x="25067" y="6675"/>
                    <a:pt x="25004" y="5943"/>
                    <a:pt x="25360" y="5210"/>
                  </a:cubicBezTo>
                  <a:cubicBezTo>
                    <a:pt x="25569" y="4792"/>
                    <a:pt x="25778" y="4415"/>
                    <a:pt x="26155" y="4122"/>
                  </a:cubicBezTo>
                  <a:cubicBezTo>
                    <a:pt x="26343" y="3997"/>
                    <a:pt x="26510" y="3871"/>
                    <a:pt x="26657" y="3746"/>
                  </a:cubicBezTo>
                  <a:cubicBezTo>
                    <a:pt x="27264" y="3160"/>
                    <a:pt x="27975" y="2950"/>
                    <a:pt x="28812" y="3013"/>
                  </a:cubicBezTo>
                  <a:cubicBezTo>
                    <a:pt x="29356" y="3034"/>
                    <a:pt x="29879" y="3055"/>
                    <a:pt x="30235" y="3557"/>
                  </a:cubicBezTo>
                  <a:cubicBezTo>
                    <a:pt x="30318" y="3662"/>
                    <a:pt x="30507" y="3683"/>
                    <a:pt x="30611" y="3746"/>
                  </a:cubicBezTo>
                  <a:cubicBezTo>
                    <a:pt x="30841" y="3578"/>
                    <a:pt x="30758" y="3390"/>
                    <a:pt x="30800" y="3222"/>
                  </a:cubicBezTo>
                  <a:cubicBezTo>
                    <a:pt x="30821" y="3055"/>
                    <a:pt x="30821" y="2909"/>
                    <a:pt x="30800" y="2762"/>
                  </a:cubicBezTo>
                  <a:cubicBezTo>
                    <a:pt x="30632" y="1549"/>
                    <a:pt x="31867" y="335"/>
                    <a:pt x="33038" y="105"/>
                  </a:cubicBezTo>
                  <a:cubicBezTo>
                    <a:pt x="33582" y="0"/>
                    <a:pt x="34085" y="126"/>
                    <a:pt x="34482" y="502"/>
                  </a:cubicBezTo>
                  <a:cubicBezTo>
                    <a:pt x="34838" y="837"/>
                    <a:pt x="35215" y="1193"/>
                    <a:pt x="35528" y="1611"/>
                  </a:cubicBezTo>
                  <a:cubicBezTo>
                    <a:pt x="36051" y="2323"/>
                    <a:pt x="36512" y="3055"/>
                    <a:pt x="36888" y="3850"/>
                  </a:cubicBezTo>
                  <a:cubicBezTo>
                    <a:pt x="36993" y="4059"/>
                    <a:pt x="37119" y="4227"/>
                    <a:pt x="37286" y="4499"/>
                  </a:cubicBezTo>
                  <a:cubicBezTo>
                    <a:pt x="37495" y="4101"/>
                    <a:pt x="37621" y="3766"/>
                    <a:pt x="37809" y="3474"/>
                  </a:cubicBezTo>
                  <a:cubicBezTo>
                    <a:pt x="38500" y="2448"/>
                    <a:pt x="39378" y="1590"/>
                    <a:pt x="40383" y="858"/>
                  </a:cubicBezTo>
                  <a:cubicBezTo>
                    <a:pt x="40948" y="461"/>
                    <a:pt x="41575" y="293"/>
                    <a:pt x="42245" y="314"/>
                  </a:cubicBezTo>
                  <a:cubicBezTo>
                    <a:pt x="42977" y="335"/>
                    <a:pt x="43689" y="314"/>
                    <a:pt x="44421" y="314"/>
                  </a:cubicBezTo>
                  <a:cubicBezTo>
                    <a:pt x="44735" y="314"/>
                    <a:pt x="45028" y="398"/>
                    <a:pt x="45258" y="565"/>
                  </a:cubicBezTo>
                  <a:cubicBezTo>
                    <a:pt x="45614" y="837"/>
                    <a:pt x="46011" y="1046"/>
                    <a:pt x="46388" y="1339"/>
                  </a:cubicBezTo>
                  <a:cubicBezTo>
                    <a:pt x="47455" y="2176"/>
                    <a:pt x="48166" y="3181"/>
                    <a:pt x="48166" y="4603"/>
                  </a:cubicBezTo>
                  <a:cubicBezTo>
                    <a:pt x="48166" y="4708"/>
                    <a:pt x="48187" y="4813"/>
                    <a:pt x="48229" y="5022"/>
                  </a:cubicBezTo>
                  <a:cubicBezTo>
                    <a:pt x="48522" y="4813"/>
                    <a:pt x="48794" y="4687"/>
                    <a:pt x="49024" y="4499"/>
                  </a:cubicBezTo>
                  <a:cubicBezTo>
                    <a:pt x="49736" y="3976"/>
                    <a:pt x="50510" y="3704"/>
                    <a:pt x="51368" y="3766"/>
                  </a:cubicBezTo>
                  <a:cubicBezTo>
                    <a:pt x="51849" y="3787"/>
                    <a:pt x="52351" y="3766"/>
                    <a:pt x="52811" y="3766"/>
                  </a:cubicBezTo>
                  <a:cubicBezTo>
                    <a:pt x="53544" y="3787"/>
                    <a:pt x="54171" y="3997"/>
                    <a:pt x="54673" y="4541"/>
                  </a:cubicBezTo>
                  <a:cubicBezTo>
                    <a:pt x="54820" y="4729"/>
                    <a:pt x="55008" y="4896"/>
                    <a:pt x="55176" y="5064"/>
                  </a:cubicBezTo>
                  <a:cubicBezTo>
                    <a:pt x="55238" y="5147"/>
                    <a:pt x="55343" y="5252"/>
                    <a:pt x="55385" y="5357"/>
                  </a:cubicBezTo>
                  <a:cubicBezTo>
                    <a:pt x="55531" y="6047"/>
                    <a:pt x="55866" y="6717"/>
                    <a:pt x="55615" y="7512"/>
                  </a:cubicBezTo>
                  <a:lnTo>
                    <a:pt x="56054" y="7512"/>
                  </a:lnTo>
                  <a:cubicBezTo>
                    <a:pt x="56347" y="7470"/>
                    <a:pt x="56661" y="7428"/>
                    <a:pt x="56954" y="7407"/>
                  </a:cubicBezTo>
                  <a:cubicBezTo>
                    <a:pt x="57394" y="7365"/>
                    <a:pt x="57854" y="7428"/>
                    <a:pt x="58314" y="7407"/>
                  </a:cubicBezTo>
                  <a:cubicBezTo>
                    <a:pt x="59507" y="7324"/>
                    <a:pt x="60469" y="7847"/>
                    <a:pt x="61285" y="8663"/>
                  </a:cubicBezTo>
                  <a:cubicBezTo>
                    <a:pt x="61516" y="8893"/>
                    <a:pt x="61725" y="9144"/>
                    <a:pt x="61913" y="9416"/>
                  </a:cubicBezTo>
                  <a:cubicBezTo>
                    <a:pt x="62666" y="10399"/>
                    <a:pt x="62666" y="11299"/>
                    <a:pt x="61871" y="12261"/>
                  </a:cubicBezTo>
                  <a:cubicBezTo>
                    <a:pt x="61767" y="12366"/>
                    <a:pt x="61683" y="12492"/>
                    <a:pt x="61599" y="12596"/>
                  </a:cubicBezTo>
                  <a:cubicBezTo>
                    <a:pt x="61725" y="12847"/>
                    <a:pt x="61934" y="12743"/>
                    <a:pt x="62101" y="12785"/>
                  </a:cubicBezTo>
                  <a:cubicBezTo>
                    <a:pt x="62541" y="12952"/>
                    <a:pt x="63022" y="13078"/>
                    <a:pt x="63440" y="13287"/>
                  </a:cubicBezTo>
                  <a:cubicBezTo>
                    <a:pt x="63984" y="13580"/>
                    <a:pt x="64340" y="14019"/>
                    <a:pt x="64487" y="14668"/>
                  </a:cubicBezTo>
                  <a:cubicBezTo>
                    <a:pt x="64591" y="15254"/>
                    <a:pt x="64654" y="15798"/>
                    <a:pt x="64633" y="16363"/>
                  </a:cubicBezTo>
                  <a:cubicBezTo>
                    <a:pt x="64633" y="17095"/>
                    <a:pt x="64298" y="17618"/>
                    <a:pt x="63692" y="17995"/>
                  </a:cubicBezTo>
                  <a:cubicBezTo>
                    <a:pt x="63482" y="18120"/>
                    <a:pt x="63294" y="18225"/>
                    <a:pt x="63043" y="18392"/>
                  </a:cubicBezTo>
                  <a:cubicBezTo>
                    <a:pt x="63189" y="18873"/>
                    <a:pt x="63399" y="19292"/>
                    <a:pt x="63712" y="19668"/>
                  </a:cubicBezTo>
                  <a:cubicBezTo>
                    <a:pt x="63901" y="19878"/>
                    <a:pt x="64026" y="20108"/>
                    <a:pt x="64131" y="20338"/>
                  </a:cubicBezTo>
                  <a:cubicBezTo>
                    <a:pt x="64319" y="20756"/>
                    <a:pt x="64487" y="21175"/>
                    <a:pt x="64654" y="21593"/>
                  </a:cubicBezTo>
                  <a:cubicBezTo>
                    <a:pt x="65135" y="22640"/>
                    <a:pt x="64717" y="23623"/>
                    <a:pt x="63650" y="24000"/>
                  </a:cubicBezTo>
                  <a:cubicBezTo>
                    <a:pt x="62959" y="24272"/>
                    <a:pt x="62290" y="24481"/>
                    <a:pt x="61516" y="24460"/>
                  </a:cubicBezTo>
                  <a:cubicBezTo>
                    <a:pt x="61160" y="24899"/>
                    <a:pt x="60992" y="25422"/>
                    <a:pt x="60825" y="25925"/>
                  </a:cubicBezTo>
                  <a:cubicBezTo>
                    <a:pt x="60658" y="26364"/>
                    <a:pt x="60407" y="26699"/>
                    <a:pt x="60030" y="27013"/>
                  </a:cubicBezTo>
                  <a:cubicBezTo>
                    <a:pt x="59570" y="27410"/>
                    <a:pt x="59047" y="27598"/>
                    <a:pt x="58440" y="27389"/>
                  </a:cubicBezTo>
                  <a:cubicBezTo>
                    <a:pt x="58105" y="27285"/>
                    <a:pt x="57749" y="27138"/>
                    <a:pt x="57414" y="27034"/>
                  </a:cubicBezTo>
                  <a:cubicBezTo>
                    <a:pt x="57268" y="26992"/>
                    <a:pt x="57080" y="26908"/>
                    <a:pt x="56891" y="26824"/>
                  </a:cubicBezTo>
                  <a:cubicBezTo>
                    <a:pt x="56557" y="27933"/>
                    <a:pt x="56034" y="28979"/>
                    <a:pt x="55824" y="30151"/>
                  </a:cubicBezTo>
                  <a:lnTo>
                    <a:pt x="57394" y="30151"/>
                  </a:lnTo>
                  <a:cubicBezTo>
                    <a:pt x="57958" y="30172"/>
                    <a:pt x="58440" y="30381"/>
                    <a:pt x="58775" y="30863"/>
                  </a:cubicBezTo>
                  <a:cubicBezTo>
                    <a:pt x="59235" y="31511"/>
                    <a:pt x="59277" y="32139"/>
                    <a:pt x="58754" y="32746"/>
                  </a:cubicBezTo>
                  <a:cubicBezTo>
                    <a:pt x="57666" y="33938"/>
                    <a:pt x="56389" y="34796"/>
                    <a:pt x="54694" y="34754"/>
                  </a:cubicBezTo>
                  <a:cubicBezTo>
                    <a:pt x="54150" y="34733"/>
                    <a:pt x="53627" y="34713"/>
                    <a:pt x="52958" y="34671"/>
                  </a:cubicBezTo>
                  <a:cubicBezTo>
                    <a:pt x="52288" y="35319"/>
                    <a:pt x="51598" y="36052"/>
                    <a:pt x="50824" y="36721"/>
                  </a:cubicBezTo>
                  <a:cubicBezTo>
                    <a:pt x="50070" y="37349"/>
                    <a:pt x="49233" y="37872"/>
                    <a:pt x="48417" y="38437"/>
                  </a:cubicBezTo>
                  <a:cubicBezTo>
                    <a:pt x="48438" y="38667"/>
                    <a:pt x="48627" y="38646"/>
                    <a:pt x="48752" y="38667"/>
                  </a:cubicBezTo>
                  <a:cubicBezTo>
                    <a:pt x="49464" y="38897"/>
                    <a:pt x="50112" y="39169"/>
                    <a:pt x="50740" y="39546"/>
                  </a:cubicBezTo>
                  <a:cubicBezTo>
                    <a:pt x="51556" y="40006"/>
                    <a:pt x="52372" y="40467"/>
                    <a:pt x="53251" y="40759"/>
                  </a:cubicBezTo>
                  <a:cubicBezTo>
                    <a:pt x="53355" y="40822"/>
                    <a:pt x="53481" y="40843"/>
                    <a:pt x="53585" y="40927"/>
                  </a:cubicBezTo>
                  <a:cubicBezTo>
                    <a:pt x="55197" y="41847"/>
                    <a:pt x="56808" y="42705"/>
                    <a:pt x="58293" y="43772"/>
                  </a:cubicBezTo>
                  <a:cubicBezTo>
                    <a:pt x="59026" y="44296"/>
                    <a:pt x="59507" y="44986"/>
                    <a:pt x="59695" y="45823"/>
                  </a:cubicBezTo>
                  <a:cubicBezTo>
                    <a:pt x="59863" y="46702"/>
                    <a:pt x="59632" y="47560"/>
                    <a:pt x="59026" y="48250"/>
                  </a:cubicBezTo>
                  <a:cubicBezTo>
                    <a:pt x="58503" y="48857"/>
                    <a:pt x="57875" y="49401"/>
                    <a:pt x="57247" y="49924"/>
                  </a:cubicBezTo>
                  <a:cubicBezTo>
                    <a:pt x="55531" y="51368"/>
                    <a:pt x="53565" y="52414"/>
                    <a:pt x="51640" y="53502"/>
                  </a:cubicBezTo>
                  <a:cubicBezTo>
                    <a:pt x="51075" y="53816"/>
                    <a:pt x="50447" y="53941"/>
                    <a:pt x="49861" y="54171"/>
                  </a:cubicBezTo>
                  <a:cubicBezTo>
                    <a:pt x="49484" y="54297"/>
                    <a:pt x="49359" y="54381"/>
                    <a:pt x="49359" y="54695"/>
                  </a:cubicBezTo>
                  <a:cubicBezTo>
                    <a:pt x="49359" y="55490"/>
                    <a:pt x="49359" y="56306"/>
                    <a:pt x="49401" y="57143"/>
                  </a:cubicBezTo>
                  <a:cubicBezTo>
                    <a:pt x="49652" y="57164"/>
                    <a:pt x="49798" y="57226"/>
                    <a:pt x="49987" y="57226"/>
                  </a:cubicBezTo>
                  <a:cubicBezTo>
                    <a:pt x="51368" y="57373"/>
                    <a:pt x="52707" y="57708"/>
                    <a:pt x="53983" y="58273"/>
                  </a:cubicBezTo>
                  <a:cubicBezTo>
                    <a:pt x="54820" y="58607"/>
                    <a:pt x="55657" y="58963"/>
                    <a:pt x="56473" y="59319"/>
                  </a:cubicBezTo>
                  <a:cubicBezTo>
                    <a:pt x="56766" y="59444"/>
                    <a:pt x="56975" y="59570"/>
                    <a:pt x="57059" y="59946"/>
                  </a:cubicBezTo>
                  <a:cubicBezTo>
                    <a:pt x="57122" y="60197"/>
                    <a:pt x="57373" y="60428"/>
                    <a:pt x="57519" y="60700"/>
                  </a:cubicBezTo>
                  <a:cubicBezTo>
                    <a:pt x="57917" y="61306"/>
                    <a:pt x="58293" y="61892"/>
                    <a:pt x="58775" y="62457"/>
                  </a:cubicBezTo>
                  <a:cubicBezTo>
                    <a:pt x="59423" y="63210"/>
                    <a:pt x="59800" y="64152"/>
                    <a:pt x="60218" y="65031"/>
                  </a:cubicBezTo>
                  <a:cubicBezTo>
                    <a:pt x="60344" y="65324"/>
                    <a:pt x="60490" y="65638"/>
                    <a:pt x="60574" y="65951"/>
                  </a:cubicBezTo>
                  <a:cubicBezTo>
                    <a:pt x="60637" y="66119"/>
                    <a:pt x="60574" y="66286"/>
                    <a:pt x="60553" y="66475"/>
                  </a:cubicBezTo>
                  <a:cubicBezTo>
                    <a:pt x="60532" y="66600"/>
                    <a:pt x="60260" y="66684"/>
                    <a:pt x="60176" y="66579"/>
                  </a:cubicBezTo>
                  <a:cubicBezTo>
                    <a:pt x="60009" y="66370"/>
                    <a:pt x="59821" y="66182"/>
                    <a:pt x="59695" y="65951"/>
                  </a:cubicBezTo>
                  <a:cubicBezTo>
                    <a:pt x="59507" y="65659"/>
                    <a:pt x="59319" y="65428"/>
                    <a:pt x="58900" y="65407"/>
                  </a:cubicBezTo>
                  <a:cubicBezTo>
                    <a:pt x="58900" y="65533"/>
                    <a:pt x="58900" y="65617"/>
                    <a:pt x="58921" y="65700"/>
                  </a:cubicBezTo>
                  <a:cubicBezTo>
                    <a:pt x="59193" y="66286"/>
                    <a:pt x="59507" y="66872"/>
                    <a:pt x="59737" y="67479"/>
                  </a:cubicBezTo>
                  <a:cubicBezTo>
                    <a:pt x="59821" y="67688"/>
                    <a:pt x="59737" y="67939"/>
                    <a:pt x="59737" y="68232"/>
                  </a:cubicBezTo>
                  <a:cubicBezTo>
                    <a:pt x="59863" y="68337"/>
                    <a:pt x="60030" y="68462"/>
                    <a:pt x="60197" y="68588"/>
                  </a:cubicBezTo>
                  <a:cubicBezTo>
                    <a:pt x="60344" y="68734"/>
                    <a:pt x="60386" y="68881"/>
                    <a:pt x="60323" y="69069"/>
                  </a:cubicBezTo>
                  <a:cubicBezTo>
                    <a:pt x="60218" y="69257"/>
                    <a:pt x="60051" y="69320"/>
                    <a:pt x="59863" y="69299"/>
                  </a:cubicBezTo>
                  <a:cubicBezTo>
                    <a:pt x="59758" y="69278"/>
                    <a:pt x="59611" y="69257"/>
                    <a:pt x="59528" y="69174"/>
                  </a:cubicBezTo>
                  <a:cubicBezTo>
                    <a:pt x="58754" y="68358"/>
                    <a:pt x="57707" y="68148"/>
                    <a:pt x="56682" y="67897"/>
                  </a:cubicBezTo>
                  <a:cubicBezTo>
                    <a:pt x="55280" y="67542"/>
                    <a:pt x="53857" y="67291"/>
                    <a:pt x="52435" y="67019"/>
                  </a:cubicBezTo>
                  <a:cubicBezTo>
                    <a:pt x="51953" y="66914"/>
                    <a:pt x="51430" y="66893"/>
                    <a:pt x="50928" y="66893"/>
                  </a:cubicBezTo>
                  <a:cubicBezTo>
                    <a:pt x="50049" y="66893"/>
                    <a:pt x="49171" y="66809"/>
                    <a:pt x="48313" y="66684"/>
                  </a:cubicBezTo>
                  <a:cubicBezTo>
                    <a:pt x="47894" y="66642"/>
                    <a:pt x="47476" y="66600"/>
                    <a:pt x="47057" y="66600"/>
                  </a:cubicBezTo>
                  <a:cubicBezTo>
                    <a:pt x="43458" y="66579"/>
                    <a:pt x="39839" y="66558"/>
                    <a:pt x="36198" y="66558"/>
                  </a:cubicBezTo>
                  <a:cubicBezTo>
                    <a:pt x="35570" y="66558"/>
                    <a:pt x="34943" y="66705"/>
                    <a:pt x="34315" y="66767"/>
                  </a:cubicBezTo>
                  <a:cubicBezTo>
                    <a:pt x="34064" y="66788"/>
                    <a:pt x="33834" y="66914"/>
                    <a:pt x="33541" y="66809"/>
                  </a:cubicBezTo>
                  <a:cubicBezTo>
                    <a:pt x="33394" y="66767"/>
                    <a:pt x="33164" y="66977"/>
                    <a:pt x="32955" y="67102"/>
                  </a:cubicBezTo>
                  <a:cubicBezTo>
                    <a:pt x="32829" y="67060"/>
                    <a:pt x="32641" y="66998"/>
                    <a:pt x="32494" y="66914"/>
                  </a:cubicBezTo>
                  <a:cubicBezTo>
                    <a:pt x="31260" y="66391"/>
                    <a:pt x="29984" y="66140"/>
                    <a:pt x="28665" y="65910"/>
                  </a:cubicBezTo>
                  <a:cubicBezTo>
                    <a:pt x="27640" y="65721"/>
                    <a:pt x="26657" y="65554"/>
                    <a:pt x="25632" y="65449"/>
                  </a:cubicBezTo>
                  <a:cubicBezTo>
                    <a:pt x="24899" y="65387"/>
                    <a:pt x="24146" y="65303"/>
                    <a:pt x="23393" y="65303"/>
                  </a:cubicBezTo>
                  <a:cubicBezTo>
                    <a:pt x="20422" y="65282"/>
                    <a:pt x="17471" y="65282"/>
                    <a:pt x="14521" y="65282"/>
                  </a:cubicBezTo>
                  <a:cubicBezTo>
                    <a:pt x="13914" y="65282"/>
                    <a:pt x="13308" y="65387"/>
                    <a:pt x="12722" y="65428"/>
                  </a:cubicBezTo>
                  <a:cubicBezTo>
                    <a:pt x="12450" y="65449"/>
                    <a:pt x="12157" y="65533"/>
                    <a:pt x="11906" y="65512"/>
                  </a:cubicBezTo>
                  <a:cubicBezTo>
                    <a:pt x="10839" y="65428"/>
                    <a:pt x="9813" y="65617"/>
                    <a:pt x="8767" y="65763"/>
                  </a:cubicBezTo>
                  <a:cubicBezTo>
                    <a:pt x="7742" y="65910"/>
                    <a:pt x="6717" y="66035"/>
                    <a:pt x="5733" y="66161"/>
                  </a:cubicBezTo>
                  <a:cubicBezTo>
                    <a:pt x="5440" y="66182"/>
                    <a:pt x="5126" y="66244"/>
                    <a:pt x="4917" y="65910"/>
                  </a:cubicBezTo>
                  <a:cubicBezTo>
                    <a:pt x="5001" y="65826"/>
                    <a:pt x="5043" y="65742"/>
                    <a:pt x="5126" y="65721"/>
                  </a:cubicBezTo>
                  <a:cubicBezTo>
                    <a:pt x="6758" y="65407"/>
                    <a:pt x="8370" y="65094"/>
                    <a:pt x="10022" y="64801"/>
                  </a:cubicBezTo>
                  <a:cubicBezTo>
                    <a:pt x="10420" y="64717"/>
                    <a:pt x="10797" y="64717"/>
                    <a:pt x="11194" y="64696"/>
                  </a:cubicBezTo>
                  <a:cubicBezTo>
                    <a:pt x="11738" y="64654"/>
                    <a:pt x="12303" y="64654"/>
                    <a:pt x="12826" y="64550"/>
                  </a:cubicBezTo>
                  <a:cubicBezTo>
                    <a:pt x="13412" y="64445"/>
                    <a:pt x="14019" y="64382"/>
                    <a:pt x="14626" y="64382"/>
                  </a:cubicBezTo>
                  <a:cubicBezTo>
                    <a:pt x="17325" y="64382"/>
                    <a:pt x="19982" y="64403"/>
                    <a:pt x="22681" y="64361"/>
                  </a:cubicBezTo>
                  <a:cubicBezTo>
                    <a:pt x="24439" y="64340"/>
                    <a:pt x="26155" y="64571"/>
                    <a:pt x="27891" y="64822"/>
                  </a:cubicBezTo>
                  <a:cubicBezTo>
                    <a:pt x="29251" y="65031"/>
                    <a:pt x="30611" y="65324"/>
                    <a:pt x="31930" y="65700"/>
                  </a:cubicBezTo>
                  <a:cubicBezTo>
                    <a:pt x="32139" y="65742"/>
                    <a:pt x="32348" y="65826"/>
                    <a:pt x="32536" y="65533"/>
                  </a:cubicBezTo>
                  <a:cubicBezTo>
                    <a:pt x="32494" y="65282"/>
                    <a:pt x="32348" y="65010"/>
                    <a:pt x="32034" y="64905"/>
                  </a:cubicBezTo>
                  <a:cubicBezTo>
                    <a:pt x="31825" y="64822"/>
                    <a:pt x="31658" y="64780"/>
                    <a:pt x="31448" y="64717"/>
                  </a:cubicBezTo>
                  <a:cubicBezTo>
                    <a:pt x="29795" y="64236"/>
                    <a:pt x="28142" y="63817"/>
                    <a:pt x="26448" y="63503"/>
                  </a:cubicBezTo>
                  <a:cubicBezTo>
                    <a:pt x="25904" y="63399"/>
                    <a:pt x="25318" y="63294"/>
                    <a:pt x="24774" y="63190"/>
                  </a:cubicBezTo>
                  <a:cubicBezTo>
                    <a:pt x="24146" y="63085"/>
                    <a:pt x="23539" y="63001"/>
                    <a:pt x="22911" y="63127"/>
                  </a:cubicBezTo>
                  <a:cubicBezTo>
                    <a:pt x="21823" y="63336"/>
                    <a:pt x="20694" y="63148"/>
                    <a:pt x="19585" y="63043"/>
                  </a:cubicBezTo>
                  <a:cubicBezTo>
                    <a:pt x="18225" y="62918"/>
                    <a:pt x="16906" y="62918"/>
                    <a:pt x="15546" y="63190"/>
                  </a:cubicBezTo>
                  <a:cubicBezTo>
                    <a:pt x="15274" y="63231"/>
                    <a:pt x="14981" y="63294"/>
                    <a:pt x="14730" y="63252"/>
                  </a:cubicBezTo>
                  <a:cubicBezTo>
                    <a:pt x="13161" y="63190"/>
                    <a:pt x="11675" y="63545"/>
                    <a:pt x="10169" y="63880"/>
                  </a:cubicBezTo>
                  <a:cubicBezTo>
                    <a:pt x="8370" y="64340"/>
                    <a:pt x="6570" y="64801"/>
                    <a:pt x="4771" y="65282"/>
                  </a:cubicBezTo>
                  <a:cubicBezTo>
                    <a:pt x="4478" y="65345"/>
                    <a:pt x="4185" y="65449"/>
                    <a:pt x="3892" y="65554"/>
                  </a:cubicBezTo>
                  <a:cubicBezTo>
                    <a:pt x="3620" y="65659"/>
                    <a:pt x="3348" y="65805"/>
                    <a:pt x="3097" y="65910"/>
                  </a:cubicBezTo>
                  <a:cubicBezTo>
                    <a:pt x="2825" y="65742"/>
                    <a:pt x="2929" y="65554"/>
                    <a:pt x="3055" y="65449"/>
                  </a:cubicBezTo>
                  <a:cubicBezTo>
                    <a:pt x="3557" y="65073"/>
                    <a:pt x="4143" y="64780"/>
                    <a:pt x="4729" y="64633"/>
                  </a:cubicBezTo>
                  <a:cubicBezTo>
                    <a:pt x="5733" y="64361"/>
                    <a:pt x="6717" y="64131"/>
                    <a:pt x="7721" y="63859"/>
                  </a:cubicBezTo>
                  <a:cubicBezTo>
                    <a:pt x="8955" y="63545"/>
                    <a:pt x="10148" y="63210"/>
                    <a:pt x="11529" y="62855"/>
                  </a:cubicBezTo>
                  <a:cubicBezTo>
                    <a:pt x="11152" y="62855"/>
                    <a:pt x="10901" y="62813"/>
                    <a:pt x="10692" y="62855"/>
                  </a:cubicBezTo>
                  <a:cubicBezTo>
                    <a:pt x="10043" y="62959"/>
                    <a:pt x="9395" y="63085"/>
                    <a:pt x="8746" y="63169"/>
                  </a:cubicBezTo>
                  <a:cubicBezTo>
                    <a:pt x="7700" y="63315"/>
                    <a:pt x="6696" y="63629"/>
                    <a:pt x="5670" y="63943"/>
                  </a:cubicBezTo>
                  <a:cubicBezTo>
                    <a:pt x="5315" y="64047"/>
                    <a:pt x="4917" y="64173"/>
                    <a:pt x="4561" y="64236"/>
                  </a:cubicBezTo>
                  <a:cubicBezTo>
                    <a:pt x="3996" y="64340"/>
                    <a:pt x="3536" y="64529"/>
                    <a:pt x="3055" y="64801"/>
                  </a:cubicBezTo>
                  <a:cubicBezTo>
                    <a:pt x="2385" y="65177"/>
                    <a:pt x="1653" y="65470"/>
                    <a:pt x="921" y="65784"/>
                  </a:cubicBezTo>
                  <a:cubicBezTo>
                    <a:pt x="628" y="65910"/>
                    <a:pt x="377" y="65847"/>
                    <a:pt x="188" y="65617"/>
                  </a:cubicBezTo>
                  <a:cubicBezTo>
                    <a:pt x="0" y="65407"/>
                    <a:pt x="0" y="65073"/>
                    <a:pt x="209" y="64780"/>
                  </a:cubicBezTo>
                  <a:cubicBezTo>
                    <a:pt x="335" y="64591"/>
                    <a:pt x="523" y="64424"/>
                    <a:pt x="691" y="64236"/>
                  </a:cubicBezTo>
                  <a:cubicBezTo>
                    <a:pt x="1004" y="63838"/>
                    <a:pt x="1318" y="63420"/>
                    <a:pt x="1381" y="62897"/>
                  </a:cubicBezTo>
                  <a:cubicBezTo>
                    <a:pt x="1444" y="62625"/>
                    <a:pt x="1590" y="62394"/>
                    <a:pt x="1737" y="62164"/>
                  </a:cubicBezTo>
                  <a:cubicBezTo>
                    <a:pt x="2051" y="61620"/>
                    <a:pt x="2406" y="61097"/>
                    <a:pt x="2720" y="60532"/>
                  </a:cubicBezTo>
                  <a:cubicBezTo>
                    <a:pt x="2992" y="60093"/>
                    <a:pt x="3243" y="59674"/>
                    <a:pt x="3641" y="59319"/>
                  </a:cubicBezTo>
                  <a:cubicBezTo>
                    <a:pt x="3996" y="58942"/>
                    <a:pt x="4289" y="58524"/>
                    <a:pt x="4394" y="57980"/>
                  </a:cubicBezTo>
                  <a:cubicBezTo>
                    <a:pt x="4310" y="57959"/>
                    <a:pt x="4248" y="57896"/>
                    <a:pt x="4164" y="57896"/>
                  </a:cubicBezTo>
                  <a:cubicBezTo>
                    <a:pt x="4080" y="57875"/>
                    <a:pt x="3996" y="57854"/>
                    <a:pt x="3850" y="57812"/>
                  </a:cubicBezTo>
                  <a:cubicBezTo>
                    <a:pt x="3955" y="57666"/>
                    <a:pt x="3976" y="57498"/>
                    <a:pt x="4080" y="57436"/>
                  </a:cubicBezTo>
                  <a:cubicBezTo>
                    <a:pt x="4499" y="57143"/>
                    <a:pt x="4938" y="56850"/>
                    <a:pt x="5398" y="56620"/>
                  </a:cubicBezTo>
                  <a:cubicBezTo>
                    <a:pt x="5838" y="56389"/>
                    <a:pt x="6298" y="56138"/>
                    <a:pt x="6779" y="55971"/>
                  </a:cubicBezTo>
                  <a:cubicBezTo>
                    <a:pt x="7386" y="55762"/>
                    <a:pt x="7972" y="55552"/>
                    <a:pt x="8579" y="55406"/>
                  </a:cubicBezTo>
                  <a:cubicBezTo>
                    <a:pt x="9813" y="55155"/>
                    <a:pt x="11069" y="54925"/>
                    <a:pt x="12303" y="54674"/>
                  </a:cubicBezTo>
                  <a:cubicBezTo>
                    <a:pt x="12617" y="54632"/>
                    <a:pt x="12952" y="54632"/>
                    <a:pt x="13287" y="54632"/>
                  </a:cubicBezTo>
                  <a:cubicBezTo>
                    <a:pt x="13810" y="54695"/>
                    <a:pt x="14186" y="54715"/>
                    <a:pt x="14626" y="54715"/>
                  </a:cubicBezTo>
                  <a:close/>
                  <a:moveTo>
                    <a:pt x="40655" y="64047"/>
                  </a:moveTo>
                  <a:cubicBezTo>
                    <a:pt x="40948" y="63838"/>
                    <a:pt x="41282" y="63922"/>
                    <a:pt x="41617" y="63922"/>
                  </a:cubicBezTo>
                  <a:cubicBezTo>
                    <a:pt x="44400" y="63859"/>
                    <a:pt x="47141" y="64215"/>
                    <a:pt x="49903" y="64382"/>
                  </a:cubicBezTo>
                  <a:cubicBezTo>
                    <a:pt x="50384" y="64424"/>
                    <a:pt x="50886" y="64487"/>
                    <a:pt x="51347" y="64571"/>
                  </a:cubicBezTo>
                  <a:cubicBezTo>
                    <a:pt x="53146" y="64843"/>
                    <a:pt x="54925" y="65303"/>
                    <a:pt x="56682" y="65847"/>
                  </a:cubicBezTo>
                  <a:cubicBezTo>
                    <a:pt x="56870" y="65910"/>
                    <a:pt x="57059" y="66035"/>
                    <a:pt x="57205" y="66161"/>
                  </a:cubicBezTo>
                  <a:cubicBezTo>
                    <a:pt x="57331" y="66286"/>
                    <a:pt x="57394" y="66495"/>
                    <a:pt x="57268" y="66663"/>
                  </a:cubicBezTo>
                  <a:cubicBezTo>
                    <a:pt x="57184" y="66747"/>
                    <a:pt x="56975" y="66809"/>
                    <a:pt x="56870" y="66788"/>
                  </a:cubicBezTo>
                  <a:cubicBezTo>
                    <a:pt x="56347" y="66663"/>
                    <a:pt x="55845" y="66475"/>
                    <a:pt x="55322" y="66349"/>
                  </a:cubicBezTo>
                  <a:cubicBezTo>
                    <a:pt x="53146" y="65805"/>
                    <a:pt x="50991" y="65324"/>
                    <a:pt x="48752" y="65219"/>
                  </a:cubicBezTo>
                  <a:cubicBezTo>
                    <a:pt x="47497" y="65177"/>
                    <a:pt x="46241" y="65031"/>
                    <a:pt x="44965" y="64926"/>
                  </a:cubicBezTo>
                  <a:cubicBezTo>
                    <a:pt x="43354" y="64822"/>
                    <a:pt x="41722" y="64696"/>
                    <a:pt x="40111" y="65010"/>
                  </a:cubicBezTo>
                  <a:cubicBezTo>
                    <a:pt x="39839" y="65073"/>
                    <a:pt x="39546" y="65073"/>
                    <a:pt x="39295" y="65073"/>
                  </a:cubicBezTo>
                  <a:cubicBezTo>
                    <a:pt x="37704" y="64989"/>
                    <a:pt x="36198" y="65449"/>
                    <a:pt x="34691" y="65826"/>
                  </a:cubicBezTo>
                  <a:cubicBezTo>
                    <a:pt x="34524" y="65847"/>
                    <a:pt x="34399" y="65972"/>
                    <a:pt x="34168" y="66119"/>
                  </a:cubicBezTo>
                  <a:cubicBezTo>
                    <a:pt x="34378" y="66223"/>
                    <a:pt x="34482" y="66286"/>
                    <a:pt x="34587" y="66286"/>
                  </a:cubicBezTo>
                  <a:cubicBezTo>
                    <a:pt x="34817" y="66265"/>
                    <a:pt x="35047" y="66244"/>
                    <a:pt x="35298" y="66140"/>
                  </a:cubicBezTo>
                  <a:cubicBezTo>
                    <a:pt x="35675" y="65972"/>
                    <a:pt x="36093" y="65931"/>
                    <a:pt x="36512" y="65931"/>
                  </a:cubicBezTo>
                  <a:cubicBezTo>
                    <a:pt x="39943" y="65910"/>
                    <a:pt x="43375" y="65847"/>
                    <a:pt x="46827" y="65826"/>
                  </a:cubicBezTo>
                  <a:cubicBezTo>
                    <a:pt x="47497" y="65826"/>
                    <a:pt x="48208" y="65847"/>
                    <a:pt x="48899" y="65951"/>
                  </a:cubicBezTo>
                  <a:cubicBezTo>
                    <a:pt x="49756" y="66077"/>
                    <a:pt x="50614" y="66140"/>
                    <a:pt x="51514" y="66119"/>
                  </a:cubicBezTo>
                  <a:cubicBezTo>
                    <a:pt x="51744" y="66119"/>
                    <a:pt x="51995" y="66119"/>
                    <a:pt x="52246" y="66140"/>
                  </a:cubicBezTo>
                  <a:cubicBezTo>
                    <a:pt x="54297" y="66495"/>
                    <a:pt x="56389" y="66851"/>
                    <a:pt x="58377" y="67521"/>
                  </a:cubicBezTo>
                  <a:cubicBezTo>
                    <a:pt x="58565" y="67584"/>
                    <a:pt x="58775" y="67625"/>
                    <a:pt x="59047" y="67709"/>
                  </a:cubicBezTo>
                  <a:cubicBezTo>
                    <a:pt x="58879" y="66747"/>
                    <a:pt x="58335" y="65972"/>
                    <a:pt x="58168" y="65094"/>
                  </a:cubicBezTo>
                  <a:cubicBezTo>
                    <a:pt x="56954" y="64717"/>
                    <a:pt x="55824" y="64194"/>
                    <a:pt x="54590" y="64068"/>
                  </a:cubicBezTo>
                  <a:cubicBezTo>
                    <a:pt x="53627" y="63964"/>
                    <a:pt x="52686" y="63838"/>
                    <a:pt x="51744" y="63671"/>
                  </a:cubicBezTo>
                  <a:cubicBezTo>
                    <a:pt x="50531" y="63503"/>
                    <a:pt x="49359" y="63399"/>
                    <a:pt x="48166" y="63420"/>
                  </a:cubicBezTo>
                  <a:cubicBezTo>
                    <a:pt x="47015" y="63441"/>
                    <a:pt x="45886" y="63420"/>
                    <a:pt x="44735" y="63420"/>
                  </a:cubicBezTo>
                  <a:cubicBezTo>
                    <a:pt x="44044" y="63420"/>
                    <a:pt x="43354" y="63420"/>
                    <a:pt x="42663" y="63545"/>
                  </a:cubicBezTo>
                  <a:cubicBezTo>
                    <a:pt x="42098" y="63671"/>
                    <a:pt x="41492" y="63734"/>
                    <a:pt x="40885" y="63838"/>
                  </a:cubicBezTo>
                  <a:cubicBezTo>
                    <a:pt x="40759" y="63901"/>
                    <a:pt x="40697" y="63964"/>
                    <a:pt x="40655" y="64047"/>
                  </a:cubicBezTo>
                  <a:cubicBezTo>
                    <a:pt x="40425" y="63943"/>
                    <a:pt x="40152" y="63880"/>
                    <a:pt x="39755" y="64047"/>
                  </a:cubicBezTo>
                  <a:close/>
                  <a:moveTo>
                    <a:pt x="50217" y="18706"/>
                  </a:moveTo>
                  <a:cubicBezTo>
                    <a:pt x="50468" y="19083"/>
                    <a:pt x="50300" y="19376"/>
                    <a:pt x="50175" y="19606"/>
                  </a:cubicBezTo>
                  <a:cubicBezTo>
                    <a:pt x="49861" y="20296"/>
                    <a:pt x="49777" y="21008"/>
                    <a:pt x="49840" y="21740"/>
                  </a:cubicBezTo>
                  <a:cubicBezTo>
                    <a:pt x="49861" y="21970"/>
                    <a:pt x="49861" y="22200"/>
                    <a:pt x="49861" y="22472"/>
                  </a:cubicBezTo>
                  <a:cubicBezTo>
                    <a:pt x="49798" y="23665"/>
                    <a:pt x="50259" y="24690"/>
                    <a:pt x="50949" y="25632"/>
                  </a:cubicBezTo>
                  <a:cubicBezTo>
                    <a:pt x="51368" y="26176"/>
                    <a:pt x="51870" y="26280"/>
                    <a:pt x="52456" y="26134"/>
                  </a:cubicBezTo>
                  <a:cubicBezTo>
                    <a:pt x="52686" y="26071"/>
                    <a:pt x="52895" y="25946"/>
                    <a:pt x="53083" y="25778"/>
                  </a:cubicBezTo>
                  <a:cubicBezTo>
                    <a:pt x="53313" y="25632"/>
                    <a:pt x="53523" y="25402"/>
                    <a:pt x="53774" y="25234"/>
                  </a:cubicBezTo>
                  <a:cubicBezTo>
                    <a:pt x="54129" y="25025"/>
                    <a:pt x="54360" y="24711"/>
                    <a:pt x="54611" y="24418"/>
                  </a:cubicBezTo>
                  <a:cubicBezTo>
                    <a:pt x="54820" y="24188"/>
                    <a:pt x="54904" y="23937"/>
                    <a:pt x="54904" y="23581"/>
                  </a:cubicBezTo>
                  <a:lnTo>
                    <a:pt x="54904" y="22326"/>
                  </a:lnTo>
                  <a:cubicBezTo>
                    <a:pt x="54904" y="22158"/>
                    <a:pt x="54925" y="21970"/>
                    <a:pt x="54987" y="21803"/>
                  </a:cubicBezTo>
                  <a:cubicBezTo>
                    <a:pt x="55029" y="21635"/>
                    <a:pt x="55197" y="21489"/>
                    <a:pt x="55406" y="21552"/>
                  </a:cubicBezTo>
                  <a:cubicBezTo>
                    <a:pt x="55531" y="21593"/>
                    <a:pt x="55657" y="21698"/>
                    <a:pt x="55720" y="21844"/>
                  </a:cubicBezTo>
                  <a:cubicBezTo>
                    <a:pt x="55762" y="21970"/>
                    <a:pt x="55762" y="22117"/>
                    <a:pt x="55762" y="22284"/>
                  </a:cubicBezTo>
                  <a:lnTo>
                    <a:pt x="55762" y="23456"/>
                  </a:lnTo>
                  <a:cubicBezTo>
                    <a:pt x="55803" y="24188"/>
                    <a:pt x="56034" y="24795"/>
                    <a:pt x="56640" y="25234"/>
                  </a:cubicBezTo>
                  <a:cubicBezTo>
                    <a:pt x="57226" y="25674"/>
                    <a:pt x="57854" y="26134"/>
                    <a:pt x="58586" y="26301"/>
                  </a:cubicBezTo>
                  <a:cubicBezTo>
                    <a:pt x="58984" y="26406"/>
                    <a:pt x="59319" y="26364"/>
                    <a:pt x="59570" y="26029"/>
                  </a:cubicBezTo>
                  <a:cubicBezTo>
                    <a:pt x="59904" y="25506"/>
                    <a:pt x="60260" y="24983"/>
                    <a:pt x="60155" y="24293"/>
                  </a:cubicBezTo>
                  <a:cubicBezTo>
                    <a:pt x="60135" y="24083"/>
                    <a:pt x="60197" y="23790"/>
                    <a:pt x="60323" y="23623"/>
                  </a:cubicBezTo>
                  <a:cubicBezTo>
                    <a:pt x="60469" y="23414"/>
                    <a:pt x="60469" y="23163"/>
                    <a:pt x="60511" y="22933"/>
                  </a:cubicBezTo>
                  <a:cubicBezTo>
                    <a:pt x="60532" y="22619"/>
                    <a:pt x="60427" y="22326"/>
                    <a:pt x="60302" y="22075"/>
                  </a:cubicBezTo>
                  <a:cubicBezTo>
                    <a:pt x="60155" y="21761"/>
                    <a:pt x="60051" y="21447"/>
                    <a:pt x="59925" y="21154"/>
                  </a:cubicBezTo>
                  <a:cubicBezTo>
                    <a:pt x="59821" y="20861"/>
                    <a:pt x="59695" y="20547"/>
                    <a:pt x="59591" y="20212"/>
                  </a:cubicBezTo>
                  <a:cubicBezTo>
                    <a:pt x="59925" y="20129"/>
                    <a:pt x="60135" y="20275"/>
                    <a:pt x="60302" y="20401"/>
                  </a:cubicBezTo>
                  <a:cubicBezTo>
                    <a:pt x="60951" y="21028"/>
                    <a:pt x="61474" y="21761"/>
                    <a:pt x="61557" y="22723"/>
                  </a:cubicBezTo>
                  <a:cubicBezTo>
                    <a:pt x="61578" y="22995"/>
                    <a:pt x="61474" y="23267"/>
                    <a:pt x="61704" y="23539"/>
                  </a:cubicBezTo>
                  <a:cubicBezTo>
                    <a:pt x="62415" y="23665"/>
                    <a:pt x="63043" y="23351"/>
                    <a:pt x="63671" y="23058"/>
                  </a:cubicBezTo>
                  <a:cubicBezTo>
                    <a:pt x="64110" y="22891"/>
                    <a:pt x="64215" y="22368"/>
                    <a:pt x="64005" y="21907"/>
                  </a:cubicBezTo>
                  <a:cubicBezTo>
                    <a:pt x="63817" y="21489"/>
                    <a:pt x="63650" y="21070"/>
                    <a:pt x="63461" y="20694"/>
                  </a:cubicBezTo>
                  <a:cubicBezTo>
                    <a:pt x="63378" y="20526"/>
                    <a:pt x="63294" y="20338"/>
                    <a:pt x="63168" y="20233"/>
                  </a:cubicBezTo>
                  <a:cubicBezTo>
                    <a:pt x="62813" y="19899"/>
                    <a:pt x="62604" y="19459"/>
                    <a:pt x="62415" y="19041"/>
                  </a:cubicBezTo>
                  <a:cubicBezTo>
                    <a:pt x="62018" y="18183"/>
                    <a:pt x="62122" y="17764"/>
                    <a:pt x="62980" y="17388"/>
                  </a:cubicBezTo>
                  <a:cubicBezTo>
                    <a:pt x="63692" y="17074"/>
                    <a:pt x="63922" y="16614"/>
                    <a:pt x="63859" y="15902"/>
                  </a:cubicBezTo>
                  <a:cubicBezTo>
                    <a:pt x="63817" y="15735"/>
                    <a:pt x="63817" y="15609"/>
                    <a:pt x="63817" y="15463"/>
                  </a:cubicBezTo>
                  <a:cubicBezTo>
                    <a:pt x="63692" y="14333"/>
                    <a:pt x="63357" y="13935"/>
                    <a:pt x="62227" y="13684"/>
                  </a:cubicBezTo>
                  <a:cubicBezTo>
                    <a:pt x="62018" y="13622"/>
                    <a:pt x="61808" y="13601"/>
                    <a:pt x="61599" y="13601"/>
                  </a:cubicBezTo>
                  <a:cubicBezTo>
                    <a:pt x="60888" y="13580"/>
                    <a:pt x="60218" y="13622"/>
                    <a:pt x="59528" y="13810"/>
                  </a:cubicBezTo>
                  <a:cubicBezTo>
                    <a:pt x="59256" y="13894"/>
                    <a:pt x="58942" y="13894"/>
                    <a:pt x="58649" y="13852"/>
                  </a:cubicBezTo>
                  <a:cubicBezTo>
                    <a:pt x="58440" y="13852"/>
                    <a:pt x="58231" y="13642"/>
                    <a:pt x="58231" y="13475"/>
                  </a:cubicBezTo>
                  <a:cubicBezTo>
                    <a:pt x="58231" y="13287"/>
                    <a:pt x="58377" y="13078"/>
                    <a:pt x="58628" y="13015"/>
                  </a:cubicBezTo>
                  <a:cubicBezTo>
                    <a:pt x="58775" y="12994"/>
                    <a:pt x="58900" y="12994"/>
                    <a:pt x="59067" y="12973"/>
                  </a:cubicBezTo>
                  <a:cubicBezTo>
                    <a:pt x="59214" y="12952"/>
                    <a:pt x="59381" y="12952"/>
                    <a:pt x="59507" y="12868"/>
                  </a:cubicBezTo>
                  <a:cubicBezTo>
                    <a:pt x="60051" y="12575"/>
                    <a:pt x="60616" y="12261"/>
                    <a:pt x="61160" y="11927"/>
                  </a:cubicBezTo>
                  <a:cubicBezTo>
                    <a:pt x="61306" y="11843"/>
                    <a:pt x="61411" y="11697"/>
                    <a:pt x="61516" y="11529"/>
                  </a:cubicBezTo>
                  <a:cubicBezTo>
                    <a:pt x="61829" y="11090"/>
                    <a:pt x="61871" y="10462"/>
                    <a:pt x="61516" y="10023"/>
                  </a:cubicBezTo>
                  <a:cubicBezTo>
                    <a:pt x="61285" y="9667"/>
                    <a:pt x="61034" y="9332"/>
                    <a:pt x="60720" y="9039"/>
                  </a:cubicBezTo>
                  <a:cubicBezTo>
                    <a:pt x="60051" y="8412"/>
                    <a:pt x="59298" y="8035"/>
                    <a:pt x="58356" y="8077"/>
                  </a:cubicBezTo>
                  <a:cubicBezTo>
                    <a:pt x="57833" y="8098"/>
                    <a:pt x="57331" y="8056"/>
                    <a:pt x="56808" y="8077"/>
                  </a:cubicBezTo>
                  <a:cubicBezTo>
                    <a:pt x="55908" y="8160"/>
                    <a:pt x="55071" y="8412"/>
                    <a:pt x="54381" y="9081"/>
                  </a:cubicBezTo>
                  <a:cubicBezTo>
                    <a:pt x="54234" y="9207"/>
                    <a:pt x="54067" y="9353"/>
                    <a:pt x="53878" y="9458"/>
                  </a:cubicBezTo>
                  <a:cubicBezTo>
                    <a:pt x="53711" y="9562"/>
                    <a:pt x="53523" y="9500"/>
                    <a:pt x="53418" y="9332"/>
                  </a:cubicBezTo>
                  <a:cubicBezTo>
                    <a:pt x="53334" y="9228"/>
                    <a:pt x="53293" y="9039"/>
                    <a:pt x="53313" y="8914"/>
                  </a:cubicBezTo>
                  <a:cubicBezTo>
                    <a:pt x="53334" y="8788"/>
                    <a:pt x="53439" y="8663"/>
                    <a:pt x="53544" y="8558"/>
                  </a:cubicBezTo>
                  <a:cubicBezTo>
                    <a:pt x="53774" y="8307"/>
                    <a:pt x="54025" y="8077"/>
                    <a:pt x="54234" y="7847"/>
                  </a:cubicBezTo>
                  <a:cubicBezTo>
                    <a:pt x="54485" y="7533"/>
                    <a:pt x="54757" y="7156"/>
                    <a:pt x="54715" y="6717"/>
                  </a:cubicBezTo>
                  <a:cubicBezTo>
                    <a:pt x="54673" y="5566"/>
                    <a:pt x="53711" y="4687"/>
                    <a:pt x="52707" y="4687"/>
                  </a:cubicBezTo>
                  <a:lnTo>
                    <a:pt x="51347" y="4687"/>
                  </a:lnTo>
                  <a:cubicBezTo>
                    <a:pt x="50740" y="4645"/>
                    <a:pt x="50217" y="4834"/>
                    <a:pt x="49756" y="5168"/>
                  </a:cubicBezTo>
                  <a:cubicBezTo>
                    <a:pt x="49171" y="5629"/>
                    <a:pt x="48606" y="6068"/>
                    <a:pt x="48062" y="6507"/>
                  </a:cubicBezTo>
                  <a:cubicBezTo>
                    <a:pt x="47915" y="6612"/>
                    <a:pt x="47811" y="6717"/>
                    <a:pt x="47685" y="6779"/>
                  </a:cubicBezTo>
                  <a:cubicBezTo>
                    <a:pt x="47497" y="6842"/>
                    <a:pt x="47329" y="6821"/>
                    <a:pt x="47183" y="6696"/>
                  </a:cubicBezTo>
                  <a:cubicBezTo>
                    <a:pt x="47057" y="6570"/>
                    <a:pt x="46953" y="6382"/>
                    <a:pt x="47057" y="6194"/>
                  </a:cubicBezTo>
                  <a:cubicBezTo>
                    <a:pt x="47371" y="5691"/>
                    <a:pt x="47267" y="5147"/>
                    <a:pt x="47287" y="4624"/>
                  </a:cubicBezTo>
                  <a:cubicBezTo>
                    <a:pt x="47350" y="3536"/>
                    <a:pt x="46827" y="2720"/>
                    <a:pt x="46032" y="2072"/>
                  </a:cubicBezTo>
                  <a:cubicBezTo>
                    <a:pt x="45718" y="1821"/>
                    <a:pt x="45383" y="1611"/>
                    <a:pt x="45070" y="1402"/>
                  </a:cubicBezTo>
                  <a:cubicBezTo>
                    <a:pt x="44777" y="1193"/>
                    <a:pt x="44505" y="1130"/>
                    <a:pt x="44128" y="1130"/>
                  </a:cubicBezTo>
                  <a:cubicBezTo>
                    <a:pt x="43584" y="1130"/>
                    <a:pt x="43061" y="1151"/>
                    <a:pt x="42517" y="1130"/>
                  </a:cubicBezTo>
                  <a:cubicBezTo>
                    <a:pt x="41575" y="1067"/>
                    <a:pt x="40801" y="1444"/>
                    <a:pt x="40152" y="2093"/>
                  </a:cubicBezTo>
                  <a:lnTo>
                    <a:pt x="39127" y="3118"/>
                  </a:lnTo>
                  <a:cubicBezTo>
                    <a:pt x="38709" y="3536"/>
                    <a:pt x="38374" y="3976"/>
                    <a:pt x="38228" y="4541"/>
                  </a:cubicBezTo>
                  <a:cubicBezTo>
                    <a:pt x="38123" y="4938"/>
                    <a:pt x="37851" y="5231"/>
                    <a:pt x="37537" y="5482"/>
                  </a:cubicBezTo>
                  <a:cubicBezTo>
                    <a:pt x="37223" y="5754"/>
                    <a:pt x="36930" y="5733"/>
                    <a:pt x="36679" y="5399"/>
                  </a:cubicBezTo>
                  <a:cubicBezTo>
                    <a:pt x="36575" y="5294"/>
                    <a:pt x="36491" y="5147"/>
                    <a:pt x="36470" y="5022"/>
                  </a:cubicBezTo>
                  <a:cubicBezTo>
                    <a:pt x="36093" y="3871"/>
                    <a:pt x="35424" y="2846"/>
                    <a:pt x="34712" y="1883"/>
                  </a:cubicBezTo>
                  <a:cubicBezTo>
                    <a:pt x="34482" y="1570"/>
                    <a:pt x="34189" y="1298"/>
                    <a:pt x="33896" y="1046"/>
                  </a:cubicBezTo>
                  <a:cubicBezTo>
                    <a:pt x="33645" y="816"/>
                    <a:pt x="33331" y="774"/>
                    <a:pt x="32997" y="921"/>
                  </a:cubicBezTo>
                  <a:cubicBezTo>
                    <a:pt x="32076" y="1256"/>
                    <a:pt x="31448" y="2134"/>
                    <a:pt x="31574" y="2971"/>
                  </a:cubicBezTo>
                  <a:cubicBezTo>
                    <a:pt x="31595" y="3181"/>
                    <a:pt x="31574" y="3390"/>
                    <a:pt x="31574" y="3599"/>
                  </a:cubicBezTo>
                  <a:cubicBezTo>
                    <a:pt x="31574" y="3871"/>
                    <a:pt x="31595" y="4080"/>
                    <a:pt x="31762" y="4290"/>
                  </a:cubicBezTo>
                  <a:cubicBezTo>
                    <a:pt x="31909" y="4520"/>
                    <a:pt x="32013" y="4792"/>
                    <a:pt x="32181" y="4959"/>
                  </a:cubicBezTo>
                  <a:cubicBezTo>
                    <a:pt x="32369" y="5168"/>
                    <a:pt x="32620" y="5357"/>
                    <a:pt x="32850" y="5566"/>
                  </a:cubicBezTo>
                  <a:cubicBezTo>
                    <a:pt x="32746" y="5650"/>
                    <a:pt x="32641" y="5733"/>
                    <a:pt x="32515" y="5796"/>
                  </a:cubicBezTo>
                  <a:cubicBezTo>
                    <a:pt x="32202" y="5336"/>
                    <a:pt x="31783" y="5106"/>
                    <a:pt x="31281" y="4938"/>
                  </a:cubicBezTo>
                  <a:cubicBezTo>
                    <a:pt x="31218" y="4917"/>
                    <a:pt x="31134" y="4834"/>
                    <a:pt x="31072" y="4792"/>
                  </a:cubicBezTo>
                  <a:cubicBezTo>
                    <a:pt x="30611" y="4331"/>
                    <a:pt x="29963" y="4227"/>
                    <a:pt x="29440" y="3871"/>
                  </a:cubicBezTo>
                  <a:cubicBezTo>
                    <a:pt x="29335" y="3808"/>
                    <a:pt x="29189" y="3787"/>
                    <a:pt x="29084" y="3787"/>
                  </a:cubicBezTo>
                  <a:cubicBezTo>
                    <a:pt x="28393" y="3746"/>
                    <a:pt x="27703" y="3766"/>
                    <a:pt x="27159" y="4331"/>
                  </a:cubicBezTo>
                  <a:cubicBezTo>
                    <a:pt x="27054" y="4436"/>
                    <a:pt x="26929" y="4541"/>
                    <a:pt x="26824" y="4624"/>
                  </a:cubicBezTo>
                  <a:cubicBezTo>
                    <a:pt x="26301" y="4959"/>
                    <a:pt x="26029" y="5482"/>
                    <a:pt x="25945" y="6068"/>
                  </a:cubicBezTo>
                  <a:cubicBezTo>
                    <a:pt x="25841" y="6968"/>
                    <a:pt x="25715" y="7951"/>
                    <a:pt x="26510" y="8684"/>
                  </a:cubicBezTo>
                  <a:cubicBezTo>
                    <a:pt x="26573" y="8767"/>
                    <a:pt x="26657" y="8851"/>
                    <a:pt x="26678" y="8997"/>
                  </a:cubicBezTo>
                  <a:cubicBezTo>
                    <a:pt x="26866" y="9353"/>
                    <a:pt x="27159" y="9520"/>
                    <a:pt x="27556" y="9520"/>
                  </a:cubicBezTo>
                  <a:cubicBezTo>
                    <a:pt x="28331" y="9541"/>
                    <a:pt x="29084" y="9562"/>
                    <a:pt x="29858" y="9625"/>
                  </a:cubicBezTo>
                  <a:cubicBezTo>
                    <a:pt x="30005" y="9876"/>
                    <a:pt x="29921" y="10065"/>
                    <a:pt x="29670" y="10127"/>
                  </a:cubicBezTo>
                  <a:cubicBezTo>
                    <a:pt x="29272" y="10190"/>
                    <a:pt x="28917" y="10253"/>
                    <a:pt x="28519" y="10253"/>
                  </a:cubicBezTo>
                  <a:cubicBezTo>
                    <a:pt x="27556" y="10295"/>
                    <a:pt x="26615" y="10504"/>
                    <a:pt x="25778" y="11006"/>
                  </a:cubicBezTo>
                  <a:cubicBezTo>
                    <a:pt x="24774" y="11592"/>
                    <a:pt x="23853" y="12241"/>
                    <a:pt x="23225" y="13266"/>
                  </a:cubicBezTo>
                  <a:cubicBezTo>
                    <a:pt x="23058" y="13559"/>
                    <a:pt x="22953" y="13831"/>
                    <a:pt x="22953" y="14166"/>
                  </a:cubicBezTo>
                  <a:cubicBezTo>
                    <a:pt x="22974" y="14605"/>
                    <a:pt x="23100" y="14793"/>
                    <a:pt x="23518" y="14835"/>
                  </a:cubicBezTo>
                  <a:cubicBezTo>
                    <a:pt x="24062" y="14856"/>
                    <a:pt x="24585" y="14835"/>
                    <a:pt x="25150" y="14856"/>
                  </a:cubicBezTo>
                  <a:cubicBezTo>
                    <a:pt x="25632" y="14877"/>
                    <a:pt x="26050" y="14730"/>
                    <a:pt x="26510" y="14479"/>
                  </a:cubicBezTo>
                  <a:cubicBezTo>
                    <a:pt x="27975" y="13705"/>
                    <a:pt x="29461" y="12973"/>
                    <a:pt x="30925" y="12241"/>
                  </a:cubicBezTo>
                  <a:cubicBezTo>
                    <a:pt x="31134" y="12136"/>
                    <a:pt x="31365" y="12052"/>
                    <a:pt x="31595" y="11989"/>
                  </a:cubicBezTo>
                  <a:cubicBezTo>
                    <a:pt x="31846" y="11948"/>
                    <a:pt x="32097" y="12241"/>
                    <a:pt x="32013" y="12450"/>
                  </a:cubicBezTo>
                  <a:cubicBezTo>
                    <a:pt x="31909" y="12722"/>
                    <a:pt x="31846" y="13036"/>
                    <a:pt x="31637" y="13224"/>
                  </a:cubicBezTo>
                  <a:cubicBezTo>
                    <a:pt x="30967" y="13914"/>
                    <a:pt x="30549" y="14751"/>
                    <a:pt x="30005" y="15505"/>
                  </a:cubicBezTo>
                  <a:cubicBezTo>
                    <a:pt x="29544" y="16153"/>
                    <a:pt x="29398" y="16865"/>
                    <a:pt x="29461" y="17639"/>
                  </a:cubicBezTo>
                  <a:cubicBezTo>
                    <a:pt x="29481" y="18120"/>
                    <a:pt x="29670" y="18308"/>
                    <a:pt x="30109" y="18350"/>
                  </a:cubicBezTo>
                  <a:cubicBezTo>
                    <a:pt x="30590" y="18413"/>
                    <a:pt x="31051" y="18371"/>
                    <a:pt x="31490" y="18120"/>
                  </a:cubicBezTo>
                  <a:cubicBezTo>
                    <a:pt x="32411" y="17597"/>
                    <a:pt x="33269" y="17011"/>
                    <a:pt x="34085" y="16321"/>
                  </a:cubicBezTo>
                  <a:cubicBezTo>
                    <a:pt x="34315" y="16111"/>
                    <a:pt x="34503" y="15860"/>
                    <a:pt x="34775" y="15714"/>
                  </a:cubicBezTo>
                  <a:cubicBezTo>
                    <a:pt x="35403" y="15337"/>
                    <a:pt x="35884" y="14814"/>
                    <a:pt x="36407" y="14333"/>
                  </a:cubicBezTo>
                  <a:cubicBezTo>
                    <a:pt x="36575" y="14166"/>
                    <a:pt x="36721" y="14040"/>
                    <a:pt x="36909" y="13935"/>
                  </a:cubicBezTo>
                  <a:cubicBezTo>
                    <a:pt x="37077" y="13831"/>
                    <a:pt x="37391" y="13935"/>
                    <a:pt x="37432" y="14145"/>
                  </a:cubicBezTo>
                  <a:cubicBezTo>
                    <a:pt x="37495" y="14270"/>
                    <a:pt x="37516" y="14438"/>
                    <a:pt x="37495" y="14584"/>
                  </a:cubicBezTo>
                  <a:cubicBezTo>
                    <a:pt x="37432" y="14982"/>
                    <a:pt x="37349" y="15337"/>
                    <a:pt x="37244" y="15735"/>
                  </a:cubicBezTo>
                  <a:cubicBezTo>
                    <a:pt x="37014" y="16572"/>
                    <a:pt x="36972" y="17932"/>
                    <a:pt x="37181" y="18873"/>
                  </a:cubicBezTo>
                  <a:cubicBezTo>
                    <a:pt x="37307" y="18957"/>
                    <a:pt x="37453" y="19062"/>
                    <a:pt x="37642" y="19104"/>
                  </a:cubicBezTo>
                  <a:cubicBezTo>
                    <a:pt x="38060" y="19187"/>
                    <a:pt x="38500" y="19292"/>
                    <a:pt x="38876" y="19062"/>
                  </a:cubicBezTo>
                  <a:cubicBezTo>
                    <a:pt x="39441" y="18664"/>
                    <a:pt x="40006" y="18246"/>
                    <a:pt x="40487" y="17785"/>
                  </a:cubicBezTo>
                  <a:cubicBezTo>
                    <a:pt x="41010" y="17262"/>
                    <a:pt x="41680" y="16948"/>
                    <a:pt x="42203" y="16467"/>
                  </a:cubicBezTo>
                  <a:cubicBezTo>
                    <a:pt x="42475" y="16216"/>
                    <a:pt x="42873" y="16383"/>
                    <a:pt x="42893" y="16781"/>
                  </a:cubicBezTo>
                  <a:cubicBezTo>
                    <a:pt x="42935" y="17283"/>
                    <a:pt x="42956" y="17806"/>
                    <a:pt x="42935" y="18329"/>
                  </a:cubicBezTo>
                  <a:cubicBezTo>
                    <a:pt x="42935" y="18873"/>
                    <a:pt x="42977" y="19396"/>
                    <a:pt x="43354" y="19836"/>
                  </a:cubicBezTo>
                  <a:cubicBezTo>
                    <a:pt x="43458" y="19982"/>
                    <a:pt x="43521" y="20150"/>
                    <a:pt x="43584" y="20338"/>
                  </a:cubicBezTo>
                  <a:cubicBezTo>
                    <a:pt x="43898" y="21489"/>
                    <a:pt x="44777" y="22012"/>
                    <a:pt x="45823" y="22347"/>
                  </a:cubicBezTo>
                  <a:cubicBezTo>
                    <a:pt x="46451" y="22556"/>
                    <a:pt x="47036" y="22389"/>
                    <a:pt x="47455" y="21865"/>
                  </a:cubicBezTo>
                  <a:cubicBezTo>
                    <a:pt x="47685" y="21552"/>
                    <a:pt x="47873" y="21196"/>
                    <a:pt x="48083" y="20882"/>
                  </a:cubicBezTo>
                  <a:cubicBezTo>
                    <a:pt x="48187" y="20756"/>
                    <a:pt x="48292" y="20610"/>
                    <a:pt x="48438" y="20526"/>
                  </a:cubicBezTo>
                  <a:cubicBezTo>
                    <a:pt x="48627" y="20422"/>
                    <a:pt x="48815" y="20338"/>
                    <a:pt x="49024" y="20254"/>
                  </a:cubicBezTo>
                  <a:cubicBezTo>
                    <a:pt x="49464" y="19710"/>
                    <a:pt x="49610" y="19124"/>
                    <a:pt x="50217" y="18706"/>
                  </a:cubicBezTo>
                  <a:close/>
                  <a:moveTo>
                    <a:pt x="30130" y="13810"/>
                  </a:moveTo>
                  <a:cubicBezTo>
                    <a:pt x="29921" y="13852"/>
                    <a:pt x="29816" y="13852"/>
                    <a:pt x="29712" y="13914"/>
                  </a:cubicBezTo>
                  <a:cubicBezTo>
                    <a:pt x="28477" y="14542"/>
                    <a:pt x="27264" y="15191"/>
                    <a:pt x="26050" y="15839"/>
                  </a:cubicBezTo>
                  <a:cubicBezTo>
                    <a:pt x="25987" y="15902"/>
                    <a:pt x="25904" y="16007"/>
                    <a:pt x="25841" y="16111"/>
                  </a:cubicBezTo>
                  <a:cubicBezTo>
                    <a:pt x="25799" y="16195"/>
                    <a:pt x="25799" y="16321"/>
                    <a:pt x="25736" y="16342"/>
                  </a:cubicBezTo>
                  <a:cubicBezTo>
                    <a:pt x="25380" y="16530"/>
                    <a:pt x="25171" y="16969"/>
                    <a:pt x="24669" y="16948"/>
                  </a:cubicBezTo>
                  <a:cubicBezTo>
                    <a:pt x="24543" y="16948"/>
                    <a:pt x="24376" y="17032"/>
                    <a:pt x="24271" y="17137"/>
                  </a:cubicBezTo>
                  <a:cubicBezTo>
                    <a:pt x="23937" y="17471"/>
                    <a:pt x="23539" y="17785"/>
                    <a:pt x="23267" y="18141"/>
                  </a:cubicBezTo>
                  <a:cubicBezTo>
                    <a:pt x="22849" y="18706"/>
                    <a:pt x="22472" y="19271"/>
                    <a:pt x="22326" y="19982"/>
                  </a:cubicBezTo>
                  <a:cubicBezTo>
                    <a:pt x="22179" y="20631"/>
                    <a:pt x="22033" y="21259"/>
                    <a:pt x="21844" y="21907"/>
                  </a:cubicBezTo>
                  <a:cubicBezTo>
                    <a:pt x="21656" y="22577"/>
                    <a:pt x="21593" y="23205"/>
                    <a:pt x="21844" y="23853"/>
                  </a:cubicBezTo>
                  <a:cubicBezTo>
                    <a:pt x="21865" y="23937"/>
                    <a:pt x="21928" y="24041"/>
                    <a:pt x="21865" y="24104"/>
                  </a:cubicBezTo>
                  <a:cubicBezTo>
                    <a:pt x="21530" y="24732"/>
                    <a:pt x="21698" y="25422"/>
                    <a:pt x="21740" y="26071"/>
                  </a:cubicBezTo>
                  <a:cubicBezTo>
                    <a:pt x="21802" y="26887"/>
                    <a:pt x="21844" y="27724"/>
                    <a:pt x="22137" y="28477"/>
                  </a:cubicBezTo>
                  <a:cubicBezTo>
                    <a:pt x="22807" y="30319"/>
                    <a:pt x="23518" y="32139"/>
                    <a:pt x="24460" y="33876"/>
                  </a:cubicBezTo>
                  <a:cubicBezTo>
                    <a:pt x="24627" y="34148"/>
                    <a:pt x="24836" y="34420"/>
                    <a:pt x="25046" y="34650"/>
                  </a:cubicBezTo>
                  <a:lnTo>
                    <a:pt x="27473" y="37077"/>
                  </a:lnTo>
                  <a:cubicBezTo>
                    <a:pt x="27682" y="37286"/>
                    <a:pt x="27912" y="37474"/>
                    <a:pt x="28184" y="37663"/>
                  </a:cubicBezTo>
                  <a:cubicBezTo>
                    <a:pt x="28645" y="37977"/>
                    <a:pt x="29126" y="38311"/>
                    <a:pt x="29649" y="38542"/>
                  </a:cubicBezTo>
                  <a:cubicBezTo>
                    <a:pt x="30590" y="39002"/>
                    <a:pt x="31532" y="39483"/>
                    <a:pt x="32536" y="39797"/>
                  </a:cubicBezTo>
                  <a:cubicBezTo>
                    <a:pt x="33959" y="40257"/>
                    <a:pt x="35424" y="40467"/>
                    <a:pt x="36888" y="40508"/>
                  </a:cubicBezTo>
                  <a:cubicBezTo>
                    <a:pt x="37872" y="40529"/>
                    <a:pt x="38876" y="40571"/>
                    <a:pt x="39860" y="40425"/>
                  </a:cubicBezTo>
                  <a:cubicBezTo>
                    <a:pt x="41157" y="40278"/>
                    <a:pt x="42412" y="39964"/>
                    <a:pt x="43605" y="39462"/>
                  </a:cubicBezTo>
                  <a:cubicBezTo>
                    <a:pt x="44421" y="39148"/>
                    <a:pt x="45237" y="38834"/>
                    <a:pt x="46011" y="38479"/>
                  </a:cubicBezTo>
                  <a:cubicBezTo>
                    <a:pt x="48062" y="37537"/>
                    <a:pt x="49945" y="36386"/>
                    <a:pt x="51472" y="34733"/>
                  </a:cubicBezTo>
                  <a:cubicBezTo>
                    <a:pt x="51828" y="34399"/>
                    <a:pt x="52142" y="34022"/>
                    <a:pt x="52497" y="33708"/>
                  </a:cubicBezTo>
                  <a:cubicBezTo>
                    <a:pt x="53104" y="33185"/>
                    <a:pt x="53523" y="32536"/>
                    <a:pt x="53837" y="31804"/>
                  </a:cubicBezTo>
                  <a:cubicBezTo>
                    <a:pt x="53920" y="31616"/>
                    <a:pt x="53962" y="31407"/>
                    <a:pt x="54046" y="31218"/>
                  </a:cubicBezTo>
                  <a:cubicBezTo>
                    <a:pt x="54088" y="31093"/>
                    <a:pt x="54150" y="30946"/>
                    <a:pt x="54234" y="30842"/>
                  </a:cubicBezTo>
                  <a:cubicBezTo>
                    <a:pt x="54569" y="30444"/>
                    <a:pt x="54757" y="29963"/>
                    <a:pt x="54925" y="29482"/>
                  </a:cubicBezTo>
                  <a:cubicBezTo>
                    <a:pt x="55238" y="28645"/>
                    <a:pt x="55552" y="27766"/>
                    <a:pt x="55866" y="26929"/>
                  </a:cubicBezTo>
                  <a:cubicBezTo>
                    <a:pt x="56013" y="26594"/>
                    <a:pt x="56054" y="26259"/>
                    <a:pt x="55971" y="25946"/>
                  </a:cubicBezTo>
                  <a:cubicBezTo>
                    <a:pt x="55699" y="25736"/>
                    <a:pt x="55448" y="25569"/>
                    <a:pt x="55238" y="25402"/>
                  </a:cubicBezTo>
                  <a:cubicBezTo>
                    <a:pt x="54799" y="25736"/>
                    <a:pt x="54339" y="26029"/>
                    <a:pt x="53962" y="26385"/>
                  </a:cubicBezTo>
                  <a:cubicBezTo>
                    <a:pt x="53293" y="27075"/>
                    <a:pt x="52497" y="27243"/>
                    <a:pt x="51577" y="27222"/>
                  </a:cubicBezTo>
                  <a:cubicBezTo>
                    <a:pt x="51221" y="27222"/>
                    <a:pt x="50949" y="27096"/>
                    <a:pt x="50698" y="26866"/>
                  </a:cubicBezTo>
                  <a:cubicBezTo>
                    <a:pt x="49568" y="25736"/>
                    <a:pt x="48857" y="24397"/>
                    <a:pt x="48919" y="22744"/>
                  </a:cubicBezTo>
                  <a:cubicBezTo>
                    <a:pt x="48919" y="22619"/>
                    <a:pt x="48940" y="22514"/>
                    <a:pt x="48919" y="22389"/>
                  </a:cubicBezTo>
                  <a:cubicBezTo>
                    <a:pt x="48899" y="22263"/>
                    <a:pt x="49003" y="22075"/>
                    <a:pt x="48731" y="21970"/>
                  </a:cubicBezTo>
                  <a:cubicBezTo>
                    <a:pt x="48606" y="22117"/>
                    <a:pt x="48480" y="22284"/>
                    <a:pt x="48375" y="22430"/>
                  </a:cubicBezTo>
                  <a:cubicBezTo>
                    <a:pt x="47685" y="23330"/>
                    <a:pt x="46492" y="23665"/>
                    <a:pt x="45446" y="23225"/>
                  </a:cubicBezTo>
                  <a:cubicBezTo>
                    <a:pt x="45049" y="23058"/>
                    <a:pt x="44672" y="22891"/>
                    <a:pt x="44316" y="22681"/>
                  </a:cubicBezTo>
                  <a:cubicBezTo>
                    <a:pt x="43563" y="22284"/>
                    <a:pt x="43103" y="21635"/>
                    <a:pt x="42789" y="20840"/>
                  </a:cubicBezTo>
                  <a:cubicBezTo>
                    <a:pt x="42684" y="20547"/>
                    <a:pt x="42559" y="20296"/>
                    <a:pt x="42412" y="20024"/>
                  </a:cubicBezTo>
                  <a:cubicBezTo>
                    <a:pt x="42161" y="19668"/>
                    <a:pt x="42036" y="19271"/>
                    <a:pt x="42098" y="18831"/>
                  </a:cubicBezTo>
                  <a:cubicBezTo>
                    <a:pt x="42119" y="18601"/>
                    <a:pt x="42119" y="18350"/>
                    <a:pt x="42098" y="18099"/>
                  </a:cubicBezTo>
                  <a:cubicBezTo>
                    <a:pt x="42098" y="17995"/>
                    <a:pt x="42015" y="17911"/>
                    <a:pt x="41952" y="17785"/>
                  </a:cubicBezTo>
                  <a:cubicBezTo>
                    <a:pt x="41826" y="17869"/>
                    <a:pt x="41722" y="17890"/>
                    <a:pt x="41680" y="17932"/>
                  </a:cubicBezTo>
                  <a:cubicBezTo>
                    <a:pt x="41052" y="18643"/>
                    <a:pt x="40278" y="19187"/>
                    <a:pt x="39588" y="19794"/>
                  </a:cubicBezTo>
                  <a:cubicBezTo>
                    <a:pt x="39378" y="19982"/>
                    <a:pt x="39169" y="20108"/>
                    <a:pt x="38876" y="20129"/>
                  </a:cubicBezTo>
                  <a:cubicBezTo>
                    <a:pt x="38081" y="20192"/>
                    <a:pt x="37328" y="20108"/>
                    <a:pt x="36616" y="19668"/>
                  </a:cubicBezTo>
                  <a:cubicBezTo>
                    <a:pt x="36282" y="19459"/>
                    <a:pt x="36093" y="19187"/>
                    <a:pt x="36093" y="18811"/>
                  </a:cubicBezTo>
                  <a:cubicBezTo>
                    <a:pt x="36135" y="17827"/>
                    <a:pt x="36135" y="16886"/>
                    <a:pt x="36156" y="15902"/>
                  </a:cubicBezTo>
                  <a:cubicBezTo>
                    <a:pt x="35675" y="16091"/>
                    <a:pt x="35298" y="16446"/>
                    <a:pt x="34901" y="16844"/>
                  </a:cubicBezTo>
                  <a:cubicBezTo>
                    <a:pt x="34106" y="17660"/>
                    <a:pt x="33206" y="18287"/>
                    <a:pt x="32264" y="18852"/>
                  </a:cubicBezTo>
                  <a:cubicBezTo>
                    <a:pt x="31678" y="19187"/>
                    <a:pt x="31051" y="19334"/>
                    <a:pt x="30381" y="19334"/>
                  </a:cubicBezTo>
                  <a:cubicBezTo>
                    <a:pt x="29816" y="19334"/>
                    <a:pt x="29377" y="19145"/>
                    <a:pt x="28958" y="18831"/>
                  </a:cubicBezTo>
                  <a:cubicBezTo>
                    <a:pt x="28707" y="18643"/>
                    <a:pt x="28540" y="18413"/>
                    <a:pt x="28540" y="18078"/>
                  </a:cubicBezTo>
                  <a:cubicBezTo>
                    <a:pt x="28498" y="16948"/>
                    <a:pt x="28645" y="15839"/>
                    <a:pt x="29377" y="14898"/>
                  </a:cubicBezTo>
                  <a:cubicBezTo>
                    <a:pt x="29691" y="14626"/>
                    <a:pt x="29963" y="14312"/>
                    <a:pt x="30130" y="13810"/>
                  </a:cubicBezTo>
                  <a:close/>
                  <a:moveTo>
                    <a:pt x="36784" y="41617"/>
                  </a:moveTo>
                  <a:cubicBezTo>
                    <a:pt x="36491" y="42371"/>
                    <a:pt x="35821" y="42580"/>
                    <a:pt x="35319" y="42998"/>
                  </a:cubicBezTo>
                  <a:cubicBezTo>
                    <a:pt x="35215" y="43082"/>
                    <a:pt x="35026" y="43124"/>
                    <a:pt x="34901" y="43124"/>
                  </a:cubicBezTo>
                  <a:cubicBezTo>
                    <a:pt x="34294" y="43145"/>
                    <a:pt x="33687" y="43187"/>
                    <a:pt x="33101" y="43124"/>
                  </a:cubicBezTo>
                  <a:cubicBezTo>
                    <a:pt x="32411" y="43040"/>
                    <a:pt x="31804" y="42705"/>
                    <a:pt x="31490" y="42078"/>
                  </a:cubicBezTo>
                  <a:cubicBezTo>
                    <a:pt x="31218" y="41534"/>
                    <a:pt x="31030" y="40906"/>
                    <a:pt x="30841" y="40425"/>
                  </a:cubicBezTo>
                  <a:cubicBezTo>
                    <a:pt x="29733" y="39797"/>
                    <a:pt x="28728" y="39232"/>
                    <a:pt x="27724" y="38625"/>
                  </a:cubicBezTo>
                  <a:cubicBezTo>
                    <a:pt x="27347" y="38395"/>
                    <a:pt x="26992" y="38102"/>
                    <a:pt x="26678" y="37788"/>
                  </a:cubicBezTo>
                  <a:cubicBezTo>
                    <a:pt x="25904" y="37035"/>
                    <a:pt x="25150" y="36240"/>
                    <a:pt x="24376" y="35487"/>
                  </a:cubicBezTo>
                  <a:cubicBezTo>
                    <a:pt x="24251" y="35382"/>
                    <a:pt x="24125" y="35277"/>
                    <a:pt x="23958" y="35194"/>
                  </a:cubicBezTo>
                  <a:cubicBezTo>
                    <a:pt x="23895" y="35298"/>
                    <a:pt x="23811" y="35382"/>
                    <a:pt x="23790" y="35466"/>
                  </a:cubicBezTo>
                  <a:cubicBezTo>
                    <a:pt x="23686" y="36010"/>
                    <a:pt x="23393" y="36491"/>
                    <a:pt x="23100" y="36930"/>
                  </a:cubicBezTo>
                  <a:cubicBezTo>
                    <a:pt x="22870" y="37286"/>
                    <a:pt x="22598" y="37684"/>
                    <a:pt x="22388" y="38081"/>
                  </a:cubicBezTo>
                  <a:cubicBezTo>
                    <a:pt x="21635" y="39630"/>
                    <a:pt x="20714" y="41094"/>
                    <a:pt x="19773" y="42517"/>
                  </a:cubicBezTo>
                  <a:cubicBezTo>
                    <a:pt x="19459" y="42998"/>
                    <a:pt x="19187" y="43500"/>
                    <a:pt x="19020" y="44065"/>
                  </a:cubicBezTo>
                  <a:cubicBezTo>
                    <a:pt x="18894" y="44568"/>
                    <a:pt x="18664" y="45028"/>
                    <a:pt x="18413" y="45467"/>
                  </a:cubicBezTo>
                  <a:cubicBezTo>
                    <a:pt x="18141" y="45990"/>
                    <a:pt x="17785" y="46513"/>
                    <a:pt x="17618" y="47099"/>
                  </a:cubicBezTo>
                  <a:cubicBezTo>
                    <a:pt x="17409" y="47706"/>
                    <a:pt x="17137" y="48271"/>
                    <a:pt x="16885" y="48857"/>
                  </a:cubicBezTo>
                  <a:cubicBezTo>
                    <a:pt x="16593" y="49485"/>
                    <a:pt x="16404" y="50133"/>
                    <a:pt x="16404" y="50866"/>
                  </a:cubicBezTo>
                  <a:cubicBezTo>
                    <a:pt x="16613" y="50970"/>
                    <a:pt x="16802" y="51075"/>
                    <a:pt x="16969" y="51158"/>
                  </a:cubicBezTo>
                  <a:cubicBezTo>
                    <a:pt x="18036" y="51619"/>
                    <a:pt x="19187" y="51786"/>
                    <a:pt x="20275" y="52037"/>
                  </a:cubicBezTo>
                  <a:cubicBezTo>
                    <a:pt x="20401" y="52058"/>
                    <a:pt x="20568" y="52058"/>
                    <a:pt x="20714" y="52037"/>
                  </a:cubicBezTo>
                  <a:cubicBezTo>
                    <a:pt x="21007" y="51995"/>
                    <a:pt x="21300" y="51933"/>
                    <a:pt x="21614" y="51849"/>
                  </a:cubicBezTo>
                  <a:cubicBezTo>
                    <a:pt x="21740" y="51828"/>
                    <a:pt x="21886" y="51786"/>
                    <a:pt x="21991" y="51682"/>
                  </a:cubicBezTo>
                  <a:cubicBezTo>
                    <a:pt x="22681" y="51158"/>
                    <a:pt x="23372" y="50635"/>
                    <a:pt x="24230" y="50259"/>
                  </a:cubicBezTo>
                  <a:cubicBezTo>
                    <a:pt x="24146" y="49840"/>
                    <a:pt x="24125" y="49443"/>
                    <a:pt x="23979" y="49087"/>
                  </a:cubicBezTo>
                  <a:cubicBezTo>
                    <a:pt x="23644" y="48125"/>
                    <a:pt x="23455" y="47120"/>
                    <a:pt x="23309" y="46116"/>
                  </a:cubicBezTo>
                  <a:cubicBezTo>
                    <a:pt x="23288" y="45907"/>
                    <a:pt x="23183" y="45697"/>
                    <a:pt x="23183" y="45488"/>
                  </a:cubicBezTo>
                  <a:cubicBezTo>
                    <a:pt x="23142" y="45091"/>
                    <a:pt x="22911" y="44819"/>
                    <a:pt x="22660" y="44651"/>
                  </a:cubicBezTo>
                  <a:cubicBezTo>
                    <a:pt x="22807" y="43961"/>
                    <a:pt x="22891" y="43772"/>
                    <a:pt x="23246" y="43542"/>
                  </a:cubicBezTo>
                  <a:cubicBezTo>
                    <a:pt x="24230" y="42894"/>
                    <a:pt x="25297" y="42559"/>
                    <a:pt x="26427" y="42371"/>
                  </a:cubicBezTo>
                  <a:cubicBezTo>
                    <a:pt x="26678" y="42308"/>
                    <a:pt x="26971" y="42350"/>
                    <a:pt x="27222" y="42371"/>
                  </a:cubicBezTo>
                  <a:cubicBezTo>
                    <a:pt x="27410" y="42391"/>
                    <a:pt x="27619" y="42496"/>
                    <a:pt x="27787" y="42622"/>
                  </a:cubicBezTo>
                  <a:cubicBezTo>
                    <a:pt x="28100" y="42831"/>
                    <a:pt x="28121" y="43187"/>
                    <a:pt x="28121" y="43521"/>
                  </a:cubicBezTo>
                  <a:cubicBezTo>
                    <a:pt x="28121" y="44337"/>
                    <a:pt x="28038" y="45132"/>
                    <a:pt x="28352" y="45928"/>
                  </a:cubicBezTo>
                  <a:cubicBezTo>
                    <a:pt x="28414" y="46053"/>
                    <a:pt x="28373" y="46221"/>
                    <a:pt x="28373" y="46367"/>
                  </a:cubicBezTo>
                  <a:cubicBezTo>
                    <a:pt x="28435" y="46848"/>
                    <a:pt x="28477" y="47329"/>
                    <a:pt x="28561" y="47811"/>
                  </a:cubicBezTo>
                  <a:cubicBezTo>
                    <a:pt x="28749" y="48731"/>
                    <a:pt x="28958" y="49631"/>
                    <a:pt x="29147" y="50552"/>
                  </a:cubicBezTo>
                  <a:cubicBezTo>
                    <a:pt x="29189" y="50866"/>
                    <a:pt x="29272" y="51200"/>
                    <a:pt x="29251" y="51556"/>
                  </a:cubicBezTo>
                  <a:cubicBezTo>
                    <a:pt x="29189" y="52665"/>
                    <a:pt x="29691" y="53711"/>
                    <a:pt x="29607" y="54841"/>
                  </a:cubicBezTo>
                  <a:cubicBezTo>
                    <a:pt x="29607" y="54904"/>
                    <a:pt x="29649" y="54946"/>
                    <a:pt x="29670" y="55029"/>
                  </a:cubicBezTo>
                  <a:cubicBezTo>
                    <a:pt x="29900" y="55469"/>
                    <a:pt x="29879" y="55971"/>
                    <a:pt x="29795" y="56431"/>
                  </a:cubicBezTo>
                  <a:cubicBezTo>
                    <a:pt x="29712" y="56912"/>
                    <a:pt x="29670" y="57373"/>
                    <a:pt x="29544" y="57854"/>
                  </a:cubicBezTo>
                  <a:cubicBezTo>
                    <a:pt x="29398" y="58377"/>
                    <a:pt x="29481" y="58775"/>
                    <a:pt x="29879" y="59151"/>
                  </a:cubicBezTo>
                  <a:cubicBezTo>
                    <a:pt x="30130" y="59423"/>
                    <a:pt x="30339" y="59674"/>
                    <a:pt x="30632" y="59925"/>
                  </a:cubicBezTo>
                  <a:cubicBezTo>
                    <a:pt x="30821" y="60072"/>
                    <a:pt x="31030" y="60218"/>
                    <a:pt x="31093" y="60449"/>
                  </a:cubicBezTo>
                  <a:cubicBezTo>
                    <a:pt x="31260" y="60783"/>
                    <a:pt x="31511" y="60930"/>
                    <a:pt x="31825" y="60993"/>
                  </a:cubicBezTo>
                  <a:cubicBezTo>
                    <a:pt x="31909" y="60972"/>
                    <a:pt x="31992" y="60972"/>
                    <a:pt x="32013" y="60909"/>
                  </a:cubicBezTo>
                  <a:cubicBezTo>
                    <a:pt x="32871" y="60093"/>
                    <a:pt x="33896" y="59570"/>
                    <a:pt x="35026" y="59214"/>
                  </a:cubicBezTo>
                  <a:cubicBezTo>
                    <a:pt x="35968" y="58900"/>
                    <a:pt x="36888" y="58503"/>
                    <a:pt x="37872" y="58398"/>
                  </a:cubicBezTo>
                  <a:cubicBezTo>
                    <a:pt x="38060" y="58377"/>
                    <a:pt x="38207" y="58314"/>
                    <a:pt x="38395" y="58273"/>
                  </a:cubicBezTo>
                  <a:cubicBezTo>
                    <a:pt x="39441" y="57959"/>
                    <a:pt x="40487" y="57708"/>
                    <a:pt x="41554" y="57582"/>
                  </a:cubicBezTo>
                  <a:cubicBezTo>
                    <a:pt x="43186" y="57394"/>
                    <a:pt x="44777" y="57164"/>
                    <a:pt x="46430" y="57226"/>
                  </a:cubicBezTo>
                  <a:cubicBezTo>
                    <a:pt x="46995" y="57247"/>
                    <a:pt x="47580" y="57226"/>
                    <a:pt x="48145" y="57226"/>
                  </a:cubicBezTo>
                  <a:cubicBezTo>
                    <a:pt x="48313" y="57226"/>
                    <a:pt x="48501" y="57164"/>
                    <a:pt x="48668" y="57122"/>
                  </a:cubicBezTo>
                  <a:cubicBezTo>
                    <a:pt x="48752" y="56599"/>
                    <a:pt x="48752" y="56159"/>
                    <a:pt x="48710" y="55594"/>
                  </a:cubicBezTo>
                  <a:cubicBezTo>
                    <a:pt x="48313" y="55762"/>
                    <a:pt x="48145" y="56034"/>
                    <a:pt x="47978" y="56327"/>
                  </a:cubicBezTo>
                  <a:cubicBezTo>
                    <a:pt x="47811" y="56536"/>
                    <a:pt x="47643" y="56745"/>
                    <a:pt x="47434" y="56912"/>
                  </a:cubicBezTo>
                  <a:cubicBezTo>
                    <a:pt x="47350" y="56954"/>
                    <a:pt x="47141" y="56933"/>
                    <a:pt x="46995" y="56850"/>
                  </a:cubicBezTo>
                  <a:cubicBezTo>
                    <a:pt x="46848" y="56745"/>
                    <a:pt x="46764" y="56557"/>
                    <a:pt x="46848" y="56389"/>
                  </a:cubicBezTo>
                  <a:cubicBezTo>
                    <a:pt x="46911" y="56285"/>
                    <a:pt x="46974" y="56180"/>
                    <a:pt x="47036" y="56076"/>
                  </a:cubicBezTo>
                  <a:cubicBezTo>
                    <a:pt x="47246" y="55762"/>
                    <a:pt x="47434" y="55427"/>
                    <a:pt x="47664" y="55050"/>
                  </a:cubicBezTo>
                  <a:cubicBezTo>
                    <a:pt x="47246" y="55260"/>
                    <a:pt x="46911" y="55427"/>
                    <a:pt x="46555" y="55573"/>
                  </a:cubicBezTo>
                  <a:cubicBezTo>
                    <a:pt x="46367" y="55657"/>
                    <a:pt x="46199" y="55594"/>
                    <a:pt x="46053" y="55469"/>
                  </a:cubicBezTo>
                  <a:cubicBezTo>
                    <a:pt x="45927" y="55343"/>
                    <a:pt x="45927" y="55050"/>
                    <a:pt x="46095" y="54904"/>
                  </a:cubicBezTo>
                  <a:cubicBezTo>
                    <a:pt x="46220" y="54757"/>
                    <a:pt x="46346" y="54653"/>
                    <a:pt x="46513" y="54548"/>
                  </a:cubicBezTo>
                  <a:cubicBezTo>
                    <a:pt x="46995" y="54276"/>
                    <a:pt x="47518" y="54025"/>
                    <a:pt x="48020" y="53753"/>
                  </a:cubicBezTo>
                  <a:cubicBezTo>
                    <a:pt x="48145" y="53690"/>
                    <a:pt x="48250" y="53586"/>
                    <a:pt x="48438" y="53481"/>
                  </a:cubicBezTo>
                  <a:cubicBezTo>
                    <a:pt x="48124" y="53272"/>
                    <a:pt x="47852" y="53355"/>
                    <a:pt x="47601" y="53376"/>
                  </a:cubicBezTo>
                  <a:cubicBezTo>
                    <a:pt x="46513" y="53544"/>
                    <a:pt x="45404" y="53753"/>
                    <a:pt x="44379" y="54171"/>
                  </a:cubicBezTo>
                  <a:cubicBezTo>
                    <a:pt x="44295" y="54213"/>
                    <a:pt x="44128" y="54234"/>
                    <a:pt x="44044" y="54213"/>
                  </a:cubicBezTo>
                  <a:cubicBezTo>
                    <a:pt x="43919" y="54171"/>
                    <a:pt x="43793" y="54067"/>
                    <a:pt x="43730" y="53920"/>
                  </a:cubicBezTo>
                  <a:cubicBezTo>
                    <a:pt x="43710" y="53858"/>
                    <a:pt x="43793" y="53669"/>
                    <a:pt x="43856" y="53648"/>
                  </a:cubicBezTo>
                  <a:cubicBezTo>
                    <a:pt x="44107" y="53481"/>
                    <a:pt x="44337" y="53355"/>
                    <a:pt x="44567" y="53272"/>
                  </a:cubicBezTo>
                  <a:cubicBezTo>
                    <a:pt x="45342" y="53083"/>
                    <a:pt x="46095" y="52937"/>
                    <a:pt x="46848" y="52770"/>
                  </a:cubicBezTo>
                  <a:cubicBezTo>
                    <a:pt x="47120" y="52728"/>
                    <a:pt x="47371" y="52644"/>
                    <a:pt x="47685" y="52560"/>
                  </a:cubicBezTo>
                  <a:cubicBezTo>
                    <a:pt x="47267" y="51912"/>
                    <a:pt x="47287" y="51221"/>
                    <a:pt x="47225" y="50552"/>
                  </a:cubicBezTo>
                  <a:cubicBezTo>
                    <a:pt x="47225" y="50468"/>
                    <a:pt x="47162" y="50363"/>
                    <a:pt x="47162" y="50301"/>
                  </a:cubicBezTo>
                  <a:cubicBezTo>
                    <a:pt x="46764" y="48355"/>
                    <a:pt x="46325" y="46388"/>
                    <a:pt x="45802" y="44484"/>
                  </a:cubicBezTo>
                  <a:cubicBezTo>
                    <a:pt x="45718" y="44191"/>
                    <a:pt x="45614" y="43919"/>
                    <a:pt x="45488" y="43647"/>
                  </a:cubicBezTo>
                  <a:cubicBezTo>
                    <a:pt x="45258" y="43145"/>
                    <a:pt x="45070" y="42663"/>
                    <a:pt x="44944" y="42140"/>
                  </a:cubicBezTo>
                  <a:cubicBezTo>
                    <a:pt x="44818" y="41575"/>
                    <a:pt x="44630" y="41031"/>
                    <a:pt x="44316" y="40508"/>
                  </a:cubicBezTo>
                  <a:cubicBezTo>
                    <a:pt x="43479" y="40780"/>
                    <a:pt x="42684" y="41052"/>
                    <a:pt x="41889" y="41241"/>
                  </a:cubicBezTo>
                  <a:cubicBezTo>
                    <a:pt x="41052" y="41450"/>
                    <a:pt x="40173" y="41638"/>
                    <a:pt x="39316" y="41722"/>
                  </a:cubicBezTo>
                  <a:cubicBezTo>
                    <a:pt x="38541" y="41659"/>
                    <a:pt x="37704" y="41617"/>
                    <a:pt x="36784" y="41617"/>
                  </a:cubicBezTo>
                  <a:close/>
                  <a:moveTo>
                    <a:pt x="28665" y="61034"/>
                  </a:moveTo>
                  <a:cubicBezTo>
                    <a:pt x="28393" y="60721"/>
                    <a:pt x="28142" y="60386"/>
                    <a:pt x="27828" y="60156"/>
                  </a:cubicBezTo>
                  <a:cubicBezTo>
                    <a:pt x="27473" y="59842"/>
                    <a:pt x="27075" y="59570"/>
                    <a:pt x="26845" y="59151"/>
                  </a:cubicBezTo>
                  <a:cubicBezTo>
                    <a:pt x="26720" y="58921"/>
                    <a:pt x="26448" y="58817"/>
                    <a:pt x="26196" y="58712"/>
                  </a:cubicBezTo>
                  <a:cubicBezTo>
                    <a:pt x="25820" y="58586"/>
                    <a:pt x="25485" y="58419"/>
                    <a:pt x="25192" y="58105"/>
                  </a:cubicBezTo>
                  <a:cubicBezTo>
                    <a:pt x="25004" y="57938"/>
                    <a:pt x="24753" y="57833"/>
                    <a:pt x="24523" y="57666"/>
                  </a:cubicBezTo>
                  <a:cubicBezTo>
                    <a:pt x="24313" y="57540"/>
                    <a:pt x="24062" y="57456"/>
                    <a:pt x="23895" y="57310"/>
                  </a:cubicBezTo>
                  <a:cubicBezTo>
                    <a:pt x="23518" y="56933"/>
                    <a:pt x="23100" y="56808"/>
                    <a:pt x="22598" y="56682"/>
                  </a:cubicBezTo>
                  <a:cubicBezTo>
                    <a:pt x="21489" y="56389"/>
                    <a:pt x="20296" y="56159"/>
                    <a:pt x="19229" y="55678"/>
                  </a:cubicBezTo>
                  <a:cubicBezTo>
                    <a:pt x="18999" y="55573"/>
                    <a:pt x="18706" y="55573"/>
                    <a:pt x="18455" y="55573"/>
                  </a:cubicBezTo>
                  <a:lnTo>
                    <a:pt x="13287" y="55573"/>
                  </a:lnTo>
                  <a:cubicBezTo>
                    <a:pt x="13035" y="55573"/>
                    <a:pt x="12743" y="55594"/>
                    <a:pt x="12491" y="55636"/>
                  </a:cubicBezTo>
                  <a:cubicBezTo>
                    <a:pt x="11466" y="55783"/>
                    <a:pt x="10462" y="55992"/>
                    <a:pt x="9458" y="56159"/>
                  </a:cubicBezTo>
                  <a:cubicBezTo>
                    <a:pt x="8035" y="56327"/>
                    <a:pt x="6758" y="56933"/>
                    <a:pt x="5419" y="57456"/>
                  </a:cubicBezTo>
                  <a:cubicBezTo>
                    <a:pt x="5273" y="58168"/>
                    <a:pt x="5001" y="58796"/>
                    <a:pt x="4561" y="59340"/>
                  </a:cubicBezTo>
                  <a:cubicBezTo>
                    <a:pt x="3871" y="60177"/>
                    <a:pt x="3411" y="61181"/>
                    <a:pt x="2825" y="62081"/>
                  </a:cubicBezTo>
                  <a:cubicBezTo>
                    <a:pt x="2406" y="62771"/>
                    <a:pt x="2239" y="63503"/>
                    <a:pt x="1988" y="64340"/>
                  </a:cubicBezTo>
                  <a:cubicBezTo>
                    <a:pt x="2260" y="64257"/>
                    <a:pt x="2490" y="64257"/>
                    <a:pt x="2657" y="64152"/>
                  </a:cubicBezTo>
                  <a:cubicBezTo>
                    <a:pt x="3243" y="63713"/>
                    <a:pt x="3955" y="63545"/>
                    <a:pt x="4666" y="63420"/>
                  </a:cubicBezTo>
                  <a:cubicBezTo>
                    <a:pt x="5064" y="63336"/>
                    <a:pt x="5419" y="63210"/>
                    <a:pt x="5796" y="63106"/>
                  </a:cubicBezTo>
                  <a:cubicBezTo>
                    <a:pt x="6800" y="62792"/>
                    <a:pt x="7805" y="62499"/>
                    <a:pt x="8851" y="62353"/>
                  </a:cubicBezTo>
                  <a:cubicBezTo>
                    <a:pt x="9499" y="62248"/>
                    <a:pt x="10148" y="62122"/>
                    <a:pt x="10818" y="62039"/>
                  </a:cubicBezTo>
                  <a:cubicBezTo>
                    <a:pt x="11864" y="61871"/>
                    <a:pt x="12910" y="61746"/>
                    <a:pt x="13956" y="61746"/>
                  </a:cubicBezTo>
                  <a:cubicBezTo>
                    <a:pt x="15797" y="61767"/>
                    <a:pt x="17681" y="61767"/>
                    <a:pt x="19543" y="61746"/>
                  </a:cubicBezTo>
                  <a:cubicBezTo>
                    <a:pt x="20547" y="61746"/>
                    <a:pt x="21530" y="61809"/>
                    <a:pt x="22493" y="61976"/>
                  </a:cubicBezTo>
                  <a:cubicBezTo>
                    <a:pt x="22744" y="62039"/>
                    <a:pt x="22974" y="62081"/>
                    <a:pt x="23204" y="62122"/>
                  </a:cubicBezTo>
                  <a:cubicBezTo>
                    <a:pt x="25987" y="62562"/>
                    <a:pt x="28728" y="63022"/>
                    <a:pt x="31427" y="63901"/>
                  </a:cubicBezTo>
                  <a:cubicBezTo>
                    <a:pt x="31553" y="63943"/>
                    <a:pt x="31699" y="63922"/>
                    <a:pt x="31867" y="63922"/>
                  </a:cubicBezTo>
                  <a:cubicBezTo>
                    <a:pt x="31365" y="62646"/>
                    <a:pt x="31030" y="61348"/>
                    <a:pt x="29753" y="60658"/>
                  </a:cubicBezTo>
                  <a:cubicBezTo>
                    <a:pt x="29481" y="60930"/>
                    <a:pt x="29126" y="61034"/>
                    <a:pt x="28665" y="61034"/>
                  </a:cubicBezTo>
                  <a:close/>
                  <a:moveTo>
                    <a:pt x="45195" y="40090"/>
                  </a:moveTo>
                  <a:cubicBezTo>
                    <a:pt x="45258" y="40257"/>
                    <a:pt x="45300" y="40404"/>
                    <a:pt x="45362" y="40529"/>
                  </a:cubicBezTo>
                  <a:cubicBezTo>
                    <a:pt x="45572" y="41115"/>
                    <a:pt x="45760" y="41659"/>
                    <a:pt x="45948" y="42245"/>
                  </a:cubicBezTo>
                  <a:cubicBezTo>
                    <a:pt x="46011" y="42391"/>
                    <a:pt x="46053" y="42580"/>
                    <a:pt x="46137" y="42726"/>
                  </a:cubicBezTo>
                  <a:cubicBezTo>
                    <a:pt x="46597" y="43459"/>
                    <a:pt x="46806" y="44275"/>
                    <a:pt x="46995" y="45091"/>
                  </a:cubicBezTo>
                  <a:cubicBezTo>
                    <a:pt x="47371" y="46513"/>
                    <a:pt x="47706" y="47936"/>
                    <a:pt x="48041" y="49380"/>
                  </a:cubicBezTo>
                  <a:cubicBezTo>
                    <a:pt x="48187" y="49945"/>
                    <a:pt x="48229" y="50552"/>
                    <a:pt x="48250" y="51158"/>
                  </a:cubicBezTo>
                  <a:cubicBezTo>
                    <a:pt x="48313" y="51975"/>
                    <a:pt x="48731" y="52623"/>
                    <a:pt x="49547" y="52937"/>
                  </a:cubicBezTo>
                  <a:cubicBezTo>
                    <a:pt x="49694" y="52979"/>
                    <a:pt x="49903" y="53042"/>
                    <a:pt x="50070" y="52958"/>
                  </a:cubicBezTo>
                  <a:cubicBezTo>
                    <a:pt x="50761" y="52707"/>
                    <a:pt x="51472" y="52498"/>
                    <a:pt x="52163" y="52121"/>
                  </a:cubicBezTo>
                  <a:cubicBezTo>
                    <a:pt x="53000" y="51682"/>
                    <a:pt x="53795" y="51138"/>
                    <a:pt x="54611" y="50614"/>
                  </a:cubicBezTo>
                  <a:cubicBezTo>
                    <a:pt x="55887" y="49778"/>
                    <a:pt x="57142" y="48878"/>
                    <a:pt x="58189" y="47748"/>
                  </a:cubicBezTo>
                  <a:cubicBezTo>
                    <a:pt x="59214" y="46660"/>
                    <a:pt x="59067" y="45404"/>
                    <a:pt x="57958" y="44568"/>
                  </a:cubicBezTo>
                  <a:cubicBezTo>
                    <a:pt x="57896" y="44505"/>
                    <a:pt x="57812" y="44463"/>
                    <a:pt x="57749" y="44400"/>
                  </a:cubicBezTo>
                  <a:cubicBezTo>
                    <a:pt x="56368" y="43396"/>
                    <a:pt x="54820" y="42622"/>
                    <a:pt x="53355" y="41743"/>
                  </a:cubicBezTo>
                  <a:cubicBezTo>
                    <a:pt x="53251" y="41680"/>
                    <a:pt x="53146" y="41638"/>
                    <a:pt x="53021" y="41575"/>
                  </a:cubicBezTo>
                  <a:cubicBezTo>
                    <a:pt x="52100" y="41262"/>
                    <a:pt x="51263" y="40801"/>
                    <a:pt x="50426" y="40299"/>
                  </a:cubicBezTo>
                  <a:cubicBezTo>
                    <a:pt x="49861" y="39964"/>
                    <a:pt x="49254" y="39692"/>
                    <a:pt x="48627" y="39462"/>
                  </a:cubicBezTo>
                  <a:cubicBezTo>
                    <a:pt x="48229" y="39337"/>
                    <a:pt x="47873" y="39127"/>
                    <a:pt x="47455" y="38939"/>
                  </a:cubicBezTo>
                  <a:cubicBezTo>
                    <a:pt x="46743" y="39378"/>
                    <a:pt x="45927" y="39630"/>
                    <a:pt x="45195" y="40090"/>
                  </a:cubicBezTo>
                  <a:close/>
                  <a:moveTo>
                    <a:pt x="33750" y="65198"/>
                  </a:moveTo>
                  <a:cubicBezTo>
                    <a:pt x="33896" y="65198"/>
                    <a:pt x="34001" y="65219"/>
                    <a:pt x="34085" y="65198"/>
                  </a:cubicBezTo>
                  <a:cubicBezTo>
                    <a:pt x="34922" y="64968"/>
                    <a:pt x="35759" y="64696"/>
                    <a:pt x="36533" y="64278"/>
                  </a:cubicBezTo>
                  <a:cubicBezTo>
                    <a:pt x="36888" y="64110"/>
                    <a:pt x="37244" y="63964"/>
                    <a:pt x="37621" y="63838"/>
                  </a:cubicBezTo>
                  <a:cubicBezTo>
                    <a:pt x="39316" y="63231"/>
                    <a:pt x="41094" y="62897"/>
                    <a:pt x="42893" y="62687"/>
                  </a:cubicBezTo>
                  <a:cubicBezTo>
                    <a:pt x="43835" y="62583"/>
                    <a:pt x="44839" y="62562"/>
                    <a:pt x="45781" y="62583"/>
                  </a:cubicBezTo>
                  <a:cubicBezTo>
                    <a:pt x="47392" y="62583"/>
                    <a:pt x="49024" y="62478"/>
                    <a:pt x="50635" y="62687"/>
                  </a:cubicBezTo>
                  <a:cubicBezTo>
                    <a:pt x="51221" y="62771"/>
                    <a:pt x="51765" y="62813"/>
                    <a:pt x="52351" y="62897"/>
                  </a:cubicBezTo>
                  <a:cubicBezTo>
                    <a:pt x="54297" y="63106"/>
                    <a:pt x="56222" y="63441"/>
                    <a:pt x="58042" y="64173"/>
                  </a:cubicBezTo>
                  <a:cubicBezTo>
                    <a:pt x="58314" y="64278"/>
                    <a:pt x="58586" y="64361"/>
                    <a:pt x="58942" y="64466"/>
                  </a:cubicBezTo>
                  <a:cubicBezTo>
                    <a:pt x="58942" y="64319"/>
                    <a:pt x="58942" y="64215"/>
                    <a:pt x="58900" y="64152"/>
                  </a:cubicBezTo>
                  <a:cubicBezTo>
                    <a:pt x="58649" y="63713"/>
                    <a:pt x="58377" y="63273"/>
                    <a:pt x="58105" y="62855"/>
                  </a:cubicBezTo>
                  <a:cubicBezTo>
                    <a:pt x="57603" y="62081"/>
                    <a:pt x="57059" y="61390"/>
                    <a:pt x="56578" y="60595"/>
                  </a:cubicBezTo>
                  <a:cubicBezTo>
                    <a:pt x="56368" y="60260"/>
                    <a:pt x="56138" y="60051"/>
                    <a:pt x="55803" y="59925"/>
                  </a:cubicBezTo>
                  <a:cubicBezTo>
                    <a:pt x="54862" y="59549"/>
                    <a:pt x="53899" y="59130"/>
                    <a:pt x="52937" y="58796"/>
                  </a:cubicBezTo>
                  <a:cubicBezTo>
                    <a:pt x="51681" y="58356"/>
                    <a:pt x="50384" y="58084"/>
                    <a:pt x="49045" y="58063"/>
                  </a:cubicBezTo>
                  <a:cubicBezTo>
                    <a:pt x="47057" y="58042"/>
                    <a:pt x="45070" y="57938"/>
                    <a:pt x="43082" y="58210"/>
                  </a:cubicBezTo>
                  <a:cubicBezTo>
                    <a:pt x="41701" y="58419"/>
                    <a:pt x="40257" y="58503"/>
                    <a:pt x="38897" y="58942"/>
                  </a:cubicBezTo>
                  <a:cubicBezTo>
                    <a:pt x="38541" y="59089"/>
                    <a:pt x="38144" y="59151"/>
                    <a:pt x="37746" y="59214"/>
                  </a:cubicBezTo>
                  <a:cubicBezTo>
                    <a:pt x="37014" y="59298"/>
                    <a:pt x="36344" y="59528"/>
                    <a:pt x="35675" y="59821"/>
                  </a:cubicBezTo>
                  <a:cubicBezTo>
                    <a:pt x="35319" y="59967"/>
                    <a:pt x="34943" y="60135"/>
                    <a:pt x="34587" y="60239"/>
                  </a:cubicBezTo>
                  <a:cubicBezTo>
                    <a:pt x="33938" y="60407"/>
                    <a:pt x="33415" y="60825"/>
                    <a:pt x="32850" y="61181"/>
                  </a:cubicBezTo>
                  <a:cubicBezTo>
                    <a:pt x="32494" y="61411"/>
                    <a:pt x="32327" y="61746"/>
                    <a:pt x="32390" y="62164"/>
                  </a:cubicBezTo>
                  <a:cubicBezTo>
                    <a:pt x="32432" y="62541"/>
                    <a:pt x="32515" y="62876"/>
                    <a:pt x="32641" y="63210"/>
                  </a:cubicBezTo>
                  <a:cubicBezTo>
                    <a:pt x="32829" y="63650"/>
                    <a:pt x="33038" y="64110"/>
                    <a:pt x="33248" y="64529"/>
                  </a:cubicBezTo>
                  <a:cubicBezTo>
                    <a:pt x="33394" y="64738"/>
                    <a:pt x="33582" y="64968"/>
                    <a:pt x="33750" y="65198"/>
                  </a:cubicBezTo>
                  <a:close/>
                  <a:moveTo>
                    <a:pt x="15484" y="49945"/>
                  </a:moveTo>
                  <a:cubicBezTo>
                    <a:pt x="15546" y="49798"/>
                    <a:pt x="15630" y="49610"/>
                    <a:pt x="15672" y="49464"/>
                  </a:cubicBezTo>
                  <a:cubicBezTo>
                    <a:pt x="15839" y="48836"/>
                    <a:pt x="15986" y="48166"/>
                    <a:pt x="16153" y="47539"/>
                  </a:cubicBezTo>
                  <a:cubicBezTo>
                    <a:pt x="16362" y="46785"/>
                    <a:pt x="16697" y="46074"/>
                    <a:pt x="17116" y="45425"/>
                  </a:cubicBezTo>
                  <a:cubicBezTo>
                    <a:pt x="17534" y="44714"/>
                    <a:pt x="17932" y="44024"/>
                    <a:pt x="18141" y="43228"/>
                  </a:cubicBezTo>
                  <a:cubicBezTo>
                    <a:pt x="18204" y="42915"/>
                    <a:pt x="18371" y="42601"/>
                    <a:pt x="18559" y="42350"/>
                  </a:cubicBezTo>
                  <a:cubicBezTo>
                    <a:pt x="20024" y="40257"/>
                    <a:pt x="21133" y="37914"/>
                    <a:pt x="22598" y="35821"/>
                  </a:cubicBezTo>
                  <a:cubicBezTo>
                    <a:pt x="22786" y="35570"/>
                    <a:pt x="22932" y="35277"/>
                    <a:pt x="22932" y="34859"/>
                  </a:cubicBezTo>
                  <a:cubicBezTo>
                    <a:pt x="22619" y="34964"/>
                    <a:pt x="22388" y="35047"/>
                    <a:pt x="22158" y="35152"/>
                  </a:cubicBezTo>
                  <a:cubicBezTo>
                    <a:pt x="20233" y="36031"/>
                    <a:pt x="18434" y="37223"/>
                    <a:pt x="16634" y="38374"/>
                  </a:cubicBezTo>
                  <a:cubicBezTo>
                    <a:pt x="16593" y="38395"/>
                    <a:pt x="16530" y="38437"/>
                    <a:pt x="16509" y="38479"/>
                  </a:cubicBezTo>
                  <a:cubicBezTo>
                    <a:pt x="15588" y="39169"/>
                    <a:pt x="14730" y="39902"/>
                    <a:pt x="13789" y="40571"/>
                  </a:cubicBezTo>
                  <a:cubicBezTo>
                    <a:pt x="12868" y="41220"/>
                    <a:pt x="12094" y="41994"/>
                    <a:pt x="11424" y="42894"/>
                  </a:cubicBezTo>
                  <a:cubicBezTo>
                    <a:pt x="10839" y="43731"/>
                    <a:pt x="10629" y="44484"/>
                    <a:pt x="11299" y="45446"/>
                  </a:cubicBezTo>
                  <a:cubicBezTo>
                    <a:pt x="11885" y="46262"/>
                    <a:pt x="12408" y="47099"/>
                    <a:pt x="12973" y="47915"/>
                  </a:cubicBezTo>
                  <a:cubicBezTo>
                    <a:pt x="13496" y="48648"/>
                    <a:pt x="14521" y="49464"/>
                    <a:pt x="15484" y="49945"/>
                  </a:cubicBezTo>
                  <a:close/>
                  <a:moveTo>
                    <a:pt x="23686" y="44275"/>
                  </a:moveTo>
                  <a:cubicBezTo>
                    <a:pt x="24041" y="46137"/>
                    <a:pt x="24418" y="47957"/>
                    <a:pt x="25087" y="49736"/>
                  </a:cubicBezTo>
                  <a:cubicBezTo>
                    <a:pt x="25276" y="49715"/>
                    <a:pt x="25464" y="49652"/>
                    <a:pt x="25611" y="49631"/>
                  </a:cubicBezTo>
                  <a:cubicBezTo>
                    <a:pt x="25799" y="49610"/>
                    <a:pt x="26008" y="49694"/>
                    <a:pt x="26029" y="49903"/>
                  </a:cubicBezTo>
                  <a:cubicBezTo>
                    <a:pt x="26050" y="50029"/>
                    <a:pt x="26008" y="50217"/>
                    <a:pt x="25904" y="50301"/>
                  </a:cubicBezTo>
                  <a:cubicBezTo>
                    <a:pt x="25694" y="50510"/>
                    <a:pt x="25464" y="50677"/>
                    <a:pt x="25213" y="50866"/>
                  </a:cubicBezTo>
                  <a:cubicBezTo>
                    <a:pt x="25318" y="51619"/>
                    <a:pt x="25360" y="52330"/>
                    <a:pt x="25611" y="53021"/>
                  </a:cubicBezTo>
                  <a:cubicBezTo>
                    <a:pt x="26029" y="54171"/>
                    <a:pt x="26301" y="55343"/>
                    <a:pt x="26322" y="56599"/>
                  </a:cubicBezTo>
                  <a:cubicBezTo>
                    <a:pt x="26992" y="56431"/>
                    <a:pt x="27598" y="56180"/>
                    <a:pt x="28289" y="56117"/>
                  </a:cubicBezTo>
                  <a:cubicBezTo>
                    <a:pt x="28456" y="56117"/>
                    <a:pt x="28645" y="55950"/>
                    <a:pt x="28854" y="55804"/>
                  </a:cubicBezTo>
                  <a:cubicBezTo>
                    <a:pt x="28770" y="55448"/>
                    <a:pt x="28624" y="55071"/>
                    <a:pt x="28624" y="54736"/>
                  </a:cubicBezTo>
                  <a:cubicBezTo>
                    <a:pt x="28624" y="53983"/>
                    <a:pt x="28561" y="53251"/>
                    <a:pt x="28393" y="52519"/>
                  </a:cubicBezTo>
                  <a:cubicBezTo>
                    <a:pt x="28352" y="52372"/>
                    <a:pt x="28352" y="52226"/>
                    <a:pt x="28352" y="52058"/>
                  </a:cubicBezTo>
                  <a:cubicBezTo>
                    <a:pt x="28414" y="51326"/>
                    <a:pt x="28247" y="50635"/>
                    <a:pt x="28121" y="49924"/>
                  </a:cubicBezTo>
                  <a:cubicBezTo>
                    <a:pt x="27912" y="48689"/>
                    <a:pt x="27515" y="47476"/>
                    <a:pt x="27598" y="46179"/>
                  </a:cubicBezTo>
                  <a:cubicBezTo>
                    <a:pt x="27598" y="45990"/>
                    <a:pt x="27556" y="45823"/>
                    <a:pt x="27494" y="45656"/>
                  </a:cubicBezTo>
                  <a:cubicBezTo>
                    <a:pt x="27347" y="45258"/>
                    <a:pt x="27347" y="44840"/>
                    <a:pt x="27347" y="44400"/>
                  </a:cubicBezTo>
                  <a:lnTo>
                    <a:pt x="27347" y="43584"/>
                  </a:lnTo>
                  <a:cubicBezTo>
                    <a:pt x="27305" y="43208"/>
                    <a:pt x="27180" y="43061"/>
                    <a:pt x="26761" y="43061"/>
                  </a:cubicBezTo>
                  <a:cubicBezTo>
                    <a:pt x="26510" y="43061"/>
                    <a:pt x="26238" y="43124"/>
                    <a:pt x="25987" y="43166"/>
                  </a:cubicBezTo>
                  <a:cubicBezTo>
                    <a:pt x="25820" y="43208"/>
                    <a:pt x="25694" y="43270"/>
                    <a:pt x="25569" y="43312"/>
                  </a:cubicBezTo>
                  <a:cubicBezTo>
                    <a:pt x="24836" y="43375"/>
                    <a:pt x="24271" y="43710"/>
                    <a:pt x="23686" y="44275"/>
                  </a:cubicBezTo>
                  <a:close/>
                  <a:moveTo>
                    <a:pt x="25067" y="54276"/>
                  </a:moveTo>
                  <a:cubicBezTo>
                    <a:pt x="24313" y="54485"/>
                    <a:pt x="23853" y="54485"/>
                    <a:pt x="23309" y="54171"/>
                  </a:cubicBezTo>
                  <a:cubicBezTo>
                    <a:pt x="22702" y="53816"/>
                    <a:pt x="22137" y="53439"/>
                    <a:pt x="21572" y="53042"/>
                  </a:cubicBezTo>
                  <a:cubicBezTo>
                    <a:pt x="21321" y="52853"/>
                    <a:pt x="21049" y="52770"/>
                    <a:pt x="20735" y="52832"/>
                  </a:cubicBezTo>
                  <a:cubicBezTo>
                    <a:pt x="20484" y="52874"/>
                    <a:pt x="20191" y="52916"/>
                    <a:pt x="19940" y="52853"/>
                  </a:cubicBezTo>
                  <a:cubicBezTo>
                    <a:pt x="18810" y="52623"/>
                    <a:pt x="17681" y="52456"/>
                    <a:pt x="16634" y="51995"/>
                  </a:cubicBezTo>
                  <a:cubicBezTo>
                    <a:pt x="16446" y="51912"/>
                    <a:pt x="16237" y="51891"/>
                    <a:pt x="16090" y="51828"/>
                  </a:cubicBezTo>
                  <a:cubicBezTo>
                    <a:pt x="15651" y="52309"/>
                    <a:pt x="15881" y="52937"/>
                    <a:pt x="15504" y="53376"/>
                  </a:cubicBezTo>
                  <a:lnTo>
                    <a:pt x="15504" y="54653"/>
                  </a:lnTo>
                  <a:cubicBezTo>
                    <a:pt x="15714" y="54695"/>
                    <a:pt x="15902" y="54715"/>
                    <a:pt x="16111" y="54715"/>
                  </a:cubicBezTo>
                  <a:lnTo>
                    <a:pt x="18643" y="54715"/>
                  </a:lnTo>
                  <a:cubicBezTo>
                    <a:pt x="18936" y="54715"/>
                    <a:pt x="19250" y="54736"/>
                    <a:pt x="19543" y="54841"/>
                  </a:cubicBezTo>
                  <a:cubicBezTo>
                    <a:pt x="20694" y="55301"/>
                    <a:pt x="21886" y="55573"/>
                    <a:pt x="23100" y="55866"/>
                  </a:cubicBezTo>
                  <a:cubicBezTo>
                    <a:pt x="23602" y="55992"/>
                    <a:pt x="24062" y="56117"/>
                    <a:pt x="24439" y="56536"/>
                  </a:cubicBezTo>
                  <a:cubicBezTo>
                    <a:pt x="24774" y="56912"/>
                    <a:pt x="25025" y="56954"/>
                    <a:pt x="25548" y="56975"/>
                  </a:cubicBezTo>
                  <a:cubicBezTo>
                    <a:pt x="25485" y="56306"/>
                    <a:pt x="25297" y="55657"/>
                    <a:pt x="25234" y="54967"/>
                  </a:cubicBezTo>
                  <a:cubicBezTo>
                    <a:pt x="25192" y="54715"/>
                    <a:pt x="25108" y="54506"/>
                    <a:pt x="25067" y="54276"/>
                  </a:cubicBezTo>
                  <a:close/>
                  <a:moveTo>
                    <a:pt x="20714" y="22953"/>
                  </a:moveTo>
                  <a:cubicBezTo>
                    <a:pt x="20777" y="22640"/>
                    <a:pt x="20798" y="22409"/>
                    <a:pt x="20840" y="22158"/>
                  </a:cubicBezTo>
                  <a:cubicBezTo>
                    <a:pt x="20924" y="21886"/>
                    <a:pt x="21007" y="21635"/>
                    <a:pt x="21112" y="21384"/>
                  </a:cubicBezTo>
                  <a:cubicBezTo>
                    <a:pt x="21468" y="20589"/>
                    <a:pt x="21510" y="19710"/>
                    <a:pt x="21447" y="18852"/>
                  </a:cubicBezTo>
                  <a:cubicBezTo>
                    <a:pt x="21405" y="18246"/>
                    <a:pt x="21007" y="17869"/>
                    <a:pt x="20401" y="17869"/>
                  </a:cubicBezTo>
                  <a:cubicBezTo>
                    <a:pt x="20170" y="17869"/>
                    <a:pt x="19940" y="17869"/>
                    <a:pt x="19689" y="17890"/>
                  </a:cubicBezTo>
                  <a:cubicBezTo>
                    <a:pt x="19438" y="17911"/>
                    <a:pt x="19208" y="18078"/>
                    <a:pt x="19208" y="18308"/>
                  </a:cubicBezTo>
                  <a:cubicBezTo>
                    <a:pt x="19166" y="19166"/>
                    <a:pt x="19020" y="20066"/>
                    <a:pt x="19438" y="20861"/>
                  </a:cubicBezTo>
                  <a:cubicBezTo>
                    <a:pt x="19752" y="21489"/>
                    <a:pt x="20150" y="22117"/>
                    <a:pt x="20505" y="22723"/>
                  </a:cubicBezTo>
                  <a:cubicBezTo>
                    <a:pt x="20568" y="22786"/>
                    <a:pt x="20610" y="22828"/>
                    <a:pt x="20714" y="22953"/>
                  </a:cubicBezTo>
                  <a:close/>
                  <a:moveTo>
                    <a:pt x="54088" y="33771"/>
                  </a:moveTo>
                  <a:cubicBezTo>
                    <a:pt x="54485" y="33792"/>
                    <a:pt x="54778" y="33792"/>
                    <a:pt x="55071" y="33792"/>
                  </a:cubicBezTo>
                  <a:cubicBezTo>
                    <a:pt x="56368" y="33792"/>
                    <a:pt x="57331" y="33080"/>
                    <a:pt x="58147" y="32160"/>
                  </a:cubicBezTo>
                  <a:cubicBezTo>
                    <a:pt x="58544" y="31720"/>
                    <a:pt x="58210" y="30884"/>
                    <a:pt x="57624" y="30863"/>
                  </a:cubicBezTo>
                  <a:cubicBezTo>
                    <a:pt x="56954" y="30842"/>
                    <a:pt x="56243" y="30758"/>
                    <a:pt x="55510" y="30863"/>
                  </a:cubicBezTo>
                  <a:cubicBezTo>
                    <a:pt x="55071" y="31804"/>
                    <a:pt x="54611" y="32746"/>
                    <a:pt x="54088" y="33771"/>
                  </a:cubicBezTo>
                  <a:close/>
                  <a:moveTo>
                    <a:pt x="35738" y="41555"/>
                  </a:moveTo>
                  <a:cubicBezTo>
                    <a:pt x="34482" y="41324"/>
                    <a:pt x="33310" y="41073"/>
                    <a:pt x="32160" y="40864"/>
                  </a:cubicBezTo>
                  <a:cubicBezTo>
                    <a:pt x="32097" y="41596"/>
                    <a:pt x="32432" y="41994"/>
                    <a:pt x="33059" y="42182"/>
                  </a:cubicBezTo>
                  <a:cubicBezTo>
                    <a:pt x="33206" y="42224"/>
                    <a:pt x="33352" y="42224"/>
                    <a:pt x="33520" y="42224"/>
                  </a:cubicBezTo>
                  <a:lnTo>
                    <a:pt x="34817" y="42224"/>
                  </a:lnTo>
                  <a:cubicBezTo>
                    <a:pt x="35110" y="41994"/>
                    <a:pt x="35361" y="41806"/>
                    <a:pt x="35738" y="41555"/>
                  </a:cubicBezTo>
                  <a:close/>
                  <a:moveTo>
                    <a:pt x="26887" y="57833"/>
                  </a:moveTo>
                  <a:cubicBezTo>
                    <a:pt x="27222" y="58482"/>
                    <a:pt x="27724" y="58984"/>
                    <a:pt x="28310" y="59402"/>
                  </a:cubicBezTo>
                  <a:cubicBezTo>
                    <a:pt x="28540" y="59256"/>
                    <a:pt x="28728" y="59130"/>
                    <a:pt x="28896" y="59005"/>
                  </a:cubicBezTo>
                  <a:lnTo>
                    <a:pt x="28896" y="57143"/>
                  </a:lnTo>
                  <a:cubicBezTo>
                    <a:pt x="28226" y="57268"/>
                    <a:pt x="27556" y="57268"/>
                    <a:pt x="26887" y="57833"/>
                  </a:cubicBezTo>
                  <a:close/>
                  <a:moveTo>
                    <a:pt x="22472" y="52707"/>
                  </a:moveTo>
                  <a:cubicBezTo>
                    <a:pt x="22974" y="52979"/>
                    <a:pt x="23435" y="53251"/>
                    <a:pt x="23937" y="53544"/>
                  </a:cubicBezTo>
                  <a:cubicBezTo>
                    <a:pt x="24041" y="53586"/>
                    <a:pt x="24167" y="53607"/>
                    <a:pt x="24271" y="53607"/>
                  </a:cubicBezTo>
                  <a:cubicBezTo>
                    <a:pt x="24460" y="53648"/>
                    <a:pt x="24690" y="53376"/>
                    <a:pt x="24690" y="53188"/>
                  </a:cubicBezTo>
                  <a:cubicBezTo>
                    <a:pt x="24669" y="52979"/>
                    <a:pt x="24564" y="52853"/>
                    <a:pt x="24355" y="52853"/>
                  </a:cubicBezTo>
                  <a:cubicBezTo>
                    <a:pt x="23853" y="52874"/>
                    <a:pt x="23435" y="52623"/>
                    <a:pt x="22974" y="52456"/>
                  </a:cubicBezTo>
                  <a:cubicBezTo>
                    <a:pt x="22765" y="52414"/>
                    <a:pt x="22639" y="52456"/>
                    <a:pt x="22472" y="52707"/>
                  </a:cubicBezTo>
                  <a:close/>
                  <a:moveTo>
                    <a:pt x="23497" y="51723"/>
                  </a:moveTo>
                  <a:cubicBezTo>
                    <a:pt x="23832" y="51912"/>
                    <a:pt x="24083" y="52142"/>
                    <a:pt x="24460" y="51891"/>
                  </a:cubicBezTo>
                  <a:cubicBezTo>
                    <a:pt x="24418" y="51682"/>
                    <a:pt x="24376" y="51451"/>
                    <a:pt x="24334" y="51242"/>
                  </a:cubicBezTo>
                  <a:cubicBezTo>
                    <a:pt x="23937" y="51263"/>
                    <a:pt x="23707" y="51389"/>
                    <a:pt x="23497" y="51723"/>
                  </a:cubicBezTo>
                  <a:close/>
                  <a:moveTo>
                    <a:pt x="12596" y="62792"/>
                  </a:moveTo>
                  <a:lnTo>
                    <a:pt x="12596" y="62750"/>
                  </a:lnTo>
                  <a:lnTo>
                    <a:pt x="12199" y="62750"/>
                  </a:lnTo>
                  <a:lnTo>
                    <a:pt x="12199" y="627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80;p37"/>
            <p:cNvSpPr/>
            <p:nvPr/>
          </p:nvSpPr>
          <p:spPr>
            <a:xfrm>
              <a:off x="-1599125" y="1614225"/>
              <a:ext cx="429475" cy="219725"/>
            </a:xfrm>
            <a:custGeom>
              <a:avLst/>
              <a:gdLst/>
              <a:ahLst/>
              <a:cxnLst/>
              <a:rect l="l" t="t" r="r" b="b"/>
              <a:pathLst>
                <a:path w="17179" h="8789" extrusionOk="0">
                  <a:moveTo>
                    <a:pt x="16970" y="5482"/>
                  </a:moveTo>
                  <a:cubicBezTo>
                    <a:pt x="17179" y="5671"/>
                    <a:pt x="17158" y="5859"/>
                    <a:pt x="17012" y="5985"/>
                  </a:cubicBezTo>
                  <a:cubicBezTo>
                    <a:pt x="16740" y="6299"/>
                    <a:pt x="16447" y="6591"/>
                    <a:pt x="16237" y="6947"/>
                  </a:cubicBezTo>
                  <a:cubicBezTo>
                    <a:pt x="16237" y="6989"/>
                    <a:pt x="16216" y="7010"/>
                    <a:pt x="16175" y="7010"/>
                  </a:cubicBezTo>
                  <a:cubicBezTo>
                    <a:pt x="15170" y="7575"/>
                    <a:pt x="14291" y="8412"/>
                    <a:pt x="13120" y="8705"/>
                  </a:cubicBezTo>
                  <a:cubicBezTo>
                    <a:pt x="12911" y="8747"/>
                    <a:pt x="12701" y="8788"/>
                    <a:pt x="12492" y="8788"/>
                  </a:cubicBezTo>
                  <a:lnTo>
                    <a:pt x="7701" y="8788"/>
                  </a:lnTo>
                  <a:cubicBezTo>
                    <a:pt x="7449" y="8788"/>
                    <a:pt x="7157" y="8747"/>
                    <a:pt x="6885" y="8684"/>
                  </a:cubicBezTo>
                  <a:cubicBezTo>
                    <a:pt x="6529" y="8579"/>
                    <a:pt x="6131" y="8516"/>
                    <a:pt x="5755" y="8495"/>
                  </a:cubicBezTo>
                  <a:cubicBezTo>
                    <a:pt x="5399" y="8475"/>
                    <a:pt x="5043" y="8349"/>
                    <a:pt x="4708" y="8203"/>
                  </a:cubicBezTo>
                  <a:cubicBezTo>
                    <a:pt x="4353" y="8077"/>
                    <a:pt x="4039" y="7889"/>
                    <a:pt x="3725" y="7742"/>
                  </a:cubicBezTo>
                  <a:cubicBezTo>
                    <a:pt x="3160" y="7470"/>
                    <a:pt x="2763" y="7115"/>
                    <a:pt x="2365" y="6591"/>
                  </a:cubicBezTo>
                  <a:cubicBezTo>
                    <a:pt x="1905" y="5964"/>
                    <a:pt x="1403" y="5357"/>
                    <a:pt x="984" y="4708"/>
                  </a:cubicBezTo>
                  <a:cubicBezTo>
                    <a:pt x="231" y="3558"/>
                    <a:pt x="1" y="2281"/>
                    <a:pt x="126" y="921"/>
                  </a:cubicBezTo>
                  <a:cubicBezTo>
                    <a:pt x="147" y="565"/>
                    <a:pt x="356" y="314"/>
                    <a:pt x="566" y="42"/>
                  </a:cubicBezTo>
                  <a:cubicBezTo>
                    <a:pt x="628" y="1"/>
                    <a:pt x="754" y="1"/>
                    <a:pt x="796" y="1"/>
                  </a:cubicBezTo>
                  <a:cubicBezTo>
                    <a:pt x="879" y="21"/>
                    <a:pt x="963" y="105"/>
                    <a:pt x="984" y="189"/>
                  </a:cubicBezTo>
                  <a:cubicBezTo>
                    <a:pt x="1005" y="293"/>
                    <a:pt x="1005" y="419"/>
                    <a:pt x="984" y="524"/>
                  </a:cubicBezTo>
                  <a:cubicBezTo>
                    <a:pt x="545" y="1779"/>
                    <a:pt x="963" y="2909"/>
                    <a:pt x="1507" y="3976"/>
                  </a:cubicBezTo>
                  <a:cubicBezTo>
                    <a:pt x="2009" y="4918"/>
                    <a:pt x="2784" y="5650"/>
                    <a:pt x="3411" y="6487"/>
                  </a:cubicBezTo>
                  <a:cubicBezTo>
                    <a:pt x="3495" y="6571"/>
                    <a:pt x="3600" y="6633"/>
                    <a:pt x="3704" y="6696"/>
                  </a:cubicBezTo>
                  <a:cubicBezTo>
                    <a:pt x="4206" y="6926"/>
                    <a:pt x="4667" y="7156"/>
                    <a:pt x="5169" y="7366"/>
                  </a:cubicBezTo>
                  <a:cubicBezTo>
                    <a:pt x="5273" y="7428"/>
                    <a:pt x="5399" y="7470"/>
                    <a:pt x="5504" y="7470"/>
                  </a:cubicBezTo>
                  <a:cubicBezTo>
                    <a:pt x="6320" y="7575"/>
                    <a:pt x="7115" y="7742"/>
                    <a:pt x="7910" y="7763"/>
                  </a:cubicBezTo>
                  <a:cubicBezTo>
                    <a:pt x="9333" y="7826"/>
                    <a:pt x="10734" y="7763"/>
                    <a:pt x="12157" y="7763"/>
                  </a:cubicBezTo>
                  <a:cubicBezTo>
                    <a:pt x="12973" y="7763"/>
                    <a:pt x="13664" y="7470"/>
                    <a:pt x="14291" y="6989"/>
                  </a:cubicBezTo>
                  <a:cubicBezTo>
                    <a:pt x="14480" y="6822"/>
                    <a:pt x="14689" y="6696"/>
                    <a:pt x="14898" y="6591"/>
                  </a:cubicBezTo>
                  <a:cubicBezTo>
                    <a:pt x="15233" y="6403"/>
                    <a:pt x="15589" y="6257"/>
                    <a:pt x="15819" y="5901"/>
                  </a:cubicBezTo>
                  <a:cubicBezTo>
                    <a:pt x="16133" y="5629"/>
                    <a:pt x="16593" y="5566"/>
                    <a:pt x="16970" y="548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81;p37"/>
            <p:cNvSpPr/>
            <p:nvPr/>
          </p:nvSpPr>
          <p:spPr>
            <a:xfrm>
              <a:off x="-1261200" y="1599050"/>
              <a:ext cx="39250" cy="46575"/>
            </a:xfrm>
            <a:custGeom>
              <a:avLst/>
              <a:gdLst/>
              <a:ahLst/>
              <a:cxnLst/>
              <a:rect l="l" t="t" r="r" b="b"/>
              <a:pathLst>
                <a:path w="1570" h="1863" extrusionOk="0">
                  <a:moveTo>
                    <a:pt x="1570" y="817"/>
                  </a:moveTo>
                  <a:cubicBezTo>
                    <a:pt x="1570" y="1361"/>
                    <a:pt x="1235" y="1758"/>
                    <a:pt x="774" y="1842"/>
                  </a:cubicBezTo>
                  <a:cubicBezTo>
                    <a:pt x="523" y="1863"/>
                    <a:pt x="314" y="1800"/>
                    <a:pt x="147" y="1570"/>
                  </a:cubicBezTo>
                  <a:cubicBezTo>
                    <a:pt x="21" y="1382"/>
                    <a:pt x="0" y="1152"/>
                    <a:pt x="105" y="963"/>
                  </a:cubicBezTo>
                  <a:cubicBezTo>
                    <a:pt x="293" y="712"/>
                    <a:pt x="502" y="440"/>
                    <a:pt x="754" y="231"/>
                  </a:cubicBezTo>
                  <a:cubicBezTo>
                    <a:pt x="1046" y="1"/>
                    <a:pt x="1402" y="147"/>
                    <a:pt x="1507" y="524"/>
                  </a:cubicBezTo>
                  <a:cubicBezTo>
                    <a:pt x="1549" y="628"/>
                    <a:pt x="1549" y="733"/>
                    <a:pt x="1570" y="8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82;p37"/>
            <p:cNvSpPr/>
            <p:nvPr/>
          </p:nvSpPr>
          <p:spPr>
            <a:xfrm>
              <a:off x="-1527450" y="1533150"/>
              <a:ext cx="41350" cy="38725"/>
            </a:xfrm>
            <a:custGeom>
              <a:avLst/>
              <a:gdLst/>
              <a:ahLst/>
              <a:cxnLst/>
              <a:rect l="l" t="t" r="r" b="b"/>
              <a:pathLst>
                <a:path w="1654" h="1549" extrusionOk="0">
                  <a:moveTo>
                    <a:pt x="649" y="21"/>
                  </a:moveTo>
                  <a:cubicBezTo>
                    <a:pt x="1151" y="0"/>
                    <a:pt x="1402" y="84"/>
                    <a:pt x="1507" y="356"/>
                  </a:cubicBezTo>
                  <a:cubicBezTo>
                    <a:pt x="1611" y="649"/>
                    <a:pt x="1653" y="963"/>
                    <a:pt x="1465" y="1235"/>
                  </a:cubicBezTo>
                  <a:cubicBezTo>
                    <a:pt x="1381" y="1339"/>
                    <a:pt x="1235" y="1402"/>
                    <a:pt x="1088" y="1444"/>
                  </a:cubicBezTo>
                  <a:cubicBezTo>
                    <a:pt x="461" y="1549"/>
                    <a:pt x="0" y="1130"/>
                    <a:pt x="0" y="461"/>
                  </a:cubicBezTo>
                  <a:cubicBezTo>
                    <a:pt x="0" y="356"/>
                    <a:pt x="126" y="189"/>
                    <a:pt x="230" y="126"/>
                  </a:cubicBezTo>
                  <a:cubicBezTo>
                    <a:pt x="440" y="21"/>
                    <a:pt x="649" y="21"/>
                    <a:pt x="649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83;p37"/>
            <p:cNvSpPr/>
            <p:nvPr/>
          </p:nvSpPr>
          <p:spPr>
            <a:xfrm flipH="1">
              <a:off x="-590075" y="1442125"/>
              <a:ext cx="257900" cy="310750"/>
            </a:xfrm>
            <a:custGeom>
              <a:avLst/>
              <a:gdLst/>
              <a:ahLst/>
              <a:cxnLst/>
              <a:rect l="l" t="t" r="r" b="b"/>
              <a:pathLst>
                <a:path w="10316" h="12430" extrusionOk="0">
                  <a:moveTo>
                    <a:pt x="4624" y="168"/>
                  </a:moveTo>
                  <a:cubicBezTo>
                    <a:pt x="3934" y="1110"/>
                    <a:pt x="3453" y="2114"/>
                    <a:pt x="3118" y="3223"/>
                  </a:cubicBezTo>
                  <a:cubicBezTo>
                    <a:pt x="3034" y="3516"/>
                    <a:pt x="2929" y="3830"/>
                    <a:pt x="2929" y="4144"/>
                  </a:cubicBezTo>
                  <a:cubicBezTo>
                    <a:pt x="2909" y="5294"/>
                    <a:pt x="2909" y="6403"/>
                    <a:pt x="2888" y="7554"/>
                  </a:cubicBezTo>
                  <a:cubicBezTo>
                    <a:pt x="2888" y="7993"/>
                    <a:pt x="2992" y="8370"/>
                    <a:pt x="3327" y="8663"/>
                  </a:cubicBezTo>
                  <a:cubicBezTo>
                    <a:pt x="3536" y="8830"/>
                    <a:pt x="3725" y="9040"/>
                    <a:pt x="3892" y="9228"/>
                  </a:cubicBezTo>
                  <a:cubicBezTo>
                    <a:pt x="4352" y="9730"/>
                    <a:pt x="4813" y="10170"/>
                    <a:pt x="5566" y="10065"/>
                  </a:cubicBezTo>
                  <a:cubicBezTo>
                    <a:pt x="5629" y="10065"/>
                    <a:pt x="5712" y="10065"/>
                    <a:pt x="5775" y="10086"/>
                  </a:cubicBezTo>
                  <a:cubicBezTo>
                    <a:pt x="7114" y="10609"/>
                    <a:pt x="8432" y="10462"/>
                    <a:pt x="9730" y="9960"/>
                  </a:cubicBezTo>
                  <a:cubicBezTo>
                    <a:pt x="9855" y="9918"/>
                    <a:pt x="10002" y="9877"/>
                    <a:pt x="10127" y="9835"/>
                  </a:cubicBezTo>
                  <a:cubicBezTo>
                    <a:pt x="10148" y="9835"/>
                    <a:pt x="10169" y="9835"/>
                    <a:pt x="10315" y="9877"/>
                  </a:cubicBezTo>
                  <a:cubicBezTo>
                    <a:pt x="10211" y="9981"/>
                    <a:pt x="10148" y="10086"/>
                    <a:pt x="10064" y="10149"/>
                  </a:cubicBezTo>
                  <a:cubicBezTo>
                    <a:pt x="9018" y="10902"/>
                    <a:pt x="7867" y="11446"/>
                    <a:pt x="6696" y="11948"/>
                  </a:cubicBezTo>
                  <a:cubicBezTo>
                    <a:pt x="5838" y="12325"/>
                    <a:pt x="4896" y="12429"/>
                    <a:pt x="3955" y="12157"/>
                  </a:cubicBezTo>
                  <a:cubicBezTo>
                    <a:pt x="3515" y="12032"/>
                    <a:pt x="3097" y="11948"/>
                    <a:pt x="2637" y="11843"/>
                  </a:cubicBezTo>
                  <a:cubicBezTo>
                    <a:pt x="1988" y="11697"/>
                    <a:pt x="1444" y="11341"/>
                    <a:pt x="1067" y="10755"/>
                  </a:cubicBezTo>
                  <a:cubicBezTo>
                    <a:pt x="712" y="10170"/>
                    <a:pt x="230" y="9646"/>
                    <a:pt x="105" y="8914"/>
                  </a:cubicBezTo>
                  <a:cubicBezTo>
                    <a:pt x="84" y="8684"/>
                    <a:pt x="0" y="8454"/>
                    <a:pt x="21" y="8224"/>
                  </a:cubicBezTo>
                  <a:cubicBezTo>
                    <a:pt x="168" y="6696"/>
                    <a:pt x="272" y="5148"/>
                    <a:pt x="795" y="3725"/>
                  </a:cubicBezTo>
                  <a:cubicBezTo>
                    <a:pt x="1318" y="2260"/>
                    <a:pt x="2260" y="1047"/>
                    <a:pt x="3620" y="231"/>
                  </a:cubicBezTo>
                  <a:cubicBezTo>
                    <a:pt x="3955" y="84"/>
                    <a:pt x="4269" y="1"/>
                    <a:pt x="4624" y="1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84;p37"/>
            <p:cNvSpPr/>
            <p:nvPr/>
          </p:nvSpPr>
          <p:spPr>
            <a:xfrm flipH="1">
              <a:off x="-640300" y="1431675"/>
              <a:ext cx="339000" cy="350475"/>
            </a:xfrm>
            <a:custGeom>
              <a:avLst/>
              <a:gdLst/>
              <a:ahLst/>
              <a:cxnLst/>
              <a:rect l="l" t="t" r="r" b="b"/>
              <a:pathLst>
                <a:path w="13560" h="14019" extrusionOk="0">
                  <a:moveTo>
                    <a:pt x="7324" y="523"/>
                  </a:moveTo>
                  <a:cubicBezTo>
                    <a:pt x="6424" y="1172"/>
                    <a:pt x="6382" y="1214"/>
                    <a:pt x="6006" y="2197"/>
                  </a:cubicBezTo>
                  <a:cubicBezTo>
                    <a:pt x="5524" y="3327"/>
                    <a:pt x="5169" y="4478"/>
                    <a:pt x="5273" y="5733"/>
                  </a:cubicBezTo>
                  <a:cubicBezTo>
                    <a:pt x="5315" y="6298"/>
                    <a:pt x="5294" y="6905"/>
                    <a:pt x="5273" y="7512"/>
                  </a:cubicBezTo>
                  <a:cubicBezTo>
                    <a:pt x="5232" y="7930"/>
                    <a:pt x="5336" y="8244"/>
                    <a:pt x="5692" y="8537"/>
                  </a:cubicBezTo>
                  <a:cubicBezTo>
                    <a:pt x="5901" y="8704"/>
                    <a:pt x="6068" y="8914"/>
                    <a:pt x="6278" y="9102"/>
                  </a:cubicBezTo>
                  <a:cubicBezTo>
                    <a:pt x="6382" y="9186"/>
                    <a:pt x="6529" y="9290"/>
                    <a:pt x="6633" y="9311"/>
                  </a:cubicBezTo>
                  <a:cubicBezTo>
                    <a:pt x="7575" y="9437"/>
                    <a:pt x="8517" y="9834"/>
                    <a:pt x="9479" y="9625"/>
                  </a:cubicBezTo>
                  <a:cubicBezTo>
                    <a:pt x="10211" y="9479"/>
                    <a:pt x="10923" y="9186"/>
                    <a:pt x="11634" y="8976"/>
                  </a:cubicBezTo>
                  <a:cubicBezTo>
                    <a:pt x="12136" y="8809"/>
                    <a:pt x="12639" y="8663"/>
                    <a:pt x="13141" y="8537"/>
                  </a:cubicBezTo>
                  <a:cubicBezTo>
                    <a:pt x="13245" y="8495"/>
                    <a:pt x="13371" y="8579"/>
                    <a:pt x="13559" y="8600"/>
                  </a:cubicBezTo>
                  <a:cubicBezTo>
                    <a:pt x="13329" y="9792"/>
                    <a:pt x="12722" y="10671"/>
                    <a:pt x="11927" y="11466"/>
                  </a:cubicBezTo>
                  <a:cubicBezTo>
                    <a:pt x="11383" y="12010"/>
                    <a:pt x="10776" y="12450"/>
                    <a:pt x="10065" y="12764"/>
                  </a:cubicBezTo>
                  <a:cubicBezTo>
                    <a:pt x="9270" y="13119"/>
                    <a:pt x="8496" y="13621"/>
                    <a:pt x="7596" y="13810"/>
                  </a:cubicBezTo>
                  <a:cubicBezTo>
                    <a:pt x="7073" y="13914"/>
                    <a:pt x="6571" y="14019"/>
                    <a:pt x="6048" y="13977"/>
                  </a:cubicBezTo>
                  <a:cubicBezTo>
                    <a:pt x="4771" y="13810"/>
                    <a:pt x="3516" y="13601"/>
                    <a:pt x="2386" y="12952"/>
                  </a:cubicBezTo>
                  <a:cubicBezTo>
                    <a:pt x="1988" y="12722"/>
                    <a:pt x="1654" y="12429"/>
                    <a:pt x="1423" y="12031"/>
                  </a:cubicBezTo>
                  <a:cubicBezTo>
                    <a:pt x="1172" y="11634"/>
                    <a:pt x="900" y="11299"/>
                    <a:pt x="691" y="10901"/>
                  </a:cubicBezTo>
                  <a:cubicBezTo>
                    <a:pt x="210" y="10127"/>
                    <a:pt x="1" y="9269"/>
                    <a:pt x="126" y="8328"/>
                  </a:cubicBezTo>
                  <a:cubicBezTo>
                    <a:pt x="294" y="6926"/>
                    <a:pt x="503" y="5566"/>
                    <a:pt x="900" y="4248"/>
                  </a:cubicBezTo>
                  <a:cubicBezTo>
                    <a:pt x="1047" y="3745"/>
                    <a:pt x="1214" y="3264"/>
                    <a:pt x="1549" y="2846"/>
                  </a:cubicBezTo>
                  <a:cubicBezTo>
                    <a:pt x="1779" y="2574"/>
                    <a:pt x="1988" y="2218"/>
                    <a:pt x="2198" y="1904"/>
                  </a:cubicBezTo>
                  <a:cubicBezTo>
                    <a:pt x="2595" y="1339"/>
                    <a:pt x="3139" y="921"/>
                    <a:pt x="3746" y="544"/>
                  </a:cubicBezTo>
                  <a:cubicBezTo>
                    <a:pt x="4562" y="21"/>
                    <a:pt x="5441" y="0"/>
                    <a:pt x="6341" y="84"/>
                  </a:cubicBezTo>
                  <a:cubicBezTo>
                    <a:pt x="6445" y="84"/>
                    <a:pt x="6550" y="105"/>
                    <a:pt x="6613" y="168"/>
                  </a:cubicBezTo>
                  <a:cubicBezTo>
                    <a:pt x="6843" y="230"/>
                    <a:pt x="7052" y="377"/>
                    <a:pt x="7324" y="523"/>
                  </a:cubicBezTo>
                  <a:close/>
                  <a:moveTo>
                    <a:pt x="5859" y="586"/>
                  </a:moveTo>
                  <a:cubicBezTo>
                    <a:pt x="5483" y="419"/>
                    <a:pt x="5169" y="481"/>
                    <a:pt x="4876" y="649"/>
                  </a:cubicBezTo>
                  <a:cubicBezTo>
                    <a:pt x="3516" y="1486"/>
                    <a:pt x="2595" y="2699"/>
                    <a:pt x="2051" y="4143"/>
                  </a:cubicBezTo>
                  <a:cubicBezTo>
                    <a:pt x="1528" y="5566"/>
                    <a:pt x="1403" y="7114"/>
                    <a:pt x="1298" y="8642"/>
                  </a:cubicBezTo>
                  <a:cubicBezTo>
                    <a:pt x="1256" y="8872"/>
                    <a:pt x="1340" y="9102"/>
                    <a:pt x="1361" y="9332"/>
                  </a:cubicBezTo>
                  <a:cubicBezTo>
                    <a:pt x="1465" y="10044"/>
                    <a:pt x="1967" y="10567"/>
                    <a:pt x="2344" y="11173"/>
                  </a:cubicBezTo>
                  <a:cubicBezTo>
                    <a:pt x="2700" y="11780"/>
                    <a:pt x="3244" y="12115"/>
                    <a:pt x="3913" y="12261"/>
                  </a:cubicBezTo>
                  <a:cubicBezTo>
                    <a:pt x="4353" y="12366"/>
                    <a:pt x="4792" y="12471"/>
                    <a:pt x="5211" y="12575"/>
                  </a:cubicBezTo>
                  <a:cubicBezTo>
                    <a:pt x="6152" y="12847"/>
                    <a:pt x="7094" y="12764"/>
                    <a:pt x="7952" y="12366"/>
                  </a:cubicBezTo>
                  <a:cubicBezTo>
                    <a:pt x="9144" y="11864"/>
                    <a:pt x="10295" y="11299"/>
                    <a:pt x="11341" y="10567"/>
                  </a:cubicBezTo>
                  <a:cubicBezTo>
                    <a:pt x="11404" y="10504"/>
                    <a:pt x="11467" y="10399"/>
                    <a:pt x="11571" y="10295"/>
                  </a:cubicBezTo>
                  <a:cubicBezTo>
                    <a:pt x="11467" y="10274"/>
                    <a:pt x="11404" y="10253"/>
                    <a:pt x="11383" y="10253"/>
                  </a:cubicBezTo>
                  <a:cubicBezTo>
                    <a:pt x="11258" y="10274"/>
                    <a:pt x="11132" y="10336"/>
                    <a:pt x="10986" y="10378"/>
                  </a:cubicBezTo>
                  <a:cubicBezTo>
                    <a:pt x="9688" y="10880"/>
                    <a:pt x="8370" y="11027"/>
                    <a:pt x="7052" y="10504"/>
                  </a:cubicBezTo>
                  <a:cubicBezTo>
                    <a:pt x="6989" y="10483"/>
                    <a:pt x="6905" y="10462"/>
                    <a:pt x="6843" y="10483"/>
                  </a:cubicBezTo>
                  <a:cubicBezTo>
                    <a:pt x="6068" y="10588"/>
                    <a:pt x="5608" y="10148"/>
                    <a:pt x="5169" y="9646"/>
                  </a:cubicBezTo>
                  <a:cubicBezTo>
                    <a:pt x="4980" y="9437"/>
                    <a:pt x="4792" y="9269"/>
                    <a:pt x="4583" y="9081"/>
                  </a:cubicBezTo>
                  <a:cubicBezTo>
                    <a:pt x="4248" y="8788"/>
                    <a:pt x="4123" y="8432"/>
                    <a:pt x="4144" y="7972"/>
                  </a:cubicBezTo>
                  <a:cubicBezTo>
                    <a:pt x="4164" y="6821"/>
                    <a:pt x="4144" y="5712"/>
                    <a:pt x="4185" y="4562"/>
                  </a:cubicBezTo>
                  <a:cubicBezTo>
                    <a:pt x="4185" y="4248"/>
                    <a:pt x="4290" y="3955"/>
                    <a:pt x="4374" y="3641"/>
                  </a:cubicBezTo>
                  <a:cubicBezTo>
                    <a:pt x="4688" y="2532"/>
                    <a:pt x="5190" y="1528"/>
                    <a:pt x="5859" y="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153481" y="782200"/>
          <a:ext cx="9309248" cy="5206355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654624">
                  <a:extLst>
                    <a:ext uri="{9D8B030D-6E8A-4147-A177-3AD203B41FA5}">
                      <a16:colId xmlns:a16="http://schemas.microsoft.com/office/drawing/2014/main" val="1701911645"/>
                    </a:ext>
                  </a:extLst>
                </a:gridCol>
                <a:gridCol w="4654624">
                  <a:extLst>
                    <a:ext uri="{9D8B030D-6E8A-4147-A177-3AD203B41FA5}">
                      <a16:colId xmlns:a16="http://schemas.microsoft.com/office/drawing/2014/main" val="2060173543"/>
                    </a:ext>
                  </a:extLst>
                </a:gridCol>
              </a:tblGrid>
              <a:tr h="473305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English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Vietnamese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388040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Size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594367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Medium 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14498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Customer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982154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Sales Assistant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5845276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Sweater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74489204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Dress in pink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7297426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Socks in red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188197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Jacket in blue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420432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Extra</a:t>
                      </a:r>
                      <a:r>
                        <a:rPr lang="en-US" sz="2400" baseline="0" dirty="0">
                          <a:latin typeface=".VnVogue" panose="020B7200000000000000" pitchFamily="34" charset="0"/>
                        </a:rPr>
                        <a:t> large</a:t>
                      </a:r>
                      <a:endParaRPr lang="en-US" sz="2400" dirty="0">
                        <a:latin typeface=".VnVogue" panose="020B7200000000000000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358289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dirty="0">
                          <a:latin typeface=".VnVogue" panose="020B7200000000000000" pitchFamily="34" charset="0"/>
                        </a:rPr>
                        <a:t>Large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070570"/>
                  </a:ext>
                </a:extLst>
              </a:tr>
            </a:tbl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6096000" y="1240745"/>
            <a:ext cx="2299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Cỡ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096000" y="1699290"/>
            <a:ext cx="3186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Cỡ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096000" y="2157835"/>
            <a:ext cx="3186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096000" y="2616380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096000" y="3074925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6096000" y="3627114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váy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6100411" y="4136328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tất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104821" y="4645542"/>
            <a:ext cx="41407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khoác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169674" y="5129454"/>
            <a:ext cx="41407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Cỡ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188650" y="5562632"/>
            <a:ext cx="41407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Cỡ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110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" name="Google Shape;398;p38"/>
          <p:cNvGrpSpPr/>
          <p:nvPr/>
        </p:nvGrpSpPr>
        <p:grpSpPr>
          <a:xfrm>
            <a:off x="10584873" y="141766"/>
            <a:ext cx="1507651" cy="1280862"/>
            <a:chOff x="6876425" y="1268933"/>
            <a:chExt cx="1653550" cy="1152165"/>
          </a:xfrm>
        </p:grpSpPr>
        <p:grpSp>
          <p:nvGrpSpPr>
            <p:cNvPr id="399" name="Google Shape;399;p38"/>
            <p:cNvGrpSpPr/>
            <p:nvPr/>
          </p:nvGrpSpPr>
          <p:grpSpPr>
            <a:xfrm rot="1400853">
              <a:off x="7531678" y="2028397"/>
              <a:ext cx="998956" cy="203068"/>
              <a:chOff x="10471811" y="1999263"/>
              <a:chExt cx="998976" cy="203072"/>
            </a:xfrm>
          </p:grpSpPr>
          <p:sp>
            <p:nvSpPr>
              <p:cNvPr id="400" name="Google Shape;400;p38"/>
              <p:cNvSpPr/>
              <p:nvPr/>
            </p:nvSpPr>
            <p:spPr>
              <a:xfrm rot="7998309">
                <a:off x="11406620" y="2017324"/>
                <a:ext cx="53741" cy="5185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293" extrusionOk="0">
                    <a:moveTo>
                      <a:pt x="649" y="1"/>
                    </a:moveTo>
                    <a:cubicBezTo>
                      <a:pt x="356" y="1"/>
                      <a:pt x="105" y="210"/>
                      <a:pt x="21" y="461"/>
                    </a:cubicBezTo>
                    <a:cubicBezTo>
                      <a:pt x="0" y="566"/>
                      <a:pt x="0" y="691"/>
                      <a:pt x="21" y="796"/>
                    </a:cubicBezTo>
                    <a:cubicBezTo>
                      <a:pt x="84" y="984"/>
                      <a:pt x="189" y="1089"/>
                      <a:pt x="314" y="1194"/>
                    </a:cubicBezTo>
                    <a:cubicBezTo>
                      <a:pt x="335" y="1194"/>
                      <a:pt x="335" y="1214"/>
                      <a:pt x="356" y="1214"/>
                    </a:cubicBezTo>
                    <a:cubicBezTo>
                      <a:pt x="440" y="1267"/>
                      <a:pt x="544" y="1293"/>
                      <a:pt x="649" y="1293"/>
                    </a:cubicBezTo>
                    <a:cubicBezTo>
                      <a:pt x="754" y="1293"/>
                      <a:pt x="858" y="1267"/>
                      <a:pt x="942" y="1214"/>
                    </a:cubicBezTo>
                    <a:cubicBezTo>
                      <a:pt x="963" y="1214"/>
                      <a:pt x="963" y="1194"/>
                      <a:pt x="984" y="1194"/>
                    </a:cubicBezTo>
                    <a:cubicBezTo>
                      <a:pt x="1088" y="1152"/>
                      <a:pt x="1172" y="1068"/>
                      <a:pt x="1214" y="963"/>
                    </a:cubicBezTo>
                    <a:cubicBezTo>
                      <a:pt x="1298" y="838"/>
                      <a:pt x="1339" y="649"/>
                      <a:pt x="1277" y="461"/>
                    </a:cubicBezTo>
                    <a:cubicBezTo>
                      <a:pt x="1193" y="168"/>
                      <a:pt x="942" y="1"/>
                      <a:pt x="6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38"/>
              <p:cNvSpPr/>
              <p:nvPr/>
            </p:nvSpPr>
            <p:spPr>
              <a:xfrm rot="7998309">
                <a:off x="11247320" y="2010684"/>
                <a:ext cx="54583" cy="53736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340" extrusionOk="0">
                    <a:moveTo>
                      <a:pt x="670" y="0"/>
                    </a:moveTo>
                    <a:cubicBezTo>
                      <a:pt x="273" y="0"/>
                      <a:pt x="1" y="398"/>
                      <a:pt x="63" y="795"/>
                    </a:cubicBezTo>
                    <a:cubicBezTo>
                      <a:pt x="63" y="837"/>
                      <a:pt x="105" y="900"/>
                      <a:pt x="105" y="921"/>
                    </a:cubicBezTo>
                    <a:cubicBezTo>
                      <a:pt x="147" y="1151"/>
                      <a:pt x="377" y="1339"/>
                      <a:pt x="649" y="1339"/>
                    </a:cubicBezTo>
                    <a:cubicBezTo>
                      <a:pt x="900" y="1339"/>
                      <a:pt x="1151" y="1151"/>
                      <a:pt x="1193" y="921"/>
                    </a:cubicBezTo>
                    <a:cubicBezTo>
                      <a:pt x="1193" y="879"/>
                      <a:pt x="1214" y="816"/>
                      <a:pt x="1214" y="795"/>
                    </a:cubicBezTo>
                    <a:cubicBezTo>
                      <a:pt x="1361" y="398"/>
                      <a:pt x="1068" y="0"/>
                      <a:pt x="6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38"/>
              <p:cNvSpPr/>
              <p:nvPr/>
            </p:nvSpPr>
            <p:spPr>
              <a:xfrm flipH="1">
                <a:off x="11055049" y="2028324"/>
                <a:ext cx="48687" cy="42749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066" extrusionOk="0">
                    <a:moveTo>
                      <a:pt x="501" y="1"/>
                    </a:moveTo>
                    <a:cubicBezTo>
                      <a:pt x="419" y="1"/>
                      <a:pt x="346" y="21"/>
                      <a:pt x="272" y="70"/>
                    </a:cubicBezTo>
                    <a:cubicBezTo>
                      <a:pt x="105" y="175"/>
                      <a:pt x="0" y="342"/>
                      <a:pt x="0" y="551"/>
                    </a:cubicBezTo>
                    <a:cubicBezTo>
                      <a:pt x="0" y="677"/>
                      <a:pt x="63" y="823"/>
                      <a:pt x="167" y="907"/>
                    </a:cubicBezTo>
                    <a:cubicBezTo>
                      <a:pt x="265" y="1019"/>
                      <a:pt x="372" y="1065"/>
                      <a:pt x="494" y="1065"/>
                    </a:cubicBezTo>
                    <a:cubicBezTo>
                      <a:pt x="556" y="1065"/>
                      <a:pt x="621" y="1054"/>
                      <a:pt x="691" y="1033"/>
                    </a:cubicBezTo>
                    <a:cubicBezTo>
                      <a:pt x="732" y="1033"/>
                      <a:pt x="795" y="1012"/>
                      <a:pt x="837" y="1012"/>
                    </a:cubicBezTo>
                    <a:cubicBezTo>
                      <a:pt x="1046" y="991"/>
                      <a:pt x="1214" y="719"/>
                      <a:pt x="1214" y="510"/>
                    </a:cubicBezTo>
                    <a:cubicBezTo>
                      <a:pt x="1214" y="300"/>
                      <a:pt x="1046" y="70"/>
                      <a:pt x="837" y="49"/>
                    </a:cubicBezTo>
                    <a:cubicBezTo>
                      <a:pt x="795" y="49"/>
                      <a:pt x="732" y="28"/>
                      <a:pt x="691" y="28"/>
                    </a:cubicBezTo>
                    <a:cubicBezTo>
                      <a:pt x="621" y="11"/>
                      <a:pt x="559" y="1"/>
                      <a:pt x="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38"/>
              <p:cNvSpPr/>
              <p:nvPr/>
            </p:nvSpPr>
            <p:spPr>
              <a:xfrm flipH="1">
                <a:off x="10860369" y="2063014"/>
                <a:ext cx="57912" cy="40303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1005" extrusionOk="0">
                    <a:moveTo>
                      <a:pt x="586" y="0"/>
                    </a:moveTo>
                    <a:cubicBezTo>
                      <a:pt x="398" y="21"/>
                      <a:pt x="188" y="105"/>
                      <a:pt x="105" y="272"/>
                    </a:cubicBezTo>
                    <a:cubicBezTo>
                      <a:pt x="0" y="419"/>
                      <a:pt x="0" y="586"/>
                      <a:pt x="105" y="733"/>
                    </a:cubicBezTo>
                    <a:cubicBezTo>
                      <a:pt x="188" y="900"/>
                      <a:pt x="398" y="984"/>
                      <a:pt x="586" y="1005"/>
                    </a:cubicBezTo>
                    <a:cubicBezTo>
                      <a:pt x="712" y="1005"/>
                      <a:pt x="879" y="1005"/>
                      <a:pt x="1005" y="963"/>
                    </a:cubicBezTo>
                    <a:cubicBezTo>
                      <a:pt x="1444" y="774"/>
                      <a:pt x="1444" y="230"/>
                      <a:pt x="1005" y="42"/>
                    </a:cubicBezTo>
                    <a:cubicBezTo>
                      <a:pt x="879" y="0"/>
                      <a:pt x="71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38"/>
              <p:cNvSpPr/>
              <p:nvPr/>
            </p:nvSpPr>
            <p:spPr>
              <a:xfrm flipH="1">
                <a:off x="10651412" y="2055435"/>
                <a:ext cx="78887" cy="55542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385" extrusionOk="0">
                    <a:moveTo>
                      <a:pt x="1088" y="1"/>
                    </a:moveTo>
                    <a:cubicBezTo>
                      <a:pt x="1004" y="1"/>
                      <a:pt x="879" y="1"/>
                      <a:pt x="795" y="22"/>
                    </a:cubicBezTo>
                    <a:cubicBezTo>
                      <a:pt x="711" y="43"/>
                      <a:pt x="628" y="85"/>
                      <a:pt x="565" y="127"/>
                    </a:cubicBezTo>
                    <a:cubicBezTo>
                      <a:pt x="0" y="294"/>
                      <a:pt x="42" y="1089"/>
                      <a:pt x="586" y="1256"/>
                    </a:cubicBezTo>
                    <a:cubicBezTo>
                      <a:pt x="607" y="1256"/>
                      <a:pt x="607" y="1277"/>
                      <a:pt x="628" y="1277"/>
                    </a:cubicBezTo>
                    <a:cubicBezTo>
                      <a:pt x="774" y="1361"/>
                      <a:pt x="900" y="1361"/>
                      <a:pt x="1025" y="1382"/>
                    </a:cubicBezTo>
                    <a:cubicBezTo>
                      <a:pt x="1040" y="1384"/>
                      <a:pt x="1056" y="1385"/>
                      <a:pt x="1072" y="1385"/>
                    </a:cubicBezTo>
                    <a:cubicBezTo>
                      <a:pt x="1236" y="1385"/>
                      <a:pt x="1455" y="1293"/>
                      <a:pt x="1569" y="1235"/>
                    </a:cubicBezTo>
                    <a:cubicBezTo>
                      <a:pt x="1967" y="963"/>
                      <a:pt x="1967" y="419"/>
                      <a:pt x="1569" y="147"/>
                    </a:cubicBezTo>
                    <a:cubicBezTo>
                      <a:pt x="1444" y="43"/>
                      <a:pt x="1235" y="1"/>
                      <a:pt x="10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38"/>
              <p:cNvSpPr/>
              <p:nvPr/>
            </p:nvSpPr>
            <p:spPr>
              <a:xfrm flipH="1">
                <a:off x="10471811" y="2149440"/>
                <a:ext cx="69702" cy="52895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319" extrusionOk="0">
                    <a:moveTo>
                      <a:pt x="880" y="0"/>
                    </a:moveTo>
                    <a:cubicBezTo>
                      <a:pt x="1" y="0"/>
                      <a:pt x="1" y="1319"/>
                      <a:pt x="880" y="1319"/>
                    </a:cubicBezTo>
                    <a:cubicBezTo>
                      <a:pt x="886" y="1319"/>
                      <a:pt x="893" y="1319"/>
                      <a:pt x="899" y="1319"/>
                    </a:cubicBezTo>
                    <a:cubicBezTo>
                      <a:pt x="1737" y="1319"/>
                      <a:pt x="1731" y="0"/>
                      <a:pt x="8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6" name="Google Shape;406;p38"/>
            <p:cNvGrpSpPr/>
            <p:nvPr/>
          </p:nvGrpSpPr>
          <p:grpSpPr>
            <a:xfrm>
              <a:off x="6907063" y="1389007"/>
              <a:ext cx="626852" cy="654662"/>
              <a:chOff x="6907063" y="1389007"/>
              <a:chExt cx="626852" cy="654662"/>
            </a:xfrm>
          </p:grpSpPr>
          <p:sp>
            <p:nvSpPr>
              <p:cNvPr id="407" name="Google Shape;407;p38"/>
              <p:cNvSpPr/>
              <p:nvPr/>
            </p:nvSpPr>
            <p:spPr>
              <a:xfrm>
                <a:off x="7008200" y="1636200"/>
                <a:ext cx="336322" cy="287712"/>
              </a:xfrm>
              <a:custGeom>
                <a:avLst/>
                <a:gdLst/>
                <a:ahLst/>
                <a:cxnLst/>
                <a:rect l="l" t="t" r="r" b="b"/>
                <a:pathLst>
                  <a:path w="16907" h="14004" extrusionOk="0">
                    <a:moveTo>
                      <a:pt x="4184" y="1"/>
                    </a:moveTo>
                    <a:cubicBezTo>
                      <a:pt x="2780" y="1"/>
                      <a:pt x="1460" y="547"/>
                      <a:pt x="733" y="1960"/>
                    </a:cubicBezTo>
                    <a:cubicBezTo>
                      <a:pt x="440" y="2525"/>
                      <a:pt x="356" y="3278"/>
                      <a:pt x="419" y="4052"/>
                    </a:cubicBezTo>
                    <a:lnTo>
                      <a:pt x="335" y="4283"/>
                    </a:lnTo>
                    <a:cubicBezTo>
                      <a:pt x="126" y="4806"/>
                      <a:pt x="1" y="5371"/>
                      <a:pt x="1" y="5956"/>
                    </a:cubicBezTo>
                    <a:cubicBezTo>
                      <a:pt x="1" y="6375"/>
                      <a:pt x="168" y="6835"/>
                      <a:pt x="440" y="7170"/>
                    </a:cubicBezTo>
                    <a:cubicBezTo>
                      <a:pt x="524" y="7316"/>
                      <a:pt x="587" y="7505"/>
                      <a:pt x="670" y="7672"/>
                    </a:cubicBezTo>
                    <a:cubicBezTo>
                      <a:pt x="1214" y="8656"/>
                      <a:pt x="2470" y="9283"/>
                      <a:pt x="3495" y="9765"/>
                    </a:cubicBezTo>
                    <a:cubicBezTo>
                      <a:pt x="6069" y="11773"/>
                      <a:pt x="9730" y="12694"/>
                      <a:pt x="12806" y="13740"/>
                    </a:cubicBezTo>
                    <a:cubicBezTo>
                      <a:pt x="13274" y="13899"/>
                      <a:pt x="13794" y="14003"/>
                      <a:pt x="14300" y="14003"/>
                    </a:cubicBezTo>
                    <a:cubicBezTo>
                      <a:pt x="15127" y="14003"/>
                      <a:pt x="15916" y="13724"/>
                      <a:pt x="16384" y="12945"/>
                    </a:cubicBezTo>
                    <a:cubicBezTo>
                      <a:pt x="16907" y="12066"/>
                      <a:pt x="16698" y="11062"/>
                      <a:pt x="16258" y="10225"/>
                    </a:cubicBezTo>
                    <a:cubicBezTo>
                      <a:pt x="15965" y="9534"/>
                      <a:pt x="15484" y="8886"/>
                      <a:pt x="14856" y="8321"/>
                    </a:cubicBezTo>
                    <a:cubicBezTo>
                      <a:pt x="14229" y="7568"/>
                      <a:pt x="13601" y="6793"/>
                      <a:pt x="12931" y="6103"/>
                    </a:cubicBezTo>
                    <a:cubicBezTo>
                      <a:pt x="11927" y="4136"/>
                      <a:pt x="9835" y="2588"/>
                      <a:pt x="8182" y="1353"/>
                    </a:cubicBezTo>
                    <a:cubicBezTo>
                      <a:pt x="7118" y="563"/>
                      <a:pt x="5608" y="1"/>
                      <a:pt x="4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38"/>
              <p:cNvSpPr/>
              <p:nvPr/>
            </p:nvSpPr>
            <p:spPr>
              <a:xfrm>
                <a:off x="7200974" y="1405675"/>
                <a:ext cx="305423" cy="400854"/>
              </a:xfrm>
              <a:custGeom>
                <a:avLst/>
                <a:gdLst/>
                <a:ahLst/>
                <a:cxnLst/>
                <a:rect l="l" t="t" r="r" b="b"/>
                <a:pathLst>
                  <a:path w="14812" h="20151" extrusionOk="0">
                    <a:moveTo>
                      <a:pt x="2073" y="1"/>
                    </a:moveTo>
                    <a:cubicBezTo>
                      <a:pt x="1829" y="1"/>
                      <a:pt x="1581" y="149"/>
                      <a:pt x="1525" y="429"/>
                    </a:cubicBezTo>
                    <a:cubicBezTo>
                      <a:pt x="1127" y="2751"/>
                      <a:pt x="709" y="5116"/>
                      <a:pt x="374" y="7459"/>
                    </a:cubicBezTo>
                    <a:cubicBezTo>
                      <a:pt x="60" y="9677"/>
                      <a:pt x="39" y="11874"/>
                      <a:pt x="39" y="14113"/>
                    </a:cubicBezTo>
                    <a:cubicBezTo>
                      <a:pt x="1" y="14976"/>
                      <a:pt x="613" y="15400"/>
                      <a:pt x="1280" y="15400"/>
                    </a:cubicBezTo>
                    <a:cubicBezTo>
                      <a:pt x="1340" y="15400"/>
                      <a:pt x="1401" y="15396"/>
                      <a:pt x="1462" y="15389"/>
                    </a:cubicBezTo>
                    <a:cubicBezTo>
                      <a:pt x="1629" y="15536"/>
                      <a:pt x="1859" y="15682"/>
                      <a:pt x="2090" y="15724"/>
                    </a:cubicBezTo>
                    <a:cubicBezTo>
                      <a:pt x="2571" y="16247"/>
                      <a:pt x="3115" y="16645"/>
                      <a:pt x="3743" y="16979"/>
                    </a:cubicBezTo>
                    <a:cubicBezTo>
                      <a:pt x="4328" y="17314"/>
                      <a:pt x="4893" y="17712"/>
                      <a:pt x="5500" y="18005"/>
                    </a:cubicBezTo>
                    <a:cubicBezTo>
                      <a:pt x="5751" y="18298"/>
                      <a:pt x="6065" y="18570"/>
                      <a:pt x="6316" y="18842"/>
                    </a:cubicBezTo>
                    <a:cubicBezTo>
                      <a:pt x="6860" y="19490"/>
                      <a:pt x="7488" y="20034"/>
                      <a:pt x="8367" y="20139"/>
                    </a:cubicBezTo>
                    <a:cubicBezTo>
                      <a:pt x="8430" y="20147"/>
                      <a:pt x="8494" y="20151"/>
                      <a:pt x="8558" y="20151"/>
                    </a:cubicBezTo>
                    <a:cubicBezTo>
                      <a:pt x="9322" y="20151"/>
                      <a:pt x="10115" y="19587"/>
                      <a:pt x="9999" y="18737"/>
                    </a:cubicBezTo>
                    <a:cubicBezTo>
                      <a:pt x="9915" y="18130"/>
                      <a:pt x="9664" y="17795"/>
                      <a:pt x="9308" y="17314"/>
                    </a:cubicBezTo>
                    <a:cubicBezTo>
                      <a:pt x="9162" y="17147"/>
                      <a:pt x="8974" y="17063"/>
                      <a:pt x="8869" y="16854"/>
                    </a:cubicBezTo>
                    <a:lnTo>
                      <a:pt x="8869" y="16854"/>
                    </a:lnTo>
                    <a:cubicBezTo>
                      <a:pt x="9831" y="17377"/>
                      <a:pt x="10710" y="17942"/>
                      <a:pt x="11903" y="17984"/>
                    </a:cubicBezTo>
                    <a:cubicBezTo>
                      <a:pt x="11912" y="17984"/>
                      <a:pt x="11922" y="17984"/>
                      <a:pt x="11931" y="17984"/>
                    </a:cubicBezTo>
                    <a:cubicBezTo>
                      <a:pt x="12671" y="17984"/>
                      <a:pt x="13262" y="17180"/>
                      <a:pt x="13221" y="16477"/>
                    </a:cubicBezTo>
                    <a:cubicBezTo>
                      <a:pt x="13221" y="16415"/>
                      <a:pt x="13221" y="16331"/>
                      <a:pt x="13179" y="16226"/>
                    </a:cubicBezTo>
                    <a:cubicBezTo>
                      <a:pt x="13101" y="15368"/>
                      <a:pt x="12465" y="14952"/>
                      <a:pt x="11808" y="14952"/>
                    </a:cubicBezTo>
                    <a:cubicBezTo>
                      <a:pt x="11584" y="14952"/>
                      <a:pt x="11357" y="15001"/>
                      <a:pt x="11150" y="15096"/>
                    </a:cubicBezTo>
                    <a:cubicBezTo>
                      <a:pt x="10668" y="15013"/>
                      <a:pt x="10250" y="14845"/>
                      <a:pt x="9831" y="14741"/>
                    </a:cubicBezTo>
                    <a:cubicBezTo>
                      <a:pt x="10564" y="14280"/>
                      <a:pt x="11254" y="13841"/>
                      <a:pt x="11903" y="13234"/>
                    </a:cubicBezTo>
                    <a:cubicBezTo>
                      <a:pt x="12970" y="12230"/>
                      <a:pt x="14811" y="10137"/>
                      <a:pt x="13535" y="8631"/>
                    </a:cubicBezTo>
                    <a:cubicBezTo>
                      <a:pt x="13079" y="8096"/>
                      <a:pt x="12516" y="7892"/>
                      <a:pt x="11914" y="7892"/>
                    </a:cubicBezTo>
                    <a:cubicBezTo>
                      <a:pt x="10611" y="7892"/>
                      <a:pt x="9124" y="8846"/>
                      <a:pt x="8137" y="9447"/>
                    </a:cubicBezTo>
                    <a:cubicBezTo>
                      <a:pt x="7090" y="10096"/>
                      <a:pt x="6379" y="11309"/>
                      <a:pt x="5396" y="11979"/>
                    </a:cubicBezTo>
                    <a:cubicBezTo>
                      <a:pt x="5877" y="11016"/>
                      <a:pt x="6337" y="10033"/>
                      <a:pt x="6588" y="8987"/>
                    </a:cubicBezTo>
                    <a:cubicBezTo>
                      <a:pt x="6797" y="8108"/>
                      <a:pt x="6274" y="7543"/>
                      <a:pt x="5605" y="7355"/>
                    </a:cubicBezTo>
                    <a:cubicBezTo>
                      <a:pt x="5605" y="7334"/>
                      <a:pt x="5626" y="7271"/>
                      <a:pt x="5626" y="7250"/>
                    </a:cubicBezTo>
                    <a:cubicBezTo>
                      <a:pt x="5919" y="6162"/>
                      <a:pt x="6379" y="4446"/>
                      <a:pt x="5312" y="3609"/>
                    </a:cubicBezTo>
                    <a:cubicBezTo>
                      <a:pt x="5015" y="3389"/>
                      <a:pt x="4695" y="3282"/>
                      <a:pt x="4386" y="3282"/>
                    </a:cubicBezTo>
                    <a:cubicBezTo>
                      <a:pt x="4021" y="3282"/>
                      <a:pt x="3670" y="3431"/>
                      <a:pt x="3387" y="3714"/>
                    </a:cubicBezTo>
                    <a:lnTo>
                      <a:pt x="3387" y="3651"/>
                    </a:lnTo>
                    <a:cubicBezTo>
                      <a:pt x="3387" y="2438"/>
                      <a:pt x="2927" y="1475"/>
                      <a:pt x="2571" y="345"/>
                    </a:cubicBezTo>
                    <a:cubicBezTo>
                      <a:pt x="2493" y="112"/>
                      <a:pt x="2285" y="1"/>
                      <a:pt x="20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38"/>
              <p:cNvSpPr/>
              <p:nvPr/>
            </p:nvSpPr>
            <p:spPr>
              <a:xfrm>
                <a:off x="7315391" y="1878639"/>
                <a:ext cx="193733" cy="151342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7608" extrusionOk="0">
                    <a:moveTo>
                      <a:pt x="6299" y="1"/>
                    </a:moveTo>
                    <a:cubicBezTo>
                      <a:pt x="5625" y="1"/>
                      <a:pt x="4947" y="50"/>
                      <a:pt x="4269" y="130"/>
                    </a:cubicBezTo>
                    <a:cubicBezTo>
                      <a:pt x="3934" y="193"/>
                      <a:pt x="3662" y="298"/>
                      <a:pt x="3453" y="486"/>
                    </a:cubicBezTo>
                    <a:cubicBezTo>
                      <a:pt x="3243" y="486"/>
                      <a:pt x="3013" y="528"/>
                      <a:pt x="2804" y="611"/>
                    </a:cubicBezTo>
                    <a:cubicBezTo>
                      <a:pt x="2093" y="863"/>
                      <a:pt x="1758" y="1365"/>
                      <a:pt x="1632" y="1992"/>
                    </a:cubicBezTo>
                    <a:cubicBezTo>
                      <a:pt x="733" y="2013"/>
                      <a:pt x="0" y="2955"/>
                      <a:pt x="607" y="3959"/>
                    </a:cubicBezTo>
                    <a:cubicBezTo>
                      <a:pt x="1214" y="4901"/>
                      <a:pt x="1235" y="6052"/>
                      <a:pt x="1925" y="6993"/>
                    </a:cubicBezTo>
                    <a:cubicBezTo>
                      <a:pt x="2214" y="7405"/>
                      <a:pt x="2690" y="7607"/>
                      <a:pt x="3161" y="7607"/>
                    </a:cubicBezTo>
                    <a:cubicBezTo>
                      <a:pt x="3815" y="7607"/>
                      <a:pt x="4461" y="7216"/>
                      <a:pt x="4583" y="6449"/>
                    </a:cubicBezTo>
                    <a:cubicBezTo>
                      <a:pt x="4687" y="5717"/>
                      <a:pt x="4603" y="4984"/>
                      <a:pt x="4478" y="4252"/>
                    </a:cubicBezTo>
                    <a:lnTo>
                      <a:pt x="4478" y="4252"/>
                    </a:lnTo>
                    <a:cubicBezTo>
                      <a:pt x="4750" y="4500"/>
                      <a:pt x="5088" y="4617"/>
                      <a:pt x="5426" y="4617"/>
                    </a:cubicBezTo>
                    <a:cubicBezTo>
                      <a:pt x="5946" y="4617"/>
                      <a:pt x="6467" y="4340"/>
                      <a:pt x="6759" y="3834"/>
                    </a:cubicBezTo>
                    <a:cubicBezTo>
                      <a:pt x="6947" y="3520"/>
                      <a:pt x="6989" y="3227"/>
                      <a:pt x="6968" y="2913"/>
                    </a:cubicBezTo>
                    <a:cubicBezTo>
                      <a:pt x="7093" y="2913"/>
                      <a:pt x="7198" y="2934"/>
                      <a:pt x="7324" y="2955"/>
                    </a:cubicBezTo>
                    <a:cubicBezTo>
                      <a:pt x="7421" y="2971"/>
                      <a:pt x="7515" y="2978"/>
                      <a:pt x="7606" y="2978"/>
                    </a:cubicBezTo>
                    <a:cubicBezTo>
                      <a:pt x="9302" y="2978"/>
                      <a:pt x="9739" y="328"/>
                      <a:pt x="7951" y="109"/>
                    </a:cubicBezTo>
                    <a:cubicBezTo>
                      <a:pt x="7404" y="34"/>
                      <a:pt x="6853" y="1"/>
                      <a:pt x="6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38"/>
              <p:cNvSpPr/>
              <p:nvPr/>
            </p:nvSpPr>
            <p:spPr>
              <a:xfrm>
                <a:off x="6941597" y="1650822"/>
                <a:ext cx="89835" cy="78695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3956" extrusionOk="0">
                    <a:moveTo>
                      <a:pt x="3951" y="2157"/>
                    </a:moveTo>
                    <a:cubicBezTo>
                      <a:pt x="3952" y="2157"/>
                      <a:pt x="3943" y="2184"/>
                      <a:pt x="3932" y="2205"/>
                    </a:cubicBezTo>
                    <a:lnTo>
                      <a:pt x="3932" y="2205"/>
                    </a:lnTo>
                    <a:cubicBezTo>
                      <a:pt x="3945" y="2169"/>
                      <a:pt x="3951" y="2157"/>
                      <a:pt x="3951" y="2157"/>
                    </a:cubicBezTo>
                    <a:close/>
                    <a:moveTo>
                      <a:pt x="3920" y="2225"/>
                    </a:moveTo>
                    <a:lnTo>
                      <a:pt x="3920" y="2225"/>
                    </a:lnTo>
                    <a:cubicBezTo>
                      <a:pt x="3918" y="2228"/>
                      <a:pt x="3915" y="2229"/>
                      <a:pt x="3914" y="2229"/>
                    </a:cubicBezTo>
                    <a:cubicBezTo>
                      <a:pt x="3916" y="2228"/>
                      <a:pt x="3918" y="2226"/>
                      <a:pt x="3920" y="2225"/>
                    </a:cubicBezTo>
                    <a:close/>
                    <a:moveTo>
                      <a:pt x="1714" y="0"/>
                    </a:moveTo>
                    <a:cubicBezTo>
                      <a:pt x="1668" y="0"/>
                      <a:pt x="1620" y="4"/>
                      <a:pt x="1570" y="11"/>
                    </a:cubicBezTo>
                    <a:cubicBezTo>
                      <a:pt x="1382" y="11"/>
                      <a:pt x="1194" y="53"/>
                      <a:pt x="1005" y="74"/>
                    </a:cubicBezTo>
                    <a:cubicBezTo>
                      <a:pt x="231" y="179"/>
                      <a:pt x="1" y="890"/>
                      <a:pt x="189" y="1434"/>
                    </a:cubicBezTo>
                    <a:cubicBezTo>
                      <a:pt x="168" y="1434"/>
                      <a:pt x="168" y="1413"/>
                      <a:pt x="147" y="1413"/>
                    </a:cubicBezTo>
                    <a:cubicBezTo>
                      <a:pt x="189" y="1623"/>
                      <a:pt x="336" y="1769"/>
                      <a:pt x="482" y="1874"/>
                    </a:cubicBezTo>
                    <a:cubicBezTo>
                      <a:pt x="608" y="2146"/>
                      <a:pt x="754" y="2397"/>
                      <a:pt x="901" y="2669"/>
                    </a:cubicBezTo>
                    <a:cubicBezTo>
                      <a:pt x="1194" y="3171"/>
                      <a:pt x="1717" y="3694"/>
                      <a:pt x="2261" y="3882"/>
                    </a:cubicBezTo>
                    <a:cubicBezTo>
                      <a:pt x="2398" y="3930"/>
                      <a:pt x="2548" y="3956"/>
                      <a:pt x="2696" y="3956"/>
                    </a:cubicBezTo>
                    <a:cubicBezTo>
                      <a:pt x="3066" y="3956"/>
                      <a:pt x="3429" y="3796"/>
                      <a:pt x="3579" y="3422"/>
                    </a:cubicBezTo>
                    <a:cubicBezTo>
                      <a:pt x="3683" y="3150"/>
                      <a:pt x="3746" y="2878"/>
                      <a:pt x="3830" y="2564"/>
                    </a:cubicBezTo>
                    <a:cubicBezTo>
                      <a:pt x="3830" y="2565"/>
                      <a:pt x="3830" y="2565"/>
                      <a:pt x="3830" y="2565"/>
                    </a:cubicBezTo>
                    <a:cubicBezTo>
                      <a:pt x="3834" y="2565"/>
                      <a:pt x="3900" y="2305"/>
                      <a:pt x="3896" y="2305"/>
                    </a:cubicBezTo>
                    <a:lnTo>
                      <a:pt x="3896" y="2305"/>
                    </a:lnTo>
                    <a:cubicBezTo>
                      <a:pt x="3896" y="2305"/>
                      <a:pt x="3895" y="2306"/>
                      <a:pt x="3895" y="2307"/>
                    </a:cubicBezTo>
                    <a:lnTo>
                      <a:pt x="3895" y="2307"/>
                    </a:lnTo>
                    <a:cubicBezTo>
                      <a:pt x="3908" y="2271"/>
                      <a:pt x="3918" y="2242"/>
                      <a:pt x="3926" y="2221"/>
                    </a:cubicBezTo>
                    <a:lnTo>
                      <a:pt x="3926" y="2221"/>
                    </a:lnTo>
                    <a:cubicBezTo>
                      <a:pt x="4500" y="1817"/>
                      <a:pt x="4515" y="784"/>
                      <a:pt x="3788" y="535"/>
                    </a:cubicBezTo>
                    <a:cubicBezTo>
                      <a:pt x="3307" y="346"/>
                      <a:pt x="2846" y="242"/>
                      <a:pt x="2344" y="137"/>
                    </a:cubicBezTo>
                    <a:cubicBezTo>
                      <a:pt x="2105" y="69"/>
                      <a:pt x="1922" y="0"/>
                      <a:pt x="1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38"/>
              <p:cNvSpPr/>
              <p:nvPr/>
            </p:nvSpPr>
            <p:spPr>
              <a:xfrm>
                <a:off x="7071480" y="1725083"/>
                <a:ext cx="66600" cy="70738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556" extrusionOk="0">
                    <a:moveTo>
                      <a:pt x="1642" y="1"/>
                    </a:moveTo>
                    <a:cubicBezTo>
                      <a:pt x="1611" y="1"/>
                      <a:pt x="1580" y="1"/>
                      <a:pt x="1548" y="3"/>
                    </a:cubicBezTo>
                    <a:cubicBezTo>
                      <a:pt x="1109" y="45"/>
                      <a:pt x="711" y="233"/>
                      <a:pt x="419" y="568"/>
                    </a:cubicBezTo>
                    <a:cubicBezTo>
                      <a:pt x="126" y="882"/>
                      <a:pt x="21" y="1237"/>
                      <a:pt x="21" y="1656"/>
                    </a:cubicBezTo>
                    <a:cubicBezTo>
                      <a:pt x="0" y="1760"/>
                      <a:pt x="0" y="1886"/>
                      <a:pt x="21" y="1991"/>
                    </a:cubicBezTo>
                    <a:cubicBezTo>
                      <a:pt x="84" y="2597"/>
                      <a:pt x="419" y="3100"/>
                      <a:pt x="942" y="3392"/>
                    </a:cubicBezTo>
                    <a:cubicBezTo>
                      <a:pt x="1169" y="3502"/>
                      <a:pt x="1429" y="3556"/>
                      <a:pt x="1687" y="3556"/>
                    </a:cubicBezTo>
                    <a:cubicBezTo>
                      <a:pt x="2022" y="3556"/>
                      <a:pt x="2356" y="3465"/>
                      <a:pt x="2615" y="3288"/>
                    </a:cubicBezTo>
                    <a:cubicBezTo>
                      <a:pt x="2971" y="3016"/>
                      <a:pt x="3222" y="2660"/>
                      <a:pt x="3327" y="2242"/>
                    </a:cubicBezTo>
                    <a:cubicBezTo>
                      <a:pt x="3348" y="1970"/>
                      <a:pt x="3348" y="1719"/>
                      <a:pt x="3306" y="1467"/>
                    </a:cubicBezTo>
                    <a:cubicBezTo>
                      <a:pt x="3222" y="1049"/>
                      <a:pt x="3097" y="693"/>
                      <a:pt x="2741" y="400"/>
                    </a:cubicBezTo>
                    <a:cubicBezTo>
                      <a:pt x="2449" y="128"/>
                      <a:pt x="2050" y="1"/>
                      <a:pt x="16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38"/>
              <p:cNvSpPr/>
              <p:nvPr/>
            </p:nvSpPr>
            <p:spPr>
              <a:xfrm>
                <a:off x="6907063" y="1389007"/>
                <a:ext cx="626852" cy="654662"/>
              </a:xfrm>
              <a:custGeom>
                <a:avLst/>
                <a:gdLst/>
                <a:ahLst/>
                <a:cxnLst/>
                <a:rect l="l" t="t" r="r" b="b"/>
                <a:pathLst>
                  <a:path w="31512" h="32910" extrusionOk="0">
                    <a:moveTo>
                      <a:pt x="17370" y="1026"/>
                    </a:moveTo>
                    <a:cubicBezTo>
                      <a:pt x="17881" y="1026"/>
                      <a:pt x="18254" y="2077"/>
                      <a:pt x="18308" y="2460"/>
                    </a:cubicBezTo>
                    <a:cubicBezTo>
                      <a:pt x="18392" y="3192"/>
                      <a:pt x="18308" y="3924"/>
                      <a:pt x="18225" y="4657"/>
                    </a:cubicBezTo>
                    <a:cubicBezTo>
                      <a:pt x="18195" y="5026"/>
                      <a:pt x="18489" y="5343"/>
                      <a:pt x="18797" y="5343"/>
                    </a:cubicBezTo>
                    <a:cubicBezTo>
                      <a:pt x="18925" y="5343"/>
                      <a:pt x="19055" y="5288"/>
                      <a:pt x="19166" y="5159"/>
                    </a:cubicBezTo>
                    <a:cubicBezTo>
                      <a:pt x="19283" y="5029"/>
                      <a:pt x="19404" y="4976"/>
                      <a:pt x="19519" y="4976"/>
                    </a:cubicBezTo>
                    <a:cubicBezTo>
                      <a:pt x="19793" y="4976"/>
                      <a:pt x="20034" y="5282"/>
                      <a:pt x="20108" y="5577"/>
                    </a:cubicBezTo>
                    <a:cubicBezTo>
                      <a:pt x="20275" y="6079"/>
                      <a:pt x="20192" y="6477"/>
                      <a:pt x="19752" y="6812"/>
                    </a:cubicBezTo>
                    <a:cubicBezTo>
                      <a:pt x="19355" y="7126"/>
                      <a:pt x="19480" y="7628"/>
                      <a:pt x="19940" y="7774"/>
                    </a:cubicBezTo>
                    <a:cubicBezTo>
                      <a:pt x="20673" y="8025"/>
                      <a:pt x="21363" y="8716"/>
                      <a:pt x="20945" y="9553"/>
                    </a:cubicBezTo>
                    <a:cubicBezTo>
                      <a:pt x="20610" y="10243"/>
                      <a:pt x="20003" y="10724"/>
                      <a:pt x="19857" y="11478"/>
                    </a:cubicBezTo>
                    <a:cubicBezTo>
                      <a:pt x="19836" y="11645"/>
                      <a:pt x="19857" y="11750"/>
                      <a:pt x="19940" y="11854"/>
                    </a:cubicBezTo>
                    <a:cubicBezTo>
                      <a:pt x="18831" y="13110"/>
                      <a:pt x="17911" y="14512"/>
                      <a:pt x="16760" y="15725"/>
                    </a:cubicBezTo>
                    <a:cubicBezTo>
                      <a:pt x="16509" y="15495"/>
                      <a:pt x="16237" y="15244"/>
                      <a:pt x="15944" y="15014"/>
                    </a:cubicBezTo>
                    <a:cubicBezTo>
                      <a:pt x="16216" y="13633"/>
                      <a:pt x="16216" y="12189"/>
                      <a:pt x="16174" y="10787"/>
                    </a:cubicBezTo>
                    <a:cubicBezTo>
                      <a:pt x="16090" y="9030"/>
                      <a:pt x="16132" y="7230"/>
                      <a:pt x="16216" y="5473"/>
                    </a:cubicBezTo>
                    <a:cubicBezTo>
                      <a:pt x="16258" y="4573"/>
                      <a:pt x="16237" y="3673"/>
                      <a:pt x="16425" y="2794"/>
                    </a:cubicBezTo>
                    <a:cubicBezTo>
                      <a:pt x="16530" y="2313"/>
                      <a:pt x="16655" y="1392"/>
                      <a:pt x="17137" y="1100"/>
                    </a:cubicBezTo>
                    <a:cubicBezTo>
                      <a:pt x="17217" y="1048"/>
                      <a:pt x="17295" y="1026"/>
                      <a:pt x="17370" y="1026"/>
                    </a:cubicBezTo>
                    <a:close/>
                    <a:moveTo>
                      <a:pt x="2090" y="14127"/>
                    </a:moveTo>
                    <a:cubicBezTo>
                      <a:pt x="3094" y="14127"/>
                      <a:pt x="4137" y="14377"/>
                      <a:pt x="5106" y="14553"/>
                    </a:cubicBezTo>
                    <a:cubicBezTo>
                      <a:pt x="4478" y="15390"/>
                      <a:pt x="4038" y="16374"/>
                      <a:pt x="3850" y="17420"/>
                    </a:cubicBezTo>
                    <a:cubicBezTo>
                      <a:pt x="3348" y="16792"/>
                      <a:pt x="2825" y="16206"/>
                      <a:pt x="2323" y="15600"/>
                    </a:cubicBezTo>
                    <a:cubicBezTo>
                      <a:pt x="2072" y="15286"/>
                      <a:pt x="1800" y="14867"/>
                      <a:pt x="1486" y="14574"/>
                    </a:cubicBezTo>
                    <a:cubicBezTo>
                      <a:pt x="1256" y="14365"/>
                      <a:pt x="1130" y="14219"/>
                      <a:pt x="1528" y="14156"/>
                    </a:cubicBezTo>
                    <a:cubicBezTo>
                      <a:pt x="1713" y="14136"/>
                      <a:pt x="1901" y="14127"/>
                      <a:pt x="2090" y="14127"/>
                    </a:cubicBezTo>
                    <a:close/>
                    <a:moveTo>
                      <a:pt x="27722" y="9224"/>
                    </a:moveTo>
                    <a:cubicBezTo>
                      <a:pt x="28300" y="9224"/>
                      <a:pt x="28877" y="9308"/>
                      <a:pt x="29335" y="9574"/>
                    </a:cubicBezTo>
                    <a:cubicBezTo>
                      <a:pt x="30214" y="10076"/>
                      <a:pt x="29586" y="11080"/>
                      <a:pt x="29126" y="11666"/>
                    </a:cubicBezTo>
                    <a:cubicBezTo>
                      <a:pt x="27933" y="13298"/>
                      <a:pt x="26469" y="14763"/>
                      <a:pt x="24397" y="15118"/>
                    </a:cubicBezTo>
                    <a:cubicBezTo>
                      <a:pt x="23686" y="15265"/>
                      <a:pt x="23539" y="16227"/>
                      <a:pt x="24293" y="16437"/>
                    </a:cubicBezTo>
                    <a:cubicBezTo>
                      <a:pt x="25088" y="16646"/>
                      <a:pt x="26050" y="16771"/>
                      <a:pt x="26615" y="17399"/>
                    </a:cubicBezTo>
                    <a:cubicBezTo>
                      <a:pt x="26782" y="17566"/>
                      <a:pt x="27034" y="17817"/>
                      <a:pt x="27013" y="18089"/>
                    </a:cubicBezTo>
                    <a:cubicBezTo>
                      <a:pt x="26992" y="18257"/>
                      <a:pt x="26406" y="18257"/>
                      <a:pt x="26301" y="18257"/>
                    </a:cubicBezTo>
                    <a:cubicBezTo>
                      <a:pt x="26067" y="18257"/>
                      <a:pt x="25802" y="18239"/>
                      <a:pt x="25534" y="18239"/>
                    </a:cubicBezTo>
                    <a:cubicBezTo>
                      <a:pt x="25036" y="18239"/>
                      <a:pt x="24528" y="18301"/>
                      <a:pt x="24188" y="18654"/>
                    </a:cubicBezTo>
                    <a:cubicBezTo>
                      <a:pt x="23749" y="19136"/>
                      <a:pt x="23853" y="19742"/>
                      <a:pt x="24041" y="20328"/>
                    </a:cubicBezTo>
                    <a:cubicBezTo>
                      <a:pt x="24083" y="20517"/>
                      <a:pt x="24167" y="20684"/>
                      <a:pt x="24209" y="20872"/>
                    </a:cubicBezTo>
                    <a:cubicBezTo>
                      <a:pt x="23539" y="20663"/>
                      <a:pt x="22932" y="20245"/>
                      <a:pt x="22388" y="19868"/>
                    </a:cubicBezTo>
                    <a:cubicBezTo>
                      <a:pt x="21677" y="19282"/>
                      <a:pt x="20924" y="18780"/>
                      <a:pt x="20192" y="18236"/>
                    </a:cubicBezTo>
                    <a:cubicBezTo>
                      <a:pt x="19438" y="17692"/>
                      <a:pt x="18727" y="17064"/>
                      <a:pt x="17890" y="16667"/>
                    </a:cubicBezTo>
                    <a:cubicBezTo>
                      <a:pt x="17869" y="16646"/>
                      <a:pt x="17806" y="16646"/>
                      <a:pt x="17785" y="16646"/>
                    </a:cubicBezTo>
                    <a:lnTo>
                      <a:pt x="17534" y="16374"/>
                    </a:lnTo>
                    <a:cubicBezTo>
                      <a:pt x="18162" y="15892"/>
                      <a:pt x="18727" y="15328"/>
                      <a:pt x="19229" y="14700"/>
                    </a:cubicBezTo>
                    <a:cubicBezTo>
                      <a:pt x="19899" y="13905"/>
                      <a:pt x="20568" y="13068"/>
                      <a:pt x="21280" y="12273"/>
                    </a:cubicBezTo>
                    <a:cubicBezTo>
                      <a:pt x="22660" y="10871"/>
                      <a:pt x="24523" y="9615"/>
                      <a:pt x="26490" y="9322"/>
                    </a:cubicBezTo>
                    <a:cubicBezTo>
                      <a:pt x="26871" y="9269"/>
                      <a:pt x="27297" y="9224"/>
                      <a:pt x="27722" y="9224"/>
                    </a:cubicBezTo>
                    <a:close/>
                    <a:moveTo>
                      <a:pt x="9450" y="13192"/>
                    </a:moveTo>
                    <a:cubicBezTo>
                      <a:pt x="12032" y="13192"/>
                      <a:pt x="14387" y="14899"/>
                      <a:pt x="16237" y="16646"/>
                    </a:cubicBezTo>
                    <a:cubicBezTo>
                      <a:pt x="16300" y="16771"/>
                      <a:pt x="16404" y="16876"/>
                      <a:pt x="16530" y="16897"/>
                    </a:cubicBezTo>
                    <a:lnTo>
                      <a:pt x="16760" y="17127"/>
                    </a:lnTo>
                    <a:cubicBezTo>
                      <a:pt x="17974" y="18320"/>
                      <a:pt x="19083" y="19596"/>
                      <a:pt x="20066" y="21019"/>
                    </a:cubicBezTo>
                    <a:cubicBezTo>
                      <a:pt x="20945" y="22316"/>
                      <a:pt x="22075" y="23927"/>
                      <a:pt x="21740" y="25580"/>
                    </a:cubicBezTo>
                    <a:lnTo>
                      <a:pt x="21740" y="25727"/>
                    </a:lnTo>
                    <a:cubicBezTo>
                      <a:pt x="21426" y="25727"/>
                      <a:pt x="21091" y="25685"/>
                      <a:pt x="20756" y="25664"/>
                    </a:cubicBezTo>
                    <a:cubicBezTo>
                      <a:pt x="20736" y="25653"/>
                      <a:pt x="20709" y="25648"/>
                      <a:pt x="20683" y="25648"/>
                    </a:cubicBezTo>
                    <a:cubicBezTo>
                      <a:pt x="20657" y="25648"/>
                      <a:pt x="20631" y="25653"/>
                      <a:pt x="20610" y="25664"/>
                    </a:cubicBezTo>
                    <a:cubicBezTo>
                      <a:pt x="17974" y="25538"/>
                      <a:pt x="15295" y="25266"/>
                      <a:pt x="12764" y="24576"/>
                    </a:cubicBezTo>
                    <a:cubicBezTo>
                      <a:pt x="11320" y="24157"/>
                      <a:pt x="9918" y="23592"/>
                      <a:pt x="8600" y="22839"/>
                    </a:cubicBezTo>
                    <a:cubicBezTo>
                      <a:pt x="7344" y="22107"/>
                      <a:pt x="5963" y="21270"/>
                      <a:pt x="5252" y="19973"/>
                    </a:cubicBezTo>
                    <a:cubicBezTo>
                      <a:pt x="3850" y="17273"/>
                      <a:pt x="6298" y="13277"/>
                      <a:pt x="9311" y="13193"/>
                    </a:cubicBezTo>
                    <a:cubicBezTo>
                      <a:pt x="9358" y="13192"/>
                      <a:pt x="9404" y="13192"/>
                      <a:pt x="9450" y="13192"/>
                    </a:cubicBezTo>
                    <a:close/>
                    <a:moveTo>
                      <a:pt x="24188" y="26040"/>
                    </a:moveTo>
                    <a:cubicBezTo>
                      <a:pt x="24878" y="26040"/>
                      <a:pt x="25527" y="26061"/>
                      <a:pt x="26176" y="26103"/>
                    </a:cubicBezTo>
                    <a:cubicBezTo>
                      <a:pt x="26866" y="26166"/>
                      <a:pt x="27578" y="26145"/>
                      <a:pt x="28247" y="26166"/>
                    </a:cubicBezTo>
                    <a:lnTo>
                      <a:pt x="28310" y="26166"/>
                    </a:lnTo>
                    <a:cubicBezTo>
                      <a:pt x="27598" y="26877"/>
                      <a:pt x="26322" y="27108"/>
                      <a:pt x="26448" y="28363"/>
                    </a:cubicBezTo>
                    <a:cubicBezTo>
                      <a:pt x="26469" y="28656"/>
                      <a:pt x="26573" y="28907"/>
                      <a:pt x="26678" y="29137"/>
                    </a:cubicBezTo>
                    <a:cubicBezTo>
                      <a:pt x="26699" y="29179"/>
                      <a:pt x="26699" y="29221"/>
                      <a:pt x="26741" y="29263"/>
                    </a:cubicBezTo>
                    <a:cubicBezTo>
                      <a:pt x="26678" y="29263"/>
                      <a:pt x="26594" y="29242"/>
                      <a:pt x="26552" y="29242"/>
                    </a:cubicBezTo>
                    <a:lnTo>
                      <a:pt x="26448" y="29200"/>
                    </a:lnTo>
                    <a:cubicBezTo>
                      <a:pt x="26218" y="29116"/>
                      <a:pt x="25966" y="29012"/>
                      <a:pt x="25736" y="28991"/>
                    </a:cubicBezTo>
                    <a:cubicBezTo>
                      <a:pt x="25672" y="28985"/>
                      <a:pt x="25610" y="28982"/>
                      <a:pt x="25549" y="28982"/>
                    </a:cubicBezTo>
                    <a:cubicBezTo>
                      <a:pt x="24545" y="28982"/>
                      <a:pt x="24062" y="29782"/>
                      <a:pt x="24397" y="30769"/>
                    </a:cubicBezTo>
                    <a:cubicBezTo>
                      <a:pt x="24460" y="30916"/>
                      <a:pt x="24544" y="31104"/>
                      <a:pt x="24585" y="31250"/>
                    </a:cubicBezTo>
                    <a:cubicBezTo>
                      <a:pt x="24447" y="31236"/>
                      <a:pt x="24311" y="31226"/>
                      <a:pt x="24177" y="31226"/>
                    </a:cubicBezTo>
                    <a:cubicBezTo>
                      <a:pt x="23926" y="31226"/>
                      <a:pt x="23680" y="31260"/>
                      <a:pt x="23435" y="31355"/>
                    </a:cubicBezTo>
                    <a:cubicBezTo>
                      <a:pt x="23330" y="31418"/>
                      <a:pt x="23205" y="31460"/>
                      <a:pt x="23100" y="31522"/>
                    </a:cubicBezTo>
                    <a:cubicBezTo>
                      <a:pt x="23026" y="31555"/>
                      <a:pt x="23000" y="31579"/>
                      <a:pt x="22993" y="31588"/>
                    </a:cubicBezTo>
                    <a:lnTo>
                      <a:pt x="22993" y="31588"/>
                    </a:lnTo>
                    <a:cubicBezTo>
                      <a:pt x="22995" y="31579"/>
                      <a:pt x="22996" y="31558"/>
                      <a:pt x="22974" y="31522"/>
                    </a:cubicBezTo>
                    <a:cubicBezTo>
                      <a:pt x="22786" y="31292"/>
                      <a:pt x="22619" y="31083"/>
                      <a:pt x="22493" y="30811"/>
                    </a:cubicBezTo>
                    <a:cubicBezTo>
                      <a:pt x="22179" y="30267"/>
                      <a:pt x="21928" y="29681"/>
                      <a:pt x="21719" y="29116"/>
                    </a:cubicBezTo>
                    <a:cubicBezTo>
                      <a:pt x="21468" y="28551"/>
                      <a:pt x="21300" y="27944"/>
                      <a:pt x="21112" y="27338"/>
                    </a:cubicBezTo>
                    <a:cubicBezTo>
                      <a:pt x="21091" y="27233"/>
                      <a:pt x="21049" y="27149"/>
                      <a:pt x="21028" y="27045"/>
                    </a:cubicBezTo>
                    <a:lnTo>
                      <a:pt x="21028" y="27045"/>
                    </a:lnTo>
                    <a:cubicBezTo>
                      <a:pt x="21245" y="27062"/>
                      <a:pt x="21458" y="27072"/>
                      <a:pt x="21671" y="27072"/>
                    </a:cubicBezTo>
                    <a:cubicBezTo>
                      <a:pt x="21971" y="27072"/>
                      <a:pt x="22270" y="27052"/>
                      <a:pt x="22577" y="27003"/>
                    </a:cubicBezTo>
                    <a:cubicBezTo>
                      <a:pt x="23079" y="26919"/>
                      <a:pt x="23246" y="26480"/>
                      <a:pt x="23121" y="26124"/>
                    </a:cubicBezTo>
                    <a:cubicBezTo>
                      <a:pt x="23497" y="26103"/>
                      <a:pt x="23853" y="26040"/>
                      <a:pt x="24188" y="26040"/>
                    </a:cubicBezTo>
                    <a:close/>
                    <a:moveTo>
                      <a:pt x="17332" y="1"/>
                    </a:moveTo>
                    <a:cubicBezTo>
                      <a:pt x="16052" y="1"/>
                      <a:pt x="15467" y="2188"/>
                      <a:pt x="15358" y="3171"/>
                    </a:cubicBezTo>
                    <a:cubicBezTo>
                      <a:pt x="15086" y="5305"/>
                      <a:pt x="15191" y="7460"/>
                      <a:pt x="15128" y="9636"/>
                    </a:cubicBezTo>
                    <a:cubicBezTo>
                      <a:pt x="15086" y="10703"/>
                      <a:pt x="15233" y="11791"/>
                      <a:pt x="15274" y="12900"/>
                    </a:cubicBezTo>
                    <a:cubicBezTo>
                      <a:pt x="15295" y="13444"/>
                      <a:pt x="15358" y="14030"/>
                      <a:pt x="15400" y="14595"/>
                    </a:cubicBezTo>
                    <a:cubicBezTo>
                      <a:pt x="14626" y="13988"/>
                      <a:pt x="13789" y="13465"/>
                      <a:pt x="12868" y="13047"/>
                    </a:cubicBezTo>
                    <a:cubicBezTo>
                      <a:pt x="11885" y="12590"/>
                      <a:pt x="10710" y="12207"/>
                      <a:pt x="9591" y="12207"/>
                    </a:cubicBezTo>
                    <a:cubicBezTo>
                      <a:pt x="9376" y="12207"/>
                      <a:pt x="9164" y="12222"/>
                      <a:pt x="8956" y="12252"/>
                    </a:cubicBezTo>
                    <a:cubicBezTo>
                      <a:pt x="7595" y="12461"/>
                      <a:pt x="6340" y="13131"/>
                      <a:pt x="5440" y="14177"/>
                    </a:cubicBezTo>
                    <a:cubicBezTo>
                      <a:pt x="4771" y="13612"/>
                      <a:pt x="3787" y="13612"/>
                      <a:pt x="2950" y="13507"/>
                    </a:cubicBezTo>
                    <a:cubicBezTo>
                      <a:pt x="2623" y="13464"/>
                      <a:pt x="2232" y="13397"/>
                      <a:pt x="1857" y="13397"/>
                    </a:cubicBezTo>
                    <a:cubicBezTo>
                      <a:pt x="1513" y="13397"/>
                      <a:pt x="1181" y="13453"/>
                      <a:pt x="921" y="13633"/>
                    </a:cubicBezTo>
                    <a:cubicBezTo>
                      <a:pt x="0" y="14177"/>
                      <a:pt x="733" y="14993"/>
                      <a:pt x="1172" y="15600"/>
                    </a:cubicBezTo>
                    <a:cubicBezTo>
                      <a:pt x="1904" y="16604"/>
                      <a:pt x="2616" y="17629"/>
                      <a:pt x="3453" y="18613"/>
                    </a:cubicBezTo>
                    <a:cubicBezTo>
                      <a:pt x="3557" y="18696"/>
                      <a:pt x="3662" y="18759"/>
                      <a:pt x="3766" y="18759"/>
                    </a:cubicBezTo>
                    <a:cubicBezTo>
                      <a:pt x="3850" y="20077"/>
                      <a:pt x="4499" y="21228"/>
                      <a:pt x="5461" y="22128"/>
                    </a:cubicBezTo>
                    <a:cubicBezTo>
                      <a:pt x="7616" y="24178"/>
                      <a:pt x="10525" y="25434"/>
                      <a:pt x="13370" y="26103"/>
                    </a:cubicBezTo>
                    <a:cubicBezTo>
                      <a:pt x="14835" y="26480"/>
                      <a:pt x="16321" y="26668"/>
                      <a:pt x="17806" y="26815"/>
                    </a:cubicBezTo>
                    <a:cubicBezTo>
                      <a:pt x="18518" y="26898"/>
                      <a:pt x="19229" y="26940"/>
                      <a:pt x="19940" y="27003"/>
                    </a:cubicBezTo>
                    <a:cubicBezTo>
                      <a:pt x="19857" y="28154"/>
                      <a:pt x="20401" y="29388"/>
                      <a:pt x="20819" y="30393"/>
                    </a:cubicBezTo>
                    <a:cubicBezTo>
                      <a:pt x="21185" y="31235"/>
                      <a:pt x="21888" y="32909"/>
                      <a:pt x="23010" y="32909"/>
                    </a:cubicBezTo>
                    <a:cubicBezTo>
                      <a:pt x="23171" y="32909"/>
                      <a:pt x="23340" y="32875"/>
                      <a:pt x="23518" y="32799"/>
                    </a:cubicBezTo>
                    <a:cubicBezTo>
                      <a:pt x="23734" y="32701"/>
                      <a:pt x="23967" y="32567"/>
                      <a:pt x="24219" y="32567"/>
                    </a:cubicBezTo>
                    <a:cubicBezTo>
                      <a:pt x="24236" y="32567"/>
                      <a:pt x="24254" y="32567"/>
                      <a:pt x="24272" y="32569"/>
                    </a:cubicBezTo>
                    <a:cubicBezTo>
                      <a:pt x="24523" y="32631"/>
                      <a:pt x="24816" y="32652"/>
                      <a:pt x="25109" y="32652"/>
                    </a:cubicBezTo>
                    <a:cubicBezTo>
                      <a:pt x="25736" y="32631"/>
                      <a:pt x="26134" y="32066"/>
                      <a:pt x="26071" y="31481"/>
                    </a:cubicBezTo>
                    <a:cubicBezTo>
                      <a:pt x="26050" y="31104"/>
                      <a:pt x="25799" y="30748"/>
                      <a:pt x="25715" y="30372"/>
                    </a:cubicBezTo>
                    <a:lnTo>
                      <a:pt x="25715" y="30372"/>
                    </a:lnTo>
                    <a:cubicBezTo>
                      <a:pt x="25820" y="30393"/>
                      <a:pt x="25925" y="30434"/>
                      <a:pt x="26008" y="30476"/>
                    </a:cubicBezTo>
                    <a:cubicBezTo>
                      <a:pt x="26238" y="30581"/>
                      <a:pt x="26531" y="30644"/>
                      <a:pt x="26782" y="30665"/>
                    </a:cubicBezTo>
                    <a:cubicBezTo>
                      <a:pt x="26830" y="30667"/>
                      <a:pt x="26878" y="30669"/>
                      <a:pt x="26926" y="30669"/>
                    </a:cubicBezTo>
                    <a:cubicBezTo>
                      <a:pt x="27571" y="30669"/>
                      <a:pt x="28205" y="30399"/>
                      <a:pt x="28205" y="29639"/>
                    </a:cubicBezTo>
                    <a:cubicBezTo>
                      <a:pt x="28205" y="29346"/>
                      <a:pt x="28122" y="29033"/>
                      <a:pt x="28017" y="28781"/>
                    </a:cubicBezTo>
                    <a:cubicBezTo>
                      <a:pt x="27954" y="28677"/>
                      <a:pt x="27808" y="28300"/>
                      <a:pt x="27829" y="28258"/>
                    </a:cubicBezTo>
                    <a:cubicBezTo>
                      <a:pt x="28017" y="27965"/>
                      <a:pt x="28582" y="27819"/>
                      <a:pt x="28854" y="27610"/>
                    </a:cubicBezTo>
                    <a:cubicBezTo>
                      <a:pt x="29021" y="27463"/>
                      <a:pt x="29231" y="27296"/>
                      <a:pt x="29398" y="27108"/>
                    </a:cubicBezTo>
                    <a:cubicBezTo>
                      <a:pt x="29712" y="26773"/>
                      <a:pt x="30109" y="26166"/>
                      <a:pt x="29900" y="25664"/>
                    </a:cubicBezTo>
                    <a:cubicBezTo>
                      <a:pt x="29628" y="25057"/>
                      <a:pt x="29189" y="24890"/>
                      <a:pt x="28561" y="24848"/>
                    </a:cubicBezTo>
                    <a:cubicBezTo>
                      <a:pt x="28129" y="24848"/>
                      <a:pt x="27687" y="24866"/>
                      <a:pt x="27248" y="24866"/>
                    </a:cubicBezTo>
                    <a:cubicBezTo>
                      <a:pt x="27029" y="24866"/>
                      <a:pt x="26810" y="24862"/>
                      <a:pt x="26594" y="24848"/>
                    </a:cubicBezTo>
                    <a:cubicBezTo>
                      <a:pt x="26136" y="24837"/>
                      <a:pt x="25678" y="24814"/>
                      <a:pt x="25217" y="24814"/>
                    </a:cubicBezTo>
                    <a:cubicBezTo>
                      <a:pt x="24814" y="24814"/>
                      <a:pt x="24409" y="24831"/>
                      <a:pt x="24000" y="24890"/>
                    </a:cubicBezTo>
                    <a:cubicBezTo>
                      <a:pt x="23644" y="24931"/>
                      <a:pt x="23205" y="24973"/>
                      <a:pt x="22807" y="25120"/>
                    </a:cubicBezTo>
                    <a:cubicBezTo>
                      <a:pt x="22849" y="23927"/>
                      <a:pt x="22409" y="22839"/>
                      <a:pt x="21803" y="21814"/>
                    </a:cubicBezTo>
                    <a:cubicBezTo>
                      <a:pt x="21552" y="21374"/>
                      <a:pt x="21280" y="20956"/>
                      <a:pt x="21008" y="20538"/>
                    </a:cubicBezTo>
                    <a:lnTo>
                      <a:pt x="21008" y="20538"/>
                    </a:lnTo>
                    <a:cubicBezTo>
                      <a:pt x="21552" y="20935"/>
                      <a:pt x="22116" y="21312"/>
                      <a:pt x="22702" y="21626"/>
                    </a:cubicBezTo>
                    <a:cubicBezTo>
                      <a:pt x="23179" y="21902"/>
                      <a:pt x="23927" y="22315"/>
                      <a:pt x="24580" y="22315"/>
                    </a:cubicBezTo>
                    <a:cubicBezTo>
                      <a:pt x="24816" y="22315"/>
                      <a:pt x="25040" y="22261"/>
                      <a:pt x="25234" y="22128"/>
                    </a:cubicBezTo>
                    <a:cubicBezTo>
                      <a:pt x="25841" y="21730"/>
                      <a:pt x="25694" y="20935"/>
                      <a:pt x="25506" y="20349"/>
                    </a:cubicBezTo>
                    <a:cubicBezTo>
                      <a:pt x="25422" y="20119"/>
                      <a:pt x="25297" y="19826"/>
                      <a:pt x="25276" y="19575"/>
                    </a:cubicBezTo>
                    <a:lnTo>
                      <a:pt x="25297" y="19575"/>
                    </a:lnTo>
                    <a:cubicBezTo>
                      <a:pt x="25360" y="19575"/>
                      <a:pt x="25443" y="19533"/>
                      <a:pt x="25548" y="19533"/>
                    </a:cubicBezTo>
                    <a:lnTo>
                      <a:pt x="26134" y="19533"/>
                    </a:lnTo>
                    <a:cubicBezTo>
                      <a:pt x="26204" y="19537"/>
                      <a:pt x="26277" y="19539"/>
                      <a:pt x="26350" y="19539"/>
                    </a:cubicBezTo>
                    <a:cubicBezTo>
                      <a:pt x="27168" y="19539"/>
                      <a:pt x="28121" y="19304"/>
                      <a:pt x="28352" y="18382"/>
                    </a:cubicBezTo>
                    <a:cubicBezTo>
                      <a:pt x="28561" y="17525"/>
                      <a:pt x="27996" y="16750"/>
                      <a:pt x="27389" y="16227"/>
                    </a:cubicBezTo>
                    <a:cubicBezTo>
                      <a:pt x="27159" y="16018"/>
                      <a:pt x="26908" y="15851"/>
                      <a:pt x="26636" y="15746"/>
                    </a:cubicBezTo>
                    <a:cubicBezTo>
                      <a:pt x="28142" y="14993"/>
                      <a:pt x="29377" y="13758"/>
                      <a:pt x="30339" y="12294"/>
                    </a:cubicBezTo>
                    <a:cubicBezTo>
                      <a:pt x="30883" y="11457"/>
                      <a:pt x="31511" y="10201"/>
                      <a:pt x="30863" y="9260"/>
                    </a:cubicBezTo>
                    <a:cubicBezTo>
                      <a:pt x="30256" y="8339"/>
                      <a:pt x="29168" y="8067"/>
                      <a:pt x="28142" y="7983"/>
                    </a:cubicBezTo>
                    <a:cubicBezTo>
                      <a:pt x="27935" y="7966"/>
                      <a:pt x="27729" y="7957"/>
                      <a:pt x="27523" y="7957"/>
                    </a:cubicBezTo>
                    <a:cubicBezTo>
                      <a:pt x="25554" y="7957"/>
                      <a:pt x="23687" y="8752"/>
                      <a:pt x="22096" y="9908"/>
                    </a:cubicBezTo>
                    <a:cubicBezTo>
                      <a:pt x="22242" y="9594"/>
                      <a:pt x="22284" y="9260"/>
                      <a:pt x="22263" y="8946"/>
                    </a:cubicBezTo>
                    <a:cubicBezTo>
                      <a:pt x="22158" y="8088"/>
                      <a:pt x="21656" y="7460"/>
                      <a:pt x="20945" y="7063"/>
                    </a:cubicBezTo>
                    <a:cubicBezTo>
                      <a:pt x="21363" y="6393"/>
                      <a:pt x="21447" y="5556"/>
                      <a:pt x="20987" y="4824"/>
                    </a:cubicBezTo>
                    <a:cubicBezTo>
                      <a:pt x="20610" y="4259"/>
                      <a:pt x="20045" y="3903"/>
                      <a:pt x="19459" y="3903"/>
                    </a:cubicBezTo>
                    <a:cubicBezTo>
                      <a:pt x="19543" y="2439"/>
                      <a:pt x="19375" y="869"/>
                      <a:pt x="17953" y="158"/>
                    </a:cubicBezTo>
                    <a:cubicBezTo>
                      <a:pt x="17730" y="49"/>
                      <a:pt x="17523" y="1"/>
                      <a:pt x="173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38"/>
              <p:cNvSpPr/>
              <p:nvPr/>
            </p:nvSpPr>
            <p:spPr>
              <a:xfrm>
                <a:off x="7063980" y="1667910"/>
                <a:ext cx="67853" cy="75631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3802" extrusionOk="0">
                    <a:moveTo>
                      <a:pt x="1899" y="1"/>
                    </a:moveTo>
                    <a:cubicBezTo>
                      <a:pt x="1390" y="1"/>
                      <a:pt x="887" y="245"/>
                      <a:pt x="586" y="659"/>
                    </a:cubicBezTo>
                    <a:cubicBezTo>
                      <a:pt x="461" y="868"/>
                      <a:pt x="293" y="1056"/>
                      <a:pt x="189" y="1266"/>
                    </a:cubicBezTo>
                    <a:cubicBezTo>
                      <a:pt x="126" y="1454"/>
                      <a:pt x="126" y="1684"/>
                      <a:pt x="63" y="1872"/>
                    </a:cubicBezTo>
                    <a:cubicBezTo>
                      <a:pt x="0" y="2087"/>
                      <a:pt x="172" y="2233"/>
                      <a:pt x="356" y="2233"/>
                    </a:cubicBezTo>
                    <a:cubicBezTo>
                      <a:pt x="477" y="2233"/>
                      <a:pt x="603" y="2169"/>
                      <a:pt x="670" y="2019"/>
                    </a:cubicBezTo>
                    <a:cubicBezTo>
                      <a:pt x="816" y="1726"/>
                      <a:pt x="921" y="1517"/>
                      <a:pt x="1214" y="1328"/>
                    </a:cubicBezTo>
                    <a:cubicBezTo>
                      <a:pt x="1324" y="1266"/>
                      <a:pt x="1565" y="1096"/>
                      <a:pt x="1757" y="1096"/>
                    </a:cubicBezTo>
                    <a:cubicBezTo>
                      <a:pt x="1820" y="1096"/>
                      <a:pt x="1879" y="1114"/>
                      <a:pt x="1925" y="1161"/>
                    </a:cubicBezTo>
                    <a:cubicBezTo>
                      <a:pt x="2365" y="1600"/>
                      <a:pt x="1946" y="2312"/>
                      <a:pt x="1737" y="2751"/>
                    </a:cubicBezTo>
                    <a:cubicBezTo>
                      <a:pt x="1549" y="3107"/>
                      <a:pt x="1528" y="3756"/>
                      <a:pt x="2051" y="3797"/>
                    </a:cubicBezTo>
                    <a:cubicBezTo>
                      <a:pt x="2071" y="3800"/>
                      <a:pt x="2091" y="3801"/>
                      <a:pt x="2111" y="3801"/>
                    </a:cubicBezTo>
                    <a:cubicBezTo>
                      <a:pt x="2598" y="3801"/>
                      <a:pt x="2894" y="3072"/>
                      <a:pt x="3055" y="2709"/>
                    </a:cubicBezTo>
                    <a:cubicBezTo>
                      <a:pt x="3411" y="1831"/>
                      <a:pt x="3327" y="136"/>
                      <a:pt x="2072" y="10"/>
                    </a:cubicBezTo>
                    <a:cubicBezTo>
                      <a:pt x="2014" y="4"/>
                      <a:pt x="1957" y="1"/>
                      <a:pt x="18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4" name="Google Shape;414;p38"/>
            <p:cNvSpPr/>
            <p:nvPr/>
          </p:nvSpPr>
          <p:spPr>
            <a:xfrm flipH="1">
              <a:off x="6876425" y="1268933"/>
              <a:ext cx="119223" cy="209809"/>
            </a:xfrm>
            <a:custGeom>
              <a:avLst/>
              <a:gdLst/>
              <a:ahLst/>
              <a:cxnLst/>
              <a:rect l="l" t="t" r="r" b="b"/>
              <a:pathLst>
                <a:path w="7931" h="13957" extrusionOk="0">
                  <a:moveTo>
                    <a:pt x="7868" y="4185"/>
                  </a:moveTo>
                  <a:cubicBezTo>
                    <a:pt x="7826" y="3913"/>
                    <a:pt x="7742" y="3662"/>
                    <a:pt x="7721" y="3390"/>
                  </a:cubicBezTo>
                  <a:cubicBezTo>
                    <a:pt x="7575" y="2700"/>
                    <a:pt x="7219" y="2323"/>
                    <a:pt x="6487" y="2281"/>
                  </a:cubicBezTo>
                  <a:cubicBezTo>
                    <a:pt x="6047" y="2239"/>
                    <a:pt x="5587" y="2302"/>
                    <a:pt x="5169" y="2281"/>
                  </a:cubicBezTo>
                  <a:cubicBezTo>
                    <a:pt x="3746" y="2114"/>
                    <a:pt x="3034" y="1821"/>
                    <a:pt x="2930" y="607"/>
                  </a:cubicBezTo>
                  <a:cubicBezTo>
                    <a:pt x="2930" y="566"/>
                    <a:pt x="2909" y="524"/>
                    <a:pt x="2909" y="503"/>
                  </a:cubicBezTo>
                  <a:cubicBezTo>
                    <a:pt x="2742" y="22"/>
                    <a:pt x="2511" y="1"/>
                    <a:pt x="1967" y="335"/>
                  </a:cubicBezTo>
                  <a:cubicBezTo>
                    <a:pt x="2072" y="942"/>
                    <a:pt x="1905" y="1591"/>
                    <a:pt x="2218" y="2198"/>
                  </a:cubicBezTo>
                  <a:cubicBezTo>
                    <a:pt x="2281" y="2302"/>
                    <a:pt x="2281" y="2449"/>
                    <a:pt x="2281" y="2595"/>
                  </a:cubicBezTo>
                  <a:cubicBezTo>
                    <a:pt x="2218" y="3139"/>
                    <a:pt x="2407" y="3662"/>
                    <a:pt x="2532" y="4185"/>
                  </a:cubicBezTo>
                  <a:cubicBezTo>
                    <a:pt x="2658" y="4708"/>
                    <a:pt x="2804" y="5231"/>
                    <a:pt x="2825" y="5776"/>
                  </a:cubicBezTo>
                  <a:cubicBezTo>
                    <a:pt x="2846" y="6466"/>
                    <a:pt x="3014" y="7115"/>
                    <a:pt x="3223" y="7763"/>
                  </a:cubicBezTo>
                  <a:cubicBezTo>
                    <a:pt x="3265" y="7952"/>
                    <a:pt x="3453" y="8098"/>
                    <a:pt x="3265" y="8391"/>
                  </a:cubicBezTo>
                  <a:cubicBezTo>
                    <a:pt x="2616" y="8265"/>
                    <a:pt x="2030" y="8475"/>
                    <a:pt x="1695" y="9123"/>
                  </a:cubicBezTo>
                  <a:cubicBezTo>
                    <a:pt x="1674" y="9144"/>
                    <a:pt x="1654" y="9186"/>
                    <a:pt x="1612" y="9186"/>
                  </a:cubicBezTo>
                  <a:cubicBezTo>
                    <a:pt x="1089" y="9416"/>
                    <a:pt x="858" y="9939"/>
                    <a:pt x="565" y="10379"/>
                  </a:cubicBezTo>
                  <a:cubicBezTo>
                    <a:pt x="126" y="11111"/>
                    <a:pt x="1" y="11948"/>
                    <a:pt x="42" y="12806"/>
                  </a:cubicBezTo>
                  <a:cubicBezTo>
                    <a:pt x="84" y="13099"/>
                    <a:pt x="210" y="13308"/>
                    <a:pt x="461" y="13475"/>
                  </a:cubicBezTo>
                  <a:cubicBezTo>
                    <a:pt x="1256" y="13957"/>
                    <a:pt x="1779" y="13957"/>
                    <a:pt x="2511" y="13413"/>
                  </a:cubicBezTo>
                  <a:cubicBezTo>
                    <a:pt x="3265" y="12848"/>
                    <a:pt x="4102" y="12262"/>
                    <a:pt x="4395" y="11278"/>
                  </a:cubicBezTo>
                  <a:cubicBezTo>
                    <a:pt x="4395" y="11237"/>
                    <a:pt x="4436" y="11216"/>
                    <a:pt x="4436" y="11195"/>
                  </a:cubicBezTo>
                  <a:cubicBezTo>
                    <a:pt x="4499" y="10923"/>
                    <a:pt x="4625" y="10672"/>
                    <a:pt x="4583" y="10400"/>
                  </a:cubicBezTo>
                  <a:cubicBezTo>
                    <a:pt x="4520" y="9981"/>
                    <a:pt x="4520" y="9625"/>
                    <a:pt x="4750" y="9249"/>
                  </a:cubicBezTo>
                  <a:cubicBezTo>
                    <a:pt x="4939" y="8998"/>
                    <a:pt x="4897" y="8663"/>
                    <a:pt x="4792" y="8370"/>
                  </a:cubicBezTo>
                  <a:cubicBezTo>
                    <a:pt x="4687" y="8098"/>
                    <a:pt x="4520" y="7889"/>
                    <a:pt x="4436" y="7638"/>
                  </a:cubicBezTo>
                  <a:cubicBezTo>
                    <a:pt x="4290" y="7115"/>
                    <a:pt x="4060" y="6612"/>
                    <a:pt x="4018" y="6089"/>
                  </a:cubicBezTo>
                  <a:cubicBezTo>
                    <a:pt x="3976" y="5273"/>
                    <a:pt x="3788" y="4499"/>
                    <a:pt x="3558" y="3704"/>
                  </a:cubicBezTo>
                  <a:cubicBezTo>
                    <a:pt x="3537" y="3599"/>
                    <a:pt x="3495" y="3474"/>
                    <a:pt x="3474" y="3327"/>
                  </a:cubicBezTo>
                  <a:cubicBezTo>
                    <a:pt x="3997" y="3369"/>
                    <a:pt x="4436" y="3453"/>
                    <a:pt x="4897" y="3495"/>
                  </a:cubicBezTo>
                  <a:cubicBezTo>
                    <a:pt x="5378" y="3558"/>
                    <a:pt x="5901" y="3432"/>
                    <a:pt x="6382" y="3641"/>
                  </a:cubicBezTo>
                  <a:cubicBezTo>
                    <a:pt x="6403" y="3788"/>
                    <a:pt x="6424" y="3913"/>
                    <a:pt x="6424" y="4060"/>
                  </a:cubicBezTo>
                  <a:cubicBezTo>
                    <a:pt x="6466" y="4478"/>
                    <a:pt x="6717" y="4729"/>
                    <a:pt x="7031" y="4939"/>
                  </a:cubicBezTo>
                  <a:cubicBezTo>
                    <a:pt x="7366" y="5148"/>
                    <a:pt x="7826" y="4918"/>
                    <a:pt x="7847" y="4520"/>
                  </a:cubicBezTo>
                  <a:cubicBezTo>
                    <a:pt x="7931" y="4374"/>
                    <a:pt x="7889" y="4269"/>
                    <a:pt x="7868" y="4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38"/>
          <p:cNvGrpSpPr/>
          <p:nvPr/>
        </p:nvGrpSpPr>
        <p:grpSpPr>
          <a:xfrm>
            <a:off x="101791" y="-22003"/>
            <a:ext cx="988333" cy="1056000"/>
            <a:chOff x="-3118700" y="2365900"/>
            <a:chExt cx="741250" cy="792000"/>
          </a:xfrm>
        </p:grpSpPr>
        <p:sp>
          <p:nvSpPr>
            <p:cNvPr id="416" name="Google Shape;416;p38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6" name="Google Shape;426;p38"/>
          <p:cNvGrpSpPr/>
          <p:nvPr/>
        </p:nvGrpSpPr>
        <p:grpSpPr>
          <a:xfrm>
            <a:off x="5666684" y="6279134"/>
            <a:ext cx="858600" cy="260900"/>
            <a:chOff x="806663" y="3241275"/>
            <a:chExt cx="643950" cy="195675"/>
          </a:xfrm>
        </p:grpSpPr>
        <p:sp>
          <p:nvSpPr>
            <p:cNvPr id="427" name="Google Shape;427;p38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361;p37"/>
          <p:cNvGrpSpPr/>
          <p:nvPr/>
        </p:nvGrpSpPr>
        <p:grpSpPr>
          <a:xfrm>
            <a:off x="11344719" y="5979843"/>
            <a:ext cx="1074400" cy="849714"/>
            <a:chOff x="-2314175" y="910675"/>
            <a:chExt cx="2012875" cy="1733025"/>
          </a:xfrm>
        </p:grpSpPr>
        <p:sp>
          <p:nvSpPr>
            <p:cNvPr id="45" name="Google Shape;362;p37"/>
            <p:cNvSpPr/>
            <p:nvPr/>
          </p:nvSpPr>
          <p:spPr>
            <a:xfrm>
              <a:off x="-2265025" y="2299475"/>
              <a:ext cx="747525" cy="219200"/>
            </a:xfrm>
            <a:custGeom>
              <a:avLst/>
              <a:gdLst/>
              <a:ahLst/>
              <a:cxnLst/>
              <a:rect l="l" t="t" r="r" b="b"/>
              <a:pathLst>
                <a:path w="29901" h="8768" extrusionOk="0">
                  <a:moveTo>
                    <a:pt x="2700" y="7847"/>
                  </a:moveTo>
                  <a:cubicBezTo>
                    <a:pt x="3098" y="7763"/>
                    <a:pt x="3453" y="7638"/>
                    <a:pt x="3830" y="7533"/>
                  </a:cubicBezTo>
                  <a:cubicBezTo>
                    <a:pt x="4834" y="7219"/>
                    <a:pt x="5839" y="6926"/>
                    <a:pt x="6885" y="6780"/>
                  </a:cubicBezTo>
                  <a:cubicBezTo>
                    <a:pt x="7533" y="6675"/>
                    <a:pt x="8182" y="6529"/>
                    <a:pt x="8852" y="6466"/>
                  </a:cubicBezTo>
                  <a:cubicBezTo>
                    <a:pt x="9898" y="6298"/>
                    <a:pt x="10944" y="6173"/>
                    <a:pt x="11990" y="6173"/>
                  </a:cubicBezTo>
                  <a:cubicBezTo>
                    <a:pt x="13831" y="6194"/>
                    <a:pt x="15715" y="6194"/>
                    <a:pt x="17577" y="6173"/>
                  </a:cubicBezTo>
                  <a:cubicBezTo>
                    <a:pt x="18560" y="6173"/>
                    <a:pt x="19564" y="6215"/>
                    <a:pt x="20527" y="6403"/>
                  </a:cubicBezTo>
                  <a:cubicBezTo>
                    <a:pt x="20757" y="6466"/>
                    <a:pt x="21008" y="6508"/>
                    <a:pt x="21238" y="6529"/>
                  </a:cubicBezTo>
                  <a:cubicBezTo>
                    <a:pt x="24021" y="6989"/>
                    <a:pt x="26762" y="7449"/>
                    <a:pt x="29440" y="8307"/>
                  </a:cubicBezTo>
                  <a:cubicBezTo>
                    <a:pt x="29587" y="8370"/>
                    <a:pt x="29733" y="8349"/>
                    <a:pt x="29901" y="8349"/>
                  </a:cubicBezTo>
                  <a:cubicBezTo>
                    <a:pt x="29399" y="7052"/>
                    <a:pt x="29064" y="5775"/>
                    <a:pt x="27767" y="5064"/>
                  </a:cubicBezTo>
                  <a:cubicBezTo>
                    <a:pt x="27495" y="5357"/>
                    <a:pt x="27118" y="5462"/>
                    <a:pt x="26679" y="5462"/>
                  </a:cubicBezTo>
                  <a:cubicBezTo>
                    <a:pt x="26386" y="5148"/>
                    <a:pt x="26155" y="4813"/>
                    <a:pt x="25842" y="4583"/>
                  </a:cubicBezTo>
                  <a:cubicBezTo>
                    <a:pt x="25465" y="4269"/>
                    <a:pt x="25088" y="3997"/>
                    <a:pt x="24837" y="3578"/>
                  </a:cubicBezTo>
                  <a:cubicBezTo>
                    <a:pt x="24712" y="3348"/>
                    <a:pt x="24461" y="3244"/>
                    <a:pt x="24189" y="3139"/>
                  </a:cubicBezTo>
                  <a:cubicBezTo>
                    <a:pt x="23833" y="3013"/>
                    <a:pt x="23477" y="2846"/>
                    <a:pt x="23205" y="2532"/>
                  </a:cubicBezTo>
                  <a:cubicBezTo>
                    <a:pt x="23017" y="2344"/>
                    <a:pt x="22745" y="2239"/>
                    <a:pt x="22515" y="2093"/>
                  </a:cubicBezTo>
                  <a:cubicBezTo>
                    <a:pt x="22305" y="1967"/>
                    <a:pt x="22075" y="1884"/>
                    <a:pt x="21887" y="1716"/>
                  </a:cubicBezTo>
                  <a:cubicBezTo>
                    <a:pt x="21531" y="1360"/>
                    <a:pt x="21113" y="1235"/>
                    <a:pt x="20611" y="1088"/>
                  </a:cubicBezTo>
                  <a:cubicBezTo>
                    <a:pt x="19481" y="816"/>
                    <a:pt x="18309" y="565"/>
                    <a:pt x="17242" y="105"/>
                  </a:cubicBezTo>
                  <a:cubicBezTo>
                    <a:pt x="17012" y="0"/>
                    <a:pt x="16719" y="0"/>
                    <a:pt x="16447" y="0"/>
                  </a:cubicBezTo>
                  <a:lnTo>
                    <a:pt x="11300" y="0"/>
                  </a:lnTo>
                  <a:cubicBezTo>
                    <a:pt x="11049" y="0"/>
                    <a:pt x="10756" y="21"/>
                    <a:pt x="10484" y="42"/>
                  </a:cubicBezTo>
                  <a:cubicBezTo>
                    <a:pt x="9479" y="210"/>
                    <a:pt x="8475" y="419"/>
                    <a:pt x="7450" y="565"/>
                  </a:cubicBezTo>
                  <a:cubicBezTo>
                    <a:pt x="6048" y="754"/>
                    <a:pt x="4751" y="1360"/>
                    <a:pt x="3432" y="1884"/>
                  </a:cubicBezTo>
                  <a:cubicBezTo>
                    <a:pt x="3265" y="2595"/>
                    <a:pt x="3014" y="3223"/>
                    <a:pt x="2575" y="3767"/>
                  </a:cubicBezTo>
                  <a:cubicBezTo>
                    <a:pt x="1884" y="4604"/>
                    <a:pt x="1424" y="5587"/>
                    <a:pt x="838" y="6508"/>
                  </a:cubicBezTo>
                  <a:cubicBezTo>
                    <a:pt x="419" y="7198"/>
                    <a:pt x="231" y="7930"/>
                    <a:pt x="1" y="8767"/>
                  </a:cubicBezTo>
                  <a:cubicBezTo>
                    <a:pt x="273" y="8684"/>
                    <a:pt x="503" y="8684"/>
                    <a:pt x="650" y="8579"/>
                  </a:cubicBezTo>
                  <a:cubicBezTo>
                    <a:pt x="1319" y="8161"/>
                    <a:pt x="1989" y="7993"/>
                    <a:pt x="2700" y="78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3;p37"/>
            <p:cNvSpPr/>
            <p:nvPr/>
          </p:nvSpPr>
          <p:spPr>
            <a:xfrm>
              <a:off x="-1461025" y="2493025"/>
              <a:ext cx="621975" cy="109875"/>
            </a:xfrm>
            <a:custGeom>
              <a:avLst/>
              <a:gdLst/>
              <a:ahLst/>
              <a:cxnLst/>
              <a:rect l="l" t="t" r="r" b="b"/>
              <a:pathLst>
                <a:path w="24879" h="4395" extrusionOk="0">
                  <a:moveTo>
                    <a:pt x="24000" y="1779"/>
                  </a:moveTo>
                  <a:cubicBezTo>
                    <a:pt x="22765" y="1402"/>
                    <a:pt x="21636" y="879"/>
                    <a:pt x="20401" y="753"/>
                  </a:cubicBezTo>
                  <a:cubicBezTo>
                    <a:pt x="19439" y="649"/>
                    <a:pt x="18497" y="523"/>
                    <a:pt x="17555" y="356"/>
                  </a:cubicBezTo>
                  <a:cubicBezTo>
                    <a:pt x="16363" y="188"/>
                    <a:pt x="15170" y="84"/>
                    <a:pt x="13977" y="105"/>
                  </a:cubicBezTo>
                  <a:cubicBezTo>
                    <a:pt x="12910" y="126"/>
                    <a:pt x="11822" y="105"/>
                    <a:pt x="10734" y="105"/>
                  </a:cubicBezTo>
                  <a:cubicBezTo>
                    <a:pt x="9249" y="0"/>
                    <a:pt x="7826" y="42"/>
                    <a:pt x="6319" y="209"/>
                  </a:cubicBezTo>
                  <a:cubicBezTo>
                    <a:pt x="5629" y="293"/>
                    <a:pt x="4980" y="419"/>
                    <a:pt x="4353" y="649"/>
                  </a:cubicBezTo>
                  <a:cubicBezTo>
                    <a:pt x="3662" y="921"/>
                    <a:pt x="3369" y="1088"/>
                    <a:pt x="3034" y="1758"/>
                  </a:cubicBezTo>
                  <a:cubicBezTo>
                    <a:pt x="2993" y="1821"/>
                    <a:pt x="3097" y="1967"/>
                    <a:pt x="3181" y="1883"/>
                  </a:cubicBezTo>
                  <a:cubicBezTo>
                    <a:pt x="4332" y="1151"/>
                    <a:pt x="6026" y="1339"/>
                    <a:pt x="7366" y="1256"/>
                  </a:cubicBezTo>
                  <a:cubicBezTo>
                    <a:pt x="8726" y="1172"/>
                    <a:pt x="10086" y="1297"/>
                    <a:pt x="11446" y="1402"/>
                  </a:cubicBezTo>
                  <a:cubicBezTo>
                    <a:pt x="12387" y="1486"/>
                    <a:pt x="13266" y="1695"/>
                    <a:pt x="14187" y="1883"/>
                  </a:cubicBezTo>
                  <a:cubicBezTo>
                    <a:pt x="13057" y="1800"/>
                    <a:pt x="11927" y="1695"/>
                    <a:pt x="10818" y="1611"/>
                  </a:cubicBezTo>
                  <a:cubicBezTo>
                    <a:pt x="9186" y="1507"/>
                    <a:pt x="7575" y="1381"/>
                    <a:pt x="5943" y="1695"/>
                  </a:cubicBezTo>
                  <a:cubicBezTo>
                    <a:pt x="5692" y="1758"/>
                    <a:pt x="5399" y="1758"/>
                    <a:pt x="5127" y="1758"/>
                  </a:cubicBezTo>
                  <a:cubicBezTo>
                    <a:pt x="3537" y="1674"/>
                    <a:pt x="2051" y="2134"/>
                    <a:pt x="524" y="2511"/>
                  </a:cubicBezTo>
                  <a:cubicBezTo>
                    <a:pt x="377" y="2532"/>
                    <a:pt x="252" y="2657"/>
                    <a:pt x="0" y="2804"/>
                  </a:cubicBezTo>
                  <a:cubicBezTo>
                    <a:pt x="210" y="2909"/>
                    <a:pt x="314" y="2971"/>
                    <a:pt x="419" y="2971"/>
                  </a:cubicBezTo>
                  <a:cubicBezTo>
                    <a:pt x="670" y="2950"/>
                    <a:pt x="900" y="2929"/>
                    <a:pt x="1130" y="2825"/>
                  </a:cubicBezTo>
                  <a:cubicBezTo>
                    <a:pt x="1528" y="2657"/>
                    <a:pt x="1946" y="2616"/>
                    <a:pt x="2365" y="2616"/>
                  </a:cubicBezTo>
                  <a:cubicBezTo>
                    <a:pt x="5796" y="2595"/>
                    <a:pt x="9228" y="2532"/>
                    <a:pt x="12680" y="2511"/>
                  </a:cubicBezTo>
                  <a:cubicBezTo>
                    <a:pt x="13350" y="2511"/>
                    <a:pt x="14061" y="2532"/>
                    <a:pt x="14731" y="2637"/>
                  </a:cubicBezTo>
                  <a:cubicBezTo>
                    <a:pt x="15589" y="2762"/>
                    <a:pt x="16467" y="2825"/>
                    <a:pt x="17346" y="2804"/>
                  </a:cubicBezTo>
                  <a:cubicBezTo>
                    <a:pt x="17576" y="2804"/>
                    <a:pt x="17848" y="2804"/>
                    <a:pt x="18079" y="2825"/>
                  </a:cubicBezTo>
                  <a:cubicBezTo>
                    <a:pt x="20150" y="3181"/>
                    <a:pt x="22242" y="3536"/>
                    <a:pt x="24230" y="4206"/>
                  </a:cubicBezTo>
                  <a:cubicBezTo>
                    <a:pt x="24418" y="4269"/>
                    <a:pt x="24628" y="4310"/>
                    <a:pt x="24879" y="4394"/>
                  </a:cubicBezTo>
                  <a:cubicBezTo>
                    <a:pt x="24669" y="3432"/>
                    <a:pt x="24125" y="2657"/>
                    <a:pt x="24000" y="1779"/>
                  </a:cubicBezTo>
                  <a:close/>
                  <a:moveTo>
                    <a:pt x="23100" y="3369"/>
                  </a:moveTo>
                  <a:cubicBezTo>
                    <a:pt x="23037" y="3453"/>
                    <a:pt x="22828" y="3536"/>
                    <a:pt x="22724" y="3494"/>
                  </a:cubicBezTo>
                  <a:cubicBezTo>
                    <a:pt x="22200" y="3369"/>
                    <a:pt x="21698" y="3181"/>
                    <a:pt x="21175" y="3055"/>
                  </a:cubicBezTo>
                  <a:cubicBezTo>
                    <a:pt x="20464" y="2867"/>
                    <a:pt x="19752" y="2699"/>
                    <a:pt x="19020" y="2553"/>
                  </a:cubicBezTo>
                  <a:cubicBezTo>
                    <a:pt x="19229" y="2532"/>
                    <a:pt x="19439" y="2511"/>
                    <a:pt x="19627" y="2406"/>
                  </a:cubicBezTo>
                  <a:cubicBezTo>
                    <a:pt x="19836" y="2302"/>
                    <a:pt x="19878" y="2009"/>
                    <a:pt x="19773" y="1821"/>
                  </a:cubicBezTo>
                  <a:cubicBezTo>
                    <a:pt x="20694" y="2030"/>
                    <a:pt x="21615" y="2302"/>
                    <a:pt x="22535" y="2595"/>
                  </a:cubicBezTo>
                  <a:cubicBezTo>
                    <a:pt x="22724" y="2637"/>
                    <a:pt x="22891" y="2762"/>
                    <a:pt x="23058" y="2909"/>
                  </a:cubicBezTo>
                  <a:cubicBezTo>
                    <a:pt x="23184" y="3013"/>
                    <a:pt x="23247" y="3243"/>
                    <a:pt x="23100" y="33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4;p37"/>
            <p:cNvSpPr/>
            <p:nvPr/>
          </p:nvSpPr>
          <p:spPr>
            <a:xfrm>
              <a:off x="-2009750" y="2479425"/>
              <a:ext cx="9450" cy="1075"/>
            </a:xfrm>
            <a:custGeom>
              <a:avLst/>
              <a:gdLst/>
              <a:ahLst/>
              <a:cxnLst/>
              <a:rect l="l" t="t" r="r" b="b"/>
              <a:pathLst>
                <a:path w="378" h="43" extrusionOk="0">
                  <a:moveTo>
                    <a:pt x="1" y="42"/>
                  </a:moveTo>
                  <a:lnTo>
                    <a:pt x="377" y="42"/>
                  </a:lnTo>
                  <a:lnTo>
                    <a:pt x="37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5;p37"/>
            <p:cNvSpPr/>
            <p:nvPr/>
          </p:nvSpPr>
          <p:spPr>
            <a:xfrm>
              <a:off x="-2285950" y="2359100"/>
              <a:ext cx="1445325" cy="228100"/>
            </a:xfrm>
            <a:custGeom>
              <a:avLst/>
              <a:gdLst/>
              <a:ahLst/>
              <a:cxnLst/>
              <a:rect l="l" t="t" r="r" b="b"/>
              <a:pathLst>
                <a:path w="57813" h="9124" extrusionOk="0">
                  <a:moveTo>
                    <a:pt x="32746" y="7261"/>
                  </a:moveTo>
                  <a:lnTo>
                    <a:pt x="32956" y="7261"/>
                  </a:lnTo>
                  <a:cubicBezTo>
                    <a:pt x="33793" y="7031"/>
                    <a:pt x="34630" y="6759"/>
                    <a:pt x="35404" y="6341"/>
                  </a:cubicBezTo>
                  <a:cubicBezTo>
                    <a:pt x="35759" y="6173"/>
                    <a:pt x="36115" y="6027"/>
                    <a:pt x="36492" y="5901"/>
                  </a:cubicBezTo>
                  <a:cubicBezTo>
                    <a:pt x="38187" y="5294"/>
                    <a:pt x="39965" y="4960"/>
                    <a:pt x="41764" y="4750"/>
                  </a:cubicBezTo>
                  <a:cubicBezTo>
                    <a:pt x="42706" y="4646"/>
                    <a:pt x="43710" y="4625"/>
                    <a:pt x="44652" y="4646"/>
                  </a:cubicBezTo>
                  <a:cubicBezTo>
                    <a:pt x="46263" y="4646"/>
                    <a:pt x="47895" y="4541"/>
                    <a:pt x="49506" y="4750"/>
                  </a:cubicBezTo>
                  <a:cubicBezTo>
                    <a:pt x="50092" y="4834"/>
                    <a:pt x="50636" y="4876"/>
                    <a:pt x="51222" y="4960"/>
                  </a:cubicBezTo>
                  <a:cubicBezTo>
                    <a:pt x="53168" y="5169"/>
                    <a:pt x="55093" y="5504"/>
                    <a:pt x="56913" y="6236"/>
                  </a:cubicBezTo>
                  <a:cubicBezTo>
                    <a:pt x="57185" y="6341"/>
                    <a:pt x="57457" y="6424"/>
                    <a:pt x="57813" y="6529"/>
                  </a:cubicBezTo>
                  <a:cubicBezTo>
                    <a:pt x="57813" y="6382"/>
                    <a:pt x="57813" y="6278"/>
                    <a:pt x="57771" y="6215"/>
                  </a:cubicBezTo>
                  <a:cubicBezTo>
                    <a:pt x="57520" y="5776"/>
                    <a:pt x="57248" y="5336"/>
                    <a:pt x="56976" y="4918"/>
                  </a:cubicBezTo>
                  <a:cubicBezTo>
                    <a:pt x="56474" y="4144"/>
                    <a:pt x="55930" y="3453"/>
                    <a:pt x="55449" y="2658"/>
                  </a:cubicBezTo>
                  <a:cubicBezTo>
                    <a:pt x="55239" y="2323"/>
                    <a:pt x="55009" y="2114"/>
                    <a:pt x="54674" y="1988"/>
                  </a:cubicBezTo>
                  <a:cubicBezTo>
                    <a:pt x="53733" y="1612"/>
                    <a:pt x="52770" y="1193"/>
                    <a:pt x="51808" y="859"/>
                  </a:cubicBezTo>
                  <a:cubicBezTo>
                    <a:pt x="50552" y="419"/>
                    <a:pt x="49255" y="147"/>
                    <a:pt x="47916" y="126"/>
                  </a:cubicBezTo>
                  <a:cubicBezTo>
                    <a:pt x="45928" y="105"/>
                    <a:pt x="43941" y="1"/>
                    <a:pt x="41953" y="273"/>
                  </a:cubicBezTo>
                  <a:cubicBezTo>
                    <a:pt x="40572" y="482"/>
                    <a:pt x="39128" y="566"/>
                    <a:pt x="37768" y="1005"/>
                  </a:cubicBezTo>
                  <a:cubicBezTo>
                    <a:pt x="37412" y="1152"/>
                    <a:pt x="37015" y="1214"/>
                    <a:pt x="36617" y="1277"/>
                  </a:cubicBezTo>
                  <a:cubicBezTo>
                    <a:pt x="35885" y="1361"/>
                    <a:pt x="35215" y="1591"/>
                    <a:pt x="34546" y="1884"/>
                  </a:cubicBezTo>
                  <a:cubicBezTo>
                    <a:pt x="34190" y="2030"/>
                    <a:pt x="33814" y="2198"/>
                    <a:pt x="33458" y="2302"/>
                  </a:cubicBezTo>
                  <a:cubicBezTo>
                    <a:pt x="32809" y="2470"/>
                    <a:pt x="32286" y="2888"/>
                    <a:pt x="31721" y="3244"/>
                  </a:cubicBezTo>
                  <a:cubicBezTo>
                    <a:pt x="31365" y="3474"/>
                    <a:pt x="31198" y="3809"/>
                    <a:pt x="31261" y="4227"/>
                  </a:cubicBezTo>
                  <a:cubicBezTo>
                    <a:pt x="31303" y="4604"/>
                    <a:pt x="31386" y="4939"/>
                    <a:pt x="31512" y="5273"/>
                  </a:cubicBezTo>
                  <a:cubicBezTo>
                    <a:pt x="31700" y="5713"/>
                    <a:pt x="31909" y="6173"/>
                    <a:pt x="32119" y="6592"/>
                  </a:cubicBezTo>
                  <a:cubicBezTo>
                    <a:pt x="32223" y="6759"/>
                    <a:pt x="32349" y="6947"/>
                    <a:pt x="32453" y="7136"/>
                  </a:cubicBezTo>
                  <a:cubicBezTo>
                    <a:pt x="31679" y="6634"/>
                    <a:pt x="30759" y="6445"/>
                    <a:pt x="29838" y="6278"/>
                  </a:cubicBezTo>
                  <a:cubicBezTo>
                    <a:pt x="28562" y="5985"/>
                    <a:pt x="27264" y="5797"/>
                    <a:pt x="25946" y="5671"/>
                  </a:cubicBezTo>
                  <a:cubicBezTo>
                    <a:pt x="24879" y="5566"/>
                    <a:pt x="23770" y="5483"/>
                    <a:pt x="22682" y="5462"/>
                  </a:cubicBezTo>
                  <a:cubicBezTo>
                    <a:pt x="20883" y="5273"/>
                    <a:pt x="19041" y="5169"/>
                    <a:pt x="17242" y="5085"/>
                  </a:cubicBezTo>
                  <a:cubicBezTo>
                    <a:pt x="15882" y="5043"/>
                    <a:pt x="14543" y="5064"/>
                    <a:pt x="13183" y="5064"/>
                  </a:cubicBezTo>
                  <a:cubicBezTo>
                    <a:pt x="11781" y="5043"/>
                    <a:pt x="10316" y="4918"/>
                    <a:pt x="8914" y="5085"/>
                  </a:cubicBezTo>
                  <a:cubicBezTo>
                    <a:pt x="7910" y="5232"/>
                    <a:pt x="6885" y="5399"/>
                    <a:pt x="5860" y="5608"/>
                  </a:cubicBezTo>
                  <a:cubicBezTo>
                    <a:pt x="5316" y="5692"/>
                    <a:pt x="4730" y="5776"/>
                    <a:pt x="4186" y="5901"/>
                  </a:cubicBezTo>
                  <a:cubicBezTo>
                    <a:pt x="3349" y="6090"/>
                    <a:pt x="2575" y="6403"/>
                    <a:pt x="1779" y="6717"/>
                  </a:cubicBezTo>
                  <a:cubicBezTo>
                    <a:pt x="1256" y="6926"/>
                    <a:pt x="524" y="7157"/>
                    <a:pt x="189" y="7659"/>
                  </a:cubicBezTo>
                  <a:cubicBezTo>
                    <a:pt x="1" y="7910"/>
                    <a:pt x="294" y="8224"/>
                    <a:pt x="587" y="8161"/>
                  </a:cubicBezTo>
                  <a:cubicBezTo>
                    <a:pt x="943" y="8077"/>
                    <a:pt x="1319" y="7952"/>
                    <a:pt x="1654" y="7847"/>
                  </a:cubicBezTo>
                  <a:cubicBezTo>
                    <a:pt x="2198" y="7868"/>
                    <a:pt x="2721" y="7742"/>
                    <a:pt x="3265" y="7575"/>
                  </a:cubicBezTo>
                  <a:cubicBezTo>
                    <a:pt x="2700" y="7805"/>
                    <a:pt x="2114" y="8056"/>
                    <a:pt x="1528" y="8224"/>
                  </a:cubicBezTo>
                  <a:cubicBezTo>
                    <a:pt x="1466" y="8224"/>
                    <a:pt x="1424" y="8224"/>
                    <a:pt x="1361" y="8266"/>
                  </a:cubicBezTo>
                  <a:cubicBezTo>
                    <a:pt x="1277" y="8286"/>
                    <a:pt x="1215" y="8307"/>
                    <a:pt x="1152" y="8328"/>
                  </a:cubicBezTo>
                  <a:cubicBezTo>
                    <a:pt x="754" y="8496"/>
                    <a:pt x="817" y="9061"/>
                    <a:pt x="1256" y="9061"/>
                  </a:cubicBezTo>
                  <a:cubicBezTo>
                    <a:pt x="2407" y="9123"/>
                    <a:pt x="3621" y="8496"/>
                    <a:pt x="4709" y="8161"/>
                  </a:cubicBezTo>
                  <a:cubicBezTo>
                    <a:pt x="5985" y="7763"/>
                    <a:pt x="7324" y="7554"/>
                    <a:pt x="8642" y="7345"/>
                  </a:cubicBezTo>
                  <a:cubicBezTo>
                    <a:pt x="10023" y="7136"/>
                    <a:pt x="11404" y="6843"/>
                    <a:pt x="12827" y="6696"/>
                  </a:cubicBezTo>
                  <a:cubicBezTo>
                    <a:pt x="14187" y="6529"/>
                    <a:pt x="15568" y="6613"/>
                    <a:pt x="16949" y="6613"/>
                  </a:cubicBezTo>
                  <a:cubicBezTo>
                    <a:pt x="18393" y="6613"/>
                    <a:pt x="19837" y="6613"/>
                    <a:pt x="21259" y="6634"/>
                  </a:cubicBezTo>
                  <a:cubicBezTo>
                    <a:pt x="22410" y="6738"/>
                    <a:pt x="23540" y="6843"/>
                    <a:pt x="24691" y="6968"/>
                  </a:cubicBezTo>
                  <a:cubicBezTo>
                    <a:pt x="26051" y="7136"/>
                    <a:pt x="27202" y="7491"/>
                    <a:pt x="28478" y="7952"/>
                  </a:cubicBezTo>
                  <a:cubicBezTo>
                    <a:pt x="29064" y="8119"/>
                    <a:pt x="29671" y="8224"/>
                    <a:pt x="30236" y="8328"/>
                  </a:cubicBezTo>
                  <a:cubicBezTo>
                    <a:pt x="30780" y="8433"/>
                    <a:pt x="31303" y="8642"/>
                    <a:pt x="31889" y="8705"/>
                  </a:cubicBezTo>
                  <a:cubicBezTo>
                    <a:pt x="32181" y="8726"/>
                    <a:pt x="32349" y="8600"/>
                    <a:pt x="32453" y="8412"/>
                  </a:cubicBezTo>
                  <a:cubicBezTo>
                    <a:pt x="32935" y="8328"/>
                    <a:pt x="33270" y="7680"/>
                    <a:pt x="32746" y="72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6;p37"/>
            <p:cNvSpPr/>
            <p:nvPr/>
          </p:nvSpPr>
          <p:spPr>
            <a:xfrm>
              <a:off x="-1738275" y="928450"/>
              <a:ext cx="1032625" cy="640825"/>
            </a:xfrm>
            <a:custGeom>
              <a:avLst/>
              <a:gdLst/>
              <a:ahLst/>
              <a:cxnLst/>
              <a:rect l="l" t="t" r="r" b="b"/>
              <a:pathLst>
                <a:path w="41305" h="25633" extrusionOk="0">
                  <a:moveTo>
                    <a:pt x="27181" y="17995"/>
                  </a:moveTo>
                  <a:cubicBezTo>
                    <a:pt x="26595" y="18372"/>
                    <a:pt x="26407" y="18978"/>
                    <a:pt x="26114" y="19481"/>
                  </a:cubicBezTo>
                  <a:cubicBezTo>
                    <a:pt x="25904" y="19564"/>
                    <a:pt x="25695" y="19627"/>
                    <a:pt x="25528" y="19732"/>
                  </a:cubicBezTo>
                  <a:cubicBezTo>
                    <a:pt x="25402" y="19836"/>
                    <a:pt x="25277" y="19983"/>
                    <a:pt x="25172" y="20108"/>
                  </a:cubicBezTo>
                  <a:cubicBezTo>
                    <a:pt x="24963" y="20422"/>
                    <a:pt x="24775" y="20778"/>
                    <a:pt x="24544" y="21071"/>
                  </a:cubicBezTo>
                  <a:cubicBezTo>
                    <a:pt x="24126" y="21594"/>
                    <a:pt x="23561" y="21740"/>
                    <a:pt x="22912" y="21573"/>
                  </a:cubicBezTo>
                  <a:cubicBezTo>
                    <a:pt x="21866" y="21217"/>
                    <a:pt x="20987" y="20694"/>
                    <a:pt x="20674" y="19564"/>
                  </a:cubicBezTo>
                  <a:cubicBezTo>
                    <a:pt x="20611" y="19376"/>
                    <a:pt x="20548" y="19209"/>
                    <a:pt x="20443" y="19062"/>
                  </a:cubicBezTo>
                  <a:cubicBezTo>
                    <a:pt x="20067" y="18623"/>
                    <a:pt x="20025" y="18100"/>
                    <a:pt x="20025" y="17535"/>
                  </a:cubicBezTo>
                  <a:cubicBezTo>
                    <a:pt x="20025" y="17012"/>
                    <a:pt x="20025" y="16509"/>
                    <a:pt x="19983" y="15986"/>
                  </a:cubicBezTo>
                  <a:cubicBezTo>
                    <a:pt x="19962" y="15610"/>
                    <a:pt x="19565" y="15421"/>
                    <a:pt x="19293" y="15693"/>
                  </a:cubicBezTo>
                  <a:cubicBezTo>
                    <a:pt x="18728" y="16154"/>
                    <a:pt x="18079" y="16488"/>
                    <a:pt x="17577" y="16991"/>
                  </a:cubicBezTo>
                  <a:cubicBezTo>
                    <a:pt x="17096" y="17493"/>
                    <a:pt x="16531" y="17911"/>
                    <a:pt x="15966" y="18267"/>
                  </a:cubicBezTo>
                  <a:cubicBezTo>
                    <a:pt x="15589" y="18518"/>
                    <a:pt x="15150" y="18413"/>
                    <a:pt x="14731" y="18330"/>
                  </a:cubicBezTo>
                  <a:cubicBezTo>
                    <a:pt x="14585" y="18309"/>
                    <a:pt x="14417" y="18162"/>
                    <a:pt x="14271" y="18079"/>
                  </a:cubicBezTo>
                  <a:cubicBezTo>
                    <a:pt x="14062" y="17158"/>
                    <a:pt x="14083" y="15777"/>
                    <a:pt x="14334" y="14940"/>
                  </a:cubicBezTo>
                  <a:cubicBezTo>
                    <a:pt x="14438" y="14584"/>
                    <a:pt x="14522" y="14187"/>
                    <a:pt x="14585" y="13789"/>
                  </a:cubicBezTo>
                  <a:cubicBezTo>
                    <a:pt x="14606" y="13664"/>
                    <a:pt x="14543" y="13517"/>
                    <a:pt x="14522" y="13350"/>
                  </a:cubicBezTo>
                  <a:cubicBezTo>
                    <a:pt x="14480" y="13141"/>
                    <a:pt x="14187" y="13036"/>
                    <a:pt x="13999" y="13141"/>
                  </a:cubicBezTo>
                  <a:cubicBezTo>
                    <a:pt x="13811" y="13245"/>
                    <a:pt x="13664" y="13413"/>
                    <a:pt x="13497" y="13538"/>
                  </a:cubicBezTo>
                  <a:cubicBezTo>
                    <a:pt x="12974" y="14061"/>
                    <a:pt x="12492" y="14563"/>
                    <a:pt x="11865" y="14919"/>
                  </a:cubicBezTo>
                  <a:cubicBezTo>
                    <a:pt x="11593" y="15087"/>
                    <a:pt x="11404" y="15317"/>
                    <a:pt x="11174" y="15526"/>
                  </a:cubicBezTo>
                  <a:cubicBezTo>
                    <a:pt x="10400" y="16237"/>
                    <a:pt x="9521" y="16802"/>
                    <a:pt x="8580" y="17325"/>
                  </a:cubicBezTo>
                  <a:cubicBezTo>
                    <a:pt x="8140" y="17597"/>
                    <a:pt x="7680" y="17597"/>
                    <a:pt x="7199" y="17576"/>
                  </a:cubicBezTo>
                  <a:cubicBezTo>
                    <a:pt x="6759" y="17514"/>
                    <a:pt x="6571" y="17325"/>
                    <a:pt x="6550" y="16865"/>
                  </a:cubicBezTo>
                  <a:cubicBezTo>
                    <a:pt x="6529" y="16112"/>
                    <a:pt x="6655" y="15380"/>
                    <a:pt x="7094" y="14710"/>
                  </a:cubicBezTo>
                  <a:cubicBezTo>
                    <a:pt x="7638" y="13957"/>
                    <a:pt x="8057" y="13120"/>
                    <a:pt x="8726" y="12450"/>
                  </a:cubicBezTo>
                  <a:cubicBezTo>
                    <a:pt x="8894" y="12241"/>
                    <a:pt x="8998" y="11927"/>
                    <a:pt x="9103" y="11655"/>
                  </a:cubicBezTo>
                  <a:cubicBezTo>
                    <a:pt x="9186" y="11425"/>
                    <a:pt x="8935" y="11153"/>
                    <a:pt x="8684" y="11216"/>
                  </a:cubicBezTo>
                  <a:cubicBezTo>
                    <a:pt x="8454" y="11258"/>
                    <a:pt x="8224" y="11341"/>
                    <a:pt x="8015" y="11446"/>
                  </a:cubicBezTo>
                  <a:cubicBezTo>
                    <a:pt x="6529" y="12178"/>
                    <a:pt x="5064" y="12931"/>
                    <a:pt x="3600" y="13706"/>
                  </a:cubicBezTo>
                  <a:cubicBezTo>
                    <a:pt x="3140" y="13936"/>
                    <a:pt x="2721" y="14082"/>
                    <a:pt x="2240" y="14061"/>
                  </a:cubicBezTo>
                  <a:cubicBezTo>
                    <a:pt x="1675" y="14040"/>
                    <a:pt x="1152" y="14061"/>
                    <a:pt x="608" y="14040"/>
                  </a:cubicBezTo>
                  <a:cubicBezTo>
                    <a:pt x="189" y="14019"/>
                    <a:pt x="64" y="13831"/>
                    <a:pt x="43" y="13392"/>
                  </a:cubicBezTo>
                  <a:cubicBezTo>
                    <a:pt x="1" y="13036"/>
                    <a:pt x="147" y="12785"/>
                    <a:pt x="315" y="12471"/>
                  </a:cubicBezTo>
                  <a:cubicBezTo>
                    <a:pt x="943" y="11446"/>
                    <a:pt x="1863" y="10797"/>
                    <a:pt x="2868" y="10211"/>
                  </a:cubicBezTo>
                  <a:cubicBezTo>
                    <a:pt x="3725" y="9730"/>
                    <a:pt x="4646" y="9521"/>
                    <a:pt x="5609" y="9458"/>
                  </a:cubicBezTo>
                  <a:cubicBezTo>
                    <a:pt x="6006" y="9437"/>
                    <a:pt x="6383" y="9416"/>
                    <a:pt x="6759" y="9333"/>
                  </a:cubicBezTo>
                  <a:cubicBezTo>
                    <a:pt x="7010" y="9270"/>
                    <a:pt x="7073" y="9102"/>
                    <a:pt x="6948" y="8830"/>
                  </a:cubicBezTo>
                  <a:cubicBezTo>
                    <a:pt x="6173" y="8809"/>
                    <a:pt x="5420" y="8747"/>
                    <a:pt x="4646" y="8726"/>
                  </a:cubicBezTo>
                  <a:cubicBezTo>
                    <a:pt x="4248" y="8726"/>
                    <a:pt x="3935" y="8579"/>
                    <a:pt x="3767" y="8203"/>
                  </a:cubicBezTo>
                  <a:cubicBezTo>
                    <a:pt x="3725" y="8098"/>
                    <a:pt x="3663" y="7973"/>
                    <a:pt x="3600" y="7889"/>
                  </a:cubicBezTo>
                  <a:cubicBezTo>
                    <a:pt x="2805" y="7157"/>
                    <a:pt x="2930" y="6194"/>
                    <a:pt x="3035" y="5273"/>
                  </a:cubicBezTo>
                  <a:cubicBezTo>
                    <a:pt x="3098" y="4708"/>
                    <a:pt x="3391" y="4185"/>
                    <a:pt x="3914" y="3830"/>
                  </a:cubicBezTo>
                  <a:cubicBezTo>
                    <a:pt x="4039" y="3767"/>
                    <a:pt x="4165" y="3662"/>
                    <a:pt x="4248" y="3558"/>
                  </a:cubicBezTo>
                  <a:cubicBezTo>
                    <a:pt x="4772" y="2993"/>
                    <a:pt x="5441" y="2951"/>
                    <a:pt x="6173" y="2993"/>
                  </a:cubicBezTo>
                  <a:cubicBezTo>
                    <a:pt x="6278" y="2993"/>
                    <a:pt x="6445" y="3035"/>
                    <a:pt x="6529" y="3076"/>
                  </a:cubicBezTo>
                  <a:cubicBezTo>
                    <a:pt x="7052" y="3411"/>
                    <a:pt x="7701" y="3558"/>
                    <a:pt x="8161" y="3997"/>
                  </a:cubicBezTo>
                  <a:cubicBezTo>
                    <a:pt x="8245" y="4039"/>
                    <a:pt x="8308" y="4123"/>
                    <a:pt x="8370" y="4144"/>
                  </a:cubicBezTo>
                  <a:cubicBezTo>
                    <a:pt x="8873" y="4311"/>
                    <a:pt x="9291" y="4541"/>
                    <a:pt x="9605" y="5022"/>
                  </a:cubicBezTo>
                  <a:cubicBezTo>
                    <a:pt x="9730" y="4918"/>
                    <a:pt x="9814" y="4855"/>
                    <a:pt x="9940" y="4771"/>
                  </a:cubicBezTo>
                  <a:cubicBezTo>
                    <a:pt x="9689" y="4562"/>
                    <a:pt x="9458" y="4395"/>
                    <a:pt x="9270" y="4185"/>
                  </a:cubicBezTo>
                  <a:cubicBezTo>
                    <a:pt x="9082" y="3976"/>
                    <a:pt x="8977" y="3704"/>
                    <a:pt x="8852" y="3495"/>
                  </a:cubicBezTo>
                  <a:cubicBezTo>
                    <a:pt x="8684" y="3286"/>
                    <a:pt x="8663" y="3055"/>
                    <a:pt x="8663" y="2825"/>
                  </a:cubicBezTo>
                  <a:cubicBezTo>
                    <a:pt x="8663" y="2616"/>
                    <a:pt x="8684" y="2407"/>
                    <a:pt x="8663" y="2198"/>
                  </a:cubicBezTo>
                  <a:cubicBezTo>
                    <a:pt x="8538" y="1361"/>
                    <a:pt x="9166" y="440"/>
                    <a:pt x="10086" y="126"/>
                  </a:cubicBezTo>
                  <a:cubicBezTo>
                    <a:pt x="10421" y="1"/>
                    <a:pt x="10735" y="22"/>
                    <a:pt x="10986" y="252"/>
                  </a:cubicBezTo>
                  <a:cubicBezTo>
                    <a:pt x="11279" y="524"/>
                    <a:pt x="11593" y="775"/>
                    <a:pt x="11802" y="1089"/>
                  </a:cubicBezTo>
                  <a:cubicBezTo>
                    <a:pt x="12513" y="2051"/>
                    <a:pt x="13162" y="3076"/>
                    <a:pt x="13559" y="4227"/>
                  </a:cubicBezTo>
                  <a:cubicBezTo>
                    <a:pt x="13601" y="4353"/>
                    <a:pt x="13685" y="4520"/>
                    <a:pt x="13769" y="4625"/>
                  </a:cubicBezTo>
                  <a:cubicBezTo>
                    <a:pt x="14020" y="4939"/>
                    <a:pt x="14313" y="4960"/>
                    <a:pt x="14627" y="4708"/>
                  </a:cubicBezTo>
                  <a:cubicBezTo>
                    <a:pt x="14940" y="4436"/>
                    <a:pt x="15171" y="4144"/>
                    <a:pt x="15317" y="3767"/>
                  </a:cubicBezTo>
                  <a:cubicBezTo>
                    <a:pt x="15464" y="3181"/>
                    <a:pt x="15798" y="2742"/>
                    <a:pt x="16217" y="2323"/>
                  </a:cubicBezTo>
                  <a:lnTo>
                    <a:pt x="17242" y="1298"/>
                  </a:lnTo>
                  <a:cubicBezTo>
                    <a:pt x="17891" y="649"/>
                    <a:pt x="18623" y="273"/>
                    <a:pt x="19606" y="335"/>
                  </a:cubicBezTo>
                  <a:cubicBezTo>
                    <a:pt x="20150" y="356"/>
                    <a:pt x="20674" y="356"/>
                    <a:pt x="21218" y="335"/>
                  </a:cubicBezTo>
                  <a:cubicBezTo>
                    <a:pt x="21552" y="335"/>
                    <a:pt x="21866" y="419"/>
                    <a:pt x="22159" y="628"/>
                  </a:cubicBezTo>
                  <a:cubicBezTo>
                    <a:pt x="22473" y="859"/>
                    <a:pt x="22808" y="1047"/>
                    <a:pt x="23122" y="1277"/>
                  </a:cubicBezTo>
                  <a:cubicBezTo>
                    <a:pt x="23938" y="1926"/>
                    <a:pt x="24461" y="2742"/>
                    <a:pt x="24377" y="3830"/>
                  </a:cubicBezTo>
                  <a:cubicBezTo>
                    <a:pt x="24356" y="4353"/>
                    <a:pt x="24461" y="4918"/>
                    <a:pt x="24147" y="5399"/>
                  </a:cubicBezTo>
                  <a:cubicBezTo>
                    <a:pt x="24042" y="5566"/>
                    <a:pt x="24147" y="5776"/>
                    <a:pt x="24272" y="5901"/>
                  </a:cubicBezTo>
                  <a:cubicBezTo>
                    <a:pt x="24419" y="6027"/>
                    <a:pt x="24628" y="6068"/>
                    <a:pt x="24775" y="5985"/>
                  </a:cubicBezTo>
                  <a:cubicBezTo>
                    <a:pt x="24900" y="5922"/>
                    <a:pt x="25005" y="5796"/>
                    <a:pt x="25151" y="5713"/>
                  </a:cubicBezTo>
                  <a:cubicBezTo>
                    <a:pt x="25716" y="5273"/>
                    <a:pt x="26260" y="4834"/>
                    <a:pt x="26846" y="4395"/>
                  </a:cubicBezTo>
                  <a:cubicBezTo>
                    <a:pt x="27306" y="4018"/>
                    <a:pt x="27871" y="3872"/>
                    <a:pt x="28436" y="3892"/>
                  </a:cubicBezTo>
                  <a:lnTo>
                    <a:pt x="29796" y="3892"/>
                  </a:lnTo>
                  <a:cubicBezTo>
                    <a:pt x="30801" y="3872"/>
                    <a:pt x="31763" y="4771"/>
                    <a:pt x="31805" y="5922"/>
                  </a:cubicBezTo>
                  <a:cubicBezTo>
                    <a:pt x="31847" y="6382"/>
                    <a:pt x="31575" y="6738"/>
                    <a:pt x="31324" y="7052"/>
                  </a:cubicBezTo>
                  <a:cubicBezTo>
                    <a:pt x="31114" y="7324"/>
                    <a:pt x="30842" y="7533"/>
                    <a:pt x="30633" y="7763"/>
                  </a:cubicBezTo>
                  <a:cubicBezTo>
                    <a:pt x="30529" y="7868"/>
                    <a:pt x="30424" y="7993"/>
                    <a:pt x="30403" y="8119"/>
                  </a:cubicBezTo>
                  <a:cubicBezTo>
                    <a:pt x="30382" y="8265"/>
                    <a:pt x="30424" y="8412"/>
                    <a:pt x="30508" y="8537"/>
                  </a:cubicBezTo>
                  <a:cubicBezTo>
                    <a:pt x="30612" y="8705"/>
                    <a:pt x="30821" y="8747"/>
                    <a:pt x="30968" y="8684"/>
                  </a:cubicBezTo>
                  <a:cubicBezTo>
                    <a:pt x="31156" y="8579"/>
                    <a:pt x="31324" y="8433"/>
                    <a:pt x="31470" y="8286"/>
                  </a:cubicBezTo>
                  <a:cubicBezTo>
                    <a:pt x="32161" y="7638"/>
                    <a:pt x="33018" y="7366"/>
                    <a:pt x="33897" y="7282"/>
                  </a:cubicBezTo>
                  <a:cubicBezTo>
                    <a:pt x="34399" y="7240"/>
                    <a:pt x="34922" y="7324"/>
                    <a:pt x="35446" y="7282"/>
                  </a:cubicBezTo>
                  <a:cubicBezTo>
                    <a:pt x="36387" y="7240"/>
                    <a:pt x="37140" y="7596"/>
                    <a:pt x="37810" y="8265"/>
                  </a:cubicBezTo>
                  <a:cubicBezTo>
                    <a:pt x="38082" y="8537"/>
                    <a:pt x="38354" y="8893"/>
                    <a:pt x="38605" y="9228"/>
                  </a:cubicBezTo>
                  <a:cubicBezTo>
                    <a:pt x="38919" y="9667"/>
                    <a:pt x="38919" y="10295"/>
                    <a:pt x="38605" y="10734"/>
                  </a:cubicBezTo>
                  <a:cubicBezTo>
                    <a:pt x="38500" y="10902"/>
                    <a:pt x="38375" y="11027"/>
                    <a:pt x="38249" y="11132"/>
                  </a:cubicBezTo>
                  <a:cubicBezTo>
                    <a:pt x="37705" y="11467"/>
                    <a:pt x="37140" y="11760"/>
                    <a:pt x="36596" y="12074"/>
                  </a:cubicBezTo>
                  <a:cubicBezTo>
                    <a:pt x="36471" y="12157"/>
                    <a:pt x="36303" y="12157"/>
                    <a:pt x="36157" y="12178"/>
                  </a:cubicBezTo>
                  <a:cubicBezTo>
                    <a:pt x="35990" y="12199"/>
                    <a:pt x="35843" y="12199"/>
                    <a:pt x="35718" y="12241"/>
                  </a:cubicBezTo>
                  <a:cubicBezTo>
                    <a:pt x="35467" y="12283"/>
                    <a:pt x="35320" y="12471"/>
                    <a:pt x="35320" y="12680"/>
                  </a:cubicBezTo>
                  <a:cubicBezTo>
                    <a:pt x="35320" y="12869"/>
                    <a:pt x="35508" y="13078"/>
                    <a:pt x="35739" y="13078"/>
                  </a:cubicBezTo>
                  <a:cubicBezTo>
                    <a:pt x="36031" y="13078"/>
                    <a:pt x="36345" y="13099"/>
                    <a:pt x="36617" y="13015"/>
                  </a:cubicBezTo>
                  <a:cubicBezTo>
                    <a:pt x="37308" y="12827"/>
                    <a:pt x="37977" y="12785"/>
                    <a:pt x="38689" y="12806"/>
                  </a:cubicBezTo>
                  <a:cubicBezTo>
                    <a:pt x="38898" y="12806"/>
                    <a:pt x="39107" y="12827"/>
                    <a:pt x="39316" y="12890"/>
                  </a:cubicBezTo>
                  <a:cubicBezTo>
                    <a:pt x="40446" y="13141"/>
                    <a:pt x="40760" y="13538"/>
                    <a:pt x="40907" y="14668"/>
                  </a:cubicBezTo>
                  <a:cubicBezTo>
                    <a:pt x="40948" y="14815"/>
                    <a:pt x="40948" y="14961"/>
                    <a:pt x="40948" y="15107"/>
                  </a:cubicBezTo>
                  <a:cubicBezTo>
                    <a:pt x="41011" y="15819"/>
                    <a:pt x="40781" y="16321"/>
                    <a:pt x="40070" y="16593"/>
                  </a:cubicBezTo>
                  <a:cubicBezTo>
                    <a:pt x="39212" y="16991"/>
                    <a:pt x="39086" y="17388"/>
                    <a:pt x="39505" y="18246"/>
                  </a:cubicBezTo>
                  <a:cubicBezTo>
                    <a:pt x="39714" y="18685"/>
                    <a:pt x="39902" y="19104"/>
                    <a:pt x="40258" y="19460"/>
                  </a:cubicBezTo>
                  <a:cubicBezTo>
                    <a:pt x="40384" y="19564"/>
                    <a:pt x="40467" y="19732"/>
                    <a:pt x="40551" y="19899"/>
                  </a:cubicBezTo>
                  <a:cubicBezTo>
                    <a:pt x="40760" y="20317"/>
                    <a:pt x="40948" y="20715"/>
                    <a:pt x="41095" y="21133"/>
                  </a:cubicBezTo>
                  <a:cubicBezTo>
                    <a:pt x="41304" y="21573"/>
                    <a:pt x="41200" y="22096"/>
                    <a:pt x="40760" y="22284"/>
                  </a:cubicBezTo>
                  <a:cubicBezTo>
                    <a:pt x="40132" y="22535"/>
                    <a:pt x="39505" y="22870"/>
                    <a:pt x="38793" y="22745"/>
                  </a:cubicBezTo>
                  <a:cubicBezTo>
                    <a:pt x="38584" y="22494"/>
                    <a:pt x="38668" y="22201"/>
                    <a:pt x="38647" y="21929"/>
                  </a:cubicBezTo>
                  <a:cubicBezTo>
                    <a:pt x="38563" y="20966"/>
                    <a:pt x="38040" y="20255"/>
                    <a:pt x="37391" y="19606"/>
                  </a:cubicBezTo>
                  <a:cubicBezTo>
                    <a:pt x="37224" y="19460"/>
                    <a:pt x="36994" y="19313"/>
                    <a:pt x="36680" y="19418"/>
                  </a:cubicBezTo>
                  <a:cubicBezTo>
                    <a:pt x="36806" y="19773"/>
                    <a:pt x="36910" y="20045"/>
                    <a:pt x="37015" y="20359"/>
                  </a:cubicBezTo>
                  <a:cubicBezTo>
                    <a:pt x="37119" y="20673"/>
                    <a:pt x="37245" y="20987"/>
                    <a:pt x="37391" y="21280"/>
                  </a:cubicBezTo>
                  <a:cubicBezTo>
                    <a:pt x="37517" y="21573"/>
                    <a:pt x="37622" y="21824"/>
                    <a:pt x="37601" y="22138"/>
                  </a:cubicBezTo>
                  <a:cubicBezTo>
                    <a:pt x="37559" y="22389"/>
                    <a:pt x="37559" y="22598"/>
                    <a:pt x="37412" y="22828"/>
                  </a:cubicBezTo>
                  <a:cubicBezTo>
                    <a:pt x="37287" y="23017"/>
                    <a:pt x="37224" y="23289"/>
                    <a:pt x="37245" y="23498"/>
                  </a:cubicBezTo>
                  <a:cubicBezTo>
                    <a:pt x="37350" y="24188"/>
                    <a:pt x="36994" y="24711"/>
                    <a:pt x="36659" y="25235"/>
                  </a:cubicBezTo>
                  <a:cubicBezTo>
                    <a:pt x="36450" y="25569"/>
                    <a:pt x="36073" y="25632"/>
                    <a:pt x="35676" y="25527"/>
                  </a:cubicBezTo>
                  <a:cubicBezTo>
                    <a:pt x="34922" y="25339"/>
                    <a:pt x="34316" y="24921"/>
                    <a:pt x="33730" y="24439"/>
                  </a:cubicBezTo>
                  <a:cubicBezTo>
                    <a:pt x="33123" y="24000"/>
                    <a:pt x="32893" y="23372"/>
                    <a:pt x="32851" y="22661"/>
                  </a:cubicBezTo>
                  <a:lnTo>
                    <a:pt x="32851" y="21489"/>
                  </a:lnTo>
                  <a:cubicBezTo>
                    <a:pt x="32851" y="21343"/>
                    <a:pt x="32851" y="21175"/>
                    <a:pt x="32809" y="21050"/>
                  </a:cubicBezTo>
                  <a:cubicBezTo>
                    <a:pt x="32746" y="20924"/>
                    <a:pt x="32621" y="20820"/>
                    <a:pt x="32495" y="20757"/>
                  </a:cubicBezTo>
                  <a:cubicBezTo>
                    <a:pt x="32286" y="20715"/>
                    <a:pt x="32161" y="20841"/>
                    <a:pt x="32077" y="21029"/>
                  </a:cubicBezTo>
                  <a:cubicBezTo>
                    <a:pt x="32014" y="21175"/>
                    <a:pt x="31993" y="21364"/>
                    <a:pt x="31993" y="21552"/>
                  </a:cubicBezTo>
                  <a:cubicBezTo>
                    <a:pt x="31972" y="21970"/>
                    <a:pt x="31972" y="22389"/>
                    <a:pt x="31993" y="22807"/>
                  </a:cubicBezTo>
                  <a:cubicBezTo>
                    <a:pt x="31993" y="23121"/>
                    <a:pt x="31909" y="23372"/>
                    <a:pt x="31700" y="23644"/>
                  </a:cubicBezTo>
                  <a:cubicBezTo>
                    <a:pt x="31449" y="23916"/>
                    <a:pt x="31219" y="24230"/>
                    <a:pt x="30863" y="24439"/>
                  </a:cubicBezTo>
                  <a:cubicBezTo>
                    <a:pt x="30612" y="24607"/>
                    <a:pt x="30403" y="24837"/>
                    <a:pt x="30173" y="25004"/>
                  </a:cubicBezTo>
                  <a:cubicBezTo>
                    <a:pt x="29985" y="25130"/>
                    <a:pt x="29754" y="25255"/>
                    <a:pt x="29545" y="25339"/>
                  </a:cubicBezTo>
                  <a:cubicBezTo>
                    <a:pt x="28938" y="25486"/>
                    <a:pt x="28436" y="25381"/>
                    <a:pt x="28039" y="24837"/>
                  </a:cubicBezTo>
                  <a:cubicBezTo>
                    <a:pt x="27348" y="23895"/>
                    <a:pt x="26888" y="22870"/>
                    <a:pt x="26951" y="21678"/>
                  </a:cubicBezTo>
                  <a:cubicBezTo>
                    <a:pt x="26951" y="21447"/>
                    <a:pt x="26951" y="21196"/>
                    <a:pt x="26930" y="20945"/>
                  </a:cubicBezTo>
                  <a:cubicBezTo>
                    <a:pt x="26846" y="20213"/>
                    <a:pt x="26951" y="19501"/>
                    <a:pt x="27264" y="18832"/>
                  </a:cubicBezTo>
                  <a:cubicBezTo>
                    <a:pt x="27264" y="18665"/>
                    <a:pt x="27432" y="18372"/>
                    <a:pt x="27181" y="179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7;p37"/>
            <p:cNvSpPr/>
            <p:nvPr/>
          </p:nvSpPr>
          <p:spPr>
            <a:xfrm>
              <a:off x="-1773825" y="1255900"/>
              <a:ext cx="863125" cy="669600"/>
            </a:xfrm>
            <a:custGeom>
              <a:avLst/>
              <a:gdLst/>
              <a:ahLst/>
              <a:cxnLst/>
              <a:rect l="l" t="t" r="r" b="b"/>
              <a:pathLst>
                <a:path w="34525" h="26784" extrusionOk="0">
                  <a:moveTo>
                    <a:pt x="8516" y="1"/>
                  </a:moveTo>
                  <a:cubicBezTo>
                    <a:pt x="8328" y="503"/>
                    <a:pt x="8077" y="817"/>
                    <a:pt x="7847" y="1131"/>
                  </a:cubicBezTo>
                  <a:cubicBezTo>
                    <a:pt x="7114" y="2072"/>
                    <a:pt x="6947" y="3139"/>
                    <a:pt x="7010" y="4290"/>
                  </a:cubicBezTo>
                  <a:cubicBezTo>
                    <a:pt x="7010" y="4625"/>
                    <a:pt x="7156" y="4834"/>
                    <a:pt x="7428" y="5043"/>
                  </a:cubicBezTo>
                  <a:cubicBezTo>
                    <a:pt x="7847" y="5357"/>
                    <a:pt x="8286" y="5546"/>
                    <a:pt x="8830" y="5546"/>
                  </a:cubicBezTo>
                  <a:cubicBezTo>
                    <a:pt x="9520" y="5546"/>
                    <a:pt x="10148" y="5420"/>
                    <a:pt x="10713" y="5064"/>
                  </a:cubicBezTo>
                  <a:cubicBezTo>
                    <a:pt x="11696" y="4499"/>
                    <a:pt x="12596" y="3872"/>
                    <a:pt x="13349" y="3056"/>
                  </a:cubicBezTo>
                  <a:cubicBezTo>
                    <a:pt x="13726" y="2658"/>
                    <a:pt x="14124" y="2323"/>
                    <a:pt x="14605" y="2114"/>
                  </a:cubicBezTo>
                  <a:cubicBezTo>
                    <a:pt x="14584" y="3077"/>
                    <a:pt x="14584" y="4060"/>
                    <a:pt x="14563" y="5022"/>
                  </a:cubicBezTo>
                  <a:cubicBezTo>
                    <a:pt x="14563" y="5441"/>
                    <a:pt x="14751" y="5671"/>
                    <a:pt x="15086" y="5880"/>
                  </a:cubicBezTo>
                  <a:cubicBezTo>
                    <a:pt x="15798" y="6320"/>
                    <a:pt x="16551" y="6403"/>
                    <a:pt x="17325" y="6362"/>
                  </a:cubicBezTo>
                  <a:cubicBezTo>
                    <a:pt x="17618" y="6320"/>
                    <a:pt x="17827" y="6194"/>
                    <a:pt x="18036" y="6006"/>
                  </a:cubicBezTo>
                  <a:cubicBezTo>
                    <a:pt x="18748" y="5420"/>
                    <a:pt x="19501" y="4855"/>
                    <a:pt x="20129" y="4165"/>
                  </a:cubicBezTo>
                  <a:cubicBezTo>
                    <a:pt x="20191" y="4102"/>
                    <a:pt x="20296" y="4081"/>
                    <a:pt x="20422" y="3997"/>
                  </a:cubicBezTo>
                  <a:cubicBezTo>
                    <a:pt x="20484" y="4102"/>
                    <a:pt x="20547" y="4206"/>
                    <a:pt x="20547" y="4311"/>
                  </a:cubicBezTo>
                  <a:cubicBezTo>
                    <a:pt x="20589" y="4541"/>
                    <a:pt x="20589" y="4792"/>
                    <a:pt x="20547" y="5043"/>
                  </a:cubicBezTo>
                  <a:cubicBezTo>
                    <a:pt x="20526" y="5483"/>
                    <a:pt x="20631" y="5859"/>
                    <a:pt x="20861" y="6257"/>
                  </a:cubicBezTo>
                  <a:cubicBezTo>
                    <a:pt x="21028" y="6487"/>
                    <a:pt x="21154" y="6780"/>
                    <a:pt x="21259" y="7052"/>
                  </a:cubicBezTo>
                  <a:cubicBezTo>
                    <a:pt x="21551" y="7847"/>
                    <a:pt x="22012" y="8496"/>
                    <a:pt x="22765" y="8893"/>
                  </a:cubicBezTo>
                  <a:cubicBezTo>
                    <a:pt x="23142" y="9103"/>
                    <a:pt x="23539" y="9291"/>
                    <a:pt x="23895" y="9437"/>
                  </a:cubicBezTo>
                  <a:cubicBezTo>
                    <a:pt x="24920" y="9877"/>
                    <a:pt x="26113" y="9542"/>
                    <a:pt x="26824" y="8663"/>
                  </a:cubicBezTo>
                  <a:cubicBezTo>
                    <a:pt x="26950" y="8496"/>
                    <a:pt x="27096" y="8349"/>
                    <a:pt x="27201" y="8182"/>
                  </a:cubicBezTo>
                  <a:cubicBezTo>
                    <a:pt x="27431" y="8287"/>
                    <a:pt x="27347" y="8475"/>
                    <a:pt x="27389" y="8600"/>
                  </a:cubicBezTo>
                  <a:lnTo>
                    <a:pt x="27389" y="8977"/>
                  </a:lnTo>
                  <a:cubicBezTo>
                    <a:pt x="27326" y="10609"/>
                    <a:pt x="27996" y="11927"/>
                    <a:pt x="29147" y="13078"/>
                  </a:cubicBezTo>
                  <a:cubicBezTo>
                    <a:pt x="29398" y="13308"/>
                    <a:pt x="29670" y="13434"/>
                    <a:pt x="30046" y="13434"/>
                  </a:cubicBezTo>
                  <a:cubicBezTo>
                    <a:pt x="30967" y="13476"/>
                    <a:pt x="31741" y="13287"/>
                    <a:pt x="32432" y="12597"/>
                  </a:cubicBezTo>
                  <a:cubicBezTo>
                    <a:pt x="32787" y="12220"/>
                    <a:pt x="33269" y="11948"/>
                    <a:pt x="33708" y="11613"/>
                  </a:cubicBezTo>
                  <a:cubicBezTo>
                    <a:pt x="33917" y="11760"/>
                    <a:pt x="34148" y="11948"/>
                    <a:pt x="34440" y="12157"/>
                  </a:cubicBezTo>
                  <a:cubicBezTo>
                    <a:pt x="34524" y="12471"/>
                    <a:pt x="34461" y="12806"/>
                    <a:pt x="34336" y="13162"/>
                  </a:cubicBezTo>
                  <a:cubicBezTo>
                    <a:pt x="34001" y="13999"/>
                    <a:pt x="33708" y="14857"/>
                    <a:pt x="33394" y="15694"/>
                  </a:cubicBezTo>
                  <a:cubicBezTo>
                    <a:pt x="33206" y="16154"/>
                    <a:pt x="33018" y="16635"/>
                    <a:pt x="32683" y="17054"/>
                  </a:cubicBezTo>
                  <a:cubicBezTo>
                    <a:pt x="32599" y="17158"/>
                    <a:pt x="32557" y="17305"/>
                    <a:pt x="32495" y="17451"/>
                  </a:cubicBezTo>
                  <a:cubicBezTo>
                    <a:pt x="32432" y="17619"/>
                    <a:pt x="32369" y="17828"/>
                    <a:pt x="32285" y="18016"/>
                  </a:cubicBezTo>
                  <a:cubicBezTo>
                    <a:pt x="31971" y="18748"/>
                    <a:pt x="31553" y="19376"/>
                    <a:pt x="30967" y="19920"/>
                  </a:cubicBezTo>
                  <a:cubicBezTo>
                    <a:pt x="30591" y="20234"/>
                    <a:pt x="30256" y="20611"/>
                    <a:pt x="29942" y="20945"/>
                  </a:cubicBezTo>
                  <a:cubicBezTo>
                    <a:pt x="28394" y="22598"/>
                    <a:pt x="26489" y="23749"/>
                    <a:pt x="24481" y="24691"/>
                  </a:cubicBezTo>
                  <a:cubicBezTo>
                    <a:pt x="23686" y="25046"/>
                    <a:pt x="22849" y="25360"/>
                    <a:pt x="22075" y="25674"/>
                  </a:cubicBezTo>
                  <a:cubicBezTo>
                    <a:pt x="20861" y="26176"/>
                    <a:pt x="19606" y="26469"/>
                    <a:pt x="18329" y="26658"/>
                  </a:cubicBezTo>
                  <a:cubicBezTo>
                    <a:pt x="17367" y="26783"/>
                    <a:pt x="16342" y="26741"/>
                    <a:pt x="15337" y="26720"/>
                  </a:cubicBezTo>
                  <a:cubicBezTo>
                    <a:pt x="13873" y="26678"/>
                    <a:pt x="12387" y="26469"/>
                    <a:pt x="11006" y="26030"/>
                  </a:cubicBezTo>
                  <a:cubicBezTo>
                    <a:pt x="10002" y="25716"/>
                    <a:pt x="9060" y="25235"/>
                    <a:pt x="8098" y="24774"/>
                  </a:cubicBezTo>
                  <a:cubicBezTo>
                    <a:pt x="7575" y="24523"/>
                    <a:pt x="7114" y="24189"/>
                    <a:pt x="6633" y="23875"/>
                  </a:cubicBezTo>
                  <a:cubicBezTo>
                    <a:pt x="6382" y="23728"/>
                    <a:pt x="6131" y="23519"/>
                    <a:pt x="5922" y="23310"/>
                  </a:cubicBezTo>
                  <a:cubicBezTo>
                    <a:pt x="5126" y="22494"/>
                    <a:pt x="4310" y="21699"/>
                    <a:pt x="3494" y="20862"/>
                  </a:cubicBezTo>
                  <a:cubicBezTo>
                    <a:pt x="3264" y="20632"/>
                    <a:pt x="3076" y="20380"/>
                    <a:pt x="2929" y="20088"/>
                  </a:cubicBezTo>
                  <a:cubicBezTo>
                    <a:pt x="1988" y="18351"/>
                    <a:pt x="1277" y="16530"/>
                    <a:pt x="586" y="14689"/>
                  </a:cubicBezTo>
                  <a:cubicBezTo>
                    <a:pt x="314" y="13957"/>
                    <a:pt x="251" y="13099"/>
                    <a:pt x="209" y="12283"/>
                  </a:cubicBezTo>
                  <a:cubicBezTo>
                    <a:pt x="168" y="11634"/>
                    <a:pt x="0" y="10986"/>
                    <a:pt x="335" y="10337"/>
                  </a:cubicBezTo>
                  <a:cubicBezTo>
                    <a:pt x="356" y="10274"/>
                    <a:pt x="335" y="10149"/>
                    <a:pt x="314" y="10065"/>
                  </a:cubicBezTo>
                  <a:cubicBezTo>
                    <a:pt x="42" y="9416"/>
                    <a:pt x="126" y="8789"/>
                    <a:pt x="314" y="8140"/>
                  </a:cubicBezTo>
                  <a:cubicBezTo>
                    <a:pt x="481" y="7512"/>
                    <a:pt x="649" y="6843"/>
                    <a:pt x="774" y="6194"/>
                  </a:cubicBezTo>
                  <a:cubicBezTo>
                    <a:pt x="942" y="5483"/>
                    <a:pt x="1297" y="4918"/>
                    <a:pt x="1716" y="4374"/>
                  </a:cubicBezTo>
                  <a:cubicBezTo>
                    <a:pt x="2009" y="3997"/>
                    <a:pt x="2365" y="3662"/>
                    <a:pt x="2741" y="3349"/>
                  </a:cubicBezTo>
                  <a:cubicBezTo>
                    <a:pt x="2846" y="3244"/>
                    <a:pt x="2992" y="3160"/>
                    <a:pt x="3139" y="3160"/>
                  </a:cubicBezTo>
                  <a:cubicBezTo>
                    <a:pt x="3620" y="3181"/>
                    <a:pt x="3829" y="2742"/>
                    <a:pt x="4206" y="2554"/>
                  </a:cubicBezTo>
                  <a:cubicBezTo>
                    <a:pt x="4248" y="2533"/>
                    <a:pt x="4290" y="2407"/>
                    <a:pt x="4310" y="2323"/>
                  </a:cubicBezTo>
                  <a:cubicBezTo>
                    <a:pt x="4352" y="2219"/>
                    <a:pt x="4415" y="2114"/>
                    <a:pt x="4520" y="2072"/>
                  </a:cubicBezTo>
                  <a:cubicBezTo>
                    <a:pt x="5754" y="1403"/>
                    <a:pt x="6947" y="775"/>
                    <a:pt x="8181" y="126"/>
                  </a:cubicBezTo>
                  <a:cubicBezTo>
                    <a:pt x="8202" y="85"/>
                    <a:pt x="8307" y="43"/>
                    <a:pt x="8516" y="1"/>
                  </a:cubicBezTo>
                  <a:close/>
                  <a:moveTo>
                    <a:pt x="23958" y="19815"/>
                  </a:moveTo>
                  <a:cubicBezTo>
                    <a:pt x="23581" y="19920"/>
                    <a:pt x="23121" y="19962"/>
                    <a:pt x="22849" y="20318"/>
                  </a:cubicBezTo>
                  <a:cubicBezTo>
                    <a:pt x="22598" y="20652"/>
                    <a:pt x="22284" y="20820"/>
                    <a:pt x="21928" y="21008"/>
                  </a:cubicBezTo>
                  <a:cubicBezTo>
                    <a:pt x="21719" y="21113"/>
                    <a:pt x="21510" y="21259"/>
                    <a:pt x="21342" y="21385"/>
                  </a:cubicBezTo>
                  <a:cubicBezTo>
                    <a:pt x="20715" y="21887"/>
                    <a:pt x="20003" y="22180"/>
                    <a:pt x="19187" y="22180"/>
                  </a:cubicBezTo>
                  <a:cubicBezTo>
                    <a:pt x="17785" y="22180"/>
                    <a:pt x="16362" y="22201"/>
                    <a:pt x="14961" y="22180"/>
                  </a:cubicBezTo>
                  <a:cubicBezTo>
                    <a:pt x="14145" y="22159"/>
                    <a:pt x="13349" y="21992"/>
                    <a:pt x="12554" y="21887"/>
                  </a:cubicBezTo>
                  <a:cubicBezTo>
                    <a:pt x="12450" y="21866"/>
                    <a:pt x="12303" y="21845"/>
                    <a:pt x="12199" y="21782"/>
                  </a:cubicBezTo>
                  <a:cubicBezTo>
                    <a:pt x="11717" y="21552"/>
                    <a:pt x="11215" y="21343"/>
                    <a:pt x="10734" y="21113"/>
                  </a:cubicBezTo>
                  <a:cubicBezTo>
                    <a:pt x="10629" y="21050"/>
                    <a:pt x="10525" y="20966"/>
                    <a:pt x="10462" y="20904"/>
                  </a:cubicBezTo>
                  <a:cubicBezTo>
                    <a:pt x="9834" y="20067"/>
                    <a:pt x="9039" y="19334"/>
                    <a:pt x="8537" y="18393"/>
                  </a:cubicBezTo>
                  <a:cubicBezTo>
                    <a:pt x="7993" y="17305"/>
                    <a:pt x="7575" y="16196"/>
                    <a:pt x="8014" y="14940"/>
                  </a:cubicBezTo>
                  <a:cubicBezTo>
                    <a:pt x="8056" y="14836"/>
                    <a:pt x="8056" y="14689"/>
                    <a:pt x="8014" y="14585"/>
                  </a:cubicBezTo>
                  <a:cubicBezTo>
                    <a:pt x="7993" y="14522"/>
                    <a:pt x="7909" y="14438"/>
                    <a:pt x="7847" y="14417"/>
                  </a:cubicBezTo>
                  <a:cubicBezTo>
                    <a:pt x="7763" y="14375"/>
                    <a:pt x="7637" y="14417"/>
                    <a:pt x="7595" y="14459"/>
                  </a:cubicBezTo>
                  <a:cubicBezTo>
                    <a:pt x="7386" y="14731"/>
                    <a:pt x="7219" y="14982"/>
                    <a:pt x="7156" y="15317"/>
                  </a:cubicBezTo>
                  <a:cubicBezTo>
                    <a:pt x="7031" y="16677"/>
                    <a:pt x="7261" y="17974"/>
                    <a:pt x="8014" y="19125"/>
                  </a:cubicBezTo>
                  <a:cubicBezTo>
                    <a:pt x="8432" y="19774"/>
                    <a:pt x="8935" y="20380"/>
                    <a:pt x="9416" y="21008"/>
                  </a:cubicBezTo>
                  <a:cubicBezTo>
                    <a:pt x="9772" y="21489"/>
                    <a:pt x="10190" y="21887"/>
                    <a:pt x="10776" y="22159"/>
                  </a:cubicBezTo>
                  <a:cubicBezTo>
                    <a:pt x="11111" y="22305"/>
                    <a:pt x="11424" y="22494"/>
                    <a:pt x="11738" y="22619"/>
                  </a:cubicBezTo>
                  <a:cubicBezTo>
                    <a:pt x="12073" y="22745"/>
                    <a:pt x="12408" y="22849"/>
                    <a:pt x="12785" y="22912"/>
                  </a:cubicBezTo>
                  <a:cubicBezTo>
                    <a:pt x="13182" y="22933"/>
                    <a:pt x="13538" y="22996"/>
                    <a:pt x="13935" y="23101"/>
                  </a:cubicBezTo>
                  <a:cubicBezTo>
                    <a:pt x="14186" y="23163"/>
                    <a:pt x="14458" y="23205"/>
                    <a:pt x="14751" y="23205"/>
                  </a:cubicBezTo>
                  <a:lnTo>
                    <a:pt x="19522" y="23205"/>
                  </a:lnTo>
                  <a:cubicBezTo>
                    <a:pt x="19731" y="23205"/>
                    <a:pt x="19940" y="23163"/>
                    <a:pt x="20150" y="23121"/>
                  </a:cubicBezTo>
                  <a:cubicBezTo>
                    <a:pt x="21342" y="22828"/>
                    <a:pt x="22200" y="21992"/>
                    <a:pt x="23225" y="21427"/>
                  </a:cubicBezTo>
                  <a:cubicBezTo>
                    <a:pt x="23246" y="21385"/>
                    <a:pt x="23267" y="21385"/>
                    <a:pt x="23267" y="21364"/>
                  </a:cubicBezTo>
                  <a:cubicBezTo>
                    <a:pt x="23456" y="20966"/>
                    <a:pt x="23769" y="20673"/>
                    <a:pt x="24062" y="20401"/>
                  </a:cubicBezTo>
                  <a:cubicBezTo>
                    <a:pt x="24146" y="20192"/>
                    <a:pt x="24188" y="20004"/>
                    <a:pt x="23958" y="19815"/>
                  </a:cubicBezTo>
                  <a:close/>
                  <a:moveTo>
                    <a:pt x="22075" y="14543"/>
                  </a:moveTo>
                  <a:cubicBezTo>
                    <a:pt x="22075" y="14480"/>
                    <a:pt x="22054" y="14354"/>
                    <a:pt x="22012" y="14250"/>
                  </a:cubicBezTo>
                  <a:cubicBezTo>
                    <a:pt x="21907" y="13852"/>
                    <a:pt x="21551" y="13706"/>
                    <a:pt x="21259" y="13957"/>
                  </a:cubicBezTo>
                  <a:cubicBezTo>
                    <a:pt x="21028" y="14166"/>
                    <a:pt x="20798" y="14438"/>
                    <a:pt x="20610" y="14689"/>
                  </a:cubicBezTo>
                  <a:cubicBezTo>
                    <a:pt x="20484" y="14878"/>
                    <a:pt x="20526" y="15108"/>
                    <a:pt x="20652" y="15296"/>
                  </a:cubicBezTo>
                  <a:cubicBezTo>
                    <a:pt x="20819" y="15526"/>
                    <a:pt x="21028" y="15589"/>
                    <a:pt x="21279" y="15568"/>
                  </a:cubicBezTo>
                  <a:cubicBezTo>
                    <a:pt x="21719" y="15484"/>
                    <a:pt x="22054" y="15087"/>
                    <a:pt x="22075" y="14543"/>
                  </a:cubicBezTo>
                  <a:close/>
                  <a:moveTo>
                    <a:pt x="10504" y="11111"/>
                  </a:moveTo>
                  <a:cubicBezTo>
                    <a:pt x="10504" y="11111"/>
                    <a:pt x="10295" y="11111"/>
                    <a:pt x="10127" y="11216"/>
                  </a:cubicBezTo>
                  <a:cubicBezTo>
                    <a:pt x="10023" y="11279"/>
                    <a:pt x="9876" y="11425"/>
                    <a:pt x="9876" y="11551"/>
                  </a:cubicBezTo>
                  <a:cubicBezTo>
                    <a:pt x="9876" y="12241"/>
                    <a:pt x="10357" y="12639"/>
                    <a:pt x="10985" y="12534"/>
                  </a:cubicBezTo>
                  <a:cubicBezTo>
                    <a:pt x="11111" y="12492"/>
                    <a:pt x="11278" y="12429"/>
                    <a:pt x="11341" y="12325"/>
                  </a:cubicBezTo>
                  <a:cubicBezTo>
                    <a:pt x="11529" y="12053"/>
                    <a:pt x="11529" y="11739"/>
                    <a:pt x="11404" y="11446"/>
                  </a:cubicBezTo>
                  <a:cubicBezTo>
                    <a:pt x="11257" y="11174"/>
                    <a:pt x="11006" y="11090"/>
                    <a:pt x="10504" y="11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8;p37"/>
            <p:cNvSpPr/>
            <p:nvPr/>
          </p:nvSpPr>
          <p:spPr>
            <a:xfrm>
              <a:off x="-1903025" y="1787375"/>
              <a:ext cx="809225" cy="644475"/>
            </a:xfrm>
            <a:custGeom>
              <a:avLst/>
              <a:gdLst/>
              <a:ahLst/>
              <a:cxnLst/>
              <a:rect l="l" t="t" r="r" b="b"/>
              <a:pathLst>
                <a:path w="32369" h="25779" extrusionOk="0">
                  <a:moveTo>
                    <a:pt x="20338" y="6549"/>
                  </a:moveTo>
                  <a:cubicBezTo>
                    <a:pt x="21258" y="6549"/>
                    <a:pt x="22116" y="6591"/>
                    <a:pt x="22932" y="6507"/>
                  </a:cubicBezTo>
                  <a:cubicBezTo>
                    <a:pt x="23790" y="6445"/>
                    <a:pt x="24648" y="6256"/>
                    <a:pt x="25485" y="6047"/>
                  </a:cubicBezTo>
                  <a:cubicBezTo>
                    <a:pt x="26301" y="5838"/>
                    <a:pt x="27075" y="5566"/>
                    <a:pt x="27912" y="5315"/>
                  </a:cubicBezTo>
                  <a:cubicBezTo>
                    <a:pt x="28226" y="5859"/>
                    <a:pt x="28414" y="6382"/>
                    <a:pt x="28540" y="6926"/>
                  </a:cubicBezTo>
                  <a:cubicBezTo>
                    <a:pt x="28665" y="7449"/>
                    <a:pt x="28833" y="7972"/>
                    <a:pt x="29084" y="8453"/>
                  </a:cubicBezTo>
                  <a:cubicBezTo>
                    <a:pt x="29230" y="8704"/>
                    <a:pt x="29335" y="8997"/>
                    <a:pt x="29419" y="9290"/>
                  </a:cubicBezTo>
                  <a:cubicBezTo>
                    <a:pt x="29942" y="11194"/>
                    <a:pt x="30381" y="13119"/>
                    <a:pt x="30779" y="15086"/>
                  </a:cubicBezTo>
                  <a:cubicBezTo>
                    <a:pt x="30800" y="15170"/>
                    <a:pt x="30821" y="15274"/>
                    <a:pt x="30821" y="15358"/>
                  </a:cubicBezTo>
                  <a:cubicBezTo>
                    <a:pt x="30904" y="16028"/>
                    <a:pt x="30883" y="16739"/>
                    <a:pt x="31302" y="17367"/>
                  </a:cubicBezTo>
                  <a:cubicBezTo>
                    <a:pt x="30946" y="17451"/>
                    <a:pt x="30716" y="17492"/>
                    <a:pt x="30465" y="17576"/>
                  </a:cubicBezTo>
                  <a:cubicBezTo>
                    <a:pt x="29691" y="17743"/>
                    <a:pt x="28937" y="17890"/>
                    <a:pt x="28184" y="18078"/>
                  </a:cubicBezTo>
                  <a:cubicBezTo>
                    <a:pt x="27912" y="18120"/>
                    <a:pt x="27682" y="18287"/>
                    <a:pt x="27473" y="18434"/>
                  </a:cubicBezTo>
                  <a:cubicBezTo>
                    <a:pt x="27389" y="18497"/>
                    <a:pt x="27305" y="18664"/>
                    <a:pt x="27347" y="18727"/>
                  </a:cubicBezTo>
                  <a:cubicBezTo>
                    <a:pt x="27389" y="18852"/>
                    <a:pt x="27515" y="18957"/>
                    <a:pt x="27661" y="19020"/>
                  </a:cubicBezTo>
                  <a:cubicBezTo>
                    <a:pt x="27766" y="19041"/>
                    <a:pt x="27891" y="19020"/>
                    <a:pt x="27996" y="18957"/>
                  </a:cubicBezTo>
                  <a:cubicBezTo>
                    <a:pt x="29042" y="18539"/>
                    <a:pt x="30109" y="18329"/>
                    <a:pt x="31218" y="18183"/>
                  </a:cubicBezTo>
                  <a:cubicBezTo>
                    <a:pt x="31469" y="18141"/>
                    <a:pt x="31741" y="18078"/>
                    <a:pt x="32055" y="18287"/>
                  </a:cubicBezTo>
                  <a:cubicBezTo>
                    <a:pt x="31867" y="18392"/>
                    <a:pt x="31762" y="18497"/>
                    <a:pt x="31637" y="18539"/>
                  </a:cubicBezTo>
                  <a:cubicBezTo>
                    <a:pt x="31134" y="18811"/>
                    <a:pt x="30611" y="19062"/>
                    <a:pt x="30109" y="19355"/>
                  </a:cubicBezTo>
                  <a:cubicBezTo>
                    <a:pt x="29963" y="19438"/>
                    <a:pt x="29816" y="19564"/>
                    <a:pt x="29691" y="19689"/>
                  </a:cubicBezTo>
                  <a:cubicBezTo>
                    <a:pt x="29544" y="19857"/>
                    <a:pt x="29544" y="20150"/>
                    <a:pt x="29670" y="20275"/>
                  </a:cubicBezTo>
                  <a:cubicBezTo>
                    <a:pt x="29795" y="20401"/>
                    <a:pt x="29984" y="20484"/>
                    <a:pt x="30172" y="20380"/>
                  </a:cubicBezTo>
                  <a:cubicBezTo>
                    <a:pt x="30507" y="20212"/>
                    <a:pt x="30841" y="20024"/>
                    <a:pt x="31260" y="19857"/>
                  </a:cubicBezTo>
                  <a:cubicBezTo>
                    <a:pt x="31030" y="20233"/>
                    <a:pt x="30821" y="20547"/>
                    <a:pt x="30632" y="20861"/>
                  </a:cubicBezTo>
                  <a:cubicBezTo>
                    <a:pt x="30590" y="20966"/>
                    <a:pt x="30507" y="21070"/>
                    <a:pt x="30444" y="21175"/>
                  </a:cubicBezTo>
                  <a:cubicBezTo>
                    <a:pt x="30381" y="21363"/>
                    <a:pt x="30444" y="21552"/>
                    <a:pt x="30611" y="21656"/>
                  </a:cubicBezTo>
                  <a:cubicBezTo>
                    <a:pt x="30716" y="21740"/>
                    <a:pt x="30925" y="21761"/>
                    <a:pt x="31030" y="21698"/>
                  </a:cubicBezTo>
                  <a:cubicBezTo>
                    <a:pt x="31239" y="21552"/>
                    <a:pt x="31427" y="21342"/>
                    <a:pt x="31574" y="21133"/>
                  </a:cubicBezTo>
                  <a:cubicBezTo>
                    <a:pt x="31762" y="20861"/>
                    <a:pt x="31909" y="20589"/>
                    <a:pt x="32306" y="20401"/>
                  </a:cubicBezTo>
                  <a:cubicBezTo>
                    <a:pt x="32369" y="20945"/>
                    <a:pt x="32369" y="21384"/>
                    <a:pt x="32285" y="21907"/>
                  </a:cubicBezTo>
                  <a:cubicBezTo>
                    <a:pt x="32097" y="21949"/>
                    <a:pt x="31950" y="22012"/>
                    <a:pt x="31762" y="22012"/>
                  </a:cubicBezTo>
                  <a:cubicBezTo>
                    <a:pt x="31176" y="22054"/>
                    <a:pt x="30611" y="22054"/>
                    <a:pt x="30025" y="22012"/>
                  </a:cubicBezTo>
                  <a:cubicBezTo>
                    <a:pt x="28414" y="21949"/>
                    <a:pt x="26782" y="22200"/>
                    <a:pt x="25171" y="22388"/>
                  </a:cubicBezTo>
                  <a:cubicBezTo>
                    <a:pt x="24104" y="22493"/>
                    <a:pt x="23016" y="22744"/>
                    <a:pt x="22012" y="23058"/>
                  </a:cubicBezTo>
                  <a:cubicBezTo>
                    <a:pt x="21823" y="23121"/>
                    <a:pt x="21656" y="23163"/>
                    <a:pt x="21489" y="23205"/>
                  </a:cubicBezTo>
                  <a:cubicBezTo>
                    <a:pt x="20484" y="23309"/>
                    <a:pt x="19564" y="23686"/>
                    <a:pt x="18622" y="24000"/>
                  </a:cubicBezTo>
                  <a:cubicBezTo>
                    <a:pt x="17513" y="24376"/>
                    <a:pt x="16488" y="24899"/>
                    <a:pt x="15630" y="25715"/>
                  </a:cubicBezTo>
                  <a:cubicBezTo>
                    <a:pt x="15567" y="25736"/>
                    <a:pt x="15525" y="25757"/>
                    <a:pt x="15442" y="25778"/>
                  </a:cubicBezTo>
                  <a:cubicBezTo>
                    <a:pt x="15107" y="25736"/>
                    <a:pt x="14856" y="25569"/>
                    <a:pt x="14709" y="25234"/>
                  </a:cubicBezTo>
                  <a:cubicBezTo>
                    <a:pt x="14605" y="25025"/>
                    <a:pt x="14416" y="24878"/>
                    <a:pt x="14228" y="24711"/>
                  </a:cubicBezTo>
                  <a:cubicBezTo>
                    <a:pt x="13956" y="24481"/>
                    <a:pt x="13705" y="24209"/>
                    <a:pt x="13475" y="23958"/>
                  </a:cubicBezTo>
                  <a:cubicBezTo>
                    <a:pt x="13077" y="23560"/>
                    <a:pt x="13015" y="23142"/>
                    <a:pt x="13140" y="22640"/>
                  </a:cubicBezTo>
                  <a:cubicBezTo>
                    <a:pt x="13266" y="22179"/>
                    <a:pt x="13328" y="21698"/>
                    <a:pt x="13391" y="21238"/>
                  </a:cubicBezTo>
                  <a:cubicBezTo>
                    <a:pt x="13475" y="20756"/>
                    <a:pt x="13496" y="20275"/>
                    <a:pt x="13266" y="19836"/>
                  </a:cubicBezTo>
                  <a:cubicBezTo>
                    <a:pt x="13245" y="19773"/>
                    <a:pt x="13224" y="19731"/>
                    <a:pt x="13224" y="19647"/>
                  </a:cubicBezTo>
                  <a:cubicBezTo>
                    <a:pt x="13287" y="18518"/>
                    <a:pt x="12805" y="17451"/>
                    <a:pt x="12847" y="16342"/>
                  </a:cubicBezTo>
                  <a:cubicBezTo>
                    <a:pt x="12868" y="16028"/>
                    <a:pt x="12805" y="15693"/>
                    <a:pt x="12743" y="15358"/>
                  </a:cubicBezTo>
                  <a:cubicBezTo>
                    <a:pt x="12554" y="14438"/>
                    <a:pt x="12345" y="13517"/>
                    <a:pt x="12178" y="12596"/>
                  </a:cubicBezTo>
                  <a:cubicBezTo>
                    <a:pt x="12094" y="12136"/>
                    <a:pt x="12031" y="11655"/>
                    <a:pt x="11989" y="11173"/>
                  </a:cubicBezTo>
                  <a:cubicBezTo>
                    <a:pt x="11968" y="11006"/>
                    <a:pt x="11989" y="10860"/>
                    <a:pt x="11968" y="10713"/>
                  </a:cubicBezTo>
                  <a:cubicBezTo>
                    <a:pt x="11675" y="9939"/>
                    <a:pt x="11717" y="9123"/>
                    <a:pt x="11717" y="8307"/>
                  </a:cubicBezTo>
                  <a:cubicBezTo>
                    <a:pt x="11717" y="7972"/>
                    <a:pt x="11696" y="7637"/>
                    <a:pt x="11382" y="7428"/>
                  </a:cubicBezTo>
                  <a:cubicBezTo>
                    <a:pt x="11236" y="7323"/>
                    <a:pt x="11027" y="7219"/>
                    <a:pt x="10838" y="7177"/>
                  </a:cubicBezTo>
                  <a:cubicBezTo>
                    <a:pt x="10566" y="7114"/>
                    <a:pt x="10294" y="7114"/>
                    <a:pt x="10022" y="7177"/>
                  </a:cubicBezTo>
                  <a:cubicBezTo>
                    <a:pt x="8893" y="7344"/>
                    <a:pt x="7805" y="7658"/>
                    <a:pt x="6863" y="8349"/>
                  </a:cubicBezTo>
                  <a:cubicBezTo>
                    <a:pt x="6486" y="8600"/>
                    <a:pt x="6424" y="8767"/>
                    <a:pt x="6256" y="9437"/>
                  </a:cubicBezTo>
                  <a:cubicBezTo>
                    <a:pt x="6528" y="9625"/>
                    <a:pt x="6758" y="9876"/>
                    <a:pt x="6779" y="10274"/>
                  </a:cubicBezTo>
                  <a:cubicBezTo>
                    <a:pt x="6779" y="10483"/>
                    <a:pt x="6884" y="10692"/>
                    <a:pt x="6905" y="10901"/>
                  </a:cubicBezTo>
                  <a:cubicBezTo>
                    <a:pt x="7051" y="11927"/>
                    <a:pt x="7219" y="12910"/>
                    <a:pt x="7595" y="13894"/>
                  </a:cubicBezTo>
                  <a:cubicBezTo>
                    <a:pt x="7721" y="14249"/>
                    <a:pt x="7742" y="14647"/>
                    <a:pt x="7825" y="15065"/>
                  </a:cubicBezTo>
                  <a:cubicBezTo>
                    <a:pt x="6989" y="15421"/>
                    <a:pt x="6277" y="15944"/>
                    <a:pt x="5608" y="16467"/>
                  </a:cubicBezTo>
                  <a:cubicBezTo>
                    <a:pt x="5503" y="16551"/>
                    <a:pt x="5336" y="16614"/>
                    <a:pt x="5210" y="16655"/>
                  </a:cubicBezTo>
                  <a:cubicBezTo>
                    <a:pt x="4917" y="16739"/>
                    <a:pt x="4645" y="16781"/>
                    <a:pt x="4331" y="16844"/>
                  </a:cubicBezTo>
                  <a:cubicBezTo>
                    <a:pt x="4164" y="16865"/>
                    <a:pt x="4017" y="16886"/>
                    <a:pt x="3871" y="16844"/>
                  </a:cubicBezTo>
                  <a:cubicBezTo>
                    <a:pt x="2783" y="16572"/>
                    <a:pt x="1632" y="16425"/>
                    <a:pt x="586" y="15944"/>
                  </a:cubicBezTo>
                  <a:cubicBezTo>
                    <a:pt x="398" y="15881"/>
                    <a:pt x="209" y="15777"/>
                    <a:pt x="0" y="15672"/>
                  </a:cubicBezTo>
                  <a:cubicBezTo>
                    <a:pt x="0" y="14940"/>
                    <a:pt x="188" y="14270"/>
                    <a:pt x="481" y="13642"/>
                  </a:cubicBezTo>
                  <a:cubicBezTo>
                    <a:pt x="732" y="13077"/>
                    <a:pt x="1004" y="12492"/>
                    <a:pt x="1214" y="11906"/>
                  </a:cubicBezTo>
                  <a:cubicBezTo>
                    <a:pt x="1402" y="11320"/>
                    <a:pt x="1716" y="10797"/>
                    <a:pt x="2030" y="10274"/>
                  </a:cubicBezTo>
                  <a:cubicBezTo>
                    <a:pt x="2281" y="9834"/>
                    <a:pt x="2490" y="9353"/>
                    <a:pt x="2615" y="8872"/>
                  </a:cubicBezTo>
                  <a:cubicBezTo>
                    <a:pt x="2783" y="8307"/>
                    <a:pt x="3034" y="7826"/>
                    <a:pt x="3390" y="7323"/>
                  </a:cubicBezTo>
                  <a:cubicBezTo>
                    <a:pt x="4331" y="5880"/>
                    <a:pt x="5210" y="4415"/>
                    <a:pt x="6005" y="2867"/>
                  </a:cubicBezTo>
                  <a:cubicBezTo>
                    <a:pt x="6214" y="2490"/>
                    <a:pt x="6445" y="2093"/>
                    <a:pt x="6696" y="1737"/>
                  </a:cubicBezTo>
                  <a:cubicBezTo>
                    <a:pt x="6989" y="1277"/>
                    <a:pt x="7281" y="816"/>
                    <a:pt x="7386" y="251"/>
                  </a:cubicBezTo>
                  <a:cubicBezTo>
                    <a:pt x="7407" y="189"/>
                    <a:pt x="7491" y="126"/>
                    <a:pt x="7574" y="0"/>
                  </a:cubicBezTo>
                  <a:cubicBezTo>
                    <a:pt x="7721" y="105"/>
                    <a:pt x="7888" y="189"/>
                    <a:pt x="7993" y="293"/>
                  </a:cubicBezTo>
                  <a:cubicBezTo>
                    <a:pt x="8746" y="1046"/>
                    <a:pt x="9499" y="1821"/>
                    <a:pt x="10294" y="2595"/>
                  </a:cubicBezTo>
                  <a:cubicBezTo>
                    <a:pt x="10608" y="2909"/>
                    <a:pt x="10964" y="3202"/>
                    <a:pt x="11341" y="3432"/>
                  </a:cubicBezTo>
                  <a:cubicBezTo>
                    <a:pt x="12324" y="4038"/>
                    <a:pt x="13349" y="4603"/>
                    <a:pt x="14437" y="5231"/>
                  </a:cubicBezTo>
                  <a:cubicBezTo>
                    <a:pt x="14626" y="5733"/>
                    <a:pt x="14814" y="6319"/>
                    <a:pt x="15107" y="6884"/>
                  </a:cubicBezTo>
                  <a:cubicBezTo>
                    <a:pt x="15421" y="7512"/>
                    <a:pt x="16007" y="7847"/>
                    <a:pt x="16697" y="7930"/>
                  </a:cubicBezTo>
                  <a:cubicBezTo>
                    <a:pt x="17304" y="8014"/>
                    <a:pt x="17890" y="7951"/>
                    <a:pt x="18497" y="7930"/>
                  </a:cubicBezTo>
                  <a:cubicBezTo>
                    <a:pt x="18622" y="7930"/>
                    <a:pt x="18810" y="7868"/>
                    <a:pt x="18915" y="7784"/>
                  </a:cubicBezTo>
                  <a:cubicBezTo>
                    <a:pt x="19375" y="7512"/>
                    <a:pt x="20045" y="7303"/>
                    <a:pt x="20338" y="6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9;p37"/>
            <p:cNvSpPr/>
            <p:nvPr/>
          </p:nvSpPr>
          <p:spPr>
            <a:xfrm>
              <a:off x="-1722050" y="1988225"/>
              <a:ext cx="128700" cy="337950"/>
            </a:xfrm>
            <a:custGeom>
              <a:avLst/>
              <a:gdLst/>
              <a:ahLst/>
              <a:cxnLst/>
              <a:rect l="l" t="t" r="r" b="b"/>
              <a:pathLst>
                <a:path w="5148" h="13518" extrusionOk="0">
                  <a:moveTo>
                    <a:pt x="1" y="1173"/>
                  </a:moveTo>
                  <a:cubicBezTo>
                    <a:pt x="586" y="629"/>
                    <a:pt x="1151" y="294"/>
                    <a:pt x="1842" y="231"/>
                  </a:cubicBezTo>
                  <a:cubicBezTo>
                    <a:pt x="2009" y="231"/>
                    <a:pt x="2135" y="126"/>
                    <a:pt x="2260" y="106"/>
                  </a:cubicBezTo>
                  <a:cubicBezTo>
                    <a:pt x="2532" y="43"/>
                    <a:pt x="2783" y="1"/>
                    <a:pt x="3055" y="1"/>
                  </a:cubicBezTo>
                  <a:cubicBezTo>
                    <a:pt x="3474" y="1"/>
                    <a:pt x="3599" y="126"/>
                    <a:pt x="3620" y="524"/>
                  </a:cubicBezTo>
                  <a:cubicBezTo>
                    <a:pt x="3662" y="775"/>
                    <a:pt x="3620" y="1068"/>
                    <a:pt x="3620" y="1340"/>
                  </a:cubicBezTo>
                  <a:cubicBezTo>
                    <a:pt x="3620" y="1758"/>
                    <a:pt x="3620" y="2177"/>
                    <a:pt x="3788" y="2595"/>
                  </a:cubicBezTo>
                  <a:cubicBezTo>
                    <a:pt x="3830" y="2742"/>
                    <a:pt x="3913" y="2951"/>
                    <a:pt x="3892" y="3119"/>
                  </a:cubicBezTo>
                  <a:cubicBezTo>
                    <a:pt x="3809" y="4395"/>
                    <a:pt x="4206" y="5629"/>
                    <a:pt x="4415" y="6843"/>
                  </a:cubicBezTo>
                  <a:cubicBezTo>
                    <a:pt x="4541" y="7554"/>
                    <a:pt x="4667" y="8266"/>
                    <a:pt x="4646" y="8998"/>
                  </a:cubicBezTo>
                  <a:cubicBezTo>
                    <a:pt x="4646" y="9145"/>
                    <a:pt x="4625" y="9312"/>
                    <a:pt x="4667" y="9437"/>
                  </a:cubicBezTo>
                  <a:cubicBezTo>
                    <a:pt x="4855" y="10170"/>
                    <a:pt x="4876" y="10923"/>
                    <a:pt x="4918" y="11655"/>
                  </a:cubicBezTo>
                  <a:cubicBezTo>
                    <a:pt x="4918" y="12011"/>
                    <a:pt x="5064" y="12346"/>
                    <a:pt x="5148" y="12743"/>
                  </a:cubicBezTo>
                  <a:cubicBezTo>
                    <a:pt x="4939" y="12869"/>
                    <a:pt x="4750" y="13015"/>
                    <a:pt x="4562" y="13057"/>
                  </a:cubicBezTo>
                  <a:cubicBezTo>
                    <a:pt x="3913" y="13099"/>
                    <a:pt x="3307" y="13371"/>
                    <a:pt x="2616" y="13518"/>
                  </a:cubicBezTo>
                  <a:cubicBezTo>
                    <a:pt x="2574" y="12262"/>
                    <a:pt x="2323" y="11090"/>
                    <a:pt x="1905" y="9940"/>
                  </a:cubicBezTo>
                  <a:cubicBezTo>
                    <a:pt x="1633" y="9249"/>
                    <a:pt x="1612" y="8517"/>
                    <a:pt x="1507" y="7784"/>
                  </a:cubicBezTo>
                  <a:cubicBezTo>
                    <a:pt x="1737" y="7617"/>
                    <a:pt x="1967" y="7429"/>
                    <a:pt x="2198" y="7220"/>
                  </a:cubicBezTo>
                  <a:cubicBezTo>
                    <a:pt x="2260" y="7136"/>
                    <a:pt x="2344" y="6948"/>
                    <a:pt x="2323" y="6822"/>
                  </a:cubicBezTo>
                  <a:cubicBezTo>
                    <a:pt x="2302" y="6613"/>
                    <a:pt x="2093" y="6571"/>
                    <a:pt x="1905" y="6571"/>
                  </a:cubicBezTo>
                  <a:cubicBezTo>
                    <a:pt x="1716" y="6571"/>
                    <a:pt x="1570" y="6613"/>
                    <a:pt x="1382" y="6676"/>
                  </a:cubicBezTo>
                  <a:cubicBezTo>
                    <a:pt x="733" y="4855"/>
                    <a:pt x="335" y="3035"/>
                    <a:pt x="1" y="11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70;p37"/>
            <p:cNvSpPr/>
            <p:nvPr/>
          </p:nvSpPr>
          <p:spPr>
            <a:xfrm>
              <a:off x="-1927100" y="2205850"/>
              <a:ext cx="251100" cy="128700"/>
            </a:xfrm>
            <a:custGeom>
              <a:avLst/>
              <a:gdLst/>
              <a:ahLst/>
              <a:cxnLst/>
              <a:rect l="l" t="t" r="r" b="b"/>
              <a:pathLst>
                <a:path w="10044" h="5148" extrusionOk="0">
                  <a:moveTo>
                    <a:pt x="9584" y="2469"/>
                  </a:moveTo>
                  <a:cubicBezTo>
                    <a:pt x="9625" y="2699"/>
                    <a:pt x="9709" y="2908"/>
                    <a:pt x="9730" y="3139"/>
                  </a:cubicBezTo>
                  <a:cubicBezTo>
                    <a:pt x="9772" y="3829"/>
                    <a:pt x="9981" y="4478"/>
                    <a:pt x="10044" y="5147"/>
                  </a:cubicBezTo>
                  <a:cubicBezTo>
                    <a:pt x="9521" y="5105"/>
                    <a:pt x="9270" y="5043"/>
                    <a:pt x="8935" y="4708"/>
                  </a:cubicBezTo>
                  <a:cubicBezTo>
                    <a:pt x="8537" y="4310"/>
                    <a:pt x="8098" y="4164"/>
                    <a:pt x="7596" y="4038"/>
                  </a:cubicBezTo>
                  <a:cubicBezTo>
                    <a:pt x="6382" y="3745"/>
                    <a:pt x="5190" y="3473"/>
                    <a:pt x="4039" y="3013"/>
                  </a:cubicBezTo>
                  <a:cubicBezTo>
                    <a:pt x="3767" y="2908"/>
                    <a:pt x="3453" y="2888"/>
                    <a:pt x="3139" y="2888"/>
                  </a:cubicBezTo>
                  <a:cubicBezTo>
                    <a:pt x="2302" y="2846"/>
                    <a:pt x="1465" y="2888"/>
                    <a:pt x="607" y="2888"/>
                  </a:cubicBezTo>
                  <a:cubicBezTo>
                    <a:pt x="398" y="2888"/>
                    <a:pt x="189" y="2846"/>
                    <a:pt x="1" y="2825"/>
                  </a:cubicBezTo>
                  <a:lnTo>
                    <a:pt x="1" y="1548"/>
                  </a:lnTo>
                  <a:cubicBezTo>
                    <a:pt x="377" y="1130"/>
                    <a:pt x="147" y="481"/>
                    <a:pt x="586" y="0"/>
                  </a:cubicBezTo>
                  <a:cubicBezTo>
                    <a:pt x="775" y="63"/>
                    <a:pt x="942" y="84"/>
                    <a:pt x="1130" y="168"/>
                  </a:cubicBezTo>
                  <a:cubicBezTo>
                    <a:pt x="2177" y="628"/>
                    <a:pt x="3327" y="795"/>
                    <a:pt x="4436" y="1025"/>
                  </a:cubicBezTo>
                  <a:cubicBezTo>
                    <a:pt x="4687" y="1067"/>
                    <a:pt x="4980" y="1046"/>
                    <a:pt x="5231" y="1004"/>
                  </a:cubicBezTo>
                  <a:cubicBezTo>
                    <a:pt x="5545" y="942"/>
                    <a:pt x="5817" y="1025"/>
                    <a:pt x="6068" y="1214"/>
                  </a:cubicBezTo>
                  <a:cubicBezTo>
                    <a:pt x="6654" y="1590"/>
                    <a:pt x="7219" y="1988"/>
                    <a:pt x="7805" y="2323"/>
                  </a:cubicBezTo>
                  <a:cubicBezTo>
                    <a:pt x="8349" y="2678"/>
                    <a:pt x="8830" y="2699"/>
                    <a:pt x="9584" y="24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71;p37"/>
            <p:cNvSpPr/>
            <p:nvPr/>
          </p:nvSpPr>
          <p:spPr>
            <a:xfrm>
              <a:off x="-1839225" y="1357400"/>
              <a:ext cx="62800" cy="127125"/>
            </a:xfrm>
            <a:custGeom>
              <a:avLst/>
              <a:gdLst/>
              <a:ahLst/>
              <a:cxnLst/>
              <a:rect l="l" t="t" r="r" b="b"/>
              <a:pathLst>
                <a:path w="2512" h="5085" extrusionOk="0">
                  <a:moveTo>
                    <a:pt x="1716" y="5084"/>
                  </a:moveTo>
                  <a:cubicBezTo>
                    <a:pt x="1612" y="4980"/>
                    <a:pt x="1528" y="4938"/>
                    <a:pt x="1486" y="4854"/>
                  </a:cubicBezTo>
                  <a:cubicBezTo>
                    <a:pt x="1131" y="4227"/>
                    <a:pt x="754" y="3620"/>
                    <a:pt x="419" y="2992"/>
                  </a:cubicBezTo>
                  <a:cubicBezTo>
                    <a:pt x="1" y="2197"/>
                    <a:pt x="126" y="1297"/>
                    <a:pt x="189" y="439"/>
                  </a:cubicBezTo>
                  <a:cubicBezTo>
                    <a:pt x="189" y="209"/>
                    <a:pt x="419" y="21"/>
                    <a:pt x="670" y="21"/>
                  </a:cubicBezTo>
                  <a:cubicBezTo>
                    <a:pt x="900" y="0"/>
                    <a:pt x="1152" y="0"/>
                    <a:pt x="1382" y="0"/>
                  </a:cubicBezTo>
                  <a:cubicBezTo>
                    <a:pt x="1988" y="21"/>
                    <a:pt x="2365" y="377"/>
                    <a:pt x="2428" y="983"/>
                  </a:cubicBezTo>
                  <a:cubicBezTo>
                    <a:pt x="2512" y="1841"/>
                    <a:pt x="2449" y="2720"/>
                    <a:pt x="2093" y="3515"/>
                  </a:cubicBezTo>
                  <a:cubicBezTo>
                    <a:pt x="1988" y="3766"/>
                    <a:pt x="1905" y="4017"/>
                    <a:pt x="1821" y="4289"/>
                  </a:cubicBezTo>
                  <a:cubicBezTo>
                    <a:pt x="1800" y="4520"/>
                    <a:pt x="1779" y="4771"/>
                    <a:pt x="1716" y="5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72;p37"/>
            <p:cNvSpPr/>
            <p:nvPr/>
          </p:nvSpPr>
          <p:spPr>
            <a:xfrm>
              <a:off x="-962000" y="1680125"/>
              <a:ext cx="111975" cy="75875"/>
            </a:xfrm>
            <a:custGeom>
              <a:avLst/>
              <a:gdLst/>
              <a:ahLst/>
              <a:cxnLst/>
              <a:rect l="l" t="t" r="r" b="b"/>
              <a:pathLst>
                <a:path w="4479" h="3035" extrusionOk="0">
                  <a:moveTo>
                    <a:pt x="1" y="2993"/>
                  </a:moveTo>
                  <a:cubicBezTo>
                    <a:pt x="503" y="1968"/>
                    <a:pt x="984" y="1026"/>
                    <a:pt x="1444" y="106"/>
                  </a:cubicBezTo>
                  <a:cubicBezTo>
                    <a:pt x="2177" y="1"/>
                    <a:pt x="2867" y="64"/>
                    <a:pt x="3558" y="106"/>
                  </a:cubicBezTo>
                  <a:cubicBezTo>
                    <a:pt x="4144" y="126"/>
                    <a:pt x="4478" y="963"/>
                    <a:pt x="4081" y="1424"/>
                  </a:cubicBezTo>
                  <a:cubicBezTo>
                    <a:pt x="3244" y="2323"/>
                    <a:pt x="2302" y="3035"/>
                    <a:pt x="1005" y="3035"/>
                  </a:cubicBezTo>
                  <a:cubicBezTo>
                    <a:pt x="691" y="3035"/>
                    <a:pt x="398" y="3014"/>
                    <a:pt x="1" y="2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73;p37"/>
            <p:cNvSpPr/>
            <p:nvPr/>
          </p:nvSpPr>
          <p:spPr>
            <a:xfrm>
              <a:off x="-1511775" y="1933300"/>
              <a:ext cx="91050" cy="34025"/>
            </a:xfrm>
            <a:custGeom>
              <a:avLst/>
              <a:gdLst/>
              <a:ahLst/>
              <a:cxnLst/>
              <a:rect l="l" t="t" r="r" b="b"/>
              <a:pathLst>
                <a:path w="3642" h="1361" extrusionOk="0">
                  <a:moveTo>
                    <a:pt x="3642" y="650"/>
                  </a:moveTo>
                  <a:cubicBezTo>
                    <a:pt x="3265" y="901"/>
                    <a:pt x="3014" y="1131"/>
                    <a:pt x="2700" y="1361"/>
                  </a:cubicBezTo>
                  <a:lnTo>
                    <a:pt x="1382" y="1361"/>
                  </a:lnTo>
                  <a:cubicBezTo>
                    <a:pt x="1235" y="1361"/>
                    <a:pt x="1110" y="1319"/>
                    <a:pt x="942" y="1298"/>
                  </a:cubicBezTo>
                  <a:cubicBezTo>
                    <a:pt x="336" y="1131"/>
                    <a:pt x="1" y="733"/>
                    <a:pt x="22" y="1"/>
                  </a:cubicBezTo>
                  <a:cubicBezTo>
                    <a:pt x="1214" y="189"/>
                    <a:pt x="2344" y="419"/>
                    <a:pt x="3642" y="6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74;p37"/>
            <p:cNvSpPr/>
            <p:nvPr/>
          </p:nvSpPr>
          <p:spPr>
            <a:xfrm>
              <a:off x="-1642025" y="2339750"/>
              <a:ext cx="50775" cy="56525"/>
            </a:xfrm>
            <a:custGeom>
              <a:avLst/>
              <a:gdLst/>
              <a:ahLst/>
              <a:cxnLst/>
              <a:rect l="l" t="t" r="r" b="b"/>
              <a:pathLst>
                <a:path w="2031" h="2261" extrusionOk="0">
                  <a:moveTo>
                    <a:pt x="1" y="670"/>
                  </a:moveTo>
                  <a:cubicBezTo>
                    <a:pt x="691" y="105"/>
                    <a:pt x="1340" y="105"/>
                    <a:pt x="2031" y="1"/>
                  </a:cubicBezTo>
                  <a:lnTo>
                    <a:pt x="2031" y="1863"/>
                  </a:lnTo>
                  <a:cubicBezTo>
                    <a:pt x="1842" y="1967"/>
                    <a:pt x="1654" y="2093"/>
                    <a:pt x="1424" y="2260"/>
                  </a:cubicBezTo>
                  <a:cubicBezTo>
                    <a:pt x="838" y="1821"/>
                    <a:pt x="357" y="1319"/>
                    <a:pt x="1" y="6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75;p37"/>
            <p:cNvSpPr/>
            <p:nvPr/>
          </p:nvSpPr>
          <p:spPr>
            <a:xfrm>
              <a:off x="-1752375" y="2221000"/>
              <a:ext cx="55975" cy="30900"/>
            </a:xfrm>
            <a:custGeom>
              <a:avLst/>
              <a:gdLst/>
              <a:ahLst/>
              <a:cxnLst/>
              <a:rect l="l" t="t" r="r" b="b"/>
              <a:pathLst>
                <a:path w="2239" h="1236" extrusionOk="0">
                  <a:moveTo>
                    <a:pt x="0" y="294"/>
                  </a:moveTo>
                  <a:cubicBezTo>
                    <a:pt x="167" y="85"/>
                    <a:pt x="293" y="1"/>
                    <a:pt x="502" y="85"/>
                  </a:cubicBezTo>
                  <a:cubicBezTo>
                    <a:pt x="942" y="210"/>
                    <a:pt x="1360" y="503"/>
                    <a:pt x="1883" y="461"/>
                  </a:cubicBezTo>
                  <a:cubicBezTo>
                    <a:pt x="2092" y="461"/>
                    <a:pt x="2197" y="629"/>
                    <a:pt x="2218" y="817"/>
                  </a:cubicBezTo>
                  <a:cubicBezTo>
                    <a:pt x="2239" y="984"/>
                    <a:pt x="1988" y="1235"/>
                    <a:pt x="1799" y="1235"/>
                  </a:cubicBezTo>
                  <a:cubicBezTo>
                    <a:pt x="1695" y="1235"/>
                    <a:pt x="1569" y="1194"/>
                    <a:pt x="1465" y="1152"/>
                  </a:cubicBezTo>
                  <a:cubicBezTo>
                    <a:pt x="963" y="838"/>
                    <a:pt x="502" y="545"/>
                    <a:pt x="0" y="2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76;p37"/>
            <p:cNvSpPr/>
            <p:nvPr/>
          </p:nvSpPr>
          <p:spPr>
            <a:xfrm>
              <a:off x="-1726750" y="2191725"/>
              <a:ext cx="24075" cy="22500"/>
            </a:xfrm>
            <a:custGeom>
              <a:avLst/>
              <a:gdLst/>
              <a:ahLst/>
              <a:cxnLst/>
              <a:rect l="l" t="t" r="r" b="b"/>
              <a:pathLst>
                <a:path w="963" h="900" extrusionOk="0">
                  <a:moveTo>
                    <a:pt x="0" y="481"/>
                  </a:moveTo>
                  <a:cubicBezTo>
                    <a:pt x="210" y="147"/>
                    <a:pt x="461" y="21"/>
                    <a:pt x="837" y="0"/>
                  </a:cubicBezTo>
                  <a:cubicBezTo>
                    <a:pt x="879" y="209"/>
                    <a:pt x="921" y="440"/>
                    <a:pt x="963" y="649"/>
                  </a:cubicBezTo>
                  <a:cubicBezTo>
                    <a:pt x="565" y="900"/>
                    <a:pt x="335" y="649"/>
                    <a:pt x="0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77;p37"/>
            <p:cNvSpPr/>
            <p:nvPr/>
          </p:nvSpPr>
          <p:spPr>
            <a:xfrm>
              <a:off x="-1748200" y="1455700"/>
              <a:ext cx="211250" cy="206300"/>
            </a:xfrm>
            <a:custGeom>
              <a:avLst/>
              <a:gdLst/>
              <a:ahLst/>
              <a:cxnLst/>
              <a:rect l="l" t="t" r="r" b="b"/>
              <a:pathLst>
                <a:path w="8450" h="8252" extrusionOk="0">
                  <a:moveTo>
                    <a:pt x="3345" y="1"/>
                  </a:moveTo>
                  <a:cubicBezTo>
                    <a:pt x="2812" y="1"/>
                    <a:pt x="2295" y="220"/>
                    <a:pt x="1842" y="734"/>
                  </a:cubicBezTo>
                  <a:cubicBezTo>
                    <a:pt x="1612" y="1006"/>
                    <a:pt x="1402" y="1341"/>
                    <a:pt x="1277" y="1696"/>
                  </a:cubicBezTo>
                  <a:cubicBezTo>
                    <a:pt x="524" y="2073"/>
                    <a:pt x="0" y="2784"/>
                    <a:pt x="63" y="4019"/>
                  </a:cubicBezTo>
                  <a:cubicBezTo>
                    <a:pt x="168" y="5505"/>
                    <a:pt x="1068" y="6760"/>
                    <a:pt x="2218" y="7430"/>
                  </a:cubicBezTo>
                  <a:cubicBezTo>
                    <a:pt x="2637" y="7869"/>
                    <a:pt x="3160" y="8204"/>
                    <a:pt x="3829" y="8246"/>
                  </a:cubicBezTo>
                  <a:cubicBezTo>
                    <a:pt x="3883" y="8250"/>
                    <a:pt x="3936" y="8252"/>
                    <a:pt x="3988" y="8252"/>
                  </a:cubicBezTo>
                  <a:cubicBezTo>
                    <a:pt x="4446" y="8252"/>
                    <a:pt x="4849" y="8092"/>
                    <a:pt x="5169" y="7848"/>
                  </a:cubicBezTo>
                  <a:cubicBezTo>
                    <a:pt x="5817" y="7639"/>
                    <a:pt x="6424" y="7220"/>
                    <a:pt x="6926" y="6551"/>
                  </a:cubicBezTo>
                  <a:cubicBezTo>
                    <a:pt x="8450" y="4445"/>
                    <a:pt x="5744" y="1"/>
                    <a:pt x="3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78;p37"/>
            <p:cNvSpPr/>
            <p:nvPr/>
          </p:nvSpPr>
          <p:spPr>
            <a:xfrm>
              <a:off x="-1228775" y="1649625"/>
              <a:ext cx="220250" cy="167775"/>
            </a:xfrm>
            <a:custGeom>
              <a:avLst/>
              <a:gdLst/>
              <a:ahLst/>
              <a:cxnLst/>
              <a:rect l="l" t="t" r="r" b="b"/>
              <a:pathLst>
                <a:path w="8810" h="6711" extrusionOk="0">
                  <a:moveTo>
                    <a:pt x="5246" y="1"/>
                  </a:moveTo>
                  <a:cubicBezTo>
                    <a:pt x="4260" y="1"/>
                    <a:pt x="3239" y="372"/>
                    <a:pt x="2511" y="970"/>
                  </a:cubicBezTo>
                  <a:cubicBezTo>
                    <a:pt x="2490" y="991"/>
                    <a:pt x="2449" y="1012"/>
                    <a:pt x="2407" y="1033"/>
                  </a:cubicBezTo>
                  <a:cubicBezTo>
                    <a:pt x="2260" y="1137"/>
                    <a:pt x="2114" y="1284"/>
                    <a:pt x="1988" y="1409"/>
                  </a:cubicBezTo>
                  <a:cubicBezTo>
                    <a:pt x="1528" y="1702"/>
                    <a:pt x="1130" y="2037"/>
                    <a:pt x="879" y="2455"/>
                  </a:cubicBezTo>
                  <a:cubicBezTo>
                    <a:pt x="1" y="3711"/>
                    <a:pt x="817" y="5196"/>
                    <a:pt x="1967" y="5908"/>
                  </a:cubicBezTo>
                  <a:cubicBezTo>
                    <a:pt x="2344" y="6305"/>
                    <a:pt x="2804" y="6619"/>
                    <a:pt x="3348" y="6682"/>
                  </a:cubicBezTo>
                  <a:cubicBezTo>
                    <a:pt x="3469" y="6701"/>
                    <a:pt x="3588" y="6711"/>
                    <a:pt x="3704" y="6711"/>
                  </a:cubicBezTo>
                  <a:cubicBezTo>
                    <a:pt x="4092" y="6711"/>
                    <a:pt x="4454" y="6608"/>
                    <a:pt x="4792" y="6431"/>
                  </a:cubicBezTo>
                  <a:cubicBezTo>
                    <a:pt x="5503" y="6326"/>
                    <a:pt x="6194" y="6033"/>
                    <a:pt x="6780" y="5573"/>
                  </a:cubicBezTo>
                  <a:cubicBezTo>
                    <a:pt x="8119" y="4464"/>
                    <a:pt x="8809" y="2560"/>
                    <a:pt x="7638" y="1074"/>
                  </a:cubicBezTo>
                  <a:cubicBezTo>
                    <a:pt x="7044" y="320"/>
                    <a:pt x="6160" y="1"/>
                    <a:pt x="52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79;p37"/>
            <p:cNvSpPr/>
            <p:nvPr/>
          </p:nvSpPr>
          <p:spPr>
            <a:xfrm>
              <a:off x="-2314175" y="910675"/>
              <a:ext cx="1628400" cy="1733025"/>
            </a:xfrm>
            <a:custGeom>
              <a:avLst/>
              <a:gdLst/>
              <a:ahLst/>
              <a:cxnLst/>
              <a:rect l="l" t="t" r="r" b="b"/>
              <a:pathLst>
                <a:path w="65136" h="69321" extrusionOk="0">
                  <a:moveTo>
                    <a:pt x="14626" y="54715"/>
                  </a:moveTo>
                  <a:cubicBezTo>
                    <a:pt x="14396" y="53397"/>
                    <a:pt x="14709" y="52309"/>
                    <a:pt x="15170" y="51221"/>
                  </a:cubicBezTo>
                  <a:cubicBezTo>
                    <a:pt x="15044" y="51096"/>
                    <a:pt x="14960" y="50970"/>
                    <a:pt x="14814" y="50845"/>
                  </a:cubicBezTo>
                  <a:cubicBezTo>
                    <a:pt x="14437" y="50552"/>
                    <a:pt x="14061" y="50238"/>
                    <a:pt x="13663" y="49966"/>
                  </a:cubicBezTo>
                  <a:cubicBezTo>
                    <a:pt x="12931" y="49506"/>
                    <a:pt x="12387" y="48878"/>
                    <a:pt x="11906" y="48166"/>
                  </a:cubicBezTo>
                  <a:cubicBezTo>
                    <a:pt x="11403" y="47434"/>
                    <a:pt x="10964" y="46702"/>
                    <a:pt x="10441" y="45990"/>
                  </a:cubicBezTo>
                  <a:cubicBezTo>
                    <a:pt x="9520" y="44777"/>
                    <a:pt x="9813" y="43354"/>
                    <a:pt x="10671" y="42266"/>
                  </a:cubicBezTo>
                  <a:cubicBezTo>
                    <a:pt x="10943" y="41910"/>
                    <a:pt x="11194" y="41596"/>
                    <a:pt x="11466" y="41283"/>
                  </a:cubicBezTo>
                  <a:cubicBezTo>
                    <a:pt x="11613" y="41115"/>
                    <a:pt x="11780" y="40927"/>
                    <a:pt x="11968" y="40801"/>
                  </a:cubicBezTo>
                  <a:cubicBezTo>
                    <a:pt x="13391" y="39692"/>
                    <a:pt x="14835" y="38625"/>
                    <a:pt x="16279" y="37537"/>
                  </a:cubicBezTo>
                  <a:cubicBezTo>
                    <a:pt x="16488" y="37370"/>
                    <a:pt x="16718" y="37244"/>
                    <a:pt x="16948" y="37077"/>
                  </a:cubicBezTo>
                  <a:cubicBezTo>
                    <a:pt x="17827" y="36554"/>
                    <a:pt x="18685" y="36093"/>
                    <a:pt x="19522" y="35549"/>
                  </a:cubicBezTo>
                  <a:cubicBezTo>
                    <a:pt x="20505" y="34922"/>
                    <a:pt x="21551" y="34399"/>
                    <a:pt x="22660" y="33980"/>
                  </a:cubicBezTo>
                  <a:cubicBezTo>
                    <a:pt x="22786" y="33917"/>
                    <a:pt x="22911" y="33876"/>
                    <a:pt x="23079" y="33792"/>
                  </a:cubicBezTo>
                  <a:cubicBezTo>
                    <a:pt x="23016" y="33624"/>
                    <a:pt x="22995" y="33520"/>
                    <a:pt x="22974" y="33415"/>
                  </a:cubicBezTo>
                  <a:cubicBezTo>
                    <a:pt x="22347" y="31888"/>
                    <a:pt x="21698" y="30360"/>
                    <a:pt x="21091" y="28812"/>
                  </a:cubicBezTo>
                  <a:cubicBezTo>
                    <a:pt x="20756" y="27871"/>
                    <a:pt x="20714" y="26887"/>
                    <a:pt x="20694" y="25883"/>
                  </a:cubicBezTo>
                  <a:cubicBezTo>
                    <a:pt x="20673" y="25318"/>
                    <a:pt x="20694" y="24732"/>
                    <a:pt x="20694" y="24188"/>
                  </a:cubicBezTo>
                  <a:cubicBezTo>
                    <a:pt x="20442" y="23979"/>
                    <a:pt x="20170" y="23832"/>
                    <a:pt x="19982" y="23581"/>
                  </a:cubicBezTo>
                  <a:cubicBezTo>
                    <a:pt x="19794" y="23372"/>
                    <a:pt x="19731" y="23121"/>
                    <a:pt x="19606" y="22891"/>
                  </a:cubicBezTo>
                  <a:cubicBezTo>
                    <a:pt x="19396" y="22535"/>
                    <a:pt x="19187" y="22200"/>
                    <a:pt x="18999" y="21886"/>
                  </a:cubicBezTo>
                  <a:cubicBezTo>
                    <a:pt x="18559" y="21154"/>
                    <a:pt x="18266" y="20380"/>
                    <a:pt x="18350" y="19480"/>
                  </a:cubicBezTo>
                  <a:cubicBezTo>
                    <a:pt x="18371" y="19083"/>
                    <a:pt x="18350" y="18706"/>
                    <a:pt x="18371" y="18308"/>
                  </a:cubicBezTo>
                  <a:cubicBezTo>
                    <a:pt x="18392" y="17681"/>
                    <a:pt x="18894" y="17179"/>
                    <a:pt x="19522" y="17137"/>
                  </a:cubicBezTo>
                  <a:lnTo>
                    <a:pt x="19606" y="17137"/>
                  </a:lnTo>
                  <a:cubicBezTo>
                    <a:pt x="21007" y="17074"/>
                    <a:pt x="21175" y="17158"/>
                    <a:pt x="22116" y="18329"/>
                  </a:cubicBezTo>
                  <a:cubicBezTo>
                    <a:pt x="22891" y="17471"/>
                    <a:pt x="23623" y="16551"/>
                    <a:pt x="24627" y="15902"/>
                  </a:cubicBezTo>
                  <a:cubicBezTo>
                    <a:pt x="24523" y="15714"/>
                    <a:pt x="24313" y="15818"/>
                    <a:pt x="24146" y="15798"/>
                  </a:cubicBezTo>
                  <a:cubicBezTo>
                    <a:pt x="23999" y="15777"/>
                    <a:pt x="23832" y="15798"/>
                    <a:pt x="23707" y="15798"/>
                  </a:cubicBezTo>
                  <a:cubicBezTo>
                    <a:pt x="23267" y="15818"/>
                    <a:pt x="22870" y="15630"/>
                    <a:pt x="22535" y="15400"/>
                  </a:cubicBezTo>
                  <a:cubicBezTo>
                    <a:pt x="22388" y="15295"/>
                    <a:pt x="22242" y="15170"/>
                    <a:pt x="22158" y="15002"/>
                  </a:cubicBezTo>
                  <a:cubicBezTo>
                    <a:pt x="21865" y="14521"/>
                    <a:pt x="22012" y="13308"/>
                    <a:pt x="22388" y="12889"/>
                  </a:cubicBezTo>
                  <a:cubicBezTo>
                    <a:pt x="22451" y="12805"/>
                    <a:pt x="22535" y="12764"/>
                    <a:pt x="22577" y="12701"/>
                  </a:cubicBezTo>
                  <a:cubicBezTo>
                    <a:pt x="23288" y="11613"/>
                    <a:pt x="24418" y="11090"/>
                    <a:pt x="25506" y="10546"/>
                  </a:cubicBezTo>
                  <a:cubicBezTo>
                    <a:pt x="25778" y="10399"/>
                    <a:pt x="26029" y="10274"/>
                    <a:pt x="26322" y="10148"/>
                  </a:cubicBezTo>
                  <a:cubicBezTo>
                    <a:pt x="26134" y="9604"/>
                    <a:pt x="25820" y="9144"/>
                    <a:pt x="25485" y="8767"/>
                  </a:cubicBezTo>
                  <a:cubicBezTo>
                    <a:pt x="25150" y="8370"/>
                    <a:pt x="25046" y="7951"/>
                    <a:pt x="25046" y="7428"/>
                  </a:cubicBezTo>
                  <a:cubicBezTo>
                    <a:pt x="25067" y="6675"/>
                    <a:pt x="25004" y="5943"/>
                    <a:pt x="25360" y="5210"/>
                  </a:cubicBezTo>
                  <a:cubicBezTo>
                    <a:pt x="25569" y="4792"/>
                    <a:pt x="25778" y="4415"/>
                    <a:pt x="26155" y="4122"/>
                  </a:cubicBezTo>
                  <a:cubicBezTo>
                    <a:pt x="26343" y="3997"/>
                    <a:pt x="26510" y="3871"/>
                    <a:pt x="26657" y="3746"/>
                  </a:cubicBezTo>
                  <a:cubicBezTo>
                    <a:pt x="27264" y="3160"/>
                    <a:pt x="27975" y="2950"/>
                    <a:pt x="28812" y="3013"/>
                  </a:cubicBezTo>
                  <a:cubicBezTo>
                    <a:pt x="29356" y="3034"/>
                    <a:pt x="29879" y="3055"/>
                    <a:pt x="30235" y="3557"/>
                  </a:cubicBezTo>
                  <a:cubicBezTo>
                    <a:pt x="30318" y="3662"/>
                    <a:pt x="30507" y="3683"/>
                    <a:pt x="30611" y="3746"/>
                  </a:cubicBezTo>
                  <a:cubicBezTo>
                    <a:pt x="30841" y="3578"/>
                    <a:pt x="30758" y="3390"/>
                    <a:pt x="30800" y="3222"/>
                  </a:cubicBezTo>
                  <a:cubicBezTo>
                    <a:pt x="30821" y="3055"/>
                    <a:pt x="30821" y="2909"/>
                    <a:pt x="30800" y="2762"/>
                  </a:cubicBezTo>
                  <a:cubicBezTo>
                    <a:pt x="30632" y="1549"/>
                    <a:pt x="31867" y="335"/>
                    <a:pt x="33038" y="105"/>
                  </a:cubicBezTo>
                  <a:cubicBezTo>
                    <a:pt x="33582" y="0"/>
                    <a:pt x="34085" y="126"/>
                    <a:pt x="34482" y="502"/>
                  </a:cubicBezTo>
                  <a:cubicBezTo>
                    <a:pt x="34838" y="837"/>
                    <a:pt x="35215" y="1193"/>
                    <a:pt x="35528" y="1611"/>
                  </a:cubicBezTo>
                  <a:cubicBezTo>
                    <a:pt x="36051" y="2323"/>
                    <a:pt x="36512" y="3055"/>
                    <a:pt x="36888" y="3850"/>
                  </a:cubicBezTo>
                  <a:cubicBezTo>
                    <a:pt x="36993" y="4059"/>
                    <a:pt x="37119" y="4227"/>
                    <a:pt x="37286" y="4499"/>
                  </a:cubicBezTo>
                  <a:cubicBezTo>
                    <a:pt x="37495" y="4101"/>
                    <a:pt x="37621" y="3766"/>
                    <a:pt x="37809" y="3474"/>
                  </a:cubicBezTo>
                  <a:cubicBezTo>
                    <a:pt x="38500" y="2448"/>
                    <a:pt x="39378" y="1590"/>
                    <a:pt x="40383" y="858"/>
                  </a:cubicBezTo>
                  <a:cubicBezTo>
                    <a:pt x="40948" y="461"/>
                    <a:pt x="41575" y="293"/>
                    <a:pt x="42245" y="314"/>
                  </a:cubicBezTo>
                  <a:cubicBezTo>
                    <a:pt x="42977" y="335"/>
                    <a:pt x="43689" y="314"/>
                    <a:pt x="44421" y="314"/>
                  </a:cubicBezTo>
                  <a:cubicBezTo>
                    <a:pt x="44735" y="314"/>
                    <a:pt x="45028" y="398"/>
                    <a:pt x="45258" y="565"/>
                  </a:cubicBezTo>
                  <a:cubicBezTo>
                    <a:pt x="45614" y="837"/>
                    <a:pt x="46011" y="1046"/>
                    <a:pt x="46388" y="1339"/>
                  </a:cubicBezTo>
                  <a:cubicBezTo>
                    <a:pt x="47455" y="2176"/>
                    <a:pt x="48166" y="3181"/>
                    <a:pt x="48166" y="4603"/>
                  </a:cubicBezTo>
                  <a:cubicBezTo>
                    <a:pt x="48166" y="4708"/>
                    <a:pt x="48187" y="4813"/>
                    <a:pt x="48229" y="5022"/>
                  </a:cubicBezTo>
                  <a:cubicBezTo>
                    <a:pt x="48522" y="4813"/>
                    <a:pt x="48794" y="4687"/>
                    <a:pt x="49024" y="4499"/>
                  </a:cubicBezTo>
                  <a:cubicBezTo>
                    <a:pt x="49736" y="3976"/>
                    <a:pt x="50510" y="3704"/>
                    <a:pt x="51368" y="3766"/>
                  </a:cubicBezTo>
                  <a:cubicBezTo>
                    <a:pt x="51849" y="3787"/>
                    <a:pt x="52351" y="3766"/>
                    <a:pt x="52811" y="3766"/>
                  </a:cubicBezTo>
                  <a:cubicBezTo>
                    <a:pt x="53544" y="3787"/>
                    <a:pt x="54171" y="3997"/>
                    <a:pt x="54673" y="4541"/>
                  </a:cubicBezTo>
                  <a:cubicBezTo>
                    <a:pt x="54820" y="4729"/>
                    <a:pt x="55008" y="4896"/>
                    <a:pt x="55176" y="5064"/>
                  </a:cubicBezTo>
                  <a:cubicBezTo>
                    <a:pt x="55238" y="5147"/>
                    <a:pt x="55343" y="5252"/>
                    <a:pt x="55385" y="5357"/>
                  </a:cubicBezTo>
                  <a:cubicBezTo>
                    <a:pt x="55531" y="6047"/>
                    <a:pt x="55866" y="6717"/>
                    <a:pt x="55615" y="7512"/>
                  </a:cubicBezTo>
                  <a:lnTo>
                    <a:pt x="56054" y="7512"/>
                  </a:lnTo>
                  <a:cubicBezTo>
                    <a:pt x="56347" y="7470"/>
                    <a:pt x="56661" y="7428"/>
                    <a:pt x="56954" y="7407"/>
                  </a:cubicBezTo>
                  <a:cubicBezTo>
                    <a:pt x="57394" y="7365"/>
                    <a:pt x="57854" y="7428"/>
                    <a:pt x="58314" y="7407"/>
                  </a:cubicBezTo>
                  <a:cubicBezTo>
                    <a:pt x="59507" y="7324"/>
                    <a:pt x="60469" y="7847"/>
                    <a:pt x="61285" y="8663"/>
                  </a:cubicBezTo>
                  <a:cubicBezTo>
                    <a:pt x="61516" y="8893"/>
                    <a:pt x="61725" y="9144"/>
                    <a:pt x="61913" y="9416"/>
                  </a:cubicBezTo>
                  <a:cubicBezTo>
                    <a:pt x="62666" y="10399"/>
                    <a:pt x="62666" y="11299"/>
                    <a:pt x="61871" y="12261"/>
                  </a:cubicBezTo>
                  <a:cubicBezTo>
                    <a:pt x="61767" y="12366"/>
                    <a:pt x="61683" y="12492"/>
                    <a:pt x="61599" y="12596"/>
                  </a:cubicBezTo>
                  <a:cubicBezTo>
                    <a:pt x="61725" y="12847"/>
                    <a:pt x="61934" y="12743"/>
                    <a:pt x="62101" y="12785"/>
                  </a:cubicBezTo>
                  <a:cubicBezTo>
                    <a:pt x="62541" y="12952"/>
                    <a:pt x="63022" y="13078"/>
                    <a:pt x="63440" y="13287"/>
                  </a:cubicBezTo>
                  <a:cubicBezTo>
                    <a:pt x="63984" y="13580"/>
                    <a:pt x="64340" y="14019"/>
                    <a:pt x="64487" y="14668"/>
                  </a:cubicBezTo>
                  <a:cubicBezTo>
                    <a:pt x="64591" y="15254"/>
                    <a:pt x="64654" y="15798"/>
                    <a:pt x="64633" y="16363"/>
                  </a:cubicBezTo>
                  <a:cubicBezTo>
                    <a:pt x="64633" y="17095"/>
                    <a:pt x="64298" y="17618"/>
                    <a:pt x="63692" y="17995"/>
                  </a:cubicBezTo>
                  <a:cubicBezTo>
                    <a:pt x="63482" y="18120"/>
                    <a:pt x="63294" y="18225"/>
                    <a:pt x="63043" y="18392"/>
                  </a:cubicBezTo>
                  <a:cubicBezTo>
                    <a:pt x="63189" y="18873"/>
                    <a:pt x="63399" y="19292"/>
                    <a:pt x="63712" y="19668"/>
                  </a:cubicBezTo>
                  <a:cubicBezTo>
                    <a:pt x="63901" y="19878"/>
                    <a:pt x="64026" y="20108"/>
                    <a:pt x="64131" y="20338"/>
                  </a:cubicBezTo>
                  <a:cubicBezTo>
                    <a:pt x="64319" y="20756"/>
                    <a:pt x="64487" y="21175"/>
                    <a:pt x="64654" y="21593"/>
                  </a:cubicBezTo>
                  <a:cubicBezTo>
                    <a:pt x="65135" y="22640"/>
                    <a:pt x="64717" y="23623"/>
                    <a:pt x="63650" y="24000"/>
                  </a:cubicBezTo>
                  <a:cubicBezTo>
                    <a:pt x="62959" y="24272"/>
                    <a:pt x="62290" y="24481"/>
                    <a:pt x="61516" y="24460"/>
                  </a:cubicBezTo>
                  <a:cubicBezTo>
                    <a:pt x="61160" y="24899"/>
                    <a:pt x="60992" y="25422"/>
                    <a:pt x="60825" y="25925"/>
                  </a:cubicBezTo>
                  <a:cubicBezTo>
                    <a:pt x="60658" y="26364"/>
                    <a:pt x="60407" y="26699"/>
                    <a:pt x="60030" y="27013"/>
                  </a:cubicBezTo>
                  <a:cubicBezTo>
                    <a:pt x="59570" y="27410"/>
                    <a:pt x="59047" y="27598"/>
                    <a:pt x="58440" y="27389"/>
                  </a:cubicBezTo>
                  <a:cubicBezTo>
                    <a:pt x="58105" y="27285"/>
                    <a:pt x="57749" y="27138"/>
                    <a:pt x="57414" y="27034"/>
                  </a:cubicBezTo>
                  <a:cubicBezTo>
                    <a:pt x="57268" y="26992"/>
                    <a:pt x="57080" y="26908"/>
                    <a:pt x="56891" y="26824"/>
                  </a:cubicBezTo>
                  <a:cubicBezTo>
                    <a:pt x="56557" y="27933"/>
                    <a:pt x="56034" y="28979"/>
                    <a:pt x="55824" y="30151"/>
                  </a:cubicBezTo>
                  <a:lnTo>
                    <a:pt x="57394" y="30151"/>
                  </a:lnTo>
                  <a:cubicBezTo>
                    <a:pt x="57958" y="30172"/>
                    <a:pt x="58440" y="30381"/>
                    <a:pt x="58775" y="30863"/>
                  </a:cubicBezTo>
                  <a:cubicBezTo>
                    <a:pt x="59235" y="31511"/>
                    <a:pt x="59277" y="32139"/>
                    <a:pt x="58754" y="32746"/>
                  </a:cubicBezTo>
                  <a:cubicBezTo>
                    <a:pt x="57666" y="33938"/>
                    <a:pt x="56389" y="34796"/>
                    <a:pt x="54694" y="34754"/>
                  </a:cubicBezTo>
                  <a:cubicBezTo>
                    <a:pt x="54150" y="34733"/>
                    <a:pt x="53627" y="34713"/>
                    <a:pt x="52958" y="34671"/>
                  </a:cubicBezTo>
                  <a:cubicBezTo>
                    <a:pt x="52288" y="35319"/>
                    <a:pt x="51598" y="36052"/>
                    <a:pt x="50824" y="36721"/>
                  </a:cubicBezTo>
                  <a:cubicBezTo>
                    <a:pt x="50070" y="37349"/>
                    <a:pt x="49233" y="37872"/>
                    <a:pt x="48417" y="38437"/>
                  </a:cubicBezTo>
                  <a:cubicBezTo>
                    <a:pt x="48438" y="38667"/>
                    <a:pt x="48627" y="38646"/>
                    <a:pt x="48752" y="38667"/>
                  </a:cubicBezTo>
                  <a:cubicBezTo>
                    <a:pt x="49464" y="38897"/>
                    <a:pt x="50112" y="39169"/>
                    <a:pt x="50740" y="39546"/>
                  </a:cubicBezTo>
                  <a:cubicBezTo>
                    <a:pt x="51556" y="40006"/>
                    <a:pt x="52372" y="40467"/>
                    <a:pt x="53251" y="40759"/>
                  </a:cubicBezTo>
                  <a:cubicBezTo>
                    <a:pt x="53355" y="40822"/>
                    <a:pt x="53481" y="40843"/>
                    <a:pt x="53585" y="40927"/>
                  </a:cubicBezTo>
                  <a:cubicBezTo>
                    <a:pt x="55197" y="41847"/>
                    <a:pt x="56808" y="42705"/>
                    <a:pt x="58293" y="43772"/>
                  </a:cubicBezTo>
                  <a:cubicBezTo>
                    <a:pt x="59026" y="44296"/>
                    <a:pt x="59507" y="44986"/>
                    <a:pt x="59695" y="45823"/>
                  </a:cubicBezTo>
                  <a:cubicBezTo>
                    <a:pt x="59863" y="46702"/>
                    <a:pt x="59632" y="47560"/>
                    <a:pt x="59026" y="48250"/>
                  </a:cubicBezTo>
                  <a:cubicBezTo>
                    <a:pt x="58503" y="48857"/>
                    <a:pt x="57875" y="49401"/>
                    <a:pt x="57247" y="49924"/>
                  </a:cubicBezTo>
                  <a:cubicBezTo>
                    <a:pt x="55531" y="51368"/>
                    <a:pt x="53565" y="52414"/>
                    <a:pt x="51640" y="53502"/>
                  </a:cubicBezTo>
                  <a:cubicBezTo>
                    <a:pt x="51075" y="53816"/>
                    <a:pt x="50447" y="53941"/>
                    <a:pt x="49861" y="54171"/>
                  </a:cubicBezTo>
                  <a:cubicBezTo>
                    <a:pt x="49484" y="54297"/>
                    <a:pt x="49359" y="54381"/>
                    <a:pt x="49359" y="54695"/>
                  </a:cubicBezTo>
                  <a:cubicBezTo>
                    <a:pt x="49359" y="55490"/>
                    <a:pt x="49359" y="56306"/>
                    <a:pt x="49401" y="57143"/>
                  </a:cubicBezTo>
                  <a:cubicBezTo>
                    <a:pt x="49652" y="57164"/>
                    <a:pt x="49798" y="57226"/>
                    <a:pt x="49987" y="57226"/>
                  </a:cubicBezTo>
                  <a:cubicBezTo>
                    <a:pt x="51368" y="57373"/>
                    <a:pt x="52707" y="57708"/>
                    <a:pt x="53983" y="58273"/>
                  </a:cubicBezTo>
                  <a:cubicBezTo>
                    <a:pt x="54820" y="58607"/>
                    <a:pt x="55657" y="58963"/>
                    <a:pt x="56473" y="59319"/>
                  </a:cubicBezTo>
                  <a:cubicBezTo>
                    <a:pt x="56766" y="59444"/>
                    <a:pt x="56975" y="59570"/>
                    <a:pt x="57059" y="59946"/>
                  </a:cubicBezTo>
                  <a:cubicBezTo>
                    <a:pt x="57122" y="60197"/>
                    <a:pt x="57373" y="60428"/>
                    <a:pt x="57519" y="60700"/>
                  </a:cubicBezTo>
                  <a:cubicBezTo>
                    <a:pt x="57917" y="61306"/>
                    <a:pt x="58293" y="61892"/>
                    <a:pt x="58775" y="62457"/>
                  </a:cubicBezTo>
                  <a:cubicBezTo>
                    <a:pt x="59423" y="63210"/>
                    <a:pt x="59800" y="64152"/>
                    <a:pt x="60218" y="65031"/>
                  </a:cubicBezTo>
                  <a:cubicBezTo>
                    <a:pt x="60344" y="65324"/>
                    <a:pt x="60490" y="65638"/>
                    <a:pt x="60574" y="65951"/>
                  </a:cubicBezTo>
                  <a:cubicBezTo>
                    <a:pt x="60637" y="66119"/>
                    <a:pt x="60574" y="66286"/>
                    <a:pt x="60553" y="66475"/>
                  </a:cubicBezTo>
                  <a:cubicBezTo>
                    <a:pt x="60532" y="66600"/>
                    <a:pt x="60260" y="66684"/>
                    <a:pt x="60176" y="66579"/>
                  </a:cubicBezTo>
                  <a:cubicBezTo>
                    <a:pt x="60009" y="66370"/>
                    <a:pt x="59821" y="66182"/>
                    <a:pt x="59695" y="65951"/>
                  </a:cubicBezTo>
                  <a:cubicBezTo>
                    <a:pt x="59507" y="65659"/>
                    <a:pt x="59319" y="65428"/>
                    <a:pt x="58900" y="65407"/>
                  </a:cubicBezTo>
                  <a:cubicBezTo>
                    <a:pt x="58900" y="65533"/>
                    <a:pt x="58900" y="65617"/>
                    <a:pt x="58921" y="65700"/>
                  </a:cubicBezTo>
                  <a:cubicBezTo>
                    <a:pt x="59193" y="66286"/>
                    <a:pt x="59507" y="66872"/>
                    <a:pt x="59737" y="67479"/>
                  </a:cubicBezTo>
                  <a:cubicBezTo>
                    <a:pt x="59821" y="67688"/>
                    <a:pt x="59737" y="67939"/>
                    <a:pt x="59737" y="68232"/>
                  </a:cubicBezTo>
                  <a:cubicBezTo>
                    <a:pt x="59863" y="68337"/>
                    <a:pt x="60030" y="68462"/>
                    <a:pt x="60197" y="68588"/>
                  </a:cubicBezTo>
                  <a:cubicBezTo>
                    <a:pt x="60344" y="68734"/>
                    <a:pt x="60386" y="68881"/>
                    <a:pt x="60323" y="69069"/>
                  </a:cubicBezTo>
                  <a:cubicBezTo>
                    <a:pt x="60218" y="69257"/>
                    <a:pt x="60051" y="69320"/>
                    <a:pt x="59863" y="69299"/>
                  </a:cubicBezTo>
                  <a:cubicBezTo>
                    <a:pt x="59758" y="69278"/>
                    <a:pt x="59611" y="69257"/>
                    <a:pt x="59528" y="69174"/>
                  </a:cubicBezTo>
                  <a:cubicBezTo>
                    <a:pt x="58754" y="68358"/>
                    <a:pt x="57707" y="68148"/>
                    <a:pt x="56682" y="67897"/>
                  </a:cubicBezTo>
                  <a:cubicBezTo>
                    <a:pt x="55280" y="67542"/>
                    <a:pt x="53857" y="67291"/>
                    <a:pt x="52435" y="67019"/>
                  </a:cubicBezTo>
                  <a:cubicBezTo>
                    <a:pt x="51953" y="66914"/>
                    <a:pt x="51430" y="66893"/>
                    <a:pt x="50928" y="66893"/>
                  </a:cubicBezTo>
                  <a:cubicBezTo>
                    <a:pt x="50049" y="66893"/>
                    <a:pt x="49171" y="66809"/>
                    <a:pt x="48313" y="66684"/>
                  </a:cubicBezTo>
                  <a:cubicBezTo>
                    <a:pt x="47894" y="66642"/>
                    <a:pt x="47476" y="66600"/>
                    <a:pt x="47057" y="66600"/>
                  </a:cubicBezTo>
                  <a:cubicBezTo>
                    <a:pt x="43458" y="66579"/>
                    <a:pt x="39839" y="66558"/>
                    <a:pt x="36198" y="66558"/>
                  </a:cubicBezTo>
                  <a:cubicBezTo>
                    <a:pt x="35570" y="66558"/>
                    <a:pt x="34943" y="66705"/>
                    <a:pt x="34315" y="66767"/>
                  </a:cubicBezTo>
                  <a:cubicBezTo>
                    <a:pt x="34064" y="66788"/>
                    <a:pt x="33834" y="66914"/>
                    <a:pt x="33541" y="66809"/>
                  </a:cubicBezTo>
                  <a:cubicBezTo>
                    <a:pt x="33394" y="66767"/>
                    <a:pt x="33164" y="66977"/>
                    <a:pt x="32955" y="67102"/>
                  </a:cubicBezTo>
                  <a:cubicBezTo>
                    <a:pt x="32829" y="67060"/>
                    <a:pt x="32641" y="66998"/>
                    <a:pt x="32494" y="66914"/>
                  </a:cubicBezTo>
                  <a:cubicBezTo>
                    <a:pt x="31260" y="66391"/>
                    <a:pt x="29984" y="66140"/>
                    <a:pt x="28665" y="65910"/>
                  </a:cubicBezTo>
                  <a:cubicBezTo>
                    <a:pt x="27640" y="65721"/>
                    <a:pt x="26657" y="65554"/>
                    <a:pt x="25632" y="65449"/>
                  </a:cubicBezTo>
                  <a:cubicBezTo>
                    <a:pt x="24899" y="65387"/>
                    <a:pt x="24146" y="65303"/>
                    <a:pt x="23393" y="65303"/>
                  </a:cubicBezTo>
                  <a:cubicBezTo>
                    <a:pt x="20422" y="65282"/>
                    <a:pt x="17471" y="65282"/>
                    <a:pt x="14521" y="65282"/>
                  </a:cubicBezTo>
                  <a:cubicBezTo>
                    <a:pt x="13914" y="65282"/>
                    <a:pt x="13308" y="65387"/>
                    <a:pt x="12722" y="65428"/>
                  </a:cubicBezTo>
                  <a:cubicBezTo>
                    <a:pt x="12450" y="65449"/>
                    <a:pt x="12157" y="65533"/>
                    <a:pt x="11906" y="65512"/>
                  </a:cubicBezTo>
                  <a:cubicBezTo>
                    <a:pt x="10839" y="65428"/>
                    <a:pt x="9813" y="65617"/>
                    <a:pt x="8767" y="65763"/>
                  </a:cubicBezTo>
                  <a:cubicBezTo>
                    <a:pt x="7742" y="65910"/>
                    <a:pt x="6717" y="66035"/>
                    <a:pt x="5733" y="66161"/>
                  </a:cubicBezTo>
                  <a:cubicBezTo>
                    <a:pt x="5440" y="66182"/>
                    <a:pt x="5126" y="66244"/>
                    <a:pt x="4917" y="65910"/>
                  </a:cubicBezTo>
                  <a:cubicBezTo>
                    <a:pt x="5001" y="65826"/>
                    <a:pt x="5043" y="65742"/>
                    <a:pt x="5126" y="65721"/>
                  </a:cubicBezTo>
                  <a:cubicBezTo>
                    <a:pt x="6758" y="65407"/>
                    <a:pt x="8370" y="65094"/>
                    <a:pt x="10022" y="64801"/>
                  </a:cubicBezTo>
                  <a:cubicBezTo>
                    <a:pt x="10420" y="64717"/>
                    <a:pt x="10797" y="64717"/>
                    <a:pt x="11194" y="64696"/>
                  </a:cubicBezTo>
                  <a:cubicBezTo>
                    <a:pt x="11738" y="64654"/>
                    <a:pt x="12303" y="64654"/>
                    <a:pt x="12826" y="64550"/>
                  </a:cubicBezTo>
                  <a:cubicBezTo>
                    <a:pt x="13412" y="64445"/>
                    <a:pt x="14019" y="64382"/>
                    <a:pt x="14626" y="64382"/>
                  </a:cubicBezTo>
                  <a:cubicBezTo>
                    <a:pt x="17325" y="64382"/>
                    <a:pt x="19982" y="64403"/>
                    <a:pt x="22681" y="64361"/>
                  </a:cubicBezTo>
                  <a:cubicBezTo>
                    <a:pt x="24439" y="64340"/>
                    <a:pt x="26155" y="64571"/>
                    <a:pt x="27891" y="64822"/>
                  </a:cubicBezTo>
                  <a:cubicBezTo>
                    <a:pt x="29251" y="65031"/>
                    <a:pt x="30611" y="65324"/>
                    <a:pt x="31930" y="65700"/>
                  </a:cubicBezTo>
                  <a:cubicBezTo>
                    <a:pt x="32139" y="65742"/>
                    <a:pt x="32348" y="65826"/>
                    <a:pt x="32536" y="65533"/>
                  </a:cubicBezTo>
                  <a:cubicBezTo>
                    <a:pt x="32494" y="65282"/>
                    <a:pt x="32348" y="65010"/>
                    <a:pt x="32034" y="64905"/>
                  </a:cubicBezTo>
                  <a:cubicBezTo>
                    <a:pt x="31825" y="64822"/>
                    <a:pt x="31658" y="64780"/>
                    <a:pt x="31448" y="64717"/>
                  </a:cubicBezTo>
                  <a:cubicBezTo>
                    <a:pt x="29795" y="64236"/>
                    <a:pt x="28142" y="63817"/>
                    <a:pt x="26448" y="63503"/>
                  </a:cubicBezTo>
                  <a:cubicBezTo>
                    <a:pt x="25904" y="63399"/>
                    <a:pt x="25318" y="63294"/>
                    <a:pt x="24774" y="63190"/>
                  </a:cubicBezTo>
                  <a:cubicBezTo>
                    <a:pt x="24146" y="63085"/>
                    <a:pt x="23539" y="63001"/>
                    <a:pt x="22911" y="63127"/>
                  </a:cubicBezTo>
                  <a:cubicBezTo>
                    <a:pt x="21823" y="63336"/>
                    <a:pt x="20694" y="63148"/>
                    <a:pt x="19585" y="63043"/>
                  </a:cubicBezTo>
                  <a:cubicBezTo>
                    <a:pt x="18225" y="62918"/>
                    <a:pt x="16906" y="62918"/>
                    <a:pt x="15546" y="63190"/>
                  </a:cubicBezTo>
                  <a:cubicBezTo>
                    <a:pt x="15274" y="63231"/>
                    <a:pt x="14981" y="63294"/>
                    <a:pt x="14730" y="63252"/>
                  </a:cubicBezTo>
                  <a:cubicBezTo>
                    <a:pt x="13161" y="63190"/>
                    <a:pt x="11675" y="63545"/>
                    <a:pt x="10169" y="63880"/>
                  </a:cubicBezTo>
                  <a:cubicBezTo>
                    <a:pt x="8370" y="64340"/>
                    <a:pt x="6570" y="64801"/>
                    <a:pt x="4771" y="65282"/>
                  </a:cubicBezTo>
                  <a:cubicBezTo>
                    <a:pt x="4478" y="65345"/>
                    <a:pt x="4185" y="65449"/>
                    <a:pt x="3892" y="65554"/>
                  </a:cubicBezTo>
                  <a:cubicBezTo>
                    <a:pt x="3620" y="65659"/>
                    <a:pt x="3348" y="65805"/>
                    <a:pt x="3097" y="65910"/>
                  </a:cubicBezTo>
                  <a:cubicBezTo>
                    <a:pt x="2825" y="65742"/>
                    <a:pt x="2929" y="65554"/>
                    <a:pt x="3055" y="65449"/>
                  </a:cubicBezTo>
                  <a:cubicBezTo>
                    <a:pt x="3557" y="65073"/>
                    <a:pt x="4143" y="64780"/>
                    <a:pt x="4729" y="64633"/>
                  </a:cubicBezTo>
                  <a:cubicBezTo>
                    <a:pt x="5733" y="64361"/>
                    <a:pt x="6717" y="64131"/>
                    <a:pt x="7721" y="63859"/>
                  </a:cubicBezTo>
                  <a:cubicBezTo>
                    <a:pt x="8955" y="63545"/>
                    <a:pt x="10148" y="63210"/>
                    <a:pt x="11529" y="62855"/>
                  </a:cubicBezTo>
                  <a:cubicBezTo>
                    <a:pt x="11152" y="62855"/>
                    <a:pt x="10901" y="62813"/>
                    <a:pt x="10692" y="62855"/>
                  </a:cubicBezTo>
                  <a:cubicBezTo>
                    <a:pt x="10043" y="62959"/>
                    <a:pt x="9395" y="63085"/>
                    <a:pt x="8746" y="63169"/>
                  </a:cubicBezTo>
                  <a:cubicBezTo>
                    <a:pt x="7700" y="63315"/>
                    <a:pt x="6696" y="63629"/>
                    <a:pt x="5670" y="63943"/>
                  </a:cubicBezTo>
                  <a:cubicBezTo>
                    <a:pt x="5315" y="64047"/>
                    <a:pt x="4917" y="64173"/>
                    <a:pt x="4561" y="64236"/>
                  </a:cubicBezTo>
                  <a:cubicBezTo>
                    <a:pt x="3996" y="64340"/>
                    <a:pt x="3536" y="64529"/>
                    <a:pt x="3055" y="64801"/>
                  </a:cubicBezTo>
                  <a:cubicBezTo>
                    <a:pt x="2385" y="65177"/>
                    <a:pt x="1653" y="65470"/>
                    <a:pt x="921" y="65784"/>
                  </a:cubicBezTo>
                  <a:cubicBezTo>
                    <a:pt x="628" y="65910"/>
                    <a:pt x="377" y="65847"/>
                    <a:pt x="188" y="65617"/>
                  </a:cubicBezTo>
                  <a:cubicBezTo>
                    <a:pt x="0" y="65407"/>
                    <a:pt x="0" y="65073"/>
                    <a:pt x="209" y="64780"/>
                  </a:cubicBezTo>
                  <a:cubicBezTo>
                    <a:pt x="335" y="64591"/>
                    <a:pt x="523" y="64424"/>
                    <a:pt x="691" y="64236"/>
                  </a:cubicBezTo>
                  <a:cubicBezTo>
                    <a:pt x="1004" y="63838"/>
                    <a:pt x="1318" y="63420"/>
                    <a:pt x="1381" y="62897"/>
                  </a:cubicBezTo>
                  <a:cubicBezTo>
                    <a:pt x="1444" y="62625"/>
                    <a:pt x="1590" y="62394"/>
                    <a:pt x="1737" y="62164"/>
                  </a:cubicBezTo>
                  <a:cubicBezTo>
                    <a:pt x="2051" y="61620"/>
                    <a:pt x="2406" y="61097"/>
                    <a:pt x="2720" y="60532"/>
                  </a:cubicBezTo>
                  <a:cubicBezTo>
                    <a:pt x="2992" y="60093"/>
                    <a:pt x="3243" y="59674"/>
                    <a:pt x="3641" y="59319"/>
                  </a:cubicBezTo>
                  <a:cubicBezTo>
                    <a:pt x="3996" y="58942"/>
                    <a:pt x="4289" y="58524"/>
                    <a:pt x="4394" y="57980"/>
                  </a:cubicBezTo>
                  <a:cubicBezTo>
                    <a:pt x="4310" y="57959"/>
                    <a:pt x="4248" y="57896"/>
                    <a:pt x="4164" y="57896"/>
                  </a:cubicBezTo>
                  <a:cubicBezTo>
                    <a:pt x="4080" y="57875"/>
                    <a:pt x="3996" y="57854"/>
                    <a:pt x="3850" y="57812"/>
                  </a:cubicBezTo>
                  <a:cubicBezTo>
                    <a:pt x="3955" y="57666"/>
                    <a:pt x="3976" y="57498"/>
                    <a:pt x="4080" y="57436"/>
                  </a:cubicBezTo>
                  <a:cubicBezTo>
                    <a:pt x="4499" y="57143"/>
                    <a:pt x="4938" y="56850"/>
                    <a:pt x="5398" y="56620"/>
                  </a:cubicBezTo>
                  <a:cubicBezTo>
                    <a:pt x="5838" y="56389"/>
                    <a:pt x="6298" y="56138"/>
                    <a:pt x="6779" y="55971"/>
                  </a:cubicBezTo>
                  <a:cubicBezTo>
                    <a:pt x="7386" y="55762"/>
                    <a:pt x="7972" y="55552"/>
                    <a:pt x="8579" y="55406"/>
                  </a:cubicBezTo>
                  <a:cubicBezTo>
                    <a:pt x="9813" y="55155"/>
                    <a:pt x="11069" y="54925"/>
                    <a:pt x="12303" y="54674"/>
                  </a:cubicBezTo>
                  <a:cubicBezTo>
                    <a:pt x="12617" y="54632"/>
                    <a:pt x="12952" y="54632"/>
                    <a:pt x="13287" y="54632"/>
                  </a:cubicBezTo>
                  <a:cubicBezTo>
                    <a:pt x="13810" y="54695"/>
                    <a:pt x="14186" y="54715"/>
                    <a:pt x="14626" y="54715"/>
                  </a:cubicBezTo>
                  <a:close/>
                  <a:moveTo>
                    <a:pt x="40655" y="64047"/>
                  </a:moveTo>
                  <a:cubicBezTo>
                    <a:pt x="40948" y="63838"/>
                    <a:pt x="41282" y="63922"/>
                    <a:pt x="41617" y="63922"/>
                  </a:cubicBezTo>
                  <a:cubicBezTo>
                    <a:pt x="44400" y="63859"/>
                    <a:pt x="47141" y="64215"/>
                    <a:pt x="49903" y="64382"/>
                  </a:cubicBezTo>
                  <a:cubicBezTo>
                    <a:pt x="50384" y="64424"/>
                    <a:pt x="50886" y="64487"/>
                    <a:pt x="51347" y="64571"/>
                  </a:cubicBezTo>
                  <a:cubicBezTo>
                    <a:pt x="53146" y="64843"/>
                    <a:pt x="54925" y="65303"/>
                    <a:pt x="56682" y="65847"/>
                  </a:cubicBezTo>
                  <a:cubicBezTo>
                    <a:pt x="56870" y="65910"/>
                    <a:pt x="57059" y="66035"/>
                    <a:pt x="57205" y="66161"/>
                  </a:cubicBezTo>
                  <a:cubicBezTo>
                    <a:pt x="57331" y="66286"/>
                    <a:pt x="57394" y="66495"/>
                    <a:pt x="57268" y="66663"/>
                  </a:cubicBezTo>
                  <a:cubicBezTo>
                    <a:pt x="57184" y="66747"/>
                    <a:pt x="56975" y="66809"/>
                    <a:pt x="56870" y="66788"/>
                  </a:cubicBezTo>
                  <a:cubicBezTo>
                    <a:pt x="56347" y="66663"/>
                    <a:pt x="55845" y="66475"/>
                    <a:pt x="55322" y="66349"/>
                  </a:cubicBezTo>
                  <a:cubicBezTo>
                    <a:pt x="53146" y="65805"/>
                    <a:pt x="50991" y="65324"/>
                    <a:pt x="48752" y="65219"/>
                  </a:cubicBezTo>
                  <a:cubicBezTo>
                    <a:pt x="47497" y="65177"/>
                    <a:pt x="46241" y="65031"/>
                    <a:pt x="44965" y="64926"/>
                  </a:cubicBezTo>
                  <a:cubicBezTo>
                    <a:pt x="43354" y="64822"/>
                    <a:pt x="41722" y="64696"/>
                    <a:pt x="40111" y="65010"/>
                  </a:cubicBezTo>
                  <a:cubicBezTo>
                    <a:pt x="39839" y="65073"/>
                    <a:pt x="39546" y="65073"/>
                    <a:pt x="39295" y="65073"/>
                  </a:cubicBezTo>
                  <a:cubicBezTo>
                    <a:pt x="37704" y="64989"/>
                    <a:pt x="36198" y="65449"/>
                    <a:pt x="34691" y="65826"/>
                  </a:cubicBezTo>
                  <a:cubicBezTo>
                    <a:pt x="34524" y="65847"/>
                    <a:pt x="34399" y="65972"/>
                    <a:pt x="34168" y="66119"/>
                  </a:cubicBezTo>
                  <a:cubicBezTo>
                    <a:pt x="34378" y="66223"/>
                    <a:pt x="34482" y="66286"/>
                    <a:pt x="34587" y="66286"/>
                  </a:cubicBezTo>
                  <a:cubicBezTo>
                    <a:pt x="34817" y="66265"/>
                    <a:pt x="35047" y="66244"/>
                    <a:pt x="35298" y="66140"/>
                  </a:cubicBezTo>
                  <a:cubicBezTo>
                    <a:pt x="35675" y="65972"/>
                    <a:pt x="36093" y="65931"/>
                    <a:pt x="36512" y="65931"/>
                  </a:cubicBezTo>
                  <a:cubicBezTo>
                    <a:pt x="39943" y="65910"/>
                    <a:pt x="43375" y="65847"/>
                    <a:pt x="46827" y="65826"/>
                  </a:cubicBezTo>
                  <a:cubicBezTo>
                    <a:pt x="47497" y="65826"/>
                    <a:pt x="48208" y="65847"/>
                    <a:pt x="48899" y="65951"/>
                  </a:cubicBezTo>
                  <a:cubicBezTo>
                    <a:pt x="49756" y="66077"/>
                    <a:pt x="50614" y="66140"/>
                    <a:pt x="51514" y="66119"/>
                  </a:cubicBezTo>
                  <a:cubicBezTo>
                    <a:pt x="51744" y="66119"/>
                    <a:pt x="51995" y="66119"/>
                    <a:pt x="52246" y="66140"/>
                  </a:cubicBezTo>
                  <a:cubicBezTo>
                    <a:pt x="54297" y="66495"/>
                    <a:pt x="56389" y="66851"/>
                    <a:pt x="58377" y="67521"/>
                  </a:cubicBezTo>
                  <a:cubicBezTo>
                    <a:pt x="58565" y="67584"/>
                    <a:pt x="58775" y="67625"/>
                    <a:pt x="59047" y="67709"/>
                  </a:cubicBezTo>
                  <a:cubicBezTo>
                    <a:pt x="58879" y="66747"/>
                    <a:pt x="58335" y="65972"/>
                    <a:pt x="58168" y="65094"/>
                  </a:cubicBezTo>
                  <a:cubicBezTo>
                    <a:pt x="56954" y="64717"/>
                    <a:pt x="55824" y="64194"/>
                    <a:pt x="54590" y="64068"/>
                  </a:cubicBezTo>
                  <a:cubicBezTo>
                    <a:pt x="53627" y="63964"/>
                    <a:pt x="52686" y="63838"/>
                    <a:pt x="51744" y="63671"/>
                  </a:cubicBezTo>
                  <a:cubicBezTo>
                    <a:pt x="50531" y="63503"/>
                    <a:pt x="49359" y="63399"/>
                    <a:pt x="48166" y="63420"/>
                  </a:cubicBezTo>
                  <a:cubicBezTo>
                    <a:pt x="47015" y="63441"/>
                    <a:pt x="45886" y="63420"/>
                    <a:pt x="44735" y="63420"/>
                  </a:cubicBezTo>
                  <a:cubicBezTo>
                    <a:pt x="44044" y="63420"/>
                    <a:pt x="43354" y="63420"/>
                    <a:pt x="42663" y="63545"/>
                  </a:cubicBezTo>
                  <a:cubicBezTo>
                    <a:pt x="42098" y="63671"/>
                    <a:pt x="41492" y="63734"/>
                    <a:pt x="40885" y="63838"/>
                  </a:cubicBezTo>
                  <a:cubicBezTo>
                    <a:pt x="40759" y="63901"/>
                    <a:pt x="40697" y="63964"/>
                    <a:pt x="40655" y="64047"/>
                  </a:cubicBezTo>
                  <a:cubicBezTo>
                    <a:pt x="40425" y="63943"/>
                    <a:pt x="40152" y="63880"/>
                    <a:pt x="39755" y="64047"/>
                  </a:cubicBezTo>
                  <a:close/>
                  <a:moveTo>
                    <a:pt x="50217" y="18706"/>
                  </a:moveTo>
                  <a:cubicBezTo>
                    <a:pt x="50468" y="19083"/>
                    <a:pt x="50300" y="19376"/>
                    <a:pt x="50175" y="19606"/>
                  </a:cubicBezTo>
                  <a:cubicBezTo>
                    <a:pt x="49861" y="20296"/>
                    <a:pt x="49777" y="21008"/>
                    <a:pt x="49840" y="21740"/>
                  </a:cubicBezTo>
                  <a:cubicBezTo>
                    <a:pt x="49861" y="21970"/>
                    <a:pt x="49861" y="22200"/>
                    <a:pt x="49861" y="22472"/>
                  </a:cubicBezTo>
                  <a:cubicBezTo>
                    <a:pt x="49798" y="23665"/>
                    <a:pt x="50259" y="24690"/>
                    <a:pt x="50949" y="25632"/>
                  </a:cubicBezTo>
                  <a:cubicBezTo>
                    <a:pt x="51368" y="26176"/>
                    <a:pt x="51870" y="26280"/>
                    <a:pt x="52456" y="26134"/>
                  </a:cubicBezTo>
                  <a:cubicBezTo>
                    <a:pt x="52686" y="26071"/>
                    <a:pt x="52895" y="25946"/>
                    <a:pt x="53083" y="25778"/>
                  </a:cubicBezTo>
                  <a:cubicBezTo>
                    <a:pt x="53313" y="25632"/>
                    <a:pt x="53523" y="25402"/>
                    <a:pt x="53774" y="25234"/>
                  </a:cubicBezTo>
                  <a:cubicBezTo>
                    <a:pt x="54129" y="25025"/>
                    <a:pt x="54360" y="24711"/>
                    <a:pt x="54611" y="24418"/>
                  </a:cubicBezTo>
                  <a:cubicBezTo>
                    <a:pt x="54820" y="24188"/>
                    <a:pt x="54904" y="23937"/>
                    <a:pt x="54904" y="23581"/>
                  </a:cubicBezTo>
                  <a:lnTo>
                    <a:pt x="54904" y="22326"/>
                  </a:lnTo>
                  <a:cubicBezTo>
                    <a:pt x="54904" y="22158"/>
                    <a:pt x="54925" y="21970"/>
                    <a:pt x="54987" y="21803"/>
                  </a:cubicBezTo>
                  <a:cubicBezTo>
                    <a:pt x="55029" y="21635"/>
                    <a:pt x="55197" y="21489"/>
                    <a:pt x="55406" y="21552"/>
                  </a:cubicBezTo>
                  <a:cubicBezTo>
                    <a:pt x="55531" y="21593"/>
                    <a:pt x="55657" y="21698"/>
                    <a:pt x="55720" y="21844"/>
                  </a:cubicBezTo>
                  <a:cubicBezTo>
                    <a:pt x="55762" y="21970"/>
                    <a:pt x="55762" y="22117"/>
                    <a:pt x="55762" y="22284"/>
                  </a:cubicBezTo>
                  <a:lnTo>
                    <a:pt x="55762" y="23456"/>
                  </a:lnTo>
                  <a:cubicBezTo>
                    <a:pt x="55803" y="24188"/>
                    <a:pt x="56034" y="24795"/>
                    <a:pt x="56640" y="25234"/>
                  </a:cubicBezTo>
                  <a:cubicBezTo>
                    <a:pt x="57226" y="25674"/>
                    <a:pt x="57854" y="26134"/>
                    <a:pt x="58586" y="26301"/>
                  </a:cubicBezTo>
                  <a:cubicBezTo>
                    <a:pt x="58984" y="26406"/>
                    <a:pt x="59319" y="26364"/>
                    <a:pt x="59570" y="26029"/>
                  </a:cubicBezTo>
                  <a:cubicBezTo>
                    <a:pt x="59904" y="25506"/>
                    <a:pt x="60260" y="24983"/>
                    <a:pt x="60155" y="24293"/>
                  </a:cubicBezTo>
                  <a:cubicBezTo>
                    <a:pt x="60135" y="24083"/>
                    <a:pt x="60197" y="23790"/>
                    <a:pt x="60323" y="23623"/>
                  </a:cubicBezTo>
                  <a:cubicBezTo>
                    <a:pt x="60469" y="23414"/>
                    <a:pt x="60469" y="23163"/>
                    <a:pt x="60511" y="22933"/>
                  </a:cubicBezTo>
                  <a:cubicBezTo>
                    <a:pt x="60532" y="22619"/>
                    <a:pt x="60427" y="22326"/>
                    <a:pt x="60302" y="22075"/>
                  </a:cubicBezTo>
                  <a:cubicBezTo>
                    <a:pt x="60155" y="21761"/>
                    <a:pt x="60051" y="21447"/>
                    <a:pt x="59925" y="21154"/>
                  </a:cubicBezTo>
                  <a:cubicBezTo>
                    <a:pt x="59821" y="20861"/>
                    <a:pt x="59695" y="20547"/>
                    <a:pt x="59591" y="20212"/>
                  </a:cubicBezTo>
                  <a:cubicBezTo>
                    <a:pt x="59925" y="20129"/>
                    <a:pt x="60135" y="20275"/>
                    <a:pt x="60302" y="20401"/>
                  </a:cubicBezTo>
                  <a:cubicBezTo>
                    <a:pt x="60951" y="21028"/>
                    <a:pt x="61474" y="21761"/>
                    <a:pt x="61557" y="22723"/>
                  </a:cubicBezTo>
                  <a:cubicBezTo>
                    <a:pt x="61578" y="22995"/>
                    <a:pt x="61474" y="23267"/>
                    <a:pt x="61704" y="23539"/>
                  </a:cubicBezTo>
                  <a:cubicBezTo>
                    <a:pt x="62415" y="23665"/>
                    <a:pt x="63043" y="23351"/>
                    <a:pt x="63671" y="23058"/>
                  </a:cubicBezTo>
                  <a:cubicBezTo>
                    <a:pt x="64110" y="22891"/>
                    <a:pt x="64215" y="22368"/>
                    <a:pt x="64005" y="21907"/>
                  </a:cubicBezTo>
                  <a:cubicBezTo>
                    <a:pt x="63817" y="21489"/>
                    <a:pt x="63650" y="21070"/>
                    <a:pt x="63461" y="20694"/>
                  </a:cubicBezTo>
                  <a:cubicBezTo>
                    <a:pt x="63378" y="20526"/>
                    <a:pt x="63294" y="20338"/>
                    <a:pt x="63168" y="20233"/>
                  </a:cubicBezTo>
                  <a:cubicBezTo>
                    <a:pt x="62813" y="19899"/>
                    <a:pt x="62604" y="19459"/>
                    <a:pt x="62415" y="19041"/>
                  </a:cubicBezTo>
                  <a:cubicBezTo>
                    <a:pt x="62018" y="18183"/>
                    <a:pt x="62122" y="17764"/>
                    <a:pt x="62980" y="17388"/>
                  </a:cubicBezTo>
                  <a:cubicBezTo>
                    <a:pt x="63692" y="17074"/>
                    <a:pt x="63922" y="16614"/>
                    <a:pt x="63859" y="15902"/>
                  </a:cubicBezTo>
                  <a:cubicBezTo>
                    <a:pt x="63817" y="15735"/>
                    <a:pt x="63817" y="15609"/>
                    <a:pt x="63817" y="15463"/>
                  </a:cubicBezTo>
                  <a:cubicBezTo>
                    <a:pt x="63692" y="14333"/>
                    <a:pt x="63357" y="13935"/>
                    <a:pt x="62227" y="13684"/>
                  </a:cubicBezTo>
                  <a:cubicBezTo>
                    <a:pt x="62018" y="13622"/>
                    <a:pt x="61808" y="13601"/>
                    <a:pt x="61599" y="13601"/>
                  </a:cubicBezTo>
                  <a:cubicBezTo>
                    <a:pt x="60888" y="13580"/>
                    <a:pt x="60218" y="13622"/>
                    <a:pt x="59528" y="13810"/>
                  </a:cubicBezTo>
                  <a:cubicBezTo>
                    <a:pt x="59256" y="13894"/>
                    <a:pt x="58942" y="13894"/>
                    <a:pt x="58649" y="13852"/>
                  </a:cubicBezTo>
                  <a:cubicBezTo>
                    <a:pt x="58440" y="13852"/>
                    <a:pt x="58231" y="13642"/>
                    <a:pt x="58231" y="13475"/>
                  </a:cubicBezTo>
                  <a:cubicBezTo>
                    <a:pt x="58231" y="13287"/>
                    <a:pt x="58377" y="13078"/>
                    <a:pt x="58628" y="13015"/>
                  </a:cubicBezTo>
                  <a:cubicBezTo>
                    <a:pt x="58775" y="12994"/>
                    <a:pt x="58900" y="12994"/>
                    <a:pt x="59067" y="12973"/>
                  </a:cubicBezTo>
                  <a:cubicBezTo>
                    <a:pt x="59214" y="12952"/>
                    <a:pt x="59381" y="12952"/>
                    <a:pt x="59507" y="12868"/>
                  </a:cubicBezTo>
                  <a:cubicBezTo>
                    <a:pt x="60051" y="12575"/>
                    <a:pt x="60616" y="12261"/>
                    <a:pt x="61160" y="11927"/>
                  </a:cubicBezTo>
                  <a:cubicBezTo>
                    <a:pt x="61306" y="11843"/>
                    <a:pt x="61411" y="11697"/>
                    <a:pt x="61516" y="11529"/>
                  </a:cubicBezTo>
                  <a:cubicBezTo>
                    <a:pt x="61829" y="11090"/>
                    <a:pt x="61871" y="10462"/>
                    <a:pt x="61516" y="10023"/>
                  </a:cubicBezTo>
                  <a:cubicBezTo>
                    <a:pt x="61285" y="9667"/>
                    <a:pt x="61034" y="9332"/>
                    <a:pt x="60720" y="9039"/>
                  </a:cubicBezTo>
                  <a:cubicBezTo>
                    <a:pt x="60051" y="8412"/>
                    <a:pt x="59298" y="8035"/>
                    <a:pt x="58356" y="8077"/>
                  </a:cubicBezTo>
                  <a:cubicBezTo>
                    <a:pt x="57833" y="8098"/>
                    <a:pt x="57331" y="8056"/>
                    <a:pt x="56808" y="8077"/>
                  </a:cubicBezTo>
                  <a:cubicBezTo>
                    <a:pt x="55908" y="8160"/>
                    <a:pt x="55071" y="8412"/>
                    <a:pt x="54381" y="9081"/>
                  </a:cubicBezTo>
                  <a:cubicBezTo>
                    <a:pt x="54234" y="9207"/>
                    <a:pt x="54067" y="9353"/>
                    <a:pt x="53878" y="9458"/>
                  </a:cubicBezTo>
                  <a:cubicBezTo>
                    <a:pt x="53711" y="9562"/>
                    <a:pt x="53523" y="9500"/>
                    <a:pt x="53418" y="9332"/>
                  </a:cubicBezTo>
                  <a:cubicBezTo>
                    <a:pt x="53334" y="9228"/>
                    <a:pt x="53293" y="9039"/>
                    <a:pt x="53313" y="8914"/>
                  </a:cubicBezTo>
                  <a:cubicBezTo>
                    <a:pt x="53334" y="8788"/>
                    <a:pt x="53439" y="8663"/>
                    <a:pt x="53544" y="8558"/>
                  </a:cubicBezTo>
                  <a:cubicBezTo>
                    <a:pt x="53774" y="8307"/>
                    <a:pt x="54025" y="8077"/>
                    <a:pt x="54234" y="7847"/>
                  </a:cubicBezTo>
                  <a:cubicBezTo>
                    <a:pt x="54485" y="7533"/>
                    <a:pt x="54757" y="7156"/>
                    <a:pt x="54715" y="6717"/>
                  </a:cubicBezTo>
                  <a:cubicBezTo>
                    <a:pt x="54673" y="5566"/>
                    <a:pt x="53711" y="4687"/>
                    <a:pt x="52707" y="4687"/>
                  </a:cubicBezTo>
                  <a:lnTo>
                    <a:pt x="51347" y="4687"/>
                  </a:lnTo>
                  <a:cubicBezTo>
                    <a:pt x="50740" y="4645"/>
                    <a:pt x="50217" y="4834"/>
                    <a:pt x="49756" y="5168"/>
                  </a:cubicBezTo>
                  <a:cubicBezTo>
                    <a:pt x="49171" y="5629"/>
                    <a:pt x="48606" y="6068"/>
                    <a:pt x="48062" y="6507"/>
                  </a:cubicBezTo>
                  <a:cubicBezTo>
                    <a:pt x="47915" y="6612"/>
                    <a:pt x="47811" y="6717"/>
                    <a:pt x="47685" y="6779"/>
                  </a:cubicBezTo>
                  <a:cubicBezTo>
                    <a:pt x="47497" y="6842"/>
                    <a:pt x="47329" y="6821"/>
                    <a:pt x="47183" y="6696"/>
                  </a:cubicBezTo>
                  <a:cubicBezTo>
                    <a:pt x="47057" y="6570"/>
                    <a:pt x="46953" y="6382"/>
                    <a:pt x="47057" y="6194"/>
                  </a:cubicBezTo>
                  <a:cubicBezTo>
                    <a:pt x="47371" y="5691"/>
                    <a:pt x="47267" y="5147"/>
                    <a:pt x="47287" y="4624"/>
                  </a:cubicBezTo>
                  <a:cubicBezTo>
                    <a:pt x="47350" y="3536"/>
                    <a:pt x="46827" y="2720"/>
                    <a:pt x="46032" y="2072"/>
                  </a:cubicBezTo>
                  <a:cubicBezTo>
                    <a:pt x="45718" y="1821"/>
                    <a:pt x="45383" y="1611"/>
                    <a:pt x="45070" y="1402"/>
                  </a:cubicBezTo>
                  <a:cubicBezTo>
                    <a:pt x="44777" y="1193"/>
                    <a:pt x="44505" y="1130"/>
                    <a:pt x="44128" y="1130"/>
                  </a:cubicBezTo>
                  <a:cubicBezTo>
                    <a:pt x="43584" y="1130"/>
                    <a:pt x="43061" y="1151"/>
                    <a:pt x="42517" y="1130"/>
                  </a:cubicBezTo>
                  <a:cubicBezTo>
                    <a:pt x="41575" y="1067"/>
                    <a:pt x="40801" y="1444"/>
                    <a:pt x="40152" y="2093"/>
                  </a:cubicBezTo>
                  <a:lnTo>
                    <a:pt x="39127" y="3118"/>
                  </a:lnTo>
                  <a:cubicBezTo>
                    <a:pt x="38709" y="3536"/>
                    <a:pt x="38374" y="3976"/>
                    <a:pt x="38228" y="4541"/>
                  </a:cubicBezTo>
                  <a:cubicBezTo>
                    <a:pt x="38123" y="4938"/>
                    <a:pt x="37851" y="5231"/>
                    <a:pt x="37537" y="5482"/>
                  </a:cubicBezTo>
                  <a:cubicBezTo>
                    <a:pt x="37223" y="5754"/>
                    <a:pt x="36930" y="5733"/>
                    <a:pt x="36679" y="5399"/>
                  </a:cubicBezTo>
                  <a:cubicBezTo>
                    <a:pt x="36575" y="5294"/>
                    <a:pt x="36491" y="5147"/>
                    <a:pt x="36470" y="5022"/>
                  </a:cubicBezTo>
                  <a:cubicBezTo>
                    <a:pt x="36093" y="3871"/>
                    <a:pt x="35424" y="2846"/>
                    <a:pt x="34712" y="1883"/>
                  </a:cubicBezTo>
                  <a:cubicBezTo>
                    <a:pt x="34482" y="1570"/>
                    <a:pt x="34189" y="1298"/>
                    <a:pt x="33896" y="1046"/>
                  </a:cubicBezTo>
                  <a:cubicBezTo>
                    <a:pt x="33645" y="816"/>
                    <a:pt x="33331" y="774"/>
                    <a:pt x="32997" y="921"/>
                  </a:cubicBezTo>
                  <a:cubicBezTo>
                    <a:pt x="32076" y="1256"/>
                    <a:pt x="31448" y="2134"/>
                    <a:pt x="31574" y="2971"/>
                  </a:cubicBezTo>
                  <a:cubicBezTo>
                    <a:pt x="31595" y="3181"/>
                    <a:pt x="31574" y="3390"/>
                    <a:pt x="31574" y="3599"/>
                  </a:cubicBezTo>
                  <a:cubicBezTo>
                    <a:pt x="31574" y="3871"/>
                    <a:pt x="31595" y="4080"/>
                    <a:pt x="31762" y="4290"/>
                  </a:cubicBezTo>
                  <a:cubicBezTo>
                    <a:pt x="31909" y="4520"/>
                    <a:pt x="32013" y="4792"/>
                    <a:pt x="32181" y="4959"/>
                  </a:cubicBezTo>
                  <a:cubicBezTo>
                    <a:pt x="32369" y="5168"/>
                    <a:pt x="32620" y="5357"/>
                    <a:pt x="32850" y="5566"/>
                  </a:cubicBezTo>
                  <a:cubicBezTo>
                    <a:pt x="32746" y="5650"/>
                    <a:pt x="32641" y="5733"/>
                    <a:pt x="32515" y="5796"/>
                  </a:cubicBezTo>
                  <a:cubicBezTo>
                    <a:pt x="32202" y="5336"/>
                    <a:pt x="31783" y="5106"/>
                    <a:pt x="31281" y="4938"/>
                  </a:cubicBezTo>
                  <a:cubicBezTo>
                    <a:pt x="31218" y="4917"/>
                    <a:pt x="31134" y="4834"/>
                    <a:pt x="31072" y="4792"/>
                  </a:cubicBezTo>
                  <a:cubicBezTo>
                    <a:pt x="30611" y="4331"/>
                    <a:pt x="29963" y="4227"/>
                    <a:pt x="29440" y="3871"/>
                  </a:cubicBezTo>
                  <a:cubicBezTo>
                    <a:pt x="29335" y="3808"/>
                    <a:pt x="29189" y="3787"/>
                    <a:pt x="29084" y="3787"/>
                  </a:cubicBezTo>
                  <a:cubicBezTo>
                    <a:pt x="28393" y="3746"/>
                    <a:pt x="27703" y="3766"/>
                    <a:pt x="27159" y="4331"/>
                  </a:cubicBezTo>
                  <a:cubicBezTo>
                    <a:pt x="27054" y="4436"/>
                    <a:pt x="26929" y="4541"/>
                    <a:pt x="26824" y="4624"/>
                  </a:cubicBezTo>
                  <a:cubicBezTo>
                    <a:pt x="26301" y="4959"/>
                    <a:pt x="26029" y="5482"/>
                    <a:pt x="25945" y="6068"/>
                  </a:cubicBezTo>
                  <a:cubicBezTo>
                    <a:pt x="25841" y="6968"/>
                    <a:pt x="25715" y="7951"/>
                    <a:pt x="26510" y="8684"/>
                  </a:cubicBezTo>
                  <a:cubicBezTo>
                    <a:pt x="26573" y="8767"/>
                    <a:pt x="26657" y="8851"/>
                    <a:pt x="26678" y="8997"/>
                  </a:cubicBezTo>
                  <a:cubicBezTo>
                    <a:pt x="26866" y="9353"/>
                    <a:pt x="27159" y="9520"/>
                    <a:pt x="27556" y="9520"/>
                  </a:cubicBezTo>
                  <a:cubicBezTo>
                    <a:pt x="28331" y="9541"/>
                    <a:pt x="29084" y="9562"/>
                    <a:pt x="29858" y="9625"/>
                  </a:cubicBezTo>
                  <a:cubicBezTo>
                    <a:pt x="30005" y="9876"/>
                    <a:pt x="29921" y="10065"/>
                    <a:pt x="29670" y="10127"/>
                  </a:cubicBezTo>
                  <a:cubicBezTo>
                    <a:pt x="29272" y="10190"/>
                    <a:pt x="28917" y="10253"/>
                    <a:pt x="28519" y="10253"/>
                  </a:cubicBezTo>
                  <a:cubicBezTo>
                    <a:pt x="27556" y="10295"/>
                    <a:pt x="26615" y="10504"/>
                    <a:pt x="25778" y="11006"/>
                  </a:cubicBezTo>
                  <a:cubicBezTo>
                    <a:pt x="24774" y="11592"/>
                    <a:pt x="23853" y="12241"/>
                    <a:pt x="23225" y="13266"/>
                  </a:cubicBezTo>
                  <a:cubicBezTo>
                    <a:pt x="23058" y="13559"/>
                    <a:pt x="22953" y="13831"/>
                    <a:pt x="22953" y="14166"/>
                  </a:cubicBezTo>
                  <a:cubicBezTo>
                    <a:pt x="22974" y="14605"/>
                    <a:pt x="23100" y="14793"/>
                    <a:pt x="23518" y="14835"/>
                  </a:cubicBezTo>
                  <a:cubicBezTo>
                    <a:pt x="24062" y="14856"/>
                    <a:pt x="24585" y="14835"/>
                    <a:pt x="25150" y="14856"/>
                  </a:cubicBezTo>
                  <a:cubicBezTo>
                    <a:pt x="25632" y="14877"/>
                    <a:pt x="26050" y="14730"/>
                    <a:pt x="26510" y="14479"/>
                  </a:cubicBezTo>
                  <a:cubicBezTo>
                    <a:pt x="27975" y="13705"/>
                    <a:pt x="29461" y="12973"/>
                    <a:pt x="30925" y="12241"/>
                  </a:cubicBezTo>
                  <a:cubicBezTo>
                    <a:pt x="31134" y="12136"/>
                    <a:pt x="31365" y="12052"/>
                    <a:pt x="31595" y="11989"/>
                  </a:cubicBezTo>
                  <a:cubicBezTo>
                    <a:pt x="31846" y="11948"/>
                    <a:pt x="32097" y="12241"/>
                    <a:pt x="32013" y="12450"/>
                  </a:cubicBezTo>
                  <a:cubicBezTo>
                    <a:pt x="31909" y="12722"/>
                    <a:pt x="31846" y="13036"/>
                    <a:pt x="31637" y="13224"/>
                  </a:cubicBezTo>
                  <a:cubicBezTo>
                    <a:pt x="30967" y="13914"/>
                    <a:pt x="30549" y="14751"/>
                    <a:pt x="30005" y="15505"/>
                  </a:cubicBezTo>
                  <a:cubicBezTo>
                    <a:pt x="29544" y="16153"/>
                    <a:pt x="29398" y="16865"/>
                    <a:pt x="29461" y="17639"/>
                  </a:cubicBezTo>
                  <a:cubicBezTo>
                    <a:pt x="29481" y="18120"/>
                    <a:pt x="29670" y="18308"/>
                    <a:pt x="30109" y="18350"/>
                  </a:cubicBezTo>
                  <a:cubicBezTo>
                    <a:pt x="30590" y="18413"/>
                    <a:pt x="31051" y="18371"/>
                    <a:pt x="31490" y="18120"/>
                  </a:cubicBezTo>
                  <a:cubicBezTo>
                    <a:pt x="32411" y="17597"/>
                    <a:pt x="33269" y="17011"/>
                    <a:pt x="34085" y="16321"/>
                  </a:cubicBezTo>
                  <a:cubicBezTo>
                    <a:pt x="34315" y="16111"/>
                    <a:pt x="34503" y="15860"/>
                    <a:pt x="34775" y="15714"/>
                  </a:cubicBezTo>
                  <a:cubicBezTo>
                    <a:pt x="35403" y="15337"/>
                    <a:pt x="35884" y="14814"/>
                    <a:pt x="36407" y="14333"/>
                  </a:cubicBezTo>
                  <a:cubicBezTo>
                    <a:pt x="36575" y="14166"/>
                    <a:pt x="36721" y="14040"/>
                    <a:pt x="36909" y="13935"/>
                  </a:cubicBezTo>
                  <a:cubicBezTo>
                    <a:pt x="37077" y="13831"/>
                    <a:pt x="37391" y="13935"/>
                    <a:pt x="37432" y="14145"/>
                  </a:cubicBezTo>
                  <a:cubicBezTo>
                    <a:pt x="37495" y="14270"/>
                    <a:pt x="37516" y="14438"/>
                    <a:pt x="37495" y="14584"/>
                  </a:cubicBezTo>
                  <a:cubicBezTo>
                    <a:pt x="37432" y="14982"/>
                    <a:pt x="37349" y="15337"/>
                    <a:pt x="37244" y="15735"/>
                  </a:cubicBezTo>
                  <a:cubicBezTo>
                    <a:pt x="37014" y="16572"/>
                    <a:pt x="36972" y="17932"/>
                    <a:pt x="37181" y="18873"/>
                  </a:cubicBezTo>
                  <a:cubicBezTo>
                    <a:pt x="37307" y="18957"/>
                    <a:pt x="37453" y="19062"/>
                    <a:pt x="37642" y="19104"/>
                  </a:cubicBezTo>
                  <a:cubicBezTo>
                    <a:pt x="38060" y="19187"/>
                    <a:pt x="38500" y="19292"/>
                    <a:pt x="38876" y="19062"/>
                  </a:cubicBezTo>
                  <a:cubicBezTo>
                    <a:pt x="39441" y="18664"/>
                    <a:pt x="40006" y="18246"/>
                    <a:pt x="40487" y="17785"/>
                  </a:cubicBezTo>
                  <a:cubicBezTo>
                    <a:pt x="41010" y="17262"/>
                    <a:pt x="41680" y="16948"/>
                    <a:pt x="42203" y="16467"/>
                  </a:cubicBezTo>
                  <a:cubicBezTo>
                    <a:pt x="42475" y="16216"/>
                    <a:pt x="42873" y="16383"/>
                    <a:pt x="42893" y="16781"/>
                  </a:cubicBezTo>
                  <a:cubicBezTo>
                    <a:pt x="42935" y="17283"/>
                    <a:pt x="42956" y="17806"/>
                    <a:pt x="42935" y="18329"/>
                  </a:cubicBezTo>
                  <a:cubicBezTo>
                    <a:pt x="42935" y="18873"/>
                    <a:pt x="42977" y="19396"/>
                    <a:pt x="43354" y="19836"/>
                  </a:cubicBezTo>
                  <a:cubicBezTo>
                    <a:pt x="43458" y="19982"/>
                    <a:pt x="43521" y="20150"/>
                    <a:pt x="43584" y="20338"/>
                  </a:cubicBezTo>
                  <a:cubicBezTo>
                    <a:pt x="43898" y="21489"/>
                    <a:pt x="44777" y="22012"/>
                    <a:pt x="45823" y="22347"/>
                  </a:cubicBezTo>
                  <a:cubicBezTo>
                    <a:pt x="46451" y="22556"/>
                    <a:pt x="47036" y="22389"/>
                    <a:pt x="47455" y="21865"/>
                  </a:cubicBezTo>
                  <a:cubicBezTo>
                    <a:pt x="47685" y="21552"/>
                    <a:pt x="47873" y="21196"/>
                    <a:pt x="48083" y="20882"/>
                  </a:cubicBezTo>
                  <a:cubicBezTo>
                    <a:pt x="48187" y="20756"/>
                    <a:pt x="48292" y="20610"/>
                    <a:pt x="48438" y="20526"/>
                  </a:cubicBezTo>
                  <a:cubicBezTo>
                    <a:pt x="48627" y="20422"/>
                    <a:pt x="48815" y="20338"/>
                    <a:pt x="49024" y="20254"/>
                  </a:cubicBezTo>
                  <a:cubicBezTo>
                    <a:pt x="49464" y="19710"/>
                    <a:pt x="49610" y="19124"/>
                    <a:pt x="50217" y="18706"/>
                  </a:cubicBezTo>
                  <a:close/>
                  <a:moveTo>
                    <a:pt x="30130" y="13810"/>
                  </a:moveTo>
                  <a:cubicBezTo>
                    <a:pt x="29921" y="13852"/>
                    <a:pt x="29816" y="13852"/>
                    <a:pt x="29712" y="13914"/>
                  </a:cubicBezTo>
                  <a:cubicBezTo>
                    <a:pt x="28477" y="14542"/>
                    <a:pt x="27264" y="15191"/>
                    <a:pt x="26050" y="15839"/>
                  </a:cubicBezTo>
                  <a:cubicBezTo>
                    <a:pt x="25987" y="15902"/>
                    <a:pt x="25904" y="16007"/>
                    <a:pt x="25841" y="16111"/>
                  </a:cubicBezTo>
                  <a:cubicBezTo>
                    <a:pt x="25799" y="16195"/>
                    <a:pt x="25799" y="16321"/>
                    <a:pt x="25736" y="16342"/>
                  </a:cubicBezTo>
                  <a:cubicBezTo>
                    <a:pt x="25380" y="16530"/>
                    <a:pt x="25171" y="16969"/>
                    <a:pt x="24669" y="16948"/>
                  </a:cubicBezTo>
                  <a:cubicBezTo>
                    <a:pt x="24543" y="16948"/>
                    <a:pt x="24376" y="17032"/>
                    <a:pt x="24271" y="17137"/>
                  </a:cubicBezTo>
                  <a:cubicBezTo>
                    <a:pt x="23937" y="17471"/>
                    <a:pt x="23539" y="17785"/>
                    <a:pt x="23267" y="18141"/>
                  </a:cubicBezTo>
                  <a:cubicBezTo>
                    <a:pt x="22849" y="18706"/>
                    <a:pt x="22472" y="19271"/>
                    <a:pt x="22326" y="19982"/>
                  </a:cubicBezTo>
                  <a:cubicBezTo>
                    <a:pt x="22179" y="20631"/>
                    <a:pt x="22033" y="21259"/>
                    <a:pt x="21844" y="21907"/>
                  </a:cubicBezTo>
                  <a:cubicBezTo>
                    <a:pt x="21656" y="22577"/>
                    <a:pt x="21593" y="23205"/>
                    <a:pt x="21844" y="23853"/>
                  </a:cubicBezTo>
                  <a:cubicBezTo>
                    <a:pt x="21865" y="23937"/>
                    <a:pt x="21928" y="24041"/>
                    <a:pt x="21865" y="24104"/>
                  </a:cubicBezTo>
                  <a:cubicBezTo>
                    <a:pt x="21530" y="24732"/>
                    <a:pt x="21698" y="25422"/>
                    <a:pt x="21740" y="26071"/>
                  </a:cubicBezTo>
                  <a:cubicBezTo>
                    <a:pt x="21802" y="26887"/>
                    <a:pt x="21844" y="27724"/>
                    <a:pt x="22137" y="28477"/>
                  </a:cubicBezTo>
                  <a:cubicBezTo>
                    <a:pt x="22807" y="30319"/>
                    <a:pt x="23518" y="32139"/>
                    <a:pt x="24460" y="33876"/>
                  </a:cubicBezTo>
                  <a:cubicBezTo>
                    <a:pt x="24627" y="34148"/>
                    <a:pt x="24836" y="34420"/>
                    <a:pt x="25046" y="34650"/>
                  </a:cubicBezTo>
                  <a:lnTo>
                    <a:pt x="27473" y="37077"/>
                  </a:lnTo>
                  <a:cubicBezTo>
                    <a:pt x="27682" y="37286"/>
                    <a:pt x="27912" y="37474"/>
                    <a:pt x="28184" y="37663"/>
                  </a:cubicBezTo>
                  <a:cubicBezTo>
                    <a:pt x="28645" y="37977"/>
                    <a:pt x="29126" y="38311"/>
                    <a:pt x="29649" y="38542"/>
                  </a:cubicBezTo>
                  <a:cubicBezTo>
                    <a:pt x="30590" y="39002"/>
                    <a:pt x="31532" y="39483"/>
                    <a:pt x="32536" y="39797"/>
                  </a:cubicBezTo>
                  <a:cubicBezTo>
                    <a:pt x="33959" y="40257"/>
                    <a:pt x="35424" y="40467"/>
                    <a:pt x="36888" y="40508"/>
                  </a:cubicBezTo>
                  <a:cubicBezTo>
                    <a:pt x="37872" y="40529"/>
                    <a:pt x="38876" y="40571"/>
                    <a:pt x="39860" y="40425"/>
                  </a:cubicBezTo>
                  <a:cubicBezTo>
                    <a:pt x="41157" y="40278"/>
                    <a:pt x="42412" y="39964"/>
                    <a:pt x="43605" y="39462"/>
                  </a:cubicBezTo>
                  <a:cubicBezTo>
                    <a:pt x="44421" y="39148"/>
                    <a:pt x="45237" y="38834"/>
                    <a:pt x="46011" y="38479"/>
                  </a:cubicBezTo>
                  <a:cubicBezTo>
                    <a:pt x="48062" y="37537"/>
                    <a:pt x="49945" y="36386"/>
                    <a:pt x="51472" y="34733"/>
                  </a:cubicBezTo>
                  <a:cubicBezTo>
                    <a:pt x="51828" y="34399"/>
                    <a:pt x="52142" y="34022"/>
                    <a:pt x="52497" y="33708"/>
                  </a:cubicBezTo>
                  <a:cubicBezTo>
                    <a:pt x="53104" y="33185"/>
                    <a:pt x="53523" y="32536"/>
                    <a:pt x="53837" y="31804"/>
                  </a:cubicBezTo>
                  <a:cubicBezTo>
                    <a:pt x="53920" y="31616"/>
                    <a:pt x="53962" y="31407"/>
                    <a:pt x="54046" y="31218"/>
                  </a:cubicBezTo>
                  <a:cubicBezTo>
                    <a:pt x="54088" y="31093"/>
                    <a:pt x="54150" y="30946"/>
                    <a:pt x="54234" y="30842"/>
                  </a:cubicBezTo>
                  <a:cubicBezTo>
                    <a:pt x="54569" y="30444"/>
                    <a:pt x="54757" y="29963"/>
                    <a:pt x="54925" y="29482"/>
                  </a:cubicBezTo>
                  <a:cubicBezTo>
                    <a:pt x="55238" y="28645"/>
                    <a:pt x="55552" y="27766"/>
                    <a:pt x="55866" y="26929"/>
                  </a:cubicBezTo>
                  <a:cubicBezTo>
                    <a:pt x="56013" y="26594"/>
                    <a:pt x="56054" y="26259"/>
                    <a:pt x="55971" y="25946"/>
                  </a:cubicBezTo>
                  <a:cubicBezTo>
                    <a:pt x="55699" y="25736"/>
                    <a:pt x="55448" y="25569"/>
                    <a:pt x="55238" y="25402"/>
                  </a:cubicBezTo>
                  <a:cubicBezTo>
                    <a:pt x="54799" y="25736"/>
                    <a:pt x="54339" y="26029"/>
                    <a:pt x="53962" y="26385"/>
                  </a:cubicBezTo>
                  <a:cubicBezTo>
                    <a:pt x="53293" y="27075"/>
                    <a:pt x="52497" y="27243"/>
                    <a:pt x="51577" y="27222"/>
                  </a:cubicBezTo>
                  <a:cubicBezTo>
                    <a:pt x="51221" y="27222"/>
                    <a:pt x="50949" y="27096"/>
                    <a:pt x="50698" y="26866"/>
                  </a:cubicBezTo>
                  <a:cubicBezTo>
                    <a:pt x="49568" y="25736"/>
                    <a:pt x="48857" y="24397"/>
                    <a:pt x="48919" y="22744"/>
                  </a:cubicBezTo>
                  <a:cubicBezTo>
                    <a:pt x="48919" y="22619"/>
                    <a:pt x="48940" y="22514"/>
                    <a:pt x="48919" y="22389"/>
                  </a:cubicBezTo>
                  <a:cubicBezTo>
                    <a:pt x="48899" y="22263"/>
                    <a:pt x="49003" y="22075"/>
                    <a:pt x="48731" y="21970"/>
                  </a:cubicBezTo>
                  <a:cubicBezTo>
                    <a:pt x="48606" y="22117"/>
                    <a:pt x="48480" y="22284"/>
                    <a:pt x="48375" y="22430"/>
                  </a:cubicBezTo>
                  <a:cubicBezTo>
                    <a:pt x="47685" y="23330"/>
                    <a:pt x="46492" y="23665"/>
                    <a:pt x="45446" y="23225"/>
                  </a:cubicBezTo>
                  <a:cubicBezTo>
                    <a:pt x="45049" y="23058"/>
                    <a:pt x="44672" y="22891"/>
                    <a:pt x="44316" y="22681"/>
                  </a:cubicBezTo>
                  <a:cubicBezTo>
                    <a:pt x="43563" y="22284"/>
                    <a:pt x="43103" y="21635"/>
                    <a:pt x="42789" y="20840"/>
                  </a:cubicBezTo>
                  <a:cubicBezTo>
                    <a:pt x="42684" y="20547"/>
                    <a:pt x="42559" y="20296"/>
                    <a:pt x="42412" y="20024"/>
                  </a:cubicBezTo>
                  <a:cubicBezTo>
                    <a:pt x="42161" y="19668"/>
                    <a:pt x="42036" y="19271"/>
                    <a:pt x="42098" y="18831"/>
                  </a:cubicBezTo>
                  <a:cubicBezTo>
                    <a:pt x="42119" y="18601"/>
                    <a:pt x="42119" y="18350"/>
                    <a:pt x="42098" y="18099"/>
                  </a:cubicBezTo>
                  <a:cubicBezTo>
                    <a:pt x="42098" y="17995"/>
                    <a:pt x="42015" y="17911"/>
                    <a:pt x="41952" y="17785"/>
                  </a:cubicBezTo>
                  <a:cubicBezTo>
                    <a:pt x="41826" y="17869"/>
                    <a:pt x="41722" y="17890"/>
                    <a:pt x="41680" y="17932"/>
                  </a:cubicBezTo>
                  <a:cubicBezTo>
                    <a:pt x="41052" y="18643"/>
                    <a:pt x="40278" y="19187"/>
                    <a:pt x="39588" y="19794"/>
                  </a:cubicBezTo>
                  <a:cubicBezTo>
                    <a:pt x="39378" y="19982"/>
                    <a:pt x="39169" y="20108"/>
                    <a:pt x="38876" y="20129"/>
                  </a:cubicBezTo>
                  <a:cubicBezTo>
                    <a:pt x="38081" y="20192"/>
                    <a:pt x="37328" y="20108"/>
                    <a:pt x="36616" y="19668"/>
                  </a:cubicBezTo>
                  <a:cubicBezTo>
                    <a:pt x="36282" y="19459"/>
                    <a:pt x="36093" y="19187"/>
                    <a:pt x="36093" y="18811"/>
                  </a:cubicBezTo>
                  <a:cubicBezTo>
                    <a:pt x="36135" y="17827"/>
                    <a:pt x="36135" y="16886"/>
                    <a:pt x="36156" y="15902"/>
                  </a:cubicBezTo>
                  <a:cubicBezTo>
                    <a:pt x="35675" y="16091"/>
                    <a:pt x="35298" y="16446"/>
                    <a:pt x="34901" y="16844"/>
                  </a:cubicBezTo>
                  <a:cubicBezTo>
                    <a:pt x="34106" y="17660"/>
                    <a:pt x="33206" y="18287"/>
                    <a:pt x="32264" y="18852"/>
                  </a:cubicBezTo>
                  <a:cubicBezTo>
                    <a:pt x="31678" y="19187"/>
                    <a:pt x="31051" y="19334"/>
                    <a:pt x="30381" y="19334"/>
                  </a:cubicBezTo>
                  <a:cubicBezTo>
                    <a:pt x="29816" y="19334"/>
                    <a:pt x="29377" y="19145"/>
                    <a:pt x="28958" y="18831"/>
                  </a:cubicBezTo>
                  <a:cubicBezTo>
                    <a:pt x="28707" y="18643"/>
                    <a:pt x="28540" y="18413"/>
                    <a:pt x="28540" y="18078"/>
                  </a:cubicBezTo>
                  <a:cubicBezTo>
                    <a:pt x="28498" y="16948"/>
                    <a:pt x="28645" y="15839"/>
                    <a:pt x="29377" y="14898"/>
                  </a:cubicBezTo>
                  <a:cubicBezTo>
                    <a:pt x="29691" y="14626"/>
                    <a:pt x="29963" y="14312"/>
                    <a:pt x="30130" y="13810"/>
                  </a:cubicBezTo>
                  <a:close/>
                  <a:moveTo>
                    <a:pt x="36784" y="41617"/>
                  </a:moveTo>
                  <a:cubicBezTo>
                    <a:pt x="36491" y="42371"/>
                    <a:pt x="35821" y="42580"/>
                    <a:pt x="35319" y="42998"/>
                  </a:cubicBezTo>
                  <a:cubicBezTo>
                    <a:pt x="35215" y="43082"/>
                    <a:pt x="35026" y="43124"/>
                    <a:pt x="34901" y="43124"/>
                  </a:cubicBezTo>
                  <a:cubicBezTo>
                    <a:pt x="34294" y="43145"/>
                    <a:pt x="33687" y="43187"/>
                    <a:pt x="33101" y="43124"/>
                  </a:cubicBezTo>
                  <a:cubicBezTo>
                    <a:pt x="32411" y="43040"/>
                    <a:pt x="31804" y="42705"/>
                    <a:pt x="31490" y="42078"/>
                  </a:cubicBezTo>
                  <a:cubicBezTo>
                    <a:pt x="31218" y="41534"/>
                    <a:pt x="31030" y="40906"/>
                    <a:pt x="30841" y="40425"/>
                  </a:cubicBezTo>
                  <a:cubicBezTo>
                    <a:pt x="29733" y="39797"/>
                    <a:pt x="28728" y="39232"/>
                    <a:pt x="27724" y="38625"/>
                  </a:cubicBezTo>
                  <a:cubicBezTo>
                    <a:pt x="27347" y="38395"/>
                    <a:pt x="26992" y="38102"/>
                    <a:pt x="26678" y="37788"/>
                  </a:cubicBezTo>
                  <a:cubicBezTo>
                    <a:pt x="25904" y="37035"/>
                    <a:pt x="25150" y="36240"/>
                    <a:pt x="24376" y="35487"/>
                  </a:cubicBezTo>
                  <a:cubicBezTo>
                    <a:pt x="24251" y="35382"/>
                    <a:pt x="24125" y="35277"/>
                    <a:pt x="23958" y="35194"/>
                  </a:cubicBezTo>
                  <a:cubicBezTo>
                    <a:pt x="23895" y="35298"/>
                    <a:pt x="23811" y="35382"/>
                    <a:pt x="23790" y="35466"/>
                  </a:cubicBezTo>
                  <a:cubicBezTo>
                    <a:pt x="23686" y="36010"/>
                    <a:pt x="23393" y="36491"/>
                    <a:pt x="23100" y="36930"/>
                  </a:cubicBezTo>
                  <a:cubicBezTo>
                    <a:pt x="22870" y="37286"/>
                    <a:pt x="22598" y="37684"/>
                    <a:pt x="22388" y="38081"/>
                  </a:cubicBezTo>
                  <a:cubicBezTo>
                    <a:pt x="21635" y="39630"/>
                    <a:pt x="20714" y="41094"/>
                    <a:pt x="19773" y="42517"/>
                  </a:cubicBezTo>
                  <a:cubicBezTo>
                    <a:pt x="19459" y="42998"/>
                    <a:pt x="19187" y="43500"/>
                    <a:pt x="19020" y="44065"/>
                  </a:cubicBezTo>
                  <a:cubicBezTo>
                    <a:pt x="18894" y="44568"/>
                    <a:pt x="18664" y="45028"/>
                    <a:pt x="18413" y="45467"/>
                  </a:cubicBezTo>
                  <a:cubicBezTo>
                    <a:pt x="18141" y="45990"/>
                    <a:pt x="17785" y="46513"/>
                    <a:pt x="17618" y="47099"/>
                  </a:cubicBezTo>
                  <a:cubicBezTo>
                    <a:pt x="17409" y="47706"/>
                    <a:pt x="17137" y="48271"/>
                    <a:pt x="16885" y="48857"/>
                  </a:cubicBezTo>
                  <a:cubicBezTo>
                    <a:pt x="16593" y="49485"/>
                    <a:pt x="16404" y="50133"/>
                    <a:pt x="16404" y="50866"/>
                  </a:cubicBezTo>
                  <a:cubicBezTo>
                    <a:pt x="16613" y="50970"/>
                    <a:pt x="16802" y="51075"/>
                    <a:pt x="16969" y="51158"/>
                  </a:cubicBezTo>
                  <a:cubicBezTo>
                    <a:pt x="18036" y="51619"/>
                    <a:pt x="19187" y="51786"/>
                    <a:pt x="20275" y="52037"/>
                  </a:cubicBezTo>
                  <a:cubicBezTo>
                    <a:pt x="20401" y="52058"/>
                    <a:pt x="20568" y="52058"/>
                    <a:pt x="20714" y="52037"/>
                  </a:cubicBezTo>
                  <a:cubicBezTo>
                    <a:pt x="21007" y="51995"/>
                    <a:pt x="21300" y="51933"/>
                    <a:pt x="21614" y="51849"/>
                  </a:cubicBezTo>
                  <a:cubicBezTo>
                    <a:pt x="21740" y="51828"/>
                    <a:pt x="21886" y="51786"/>
                    <a:pt x="21991" y="51682"/>
                  </a:cubicBezTo>
                  <a:cubicBezTo>
                    <a:pt x="22681" y="51158"/>
                    <a:pt x="23372" y="50635"/>
                    <a:pt x="24230" y="50259"/>
                  </a:cubicBezTo>
                  <a:cubicBezTo>
                    <a:pt x="24146" y="49840"/>
                    <a:pt x="24125" y="49443"/>
                    <a:pt x="23979" y="49087"/>
                  </a:cubicBezTo>
                  <a:cubicBezTo>
                    <a:pt x="23644" y="48125"/>
                    <a:pt x="23455" y="47120"/>
                    <a:pt x="23309" y="46116"/>
                  </a:cubicBezTo>
                  <a:cubicBezTo>
                    <a:pt x="23288" y="45907"/>
                    <a:pt x="23183" y="45697"/>
                    <a:pt x="23183" y="45488"/>
                  </a:cubicBezTo>
                  <a:cubicBezTo>
                    <a:pt x="23142" y="45091"/>
                    <a:pt x="22911" y="44819"/>
                    <a:pt x="22660" y="44651"/>
                  </a:cubicBezTo>
                  <a:cubicBezTo>
                    <a:pt x="22807" y="43961"/>
                    <a:pt x="22891" y="43772"/>
                    <a:pt x="23246" y="43542"/>
                  </a:cubicBezTo>
                  <a:cubicBezTo>
                    <a:pt x="24230" y="42894"/>
                    <a:pt x="25297" y="42559"/>
                    <a:pt x="26427" y="42371"/>
                  </a:cubicBezTo>
                  <a:cubicBezTo>
                    <a:pt x="26678" y="42308"/>
                    <a:pt x="26971" y="42350"/>
                    <a:pt x="27222" y="42371"/>
                  </a:cubicBezTo>
                  <a:cubicBezTo>
                    <a:pt x="27410" y="42391"/>
                    <a:pt x="27619" y="42496"/>
                    <a:pt x="27787" y="42622"/>
                  </a:cubicBezTo>
                  <a:cubicBezTo>
                    <a:pt x="28100" y="42831"/>
                    <a:pt x="28121" y="43187"/>
                    <a:pt x="28121" y="43521"/>
                  </a:cubicBezTo>
                  <a:cubicBezTo>
                    <a:pt x="28121" y="44337"/>
                    <a:pt x="28038" y="45132"/>
                    <a:pt x="28352" y="45928"/>
                  </a:cubicBezTo>
                  <a:cubicBezTo>
                    <a:pt x="28414" y="46053"/>
                    <a:pt x="28373" y="46221"/>
                    <a:pt x="28373" y="46367"/>
                  </a:cubicBezTo>
                  <a:cubicBezTo>
                    <a:pt x="28435" y="46848"/>
                    <a:pt x="28477" y="47329"/>
                    <a:pt x="28561" y="47811"/>
                  </a:cubicBezTo>
                  <a:cubicBezTo>
                    <a:pt x="28749" y="48731"/>
                    <a:pt x="28958" y="49631"/>
                    <a:pt x="29147" y="50552"/>
                  </a:cubicBezTo>
                  <a:cubicBezTo>
                    <a:pt x="29189" y="50866"/>
                    <a:pt x="29272" y="51200"/>
                    <a:pt x="29251" y="51556"/>
                  </a:cubicBezTo>
                  <a:cubicBezTo>
                    <a:pt x="29189" y="52665"/>
                    <a:pt x="29691" y="53711"/>
                    <a:pt x="29607" y="54841"/>
                  </a:cubicBezTo>
                  <a:cubicBezTo>
                    <a:pt x="29607" y="54904"/>
                    <a:pt x="29649" y="54946"/>
                    <a:pt x="29670" y="55029"/>
                  </a:cubicBezTo>
                  <a:cubicBezTo>
                    <a:pt x="29900" y="55469"/>
                    <a:pt x="29879" y="55971"/>
                    <a:pt x="29795" y="56431"/>
                  </a:cubicBezTo>
                  <a:cubicBezTo>
                    <a:pt x="29712" y="56912"/>
                    <a:pt x="29670" y="57373"/>
                    <a:pt x="29544" y="57854"/>
                  </a:cubicBezTo>
                  <a:cubicBezTo>
                    <a:pt x="29398" y="58377"/>
                    <a:pt x="29481" y="58775"/>
                    <a:pt x="29879" y="59151"/>
                  </a:cubicBezTo>
                  <a:cubicBezTo>
                    <a:pt x="30130" y="59423"/>
                    <a:pt x="30339" y="59674"/>
                    <a:pt x="30632" y="59925"/>
                  </a:cubicBezTo>
                  <a:cubicBezTo>
                    <a:pt x="30821" y="60072"/>
                    <a:pt x="31030" y="60218"/>
                    <a:pt x="31093" y="60449"/>
                  </a:cubicBezTo>
                  <a:cubicBezTo>
                    <a:pt x="31260" y="60783"/>
                    <a:pt x="31511" y="60930"/>
                    <a:pt x="31825" y="60993"/>
                  </a:cubicBezTo>
                  <a:cubicBezTo>
                    <a:pt x="31909" y="60972"/>
                    <a:pt x="31992" y="60972"/>
                    <a:pt x="32013" y="60909"/>
                  </a:cubicBezTo>
                  <a:cubicBezTo>
                    <a:pt x="32871" y="60093"/>
                    <a:pt x="33896" y="59570"/>
                    <a:pt x="35026" y="59214"/>
                  </a:cubicBezTo>
                  <a:cubicBezTo>
                    <a:pt x="35968" y="58900"/>
                    <a:pt x="36888" y="58503"/>
                    <a:pt x="37872" y="58398"/>
                  </a:cubicBezTo>
                  <a:cubicBezTo>
                    <a:pt x="38060" y="58377"/>
                    <a:pt x="38207" y="58314"/>
                    <a:pt x="38395" y="58273"/>
                  </a:cubicBezTo>
                  <a:cubicBezTo>
                    <a:pt x="39441" y="57959"/>
                    <a:pt x="40487" y="57708"/>
                    <a:pt x="41554" y="57582"/>
                  </a:cubicBezTo>
                  <a:cubicBezTo>
                    <a:pt x="43186" y="57394"/>
                    <a:pt x="44777" y="57164"/>
                    <a:pt x="46430" y="57226"/>
                  </a:cubicBezTo>
                  <a:cubicBezTo>
                    <a:pt x="46995" y="57247"/>
                    <a:pt x="47580" y="57226"/>
                    <a:pt x="48145" y="57226"/>
                  </a:cubicBezTo>
                  <a:cubicBezTo>
                    <a:pt x="48313" y="57226"/>
                    <a:pt x="48501" y="57164"/>
                    <a:pt x="48668" y="57122"/>
                  </a:cubicBezTo>
                  <a:cubicBezTo>
                    <a:pt x="48752" y="56599"/>
                    <a:pt x="48752" y="56159"/>
                    <a:pt x="48710" y="55594"/>
                  </a:cubicBezTo>
                  <a:cubicBezTo>
                    <a:pt x="48313" y="55762"/>
                    <a:pt x="48145" y="56034"/>
                    <a:pt x="47978" y="56327"/>
                  </a:cubicBezTo>
                  <a:cubicBezTo>
                    <a:pt x="47811" y="56536"/>
                    <a:pt x="47643" y="56745"/>
                    <a:pt x="47434" y="56912"/>
                  </a:cubicBezTo>
                  <a:cubicBezTo>
                    <a:pt x="47350" y="56954"/>
                    <a:pt x="47141" y="56933"/>
                    <a:pt x="46995" y="56850"/>
                  </a:cubicBezTo>
                  <a:cubicBezTo>
                    <a:pt x="46848" y="56745"/>
                    <a:pt x="46764" y="56557"/>
                    <a:pt x="46848" y="56389"/>
                  </a:cubicBezTo>
                  <a:cubicBezTo>
                    <a:pt x="46911" y="56285"/>
                    <a:pt x="46974" y="56180"/>
                    <a:pt x="47036" y="56076"/>
                  </a:cubicBezTo>
                  <a:cubicBezTo>
                    <a:pt x="47246" y="55762"/>
                    <a:pt x="47434" y="55427"/>
                    <a:pt x="47664" y="55050"/>
                  </a:cubicBezTo>
                  <a:cubicBezTo>
                    <a:pt x="47246" y="55260"/>
                    <a:pt x="46911" y="55427"/>
                    <a:pt x="46555" y="55573"/>
                  </a:cubicBezTo>
                  <a:cubicBezTo>
                    <a:pt x="46367" y="55657"/>
                    <a:pt x="46199" y="55594"/>
                    <a:pt x="46053" y="55469"/>
                  </a:cubicBezTo>
                  <a:cubicBezTo>
                    <a:pt x="45927" y="55343"/>
                    <a:pt x="45927" y="55050"/>
                    <a:pt x="46095" y="54904"/>
                  </a:cubicBezTo>
                  <a:cubicBezTo>
                    <a:pt x="46220" y="54757"/>
                    <a:pt x="46346" y="54653"/>
                    <a:pt x="46513" y="54548"/>
                  </a:cubicBezTo>
                  <a:cubicBezTo>
                    <a:pt x="46995" y="54276"/>
                    <a:pt x="47518" y="54025"/>
                    <a:pt x="48020" y="53753"/>
                  </a:cubicBezTo>
                  <a:cubicBezTo>
                    <a:pt x="48145" y="53690"/>
                    <a:pt x="48250" y="53586"/>
                    <a:pt x="48438" y="53481"/>
                  </a:cubicBezTo>
                  <a:cubicBezTo>
                    <a:pt x="48124" y="53272"/>
                    <a:pt x="47852" y="53355"/>
                    <a:pt x="47601" y="53376"/>
                  </a:cubicBezTo>
                  <a:cubicBezTo>
                    <a:pt x="46513" y="53544"/>
                    <a:pt x="45404" y="53753"/>
                    <a:pt x="44379" y="54171"/>
                  </a:cubicBezTo>
                  <a:cubicBezTo>
                    <a:pt x="44295" y="54213"/>
                    <a:pt x="44128" y="54234"/>
                    <a:pt x="44044" y="54213"/>
                  </a:cubicBezTo>
                  <a:cubicBezTo>
                    <a:pt x="43919" y="54171"/>
                    <a:pt x="43793" y="54067"/>
                    <a:pt x="43730" y="53920"/>
                  </a:cubicBezTo>
                  <a:cubicBezTo>
                    <a:pt x="43710" y="53858"/>
                    <a:pt x="43793" y="53669"/>
                    <a:pt x="43856" y="53648"/>
                  </a:cubicBezTo>
                  <a:cubicBezTo>
                    <a:pt x="44107" y="53481"/>
                    <a:pt x="44337" y="53355"/>
                    <a:pt x="44567" y="53272"/>
                  </a:cubicBezTo>
                  <a:cubicBezTo>
                    <a:pt x="45342" y="53083"/>
                    <a:pt x="46095" y="52937"/>
                    <a:pt x="46848" y="52770"/>
                  </a:cubicBezTo>
                  <a:cubicBezTo>
                    <a:pt x="47120" y="52728"/>
                    <a:pt x="47371" y="52644"/>
                    <a:pt x="47685" y="52560"/>
                  </a:cubicBezTo>
                  <a:cubicBezTo>
                    <a:pt x="47267" y="51912"/>
                    <a:pt x="47287" y="51221"/>
                    <a:pt x="47225" y="50552"/>
                  </a:cubicBezTo>
                  <a:cubicBezTo>
                    <a:pt x="47225" y="50468"/>
                    <a:pt x="47162" y="50363"/>
                    <a:pt x="47162" y="50301"/>
                  </a:cubicBezTo>
                  <a:cubicBezTo>
                    <a:pt x="46764" y="48355"/>
                    <a:pt x="46325" y="46388"/>
                    <a:pt x="45802" y="44484"/>
                  </a:cubicBezTo>
                  <a:cubicBezTo>
                    <a:pt x="45718" y="44191"/>
                    <a:pt x="45614" y="43919"/>
                    <a:pt x="45488" y="43647"/>
                  </a:cubicBezTo>
                  <a:cubicBezTo>
                    <a:pt x="45258" y="43145"/>
                    <a:pt x="45070" y="42663"/>
                    <a:pt x="44944" y="42140"/>
                  </a:cubicBezTo>
                  <a:cubicBezTo>
                    <a:pt x="44818" y="41575"/>
                    <a:pt x="44630" y="41031"/>
                    <a:pt x="44316" y="40508"/>
                  </a:cubicBezTo>
                  <a:cubicBezTo>
                    <a:pt x="43479" y="40780"/>
                    <a:pt x="42684" y="41052"/>
                    <a:pt x="41889" y="41241"/>
                  </a:cubicBezTo>
                  <a:cubicBezTo>
                    <a:pt x="41052" y="41450"/>
                    <a:pt x="40173" y="41638"/>
                    <a:pt x="39316" y="41722"/>
                  </a:cubicBezTo>
                  <a:cubicBezTo>
                    <a:pt x="38541" y="41659"/>
                    <a:pt x="37704" y="41617"/>
                    <a:pt x="36784" y="41617"/>
                  </a:cubicBezTo>
                  <a:close/>
                  <a:moveTo>
                    <a:pt x="28665" y="61034"/>
                  </a:moveTo>
                  <a:cubicBezTo>
                    <a:pt x="28393" y="60721"/>
                    <a:pt x="28142" y="60386"/>
                    <a:pt x="27828" y="60156"/>
                  </a:cubicBezTo>
                  <a:cubicBezTo>
                    <a:pt x="27473" y="59842"/>
                    <a:pt x="27075" y="59570"/>
                    <a:pt x="26845" y="59151"/>
                  </a:cubicBezTo>
                  <a:cubicBezTo>
                    <a:pt x="26720" y="58921"/>
                    <a:pt x="26448" y="58817"/>
                    <a:pt x="26196" y="58712"/>
                  </a:cubicBezTo>
                  <a:cubicBezTo>
                    <a:pt x="25820" y="58586"/>
                    <a:pt x="25485" y="58419"/>
                    <a:pt x="25192" y="58105"/>
                  </a:cubicBezTo>
                  <a:cubicBezTo>
                    <a:pt x="25004" y="57938"/>
                    <a:pt x="24753" y="57833"/>
                    <a:pt x="24523" y="57666"/>
                  </a:cubicBezTo>
                  <a:cubicBezTo>
                    <a:pt x="24313" y="57540"/>
                    <a:pt x="24062" y="57456"/>
                    <a:pt x="23895" y="57310"/>
                  </a:cubicBezTo>
                  <a:cubicBezTo>
                    <a:pt x="23518" y="56933"/>
                    <a:pt x="23100" y="56808"/>
                    <a:pt x="22598" y="56682"/>
                  </a:cubicBezTo>
                  <a:cubicBezTo>
                    <a:pt x="21489" y="56389"/>
                    <a:pt x="20296" y="56159"/>
                    <a:pt x="19229" y="55678"/>
                  </a:cubicBezTo>
                  <a:cubicBezTo>
                    <a:pt x="18999" y="55573"/>
                    <a:pt x="18706" y="55573"/>
                    <a:pt x="18455" y="55573"/>
                  </a:cubicBezTo>
                  <a:lnTo>
                    <a:pt x="13287" y="55573"/>
                  </a:lnTo>
                  <a:cubicBezTo>
                    <a:pt x="13035" y="55573"/>
                    <a:pt x="12743" y="55594"/>
                    <a:pt x="12491" y="55636"/>
                  </a:cubicBezTo>
                  <a:cubicBezTo>
                    <a:pt x="11466" y="55783"/>
                    <a:pt x="10462" y="55992"/>
                    <a:pt x="9458" y="56159"/>
                  </a:cubicBezTo>
                  <a:cubicBezTo>
                    <a:pt x="8035" y="56327"/>
                    <a:pt x="6758" y="56933"/>
                    <a:pt x="5419" y="57456"/>
                  </a:cubicBezTo>
                  <a:cubicBezTo>
                    <a:pt x="5273" y="58168"/>
                    <a:pt x="5001" y="58796"/>
                    <a:pt x="4561" y="59340"/>
                  </a:cubicBezTo>
                  <a:cubicBezTo>
                    <a:pt x="3871" y="60177"/>
                    <a:pt x="3411" y="61181"/>
                    <a:pt x="2825" y="62081"/>
                  </a:cubicBezTo>
                  <a:cubicBezTo>
                    <a:pt x="2406" y="62771"/>
                    <a:pt x="2239" y="63503"/>
                    <a:pt x="1988" y="64340"/>
                  </a:cubicBezTo>
                  <a:cubicBezTo>
                    <a:pt x="2260" y="64257"/>
                    <a:pt x="2490" y="64257"/>
                    <a:pt x="2657" y="64152"/>
                  </a:cubicBezTo>
                  <a:cubicBezTo>
                    <a:pt x="3243" y="63713"/>
                    <a:pt x="3955" y="63545"/>
                    <a:pt x="4666" y="63420"/>
                  </a:cubicBezTo>
                  <a:cubicBezTo>
                    <a:pt x="5064" y="63336"/>
                    <a:pt x="5419" y="63210"/>
                    <a:pt x="5796" y="63106"/>
                  </a:cubicBezTo>
                  <a:cubicBezTo>
                    <a:pt x="6800" y="62792"/>
                    <a:pt x="7805" y="62499"/>
                    <a:pt x="8851" y="62353"/>
                  </a:cubicBezTo>
                  <a:cubicBezTo>
                    <a:pt x="9499" y="62248"/>
                    <a:pt x="10148" y="62122"/>
                    <a:pt x="10818" y="62039"/>
                  </a:cubicBezTo>
                  <a:cubicBezTo>
                    <a:pt x="11864" y="61871"/>
                    <a:pt x="12910" y="61746"/>
                    <a:pt x="13956" y="61746"/>
                  </a:cubicBezTo>
                  <a:cubicBezTo>
                    <a:pt x="15797" y="61767"/>
                    <a:pt x="17681" y="61767"/>
                    <a:pt x="19543" y="61746"/>
                  </a:cubicBezTo>
                  <a:cubicBezTo>
                    <a:pt x="20547" y="61746"/>
                    <a:pt x="21530" y="61809"/>
                    <a:pt x="22493" y="61976"/>
                  </a:cubicBezTo>
                  <a:cubicBezTo>
                    <a:pt x="22744" y="62039"/>
                    <a:pt x="22974" y="62081"/>
                    <a:pt x="23204" y="62122"/>
                  </a:cubicBezTo>
                  <a:cubicBezTo>
                    <a:pt x="25987" y="62562"/>
                    <a:pt x="28728" y="63022"/>
                    <a:pt x="31427" y="63901"/>
                  </a:cubicBezTo>
                  <a:cubicBezTo>
                    <a:pt x="31553" y="63943"/>
                    <a:pt x="31699" y="63922"/>
                    <a:pt x="31867" y="63922"/>
                  </a:cubicBezTo>
                  <a:cubicBezTo>
                    <a:pt x="31365" y="62646"/>
                    <a:pt x="31030" y="61348"/>
                    <a:pt x="29753" y="60658"/>
                  </a:cubicBezTo>
                  <a:cubicBezTo>
                    <a:pt x="29481" y="60930"/>
                    <a:pt x="29126" y="61034"/>
                    <a:pt x="28665" y="61034"/>
                  </a:cubicBezTo>
                  <a:close/>
                  <a:moveTo>
                    <a:pt x="45195" y="40090"/>
                  </a:moveTo>
                  <a:cubicBezTo>
                    <a:pt x="45258" y="40257"/>
                    <a:pt x="45300" y="40404"/>
                    <a:pt x="45362" y="40529"/>
                  </a:cubicBezTo>
                  <a:cubicBezTo>
                    <a:pt x="45572" y="41115"/>
                    <a:pt x="45760" y="41659"/>
                    <a:pt x="45948" y="42245"/>
                  </a:cubicBezTo>
                  <a:cubicBezTo>
                    <a:pt x="46011" y="42391"/>
                    <a:pt x="46053" y="42580"/>
                    <a:pt x="46137" y="42726"/>
                  </a:cubicBezTo>
                  <a:cubicBezTo>
                    <a:pt x="46597" y="43459"/>
                    <a:pt x="46806" y="44275"/>
                    <a:pt x="46995" y="45091"/>
                  </a:cubicBezTo>
                  <a:cubicBezTo>
                    <a:pt x="47371" y="46513"/>
                    <a:pt x="47706" y="47936"/>
                    <a:pt x="48041" y="49380"/>
                  </a:cubicBezTo>
                  <a:cubicBezTo>
                    <a:pt x="48187" y="49945"/>
                    <a:pt x="48229" y="50552"/>
                    <a:pt x="48250" y="51158"/>
                  </a:cubicBezTo>
                  <a:cubicBezTo>
                    <a:pt x="48313" y="51975"/>
                    <a:pt x="48731" y="52623"/>
                    <a:pt x="49547" y="52937"/>
                  </a:cubicBezTo>
                  <a:cubicBezTo>
                    <a:pt x="49694" y="52979"/>
                    <a:pt x="49903" y="53042"/>
                    <a:pt x="50070" y="52958"/>
                  </a:cubicBezTo>
                  <a:cubicBezTo>
                    <a:pt x="50761" y="52707"/>
                    <a:pt x="51472" y="52498"/>
                    <a:pt x="52163" y="52121"/>
                  </a:cubicBezTo>
                  <a:cubicBezTo>
                    <a:pt x="53000" y="51682"/>
                    <a:pt x="53795" y="51138"/>
                    <a:pt x="54611" y="50614"/>
                  </a:cubicBezTo>
                  <a:cubicBezTo>
                    <a:pt x="55887" y="49778"/>
                    <a:pt x="57142" y="48878"/>
                    <a:pt x="58189" y="47748"/>
                  </a:cubicBezTo>
                  <a:cubicBezTo>
                    <a:pt x="59214" y="46660"/>
                    <a:pt x="59067" y="45404"/>
                    <a:pt x="57958" y="44568"/>
                  </a:cubicBezTo>
                  <a:cubicBezTo>
                    <a:pt x="57896" y="44505"/>
                    <a:pt x="57812" y="44463"/>
                    <a:pt x="57749" y="44400"/>
                  </a:cubicBezTo>
                  <a:cubicBezTo>
                    <a:pt x="56368" y="43396"/>
                    <a:pt x="54820" y="42622"/>
                    <a:pt x="53355" y="41743"/>
                  </a:cubicBezTo>
                  <a:cubicBezTo>
                    <a:pt x="53251" y="41680"/>
                    <a:pt x="53146" y="41638"/>
                    <a:pt x="53021" y="41575"/>
                  </a:cubicBezTo>
                  <a:cubicBezTo>
                    <a:pt x="52100" y="41262"/>
                    <a:pt x="51263" y="40801"/>
                    <a:pt x="50426" y="40299"/>
                  </a:cubicBezTo>
                  <a:cubicBezTo>
                    <a:pt x="49861" y="39964"/>
                    <a:pt x="49254" y="39692"/>
                    <a:pt x="48627" y="39462"/>
                  </a:cubicBezTo>
                  <a:cubicBezTo>
                    <a:pt x="48229" y="39337"/>
                    <a:pt x="47873" y="39127"/>
                    <a:pt x="47455" y="38939"/>
                  </a:cubicBezTo>
                  <a:cubicBezTo>
                    <a:pt x="46743" y="39378"/>
                    <a:pt x="45927" y="39630"/>
                    <a:pt x="45195" y="40090"/>
                  </a:cubicBezTo>
                  <a:close/>
                  <a:moveTo>
                    <a:pt x="33750" y="65198"/>
                  </a:moveTo>
                  <a:cubicBezTo>
                    <a:pt x="33896" y="65198"/>
                    <a:pt x="34001" y="65219"/>
                    <a:pt x="34085" y="65198"/>
                  </a:cubicBezTo>
                  <a:cubicBezTo>
                    <a:pt x="34922" y="64968"/>
                    <a:pt x="35759" y="64696"/>
                    <a:pt x="36533" y="64278"/>
                  </a:cubicBezTo>
                  <a:cubicBezTo>
                    <a:pt x="36888" y="64110"/>
                    <a:pt x="37244" y="63964"/>
                    <a:pt x="37621" y="63838"/>
                  </a:cubicBezTo>
                  <a:cubicBezTo>
                    <a:pt x="39316" y="63231"/>
                    <a:pt x="41094" y="62897"/>
                    <a:pt x="42893" y="62687"/>
                  </a:cubicBezTo>
                  <a:cubicBezTo>
                    <a:pt x="43835" y="62583"/>
                    <a:pt x="44839" y="62562"/>
                    <a:pt x="45781" y="62583"/>
                  </a:cubicBezTo>
                  <a:cubicBezTo>
                    <a:pt x="47392" y="62583"/>
                    <a:pt x="49024" y="62478"/>
                    <a:pt x="50635" y="62687"/>
                  </a:cubicBezTo>
                  <a:cubicBezTo>
                    <a:pt x="51221" y="62771"/>
                    <a:pt x="51765" y="62813"/>
                    <a:pt x="52351" y="62897"/>
                  </a:cubicBezTo>
                  <a:cubicBezTo>
                    <a:pt x="54297" y="63106"/>
                    <a:pt x="56222" y="63441"/>
                    <a:pt x="58042" y="64173"/>
                  </a:cubicBezTo>
                  <a:cubicBezTo>
                    <a:pt x="58314" y="64278"/>
                    <a:pt x="58586" y="64361"/>
                    <a:pt x="58942" y="64466"/>
                  </a:cubicBezTo>
                  <a:cubicBezTo>
                    <a:pt x="58942" y="64319"/>
                    <a:pt x="58942" y="64215"/>
                    <a:pt x="58900" y="64152"/>
                  </a:cubicBezTo>
                  <a:cubicBezTo>
                    <a:pt x="58649" y="63713"/>
                    <a:pt x="58377" y="63273"/>
                    <a:pt x="58105" y="62855"/>
                  </a:cubicBezTo>
                  <a:cubicBezTo>
                    <a:pt x="57603" y="62081"/>
                    <a:pt x="57059" y="61390"/>
                    <a:pt x="56578" y="60595"/>
                  </a:cubicBezTo>
                  <a:cubicBezTo>
                    <a:pt x="56368" y="60260"/>
                    <a:pt x="56138" y="60051"/>
                    <a:pt x="55803" y="59925"/>
                  </a:cubicBezTo>
                  <a:cubicBezTo>
                    <a:pt x="54862" y="59549"/>
                    <a:pt x="53899" y="59130"/>
                    <a:pt x="52937" y="58796"/>
                  </a:cubicBezTo>
                  <a:cubicBezTo>
                    <a:pt x="51681" y="58356"/>
                    <a:pt x="50384" y="58084"/>
                    <a:pt x="49045" y="58063"/>
                  </a:cubicBezTo>
                  <a:cubicBezTo>
                    <a:pt x="47057" y="58042"/>
                    <a:pt x="45070" y="57938"/>
                    <a:pt x="43082" y="58210"/>
                  </a:cubicBezTo>
                  <a:cubicBezTo>
                    <a:pt x="41701" y="58419"/>
                    <a:pt x="40257" y="58503"/>
                    <a:pt x="38897" y="58942"/>
                  </a:cubicBezTo>
                  <a:cubicBezTo>
                    <a:pt x="38541" y="59089"/>
                    <a:pt x="38144" y="59151"/>
                    <a:pt x="37746" y="59214"/>
                  </a:cubicBezTo>
                  <a:cubicBezTo>
                    <a:pt x="37014" y="59298"/>
                    <a:pt x="36344" y="59528"/>
                    <a:pt x="35675" y="59821"/>
                  </a:cubicBezTo>
                  <a:cubicBezTo>
                    <a:pt x="35319" y="59967"/>
                    <a:pt x="34943" y="60135"/>
                    <a:pt x="34587" y="60239"/>
                  </a:cubicBezTo>
                  <a:cubicBezTo>
                    <a:pt x="33938" y="60407"/>
                    <a:pt x="33415" y="60825"/>
                    <a:pt x="32850" y="61181"/>
                  </a:cubicBezTo>
                  <a:cubicBezTo>
                    <a:pt x="32494" y="61411"/>
                    <a:pt x="32327" y="61746"/>
                    <a:pt x="32390" y="62164"/>
                  </a:cubicBezTo>
                  <a:cubicBezTo>
                    <a:pt x="32432" y="62541"/>
                    <a:pt x="32515" y="62876"/>
                    <a:pt x="32641" y="63210"/>
                  </a:cubicBezTo>
                  <a:cubicBezTo>
                    <a:pt x="32829" y="63650"/>
                    <a:pt x="33038" y="64110"/>
                    <a:pt x="33248" y="64529"/>
                  </a:cubicBezTo>
                  <a:cubicBezTo>
                    <a:pt x="33394" y="64738"/>
                    <a:pt x="33582" y="64968"/>
                    <a:pt x="33750" y="65198"/>
                  </a:cubicBezTo>
                  <a:close/>
                  <a:moveTo>
                    <a:pt x="15484" y="49945"/>
                  </a:moveTo>
                  <a:cubicBezTo>
                    <a:pt x="15546" y="49798"/>
                    <a:pt x="15630" y="49610"/>
                    <a:pt x="15672" y="49464"/>
                  </a:cubicBezTo>
                  <a:cubicBezTo>
                    <a:pt x="15839" y="48836"/>
                    <a:pt x="15986" y="48166"/>
                    <a:pt x="16153" y="47539"/>
                  </a:cubicBezTo>
                  <a:cubicBezTo>
                    <a:pt x="16362" y="46785"/>
                    <a:pt x="16697" y="46074"/>
                    <a:pt x="17116" y="45425"/>
                  </a:cubicBezTo>
                  <a:cubicBezTo>
                    <a:pt x="17534" y="44714"/>
                    <a:pt x="17932" y="44024"/>
                    <a:pt x="18141" y="43228"/>
                  </a:cubicBezTo>
                  <a:cubicBezTo>
                    <a:pt x="18204" y="42915"/>
                    <a:pt x="18371" y="42601"/>
                    <a:pt x="18559" y="42350"/>
                  </a:cubicBezTo>
                  <a:cubicBezTo>
                    <a:pt x="20024" y="40257"/>
                    <a:pt x="21133" y="37914"/>
                    <a:pt x="22598" y="35821"/>
                  </a:cubicBezTo>
                  <a:cubicBezTo>
                    <a:pt x="22786" y="35570"/>
                    <a:pt x="22932" y="35277"/>
                    <a:pt x="22932" y="34859"/>
                  </a:cubicBezTo>
                  <a:cubicBezTo>
                    <a:pt x="22619" y="34964"/>
                    <a:pt x="22388" y="35047"/>
                    <a:pt x="22158" y="35152"/>
                  </a:cubicBezTo>
                  <a:cubicBezTo>
                    <a:pt x="20233" y="36031"/>
                    <a:pt x="18434" y="37223"/>
                    <a:pt x="16634" y="38374"/>
                  </a:cubicBezTo>
                  <a:cubicBezTo>
                    <a:pt x="16593" y="38395"/>
                    <a:pt x="16530" y="38437"/>
                    <a:pt x="16509" y="38479"/>
                  </a:cubicBezTo>
                  <a:cubicBezTo>
                    <a:pt x="15588" y="39169"/>
                    <a:pt x="14730" y="39902"/>
                    <a:pt x="13789" y="40571"/>
                  </a:cubicBezTo>
                  <a:cubicBezTo>
                    <a:pt x="12868" y="41220"/>
                    <a:pt x="12094" y="41994"/>
                    <a:pt x="11424" y="42894"/>
                  </a:cubicBezTo>
                  <a:cubicBezTo>
                    <a:pt x="10839" y="43731"/>
                    <a:pt x="10629" y="44484"/>
                    <a:pt x="11299" y="45446"/>
                  </a:cubicBezTo>
                  <a:cubicBezTo>
                    <a:pt x="11885" y="46262"/>
                    <a:pt x="12408" y="47099"/>
                    <a:pt x="12973" y="47915"/>
                  </a:cubicBezTo>
                  <a:cubicBezTo>
                    <a:pt x="13496" y="48648"/>
                    <a:pt x="14521" y="49464"/>
                    <a:pt x="15484" y="49945"/>
                  </a:cubicBezTo>
                  <a:close/>
                  <a:moveTo>
                    <a:pt x="23686" y="44275"/>
                  </a:moveTo>
                  <a:cubicBezTo>
                    <a:pt x="24041" y="46137"/>
                    <a:pt x="24418" y="47957"/>
                    <a:pt x="25087" y="49736"/>
                  </a:cubicBezTo>
                  <a:cubicBezTo>
                    <a:pt x="25276" y="49715"/>
                    <a:pt x="25464" y="49652"/>
                    <a:pt x="25611" y="49631"/>
                  </a:cubicBezTo>
                  <a:cubicBezTo>
                    <a:pt x="25799" y="49610"/>
                    <a:pt x="26008" y="49694"/>
                    <a:pt x="26029" y="49903"/>
                  </a:cubicBezTo>
                  <a:cubicBezTo>
                    <a:pt x="26050" y="50029"/>
                    <a:pt x="26008" y="50217"/>
                    <a:pt x="25904" y="50301"/>
                  </a:cubicBezTo>
                  <a:cubicBezTo>
                    <a:pt x="25694" y="50510"/>
                    <a:pt x="25464" y="50677"/>
                    <a:pt x="25213" y="50866"/>
                  </a:cubicBezTo>
                  <a:cubicBezTo>
                    <a:pt x="25318" y="51619"/>
                    <a:pt x="25360" y="52330"/>
                    <a:pt x="25611" y="53021"/>
                  </a:cubicBezTo>
                  <a:cubicBezTo>
                    <a:pt x="26029" y="54171"/>
                    <a:pt x="26301" y="55343"/>
                    <a:pt x="26322" y="56599"/>
                  </a:cubicBezTo>
                  <a:cubicBezTo>
                    <a:pt x="26992" y="56431"/>
                    <a:pt x="27598" y="56180"/>
                    <a:pt x="28289" y="56117"/>
                  </a:cubicBezTo>
                  <a:cubicBezTo>
                    <a:pt x="28456" y="56117"/>
                    <a:pt x="28645" y="55950"/>
                    <a:pt x="28854" y="55804"/>
                  </a:cubicBezTo>
                  <a:cubicBezTo>
                    <a:pt x="28770" y="55448"/>
                    <a:pt x="28624" y="55071"/>
                    <a:pt x="28624" y="54736"/>
                  </a:cubicBezTo>
                  <a:cubicBezTo>
                    <a:pt x="28624" y="53983"/>
                    <a:pt x="28561" y="53251"/>
                    <a:pt x="28393" y="52519"/>
                  </a:cubicBezTo>
                  <a:cubicBezTo>
                    <a:pt x="28352" y="52372"/>
                    <a:pt x="28352" y="52226"/>
                    <a:pt x="28352" y="52058"/>
                  </a:cubicBezTo>
                  <a:cubicBezTo>
                    <a:pt x="28414" y="51326"/>
                    <a:pt x="28247" y="50635"/>
                    <a:pt x="28121" y="49924"/>
                  </a:cubicBezTo>
                  <a:cubicBezTo>
                    <a:pt x="27912" y="48689"/>
                    <a:pt x="27515" y="47476"/>
                    <a:pt x="27598" y="46179"/>
                  </a:cubicBezTo>
                  <a:cubicBezTo>
                    <a:pt x="27598" y="45990"/>
                    <a:pt x="27556" y="45823"/>
                    <a:pt x="27494" y="45656"/>
                  </a:cubicBezTo>
                  <a:cubicBezTo>
                    <a:pt x="27347" y="45258"/>
                    <a:pt x="27347" y="44840"/>
                    <a:pt x="27347" y="44400"/>
                  </a:cubicBezTo>
                  <a:lnTo>
                    <a:pt x="27347" y="43584"/>
                  </a:lnTo>
                  <a:cubicBezTo>
                    <a:pt x="27305" y="43208"/>
                    <a:pt x="27180" y="43061"/>
                    <a:pt x="26761" y="43061"/>
                  </a:cubicBezTo>
                  <a:cubicBezTo>
                    <a:pt x="26510" y="43061"/>
                    <a:pt x="26238" y="43124"/>
                    <a:pt x="25987" y="43166"/>
                  </a:cubicBezTo>
                  <a:cubicBezTo>
                    <a:pt x="25820" y="43208"/>
                    <a:pt x="25694" y="43270"/>
                    <a:pt x="25569" y="43312"/>
                  </a:cubicBezTo>
                  <a:cubicBezTo>
                    <a:pt x="24836" y="43375"/>
                    <a:pt x="24271" y="43710"/>
                    <a:pt x="23686" y="44275"/>
                  </a:cubicBezTo>
                  <a:close/>
                  <a:moveTo>
                    <a:pt x="25067" y="54276"/>
                  </a:moveTo>
                  <a:cubicBezTo>
                    <a:pt x="24313" y="54485"/>
                    <a:pt x="23853" y="54485"/>
                    <a:pt x="23309" y="54171"/>
                  </a:cubicBezTo>
                  <a:cubicBezTo>
                    <a:pt x="22702" y="53816"/>
                    <a:pt x="22137" y="53439"/>
                    <a:pt x="21572" y="53042"/>
                  </a:cubicBezTo>
                  <a:cubicBezTo>
                    <a:pt x="21321" y="52853"/>
                    <a:pt x="21049" y="52770"/>
                    <a:pt x="20735" y="52832"/>
                  </a:cubicBezTo>
                  <a:cubicBezTo>
                    <a:pt x="20484" y="52874"/>
                    <a:pt x="20191" y="52916"/>
                    <a:pt x="19940" y="52853"/>
                  </a:cubicBezTo>
                  <a:cubicBezTo>
                    <a:pt x="18810" y="52623"/>
                    <a:pt x="17681" y="52456"/>
                    <a:pt x="16634" y="51995"/>
                  </a:cubicBezTo>
                  <a:cubicBezTo>
                    <a:pt x="16446" y="51912"/>
                    <a:pt x="16237" y="51891"/>
                    <a:pt x="16090" y="51828"/>
                  </a:cubicBezTo>
                  <a:cubicBezTo>
                    <a:pt x="15651" y="52309"/>
                    <a:pt x="15881" y="52937"/>
                    <a:pt x="15504" y="53376"/>
                  </a:cubicBezTo>
                  <a:lnTo>
                    <a:pt x="15504" y="54653"/>
                  </a:lnTo>
                  <a:cubicBezTo>
                    <a:pt x="15714" y="54695"/>
                    <a:pt x="15902" y="54715"/>
                    <a:pt x="16111" y="54715"/>
                  </a:cubicBezTo>
                  <a:lnTo>
                    <a:pt x="18643" y="54715"/>
                  </a:lnTo>
                  <a:cubicBezTo>
                    <a:pt x="18936" y="54715"/>
                    <a:pt x="19250" y="54736"/>
                    <a:pt x="19543" y="54841"/>
                  </a:cubicBezTo>
                  <a:cubicBezTo>
                    <a:pt x="20694" y="55301"/>
                    <a:pt x="21886" y="55573"/>
                    <a:pt x="23100" y="55866"/>
                  </a:cubicBezTo>
                  <a:cubicBezTo>
                    <a:pt x="23602" y="55992"/>
                    <a:pt x="24062" y="56117"/>
                    <a:pt x="24439" y="56536"/>
                  </a:cubicBezTo>
                  <a:cubicBezTo>
                    <a:pt x="24774" y="56912"/>
                    <a:pt x="25025" y="56954"/>
                    <a:pt x="25548" y="56975"/>
                  </a:cubicBezTo>
                  <a:cubicBezTo>
                    <a:pt x="25485" y="56306"/>
                    <a:pt x="25297" y="55657"/>
                    <a:pt x="25234" y="54967"/>
                  </a:cubicBezTo>
                  <a:cubicBezTo>
                    <a:pt x="25192" y="54715"/>
                    <a:pt x="25108" y="54506"/>
                    <a:pt x="25067" y="54276"/>
                  </a:cubicBezTo>
                  <a:close/>
                  <a:moveTo>
                    <a:pt x="20714" y="22953"/>
                  </a:moveTo>
                  <a:cubicBezTo>
                    <a:pt x="20777" y="22640"/>
                    <a:pt x="20798" y="22409"/>
                    <a:pt x="20840" y="22158"/>
                  </a:cubicBezTo>
                  <a:cubicBezTo>
                    <a:pt x="20924" y="21886"/>
                    <a:pt x="21007" y="21635"/>
                    <a:pt x="21112" y="21384"/>
                  </a:cubicBezTo>
                  <a:cubicBezTo>
                    <a:pt x="21468" y="20589"/>
                    <a:pt x="21510" y="19710"/>
                    <a:pt x="21447" y="18852"/>
                  </a:cubicBezTo>
                  <a:cubicBezTo>
                    <a:pt x="21405" y="18246"/>
                    <a:pt x="21007" y="17869"/>
                    <a:pt x="20401" y="17869"/>
                  </a:cubicBezTo>
                  <a:cubicBezTo>
                    <a:pt x="20170" y="17869"/>
                    <a:pt x="19940" y="17869"/>
                    <a:pt x="19689" y="17890"/>
                  </a:cubicBezTo>
                  <a:cubicBezTo>
                    <a:pt x="19438" y="17911"/>
                    <a:pt x="19208" y="18078"/>
                    <a:pt x="19208" y="18308"/>
                  </a:cubicBezTo>
                  <a:cubicBezTo>
                    <a:pt x="19166" y="19166"/>
                    <a:pt x="19020" y="20066"/>
                    <a:pt x="19438" y="20861"/>
                  </a:cubicBezTo>
                  <a:cubicBezTo>
                    <a:pt x="19752" y="21489"/>
                    <a:pt x="20150" y="22117"/>
                    <a:pt x="20505" y="22723"/>
                  </a:cubicBezTo>
                  <a:cubicBezTo>
                    <a:pt x="20568" y="22786"/>
                    <a:pt x="20610" y="22828"/>
                    <a:pt x="20714" y="22953"/>
                  </a:cubicBezTo>
                  <a:close/>
                  <a:moveTo>
                    <a:pt x="54088" y="33771"/>
                  </a:moveTo>
                  <a:cubicBezTo>
                    <a:pt x="54485" y="33792"/>
                    <a:pt x="54778" y="33792"/>
                    <a:pt x="55071" y="33792"/>
                  </a:cubicBezTo>
                  <a:cubicBezTo>
                    <a:pt x="56368" y="33792"/>
                    <a:pt x="57331" y="33080"/>
                    <a:pt x="58147" y="32160"/>
                  </a:cubicBezTo>
                  <a:cubicBezTo>
                    <a:pt x="58544" y="31720"/>
                    <a:pt x="58210" y="30884"/>
                    <a:pt x="57624" y="30863"/>
                  </a:cubicBezTo>
                  <a:cubicBezTo>
                    <a:pt x="56954" y="30842"/>
                    <a:pt x="56243" y="30758"/>
                    <a:pt x="55510" y="30863"/>
                  </a:cubicBezTo>
                  <a:cubicBezTo>
                    <a:pt x="55071" y="31804"/>
                    <a:pt x="54611" y="32746"/>
                    <a:pt x="54088" y="33771"/>
                  </a:cubicBezTo>
                  <a:close/>
                  <a:moveTo>
                    <a:pt x="35738" y="41555"/>
                  </a:moveTo>
                  <a:cubicBezTo>
                    <a:pt x="34482" y="41324"/>
                    <a:pt x="33310" y="41073"/>
                    <a:pt x="32160" y="40864"/>
                  </a:cubicBezTo>
                  <a:cubicBezTo>
                    <a:pt x="32097" y="41596"/>
                    <a:pt x="32432" y="41994"/>
                    <a:pt x="33059" y="42182"/>
                  </a:cubicBezTo>
                  <a:cubicBezTo>
                    <a:pt x="33206" y="42224"/>
                    <a:pt x="33352" y="42224"/>
                    <a:pt x="33520" y="42224"/>
                  </a:cubicBezTo>
                  <a:lnTo>
                    <a:pt x="34817" y="42224"/>
                  </a:lnTo>
                  <a:cubicBezTo>
                    <a:pt x="35110" y="41994"/>
                    <a:pt x="35361" y="41806"/>
                    <a:pt x="35738" y="41555"/>
                  </a:cubicBezTo>
                  <a:close/>
                  <a:moveTo>
                    <a:pt x="26887" y="57833"/>
                  </a:moveTo>
                  <a:cubicBezTo>
                    <a:pt x="27222" y="58482"/>
                    <a:pt x="27724" y="58984"/>
                    <a:pt x="28310" y="59402"/>
                  </a:cubicBezTo>
                  <a:cubicBezTo>
                    <a:pt x="28540" y="59256"/>
                    <a:pt x="28728" y="59130"/>
                    <a:pt x="28896" y="59005"/>
                  </a:cubicBezTo>
                  <a:lnTo>
                    <a:pt x="28896" y="57143"/>
                  </a:lnTo>
                  <a:cubicBezTo>
                    <a:pt x="28226" y="57268"/>
                    <a:pt x="27556" y="57268"/>
                    <a:pt x="26887" y="57833"/>
                  </a:cubicBezTo>
                  <a:close/>
                  <a:moveTo>
                    <a:pt x="22472" y="52707"/>
                  </a:moveTo>
                  <a:cubicBezTo>
                    <a:pt x="22974" y="52979"/>
                    <a:pt x="23435" y="53251"/>
                    <a:pt x="23937" y="53544"/>
                  </a:cubicBezTo>
                  <a:cubicBezTo>
                    <a:pt x="24041" y="53586"/>
                    <a:pt x="24167" y="53607"/>
                    <a:pt x="24271" y="53607"/>
                  </a:cubicBezTo>
                  <a:cubicBezTo>
                    <a:pt x="24460" y="53648"/>
                    <a:pt x="24690" y="53376"/>
                    <a:pt x="24690" y="53188"/>
                  </a:cubicBezTo>
                  <a:cubicBezTo>
                    <a:pt x="24669" y="52979"/>
                    <a:pt x="24564" y="52853"/>
                    <a:pt x="24355" y="52853"/>
                  </a:cubicBezTo>
                  <a:cubicBezTo>
                    <a:pt x="23853" y="52874"/>
                    <a:pt x="23435" y="52623"/>
                    <a:pt x="22974" y="52456"/>
                  </a:cubicBezTo>
                  <a:cubicBezTo>
                    <a:pt x="22765" y="52414"/>
                    <a:pt x="22639" y="52456"/>
                    <a:pt x="22472" y="52707"/>
                  </a:cubicBezTo>
                  <a:close/>
                  <a:moveTo>
                    <a:pt x="23497" y="51723"/>
                  </a:moveTo>
                  <a:cubicBezTo>
                    <a:pt x="23832" y="51912"/>
                    <a:pt x="24083" y="52142"/>
                    <a:pt x="24460" y="51891"/>
                  </a:cubicBezTo>
                  <a:cubicBezTo>
                    <a:pt x="24418" y="51682"/>
                    <a:pt x="24376" y="51451"/>
                    <a:pt x="24334" y="51242"/>
                  </a:cubicBezTo>
                  <a:cubicBezTo>
                    <a:pt x="23937" y="51263"/>
                    <a:pt x="23707" y="51389"/>
                    <a:pt x="23497" y="51723"/>
                  </a:cubicBezTo>
                  <a:close/>
                  <a:moveTo>
                    <a:pt x="12596" y="62792"/>
                  </a:moveTo>
                  <a:lnTo>
                    <a:pt x="12596" y="62750"/>
                  </a:lnTo>
                  <a:lnTo>
                    <a:pt x="12199" y="62750"/>
                  </a:lnTo>
                  <a:lnTo>
                    <a:pt x="12199" y="627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80;p37"/>
            <p:cNvSpPr/>
            <p:nvPr/>
          </p:nvSpPr>
          <p:spPr>
            <a:xfrm>
              <a:off x="-1599125" y="1614225"/>
              <a:ext cx="429475" cy="219725"/>
            </a:xfrm>
            <a:custGeom>
              <a:avLst/>
              <a:gdLst/>
              <a:ahLst/>
              <a:cxnLst/>
              <a:rect l="l" t="t" r="r" b="b"/>
              <a:pathLst>
                <a:path w="17179" h="8789" extrusionOk="0">
                  <a:moveTo>
                    <a:pt x="16970" y="5482"/>
                  </a:moveTo>
                  <a:cubicBezTo>
                    <a:pt x="17179" y="5671"/>
                    <a:pt x="17158" y="5859"/>
                    <a:pt x="17012" y="5985"/>
                  </a:cubicBezTo>
                  <a:cubicBezTo>
                    <a:pt x="16740" y="6299"/>
                    <a:pt x="16447" y="6591"/>
                    <a:pt x="16237" y="6947"/>
                  </a:cubicBezTo>
                  <a:cubicBezTo>
                    <a:pt x="16237" y="6989"/>
                    <a:pt x="16216" y="7010"/>
                    <a:pt x="16175" y="7010"/>
                  </a:cubicBezTo>
                  <a:cubicBezTo>
                    <a:pt x="15170" y="7575"/>
                    <a:pt x="14291" y="8412"/>
                    <a:pt x="13120" y="8705"/>
                  </a:cubicBezTo>
                  <a:cubicBezTo>
                    <a:pt x="12911" y="8747"/>
                    <a:pt x="12701" y="8788"/>
                    <a:pt x="12492" y="8788"/>
                  </a:cubicBezTo>
                  <a:lnTo>
                    <a:pt x="7701" y="8788"/>
                  </a:lnTo>
                  <a:cubicBezTo>
                    <a:pt x="7449" y="8788"/>
                    <a:pt x="7157" y="8747"/>
                    <a:pt x="6885" y="8684"/>
                  </a:cubicBezTo>
                  <a:cubicBezTo>
                    <a:pt x="6529" y="8579"/>
                    <a:pt x="6131" y="8516"/>
                    <a:pt x="5755" y="8495"/>
                  </a:cubicBezTo>
                  <a:cubicBezTo>
                    <a:pt x="5399" y="8475"/>
                    <a:pt x="5043" y="8349"/>
                    <a:pt x="4708" y="8203"/>
                  </a:cubicBezTo>
                  <a:cubicBezTo>
                    <a:pt x="4353" y="8077"/>
                    <a:pt x="4039" y="7889"/>
                    <a:pt x="3725" y="7742"/>
                  </a:cubicBezTo>
                  <a:cubicBezTo>
                    <a:pt x="3160" y="7470"/>
                    <a:pt x="2763" y="7115"/>
                    <a:pt x="2365" y="6591"/>
                  </a:cubicBezTo>
                  <a:cubicBezTo>
                    <a:pt x="1905" y="5964"/>
                    <a:pt x="1403" y="5357"/>
                    <a:pt x="984" y="4708"/>
                  </a:cubicBezTo>
                  <a:cubicBezTo>
                    <a:pt x="231" y="3558"/>
                    <a:pt x="1" y="2281"/>
                    <a:pt x="126" y="921"/>
                  </a:cubicBezTo>
                  <a:cubicBezTo>
                    <a:pt x="147" y="565"/>
                    <a:pt x="356" y="314"/>
                    <a:pt x="566" y="42"/>
                  </a:cubicBezTo>
                  <a:cubicBezTo>
                    <a:pt x="628" y="1"/>
                    <a:pt x="754" y="1"/>
                    <a:pt x="796" y="1"/>
                  </a:cubicBezTo>
                  <a:cubicBezTo>
                    <a:pt x="879" y="21"/>
                    <a:pt x="963" y="105"/>
                    <a:pt x="984" y="189"/>
                  </a:cubicBezTo>
                  <a:cubicBezTo>
                    <a:pt x="1005" y="293"/>
                    <a:pt x="1005" y="419"/>
                    <a:pt x="984" y="524"/>
                  </a:cubicBezTo>
                  <a:cubicBezTo>
                    <a:pt x="545" y="1779"/>
                    <a:pt x="963" y="2909"/>
                    <a:pt x="1507" y="3976"/>
                  </a:cubicBezTo>
                  <a:cubicBezTo>
                    <a:pt x="2009" y="4918"/>
                    <a:pt x="2784" y="5650"/>
                    <a:pt x="3411" y="6487"/>
                  </a:cubicBezTo>
                  <a:cubicBezTo>
                    <a:pt x="3495" y="6571"/>
                    <a:pt x="3600" y="6633"/>
                    <a:pt x="3704" y="6696"/>
                  </a:cubicBezTo>
                  <a:cubicBezTo>
                    <a:pt x="4206" y="6926"/>
                    <a:pt x="4667" y="7156"/>
                    <a:pt x="5169" y="7366"/>
                  </a:cubicBezTo>
                  <a:cubicBezTo>
                    <a:pt x="5273" y="7428"/>
                    <a:pt x="5399" y="7470"/>
                    <a:pt x="5504" y="7470"/>
                  </a:cubicBezTo>
                  <a:cubicBezTo>
                    <a:pt x="6320" y="7575"/>
                    <a:pt x="7115" y="7742"/>
                    <a:pt x="7910" y="7763"/>
                  </a:cubicBezTo>
                  <a:cubicBezTo>
                    <a:pt x="9333" y="7826"/>
                    <a:pt x="10734" y="7763"/>
                    <a:pt x="12157" y="7763"/>
                  </a:cubicBezTo>
                  <a:cubicBezTo>
                    <a:pt x="12973" y="7763"/>
                    <a:pt x="13664" y="7470"/>
                    <a:pt x="14291" y="6989"/>
                  </a:cubicBezTo>
                  <a:cubicBezTo>
                    <a:pt x="14480" y="6822"/>
                    <a:pt x="14689" y="6696"/>
                    <a:pt x="14898" y="6591"/>
                  </a:cubicBezTo>
                  <a:cubicBezTo>
                    <a:pt x="15233" y="6403"/>
                    <a:pt x="15589" y="6257"/>
                    <a:pt x="15819" y="5901"/>
                  </a:cubicBezTo>
                  <a:cubicBezTo>
                    <a:pt x="16133" y="5629"/>
                    <a:pt x="16593" y="5566"/>
                    <a:pt x="16970" y="548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81;p37"/>
            <p:cNvSpPr/>
            <p:nvPr/>
          </p:nvSpPr>
          <p:spPr>
            <a:xfrm>
              <a:off x="-1261200" y="1599050"/>
              <a:ext cx="39250" cy="46575"/>
            </a:xfrm>
            <a:custGeom>
              <a:avLst/>
              <a:gdLst/>
              <a:ahLst/>
              <a:cxnLst/>
              <a:rect l="l" t="t" r="r" b="b"/>
              <a:pathLst>
                <a:path w="1570" h="1863" extrusionOk="0">
                  <a:moveTo>
                    <a:pt x="1570" y="817"/>
                  </a:moveTo>
                  <a:cubicBezTo>
                    <a:pt x="1570" y="1361"/>
                    <a:pt x="1235" y="1758"/>
                    <a:pt x="774" y="1842"/>
                  </a:cubicBezTo>
                  <a:cubicBezTo>
                    <a:pt x="523" y="1863"/>
                    <a:pt x="314" y="1800"/>
                    <a:pt x="147" y="1570"/>
                  </a:cubicBezTo>
                  <a:cubicBezTo>
                    <a:pt x="21" y="1382"/>
                    <a:pt x="0" y="1152"/>
                    <a:pt x="105" y="963"/>
                  </a:cubicBezTo>
                  <a:cubicBezTo>
                    <a:pt x="293" y="712"/>
                    <a:pt x="502" y="440"/>
                    <a:pt x="754" y="231"/>
                  </a:cubicBezTo>
                  <a:cubicBezTo>
                    <a:pt x="1046" y="1"/>
                    <a:pt x="1402" y="147"/>
                    <a:pt x="1507" y="524"/>
                  </a:cubicBezTo>
                  <a:cubicBezTo>
                    <a:pt x="1549" y="628"/>
                    <a:pt x="1549" y="733"/>
                    <a:pt x="1570" y="8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82;p37"/>
            <p:cNvSpPr/>
            <p:nvPr/>
          </p:nvSpPr>
          <p:spPr>
            <a:xfrm>
              <a:off x="-1527450" y="1533150"/>
              <a:ext cx="41350" cy="38725"/>
            </a:xfrm>
            <a:custGeom>
              <a:avLst/>
              <a:gdLst/>
              <a:ahLst/>
              <a:cxnLst/>
              <a:rect l="l" t="t" r="r" b="b"/>
              <a:pathLst>
                <a:path w="1654" h="1549" extrusionOk="0">
                  <a:moveTo>
                    <a:pt x="649" y="21"/>
                  </a:moveTo>
                  <a:cubicBezTo>
                    <a:pt x="1151" y="0"/>
                    <a:pt x="1402" y="84"/>
                    <a:pt x="1507" y="356"/>
                  </a:cubicBezTo>
                  <a:cubicBezTo>
                    <a:pt x="1611" y="649"/>
                    <a:pt x="1653" y="963"/>
                    <a:pt x="1465" y="1235"/>
                  </a:cubicBezTo>
                  <a:cubicBezTo>
                    <a:pt x="1381" y="1339"/>
                    <a:pt x="1235" y="1402"/>
                    <a:pt x="1088" y="1444"/>
                  </a:cubicBezTo>
                  <a:cubicBezTo>
                    <a:pt x="461" y="1549"/>
                    <a:pt x="0" y="1130"/>
                    <a:pt x="0" y="461"/>
                  </a:cubicBezTo>
                  <a:cubicBezTo>
                    <a:pt x="0" y="356"/>
                    <a:pt x="126" y="189"/>
                    <a:pt x="230" y="126"/>
                  </a:cubicBezTo>
                  <a:cubicBezTo>
                    <a:pt x="440" y="21"/>
                    <a:pt x="649" y="21"/>
                    <a:pt x="649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83;p37"/>
            <p:cNvSpPr/>
            <p:nvPr/>
          </p:nvSpPr>
          <p:spPr>
            <a:xfrm flipH="1">
              <a:off x="-590075" y="1442125"/>
              <a:ext cx="257900" cy="310750"/>
            </a:xfrm>
            <a:custGeom>
              <a:avLst/>
              <a:gdLst/>
              <a:ahLst/>
              <a:cxnLst/>
              <a:rect l="l" t="t" r="r" b="b"/>
              <a:pathLst>
                <a:path w="10316" h="12430" extrusionOk="0">
                  <a:moveTo>
                    <a:pt x="4624" y="168"/>
                  </a:moveTo>
                  <a:cubicBezTo>
                    <a:pt x="3934" y="1110"/>
                    <a:pt x="3453" y="2114"/>
                    <a:pt x="3118" y="3223"/>
                  </a:cubicBezTo>
                  <a:cubicBezTo>
                    <a:pt x="3034" y="3516"/>
                    <a:pt x="2929" y="3830"/>
                    <a:pt x="2929" y="4144"/>
                  </a:cubicBezTo>
                  <a:cubicBezTo>
                    <a:pt x="2909" y="5294"/>
                    <a:pt x="2909" y="6403"/>
                    <a:pt x="2888" y="7554"/>
                  </a:cubicBezTo>
                  <a:cubicBezTo>
                    <a:pt x="2888" y="7993"/>
                    <a:pt x="2992" y="8370"/>
                    <a:pt x="3327" y="8663"/>
                  </a:cubicBezTo>
                  <a:cubicBezTo>
                    <a:pt x="3536" y="8830"/>
                    <a:pt x="3725" y="9040"/>
                    <a:pt x="3892" y="9228"/>
                  </a:cubicBezTo>
                  <a:cubicBezTo>
                    <a:pt x="4352" y="9730"/>
                    <a:pt x="4813" y="10170"/>
                    <a:pt x="5566" y="10065"/>
                  </a:cubicBezTo>
                  <a:cubicBezTo>
                    <a:pt x="5629" y="10065"/>
                    <a:pt x="5712" y="10065"/>
                    <a:pt x="5775" y="10086"/>
                  </a:cubicBezTo>
                  <a:cubicBezTo>
                    <a:pt x="7114" y="10609"/>
                    <a:pt x="8432" y="10462"/>
                    <a:pt x="9730" y="9960"/>
                  </a:cubicBezTo>
                  <a:cubicBezTo>
                    <a:pt x="9855" y="9918"/>
                    <a:pt x="10002" y="9877"/>
                    <a:pt x="10127" y="9835"/>
                  </a:cubicBezTo>
                  <a:cubicBezTo>
                    <a:pt x="10148" y="9835"/>
                    <a:pt x="10169" y="9835"/>
                    <a:pt x="10315" y="9877"/>
                  </a:cubicBezTo>
                  <a:cubicBezTo>
                    <a:pt x="10211" y="9981"/>
                    <a:pt x="10148" y="10086"/>
                    <a:pt x="10064" y="10149"/>
                  </a:cubicBezTo>
                  <a:cubicBezTo>
                    <a:pt x="9018" y="10902"/>
                    <a:pt x="7867" y="11446"/>
                    <a:pt x="6696" y="11948"/>
                  </a:cubicBezTo>
                  <a:cubicBezTo>
                    <a:pt x="5838" y="12325"/>
                    <a:pt x="4896" y="12429"/>
                    <a:pt x="3955" y="12157"/>
                  </a:cubicBezTo>
                  <a:cubicBezTo>
                    <a:pt x="3515" y="12032"/>
                    <a:pt x="3097" y="11948"/>
                    <a:pt x="2637" y="11843"/>
                  </a:cubicBezTo>
                  <a:cubicBezTo>
                    <a:pt x="1988" y="11697"/>
                    <a:pt x="1444" y="11341"/>
                    <a:pt x="1067" y="10755"/>
                  </a:cubicBezTo>
                  <a:cubicBezTo>
                    <a:pt x="712" y="10170"/>
                    <a:pt x="230" y="9646"/>
                    <a:pt x="105" y="8914"/>
                  </a:cubicBezTo>
                  <a:cubicBezTo>
                    <a:pt x="84" y="8684"/>
                    <a:pt x="0" y="8454"/>
                    <a:pt x="21" y="8224"/>
                  </a:cubicBezTo>
                  <a:cubicBezTo>
                    <a:pt x="168" y="6696"/>
                    <a:pt x="272" y="5148"/>
                    <a:pt x="795" y="3725"/>
                  </a:cubicBezTo>
                  <a:cubicBezTo>
                    <a:pt x="1318" y="2260"/>
                    <a:pt x="2260" y="1047"/>
                    <a:pt x="3620" y="231"/>
                  </a:cubicBezTo>
                  <a:cubicBezTo>
                    <a:pt x="3955" y="84"/>
                    <a:pt x="4269" y="1"/>
                    <a:pt x="4624" y="1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84;p37"/>
            <p:cNvSpPr/>
            <p:nvPr/>
          </p:nvSpPr>
          <p:spPr>
            <a:xfrm flipH="1">
              <a:off x="-640300" y="1431675"/>
              <a:ext cx="339000" cy="350475"/>
            </a:xfrm>
            <a:custGeom>
              <a:avLst/>
              <a:gdLst/>
              <a:ahLst/>
              <a:cxnLst/>
              <a:rect l="l" t="t" r="r" b="b"/>
              <a:pathLst>
                <a:path w="13560" h="14019" extrusionOk="0">
                  <a:moveTo>
                    <a:pt x="7324" y="523"/>
                  </a:moveTo>
                  <a:cubicBezTo>
                    <a:pt x="6424" y="1172"/>
                    <a:pt x="6382" y="1214"/>
                    <a:pt x="6006" y="2197"/>
                  </a:cubicBezTo>
                  <a:cubicBezTo>
                    <a:pt x="5524" y="3327"/>
                    <a:pt x="5169" y="4478"/>
                    <a:pt x="5273" y="5733"/>
                  </a:cubicBezTo>
                  <a:cubicBezTo>
                    <a:pt x="5315" y="6298"/>
                    <a:pt x="5294" y="6905"/>
                    <a:pt x="5273" y="7512"/>
                  </a:cubicBezTo>
                  <a:cubicBezTo>
                    <a:pt x="5232" y="7930"/>
                    <a:pt x="5336" y="8244"/>
                    <a:pt x="5692" y="8537"/>
                  </a:cubicBezTo>
                  <a:cubicBezTo>
                    <a:pt x="5901" y="8704"/>
                    <a:pt x="6068" y="8914"/>
                    <a:pt x="6278" y="9102"/>
                  </a:cubicBezTo>
                  <a:cubicBezTo>
                    <a:pt x="6382" y="9186"/>
                    <a:pt x="6529" y="9290"/>
                    <a:pt x="6633" y="9311"/>
                  </a:cubicBezTo>
                  <a:cubicBezTo>
                    <a:pt x="7575" y="9437"/>
                    <a:pt x="8517" y="9834"/>
                    <a:pt x="9479" y="9625"/>
                  </a:cubicBezTo>
                  <a:cubicBezTo>
                    <a:pt x="10211" y="9479"/>
                    <a:pt x="10923" y="9186"/>
                    <a:pt x="11634" y="8976"/>
                  </a:cubicBezTo>
                  <a:cubicBezTo>
                    <a:pt x="12136" y="8809"/>
                    <a:pt x="12639" y="8663"/>
                    <a:pt x="13141" y="8537"/>
                  </a:cubicBezTo>
                  <a:cubicBezTo>
                    <a:pt x="13245" y="8495"/>
                    <a:pt x="13371" y="8579"/>
                    <a:pt x="13559" y="8600"/>
                  </a:cubicBezTo>
                  <a:cubicBezTo>
                    <a:pt x="13329" y="9792"/>
                    <a:pt x="12722" y="10671"/>
                    <a:pt x="11927" y="11466"/>
                  </a:cubicBezTo>
                  <a:cubicBezTo>
                    <a:pt x="11383" y="12010"/>
                    <a:pt x="10776" y="12450"/>
                    <a:pt x="10065" y="12764"/>
                  </a:cubicBezTo>
                  <a:cubicBezTo>
                    <a:pt x="9270" y="13119"/>
                    <a:pt x="8496" y="13621"/>
                    <a:pt x="7596" y="13810"/>
                  </a:cubicBezTo>
                  <a:cubicBezTo>
                    <a:pt x="7073" y="13914"/>
                    <a:pt x="6571" y="14019"/>
                    <a:pt x="6048" y="13977"/>
                  </a:cubicBezTo>
                  <a:cubicBezTo>
                    <a:pt x="4771" y="13810"/>
                    <a:pt x="3516" y="13601"/>
                    <a:pt x="2386" y="12952"/>
                  </a:cubicBezTo>
                  <a:cubicBezTo>
                    <a:pt x="1988" y="12722"/>
                    <a:pt x="1654" y="12429"/>
                    <a:pt x="1423" y="12031"/>
                  </a:cubicBezTo>
                  <a:cubicBezTo>
                    <a:pt x="1172" y="11634"/>
                    <a:pt x="900" y="11299"/>
                    <a:pt x="691" y="10901"/>
                  </a:cubicBezTo>
                  <a:cubicBezTo>
                    <a:pt x="210" y="10127"/>
                    <a:pt x="1" y="9269"/>
                    <a:pt x="126" y="8328"/>
                  </a:cubicBezTo>
                  <a:cubicBezTo>
                    <a:pt x="294" y="6926"/>
                    <a:pt x="503" y="5566"/>
                    <a:pt x="900" y="4248"/>
                  </a:cubicBezTo>
                  <a:cubicBezTo>
                    <a:pt x="1047" y="3745"/>
                    <a:pt x="1214" y="3264"/>
                    <a:pt x="1549" y="2846"/>
                  </a:cubicBezTo>
                  <a:cubicBezTo>
                    <a:pt x="1779" y="2574"/>
                    <a:pt x="1988" y="2218"/>
                    <a:pt x="2198" y="1904"/>
                  </a:cubicBezTo>
                  <a:cubicBezTo>
                    <a:pt x="2595" y="1339"/>
                    <a:pt x="3139" y="921"/>
                    <a:pt x="3746" y="544"/>
                  </a:cubicBezTo>
                  <a:cubicBezTo>
                    <a:pt x="4562" y="21"/>
                    <a:pt x="5441" y="0"/>
                    <a:pt x="6341" y="84"/>
                  </a:cubicBezTo>
                  <a:cubicBezTo>
                    <a:pt x="6445" y="84"/>
                    <a:pt x="6550" y="105"/>
                    <a:pt x="6613" y="168"/>
                  </a:cubicBezTo>
                  <a:cubicBezTo>
                    <a:pt x="6843" y="230"/>
                    <a:pt x="7052" y="377"/>
                    <a:pt x="7324" y="523"/>
                  </a:cubicBezTo>
                  <a:close/>
                  <a:moveTo>
                    <a:pt x="5859" y="586"/>
                  </a:moveTo>
                  <a:cubicBezTo>
                    <a:pt x="5483" y="419"/>
                    <a:pt x="5169" y="481"/>
                    <a:pt x="4876" y="649"/>
                  </a:cubicBezTo>
                  <a:cubicBezTo>
                    <a:pt x="3516" y="1486"/>
                    <a:pt x="2595" y="2699"/>
                    <a:pt x="2051" y="4143"/>
                  </a:cubicBezTo>
                  <a:cubicBezTo>
                    <a:pt x="1528" y="5566"/>
                    <a:pt x="1403" y="7114"/>
                    <a:pt x="1298" y="8642"/>
                  </a:cubicBezTo>
                  <a:cubicBezTo>
                    <a:pt x="1256" y="8872"/>
                    <a:pt x="1340" y="9102"/>
                    <a:pt x="1361" y="9332"/>
                  </a:cubicBezTo>
                  <a:cubicBezTo>
                    <a:pt x="1465" y="10044"/>
                    <a:pt x="1967" y="10567"/>
                    <a:pt x="2344" y="11173"/>
                  </a:cubicBezTo>
                  <a:cubicBezTo>
                    <a:pt x="2700" y="11780"/>
                    <a:pt x="3244" y="12115"/>
                    <a:pt x="3913" y="12261"/>
                  </a:cubicBezTo>
                  <a:cubicBezTo>
                    <a:pt x="4353" y="12366"/>
                    <a:pt x="4792" y="12471"/>
                    <a:pt x="5211" y="12575"/>
                  </a:cubicBezTo>
                  <a:cubicBezTo>
                    <a:pt x="6152" y="12847"/>
                    <a:pt x="7094" y="12764"/>
                    <a:pt x="7952" y="12366"/>
                  </a:cubicBezTo>
                  <a:cubicBezTo>
                    <a:pt x="9144" y="11864"/>
                    <a:pt x="10295" y="11299"/>
                    <a:pt x="11341" y="10567"/>
                  </a:cubicBezTo>
                  <a:cubicBezTo>
                    <a:pt x="11404" y="10504"/>
                    <a:pt x="11467" y="10399"/>
                    <a:pt x="11571" y="10295"/>
                  </a:cubicBezTo>
                  <a:cubicBezTo>
                    <a:pt x="11467" y="10274"/>
                    <a:pt x="11404" y="10253"/>
                    <a:pt x="11383" y="10253"/>
                  </a:cubicBezTo>
                  <a:cubicBezTo>
                    <a:pt x="11258" y="10274"/>
                    <a:pt x="11132" y="10336"/>
                    <a:pt x="10986" y="10378"/>
                  </a:cubicBezTo>
                  <a:cubicBezTo>
                    <a:pt x="9688" y="10880"/>
                    <a:pt x="8370" y="11027"/>
                    <a:pt x="7052" y="10504"/>
                  </a:cubicBezTo>
                  <a:cubicBezTo>
                    <a:pt x="6989" y="10483"/>
                    <a:pt x="6905" y="10462"/>
                    <a:pt x="6843" y="10483"/>
                  </a:cubicBezTo>
                  <a:cubicBezTo>
                    <a:pt x="6068" y="10588"/>
                    <a:pt x="5608" y="10148"/>
                    <a:pt x="5169" y="9646"/>
                  </a:cubicBezTo>
                  <a:cubicBezTo>
                    <a:pt x="4980" y="9437"/>
                    <a:pt x="4792" y="9269"/>
                    <a:pt x="4583" y="9081"/>
                  </a:cubicBezTo>
                  <a:cubicBezTo>
                    <a:pt x="4248" y="8788"/>
                    <a:pt x="4123" y="8432"/>
                    <a:pt x="4144" y="7972"/>
                  </a:cubicBezTo>
                  <a:cubicBezTo>
                    <a:pt x="4164" y="6821"/>
                    <a:pt x="4144" y="5712"/>
                    <a:pt x="4185" y="4562"/>
                  </a:cubicBezTo>
                  <a:cubicBezTo>
                    <a:pt x="4185" y="4248"/>
                    <a:pt x="4290" y="3955"/>
                    <a:pt x="4374" y="3641"/>
                  </a:cubicBezTo>
                  <a:cubicBezTo>
                    <a:pt x="4688" y="2532"/>
                    <a:pt x="5190" y="1528"/>
                    <a:pt x="5859" y="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153481" y="782200"/>
          <a:ext cx="9309248" cy="5274008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654624">
                  <a:extLst>
                    <a:ext uri="{9D8B030D-6E8A-4147-A177-3AD203B41FA5}">
                      <a16:colId xmlns:a16="http://schemas.microsoft.com/office/drawing/2014/main" val="1701911645"/>
                    </a:ext>
                  </a:extLst>
                </a:gridCol>
                <a:gridCol w="4654624">
                  <a:extLst>
                    <a:ext uri="{9D8B030D-6E8A-4147-A177-3AD203B41FA5}">
                      <a16:colId xmlns:a16="http://schemas.microsoft.com/office/drawing/2014/main" val="2060173543"/>
                    </a:ext>
                  </a:extLst>
                </a:gridCol>
              </a:tblGrid>
              <a:tr h="473305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English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Vietnamese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388040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hamburger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594367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cupcake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14498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chicken pasta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982154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chicken curry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5845276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omelet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74489204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spaghetti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7297426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1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seafood</a:t>
                      </a:r>
                      <a:endParaRPr lang="en-US" sz="200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188197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1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smell</a:t>
                      </a:r>
                      <a:endParaRPr lang="en-US" sz="200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420432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1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taste</a:t>
                      </a:r>
                      <a:endParaRPr lang="en-US" sz="200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358289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lvl="2" algn="l"/>
                      <a:r>
                        <a:rPr lang="en-US" sz="2400" b="1" i="0" u="none" strike="noStrike" cap="none" dirty="0">
                          <a:solidFill>
                            <a:schemeClr val="dk1"/>
                          </a:solidFill>
                          <a:effectLst/>
                          <a:latin typeface=".VnVogue" panose="020B7200000000000000" pitchFamily="34" charset="0"/>
                          <a:ea typeface="+mn-ea"/>
                          <a:cs typeface="+mn-cs"/>
                          <a:sym typeface="Arial"/>
                        </a:rPr>
                        <a:t>chocolate cake</a:t>
                      </a:r>
                      <a:endParaRPr lang="en-US" sz="3200" dirty="0">
                        <a:latin typeface=".VnVogue" panose="020B7200000000000000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070570"/>
                  </a:ext>
                </a:extLst>
              </a:tr>
            </a:tbl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6096000" y="1352792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hambuger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096000" y="1892090"/>
            <a:ext cx="3186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kem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096000" y="2381925"/>
            <a:ext cx="3186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096000" y="2924112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096000" y="3463315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ốp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6096000" y="4018501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spagetti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6096000" y="4464937"/>
            <a:ext cx="40085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Hải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096000" y="4996321"/>
            <a:ext cx="41407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Ngửi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096000" y="5462338"/>
            <a:ext cx="41407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Nếm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096000" y="5916938"/>
            <a:ext cx="41407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socola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2151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" name="Google Shape;398;p38"/>
          <p:cNvGrpSpPr/>
          <p:nvPr/>
        </p:nvGrpSpPr>
        <p:grpSpPr>
          <a:xfrm>
            <a:off x="10584873" y="141766"/>
            <a:ext cx="1507651" cy="1280862"/>
            <a:chOff x="6876425" y="1268933"/>
            <a:chExt cx="1653550" cy="1152165"/>
          </a:xfrm>
        </p:grpSpPr>
        <p:grpSp>
          <p:nvGrpSpPr>
            <p:cNvPr id="399" name="Google Shape;399;p38"/>
            <p:cNvGrpSpPr/>
            <p:nvPr/>
          </p:nvGrpSpPr>
          <p:grpSpPr>
            <a:xfrm rot="1400853">
              <a:off x="7531678" y="2028397"/>
              <a:ext cx="998956" cy="203068"/>
              <a:chOff x="10471811" y="1999263"/>
              <a:chExt cx="998976" cy="203072"/>
            </a:xfrm>
          </p:grpSpPr>
          <p:sp>
            <p:nvSpPr>
              <p:cNvPr id="400" name="Google Shape;400;p38"/>
              <p:cNvSpPr/>
              <p:nvPr/>
            </p:nvSpPr>
            <p:spPr>
              <a:xfrm rot="7998309">
                <a:off x="11406620" y="2017324"/>
                <a:ext cx="53741" cy="5185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293" extrusionOk="0">
                    <a:moveTo>
                      <a:pt x="649" y="1"/>
                    </a:moveTo>
                    <a:cubicBezTo>
                      <a:pt x="356" y="1"/>
                      <a:pt x="105" y="210"/>
                      <a:pt x="21" y="461"/>
                    </a:cubicBezTo>
                    <a:cubicBezTo>
                      <a:pt x="0" y="566"/>
                      <a:pt x="0" y="691"/>
                      <a:pt x="21" y="796"/>
                    </a:cubicBezTo>
                    <a:cubicBezTo>
                      <a:pt x="84" y="984"/>
                      <a:pt x="189" y="1089"/>
                      <a:pt x="314" y="1194"/>
                    </a:cubicBezTo>
                    <a:cubicBezTo>
                      <a:pt x="335" y="1194"/>
                      <a:pt x="335" y="1214"/>
                      <a:pt x="356" y="1214"/>
                    </a:cubicBezTo>
                    <a:cubicBezTo>
                      <a:pt x="440" y="1267"/>
                      <a:pt x="544" y="1293"/>
                      <a:pt x="649" y="1293"/>
                    </a:cubicBezTo>
                    <a:cubicBezTo>
                      <a:pt x="754" y="1293"/>
                      <a:pt x="858" y="1267"/>
                      <a:pt x="942" y="1214"/>
                    </a:cubicBezTo>
                    <a:cubicBezTo>
                      <a:pt x="963" y="1214"/>
                      <a:pt x="963" y="1194"/>
                      <a:pt x="984" y="1194"/>
                    </a:cubicBezTo>
                    <a:cubicBezTo>
                      <a:pt x="1088" y="1152"/>
                      <a:pt x="1172" y="1068"/>
                      <a:pt x="1214" y="963"/>
                    </a:cubicBezTo>
                    <a:cubicBezTo>
                      <a:pt x="1298" y="838"/>
                      <a:pt x="1339" y="649"/>
                      <a:pt x="1277" y="461"/>
                    </a:cubicBezTo>
                    <a:cubicBezTo>
                      <a:pt x="1193" y="168"/>
                      <a:pt x="942" y="1"/>
                      <a:pt x="6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38"/>
              <p:cNvSpPr/>
              <p:nvPr/>
            </p:nvSpPr>
            <p:spPr>
              <a:xfrm rot="7998309">
                <a:off x="11247320" y="2010684"/>
                <a:ext cx="54583" cy="53736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340" extrusionOk="0">
                    <a:moveTo>
                      <a:pt x="670" y="0"/>
                    </a:moveTo>
                    <a:cubicBezTo>
                      <a:pt x="273" y="0"/>
                      <a:pt x="1" y="398"/>
                      <a:pt x="63" y="795"/>
                    </a:cubicBezTo>
                    <a:cubicBezTo>
                      <a:pt x="63" y="837"/>
                      <a:pt x="105" y="900"/>
                      <a:pt x="105" y="921"/>
                    </a:cubicBezTo>
                    <a:cubicBezTo>
                      <a:pt x="147" y="1151"/>
                      <a:pt x="377" y="1339"/>
                      <a:pt x="649" y="1339"/>
                    </a:cubicBezTo>
                    <a:cubicBezTo>
                      <a:pt x="900" y="1339"/>
                      <a:pt x="1151" y="1151"/>
                      <a:pt x="1193" y="921"/>
                    </a:cubicBezTo>
                    <a:cubicBezTo>
                      <a:pt x="1193" y="879"/>
                      <a:pt x="1214" y="816"/>
                      <a:pt x="1214" y="795"/>
                    </a:cubicBezTo>
                    <a:cubicBezTo>
                      <a:pt x="1361" y="398"/>
                      <a:pt x="1068" y="0"/>
                      <a:pt x="6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38"/>
              <p:cNvSpPr/>
              <p:nvPr/>
            </p:nvSpPr>
            <p:spPr>
              <a:xfrm flipH="1">
                <a:off x="11055049" y="2028324"/>
                <a:ext cx="48687" cy="42749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066" extrusionOk="0">
                    <a:moveTo>
                      <a:pt x="501" y="1"/>
                    </a:moveTo>
                    <a:cubicBezTo>
                      <a:pt x="419" y="1"/>
                      <a:pt x="346" y="21"/>
                      <a:pt x="272" y="70"/>
                    </a:cubicBezTo>
                    <a:cubicBezTo>
                      <a:pt x="105" y="175"/>
                      <a:pt x="0" y="342"/>
                      <a:pt x="0" y="551"/>
                    </a:cubicBezTo>
                    <a:cubicBezTo>
                      <a:pt x="0" y="677"/>
                      <a:pt x="63" y="823"/>
                      <a:pt x="167" y="907"/>
                    </a:cubicBezTo>
                    <a:cubicBezTo>
                      <a:pt x="265" y="1019"/>
                      <a:pt x="372" y="1065"/>
                      <a:pt x="494" y="1065"/>
                    </a:cubicBezTo>
                    <a:cubicBezTo>
                      <a:pt x="556" y="1065"/>
                      <a:pt x="621" y="1054"/>
                      <a:pt x="691" y="1033"/>
                    </a:cubicBezTo>
                    <a:cubicBezTo>
                      <a:pt x="732" y="1033"/>
                      <a:pt x="795" y="1012"/>
                      <a:pt x="837" y="1012"/>
                    </a:cubicBezTo>
                    <a:cubicBezTo>
                      <a:pt x="1046" y="991"/>
                      <a:pt x="1214" y="719"/>
                      <a:pt x="1214" y="510"/>
                    </a:cubicBezTo>
                    <a:cubicBezTo>
                      <a:pt x="1214" y="300"/>
                      <a:pt x="1046" y="70"/>
                      <a:pt x="837" y="49"/>
                    </a:cubicBezTo>
                    <a:cubicBezTo>
                      <a:pt x="795" y="49"/>
                      <a:pt x="732" y="28"/>
                      <a:pt x="691" y="28"/>
                    </a:cubicBezTo>
                    <a:cubicBezTo>
                      <a:pt x="621" y="11"/>
                      <a:pt x="559" y="1"/>
                      <a:pt x="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38"/>
              <p:cNvSpPr/>
              <p:nvPr/>
            </p:nvSpPr>
            <p:spPr>
              <a:xfrm flipH="1">
                <a:off x="10860369" y="2063014"/>
                <a:ext cx="57912" cy="40303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1005" extrusionOk="0">
                    <a:moveTo>
                      <a:pt x="586" y="0"/>
                    </a:moveTo>
                    <a:cubicBezTo>
                      <a:pt x="398" y="21"/>
                      <a:pt x="188" y="105"/>
                      <a:pt x="105" y="272"/>
                    </a:cubicBezTo>
                    <a:cubicBezTo>
                      <a:pt x="0" y="419"/>
                      <a:pt x="0" y="586"/>
                      <a:pt x="105" y="733"/>
                    </a:cubicBezTo>
                    <a:cubicBezTo>
                      <a:pt x="188" y="900"/>
                      <a:pt x="398" y="984"/>
                      <a:pt x="586" y="1005"/>
                    </a:cubicBezTo>
                    <a:cubicBezTo>
                      <a:pt x="712" y="1005"/>
                      <a:pt x="879" y="1005"/>
                      <a:pt x="1005" y="963"/>
                    </a:cubicBezTo>
                    <a:cubicBezTo>
                      <a:pt x="1444" y="774"/>
                      <a:pt x="1444" y="230"/>
                      <a:pt x="1005" y="42"/>
                    </a:cubicBezTo>
                    <a:cubicBezTo>
                      <a:pt x="879" y="0"/>
                      <a:pt x="71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38"/>
              <p:cNvSpPr/>
              <p:nvPr/>
            </p:nvSpPr>
            <p:spPr>
              <a:xfrm flipH="1">
                <a:off x="10651412" y="2055435"/>
                <a:ext cx="78887" cy="55542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1385" extrusionOk="0">
                    <a:moveTo>
                      <a:pt x="1088" y="1"/>
                    </a:moveTo>
                    <a:cubicBezTo>
                      <a:pt x="1004" y="1"/>
                      <a:pt x="879" y="1"/>
                      <a:pt x="795" y="22"/>
                    </a:cubicBezTo>
                    <a:cubicBezTo>
                      <a:pt x="711" y="43"/>
                      <a:pt x="628" y="85"/>
                      <a:pt x="565" y="127"/>
                    </a:cubicBezTo>
                    <a:cubicBezTo>
                      <a:pt x="0" y="294"/>
                      <a:pt x="42" y="1089"/>
                      <a:pt x="586" y="1256"/>
                    </a:cubicBezTo>
                    <a:cubicBezTo>
                      <a:pt x="607" y="1256"/>
                      <a:pt x="607" y="1277"/>
                      <a:pt x="628" y="1277"/>
                    </a:cubicBezTo>
                    <a:cubicBezTo>
                      <a:pt x="774" y="1361"/>
                      <a:pt x="900" y="1361"/>
                      <a:pt x="1025" y="1382"/>
                    </a:cubicBezTo>
                    <a:cubicBezTo>
                      <a:pt x="1040" y="1384"/>
                      <a:pt x="1056" y="1385"/>
                      <a:pt x="1072" y="1385"/>
                    </a:cubicBezTo>
                    <a:cubicBezTo>
                      <a:pt x="1236" y="1385"/>
                      <a:pt x="1455" y="1293"/>
                      <a:pt x="1569" y="1235"/>
                    </a:cubicBezTo>
                    <a:cubicBezTo>
                      <a:pt x="1967" y="963"/>
                      <a:pt x="1967" y="419"/>
                      <a:pt x="1569" y="147"/>
                    </a:cubicBezTo>
                    <a:cubicBezTo>
                      <a:pt x="1444" y="43"/>
                      <a:pt x="1235" y="1"/>
                      <a:pt x="10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38"/>
              <p:cNvSpPr/>
              <p:nvPr/>
            </p:nvSpPr>
            <p:spPr>
              <a:xfrm flipH="1">
                <a:off x="10471811" y="2149440"/>
                <a:ext cx="69702" cy="52895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319" extrusionOk="0">
                    <a:moveTo>
                      <a:pt x="880" y="0"/>
                    </a:moveTo>
                    <a:cubicBezTo>
                      <a:pt x="1" y="0"/>
                      <a:pt x="1" y="1319"/>
                      <a:pt x="880" y="1319"/>
                    </a:cubicBezTo>
                    <a:cubicBezTo>
                      <a:pt x="886" y="1319"/>
                      <a:pt x="893" y="1319"/>
                      <a:pt x="899" y="1319"/>
                    </a:cubicBezTo>
                    <a:cubicBezTo>
                      <a:pt x="1737" y="1319"/>
                      <a:pt x="1731" y="0"/>
                      <a:pt x="8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6" name="Google Shape;406;p38"/>
            <p:cNvGrpSpPr/>
            <p:nvPr/>
          </p:nvGrpSpPr>
          <p:grpSpPr>
            <a:xfrm>
              <a:off x="6907063" y="1389007"/>
              <a:ext cx="626852" cy="654662"/>
              <a:chOff x="6907063" y="1389007"/>
              <a:chExt cx="626852" cy="654662"/>
            </a:xfrm>
          </p:grpSpPr>
          <p:sp>
            <p:nvSpPr>
              <p:cNvPr id="407" name="Google Shape;407;p38"/>
              <p:cNvSpPr/>
              <p:nvPr/>
            </p:nvSpPr>
            <p:spPr>
              <a:xfrm>
                <a:off x="7008200" y="1636200"/>
                <a:ext cx="336322" cy="287712"/>
              </a:xfrm>
              <a:custGeom>
                <a:avLst/>
                <a:gdLst/>
                <a:ahLst/>
                <a:cxnLst/>
                <a:rect l="l" t="t" r="r" b="b"/>
                <a:pathLst>
                  <a:path w="16907" h="14004" extrusionOk="0">
                    <a:moveTo>
                      <a:pt x="4184" y="1"/>
                    </a:moveTo>
                    <a:cubicBezTo>
                      <a:pt x="2780" y="1"/>
                      <a:pt x="1460" y="547"/>
                      <a:pt x="733" y="1960"/>
                    </a:cubicBezTo>
                    <a:cubicBezTo>
                      <a:pt x="440" y="2525"/>
                      <a:pt x="356" y="3278"/>
                      <a:pt x="419" y="4052"/>
                    </a:cubicBezTo>
                    <a:lnTo>
                      <a:pt x="335" y="4283"/>
                    </a:lnTo>
                    <a:cubicBezTo>
                      <a:pt x="126" y="4806"/>
                      <a:pt x="1" y="5371"/>
                      <a:pt x="1" y="5956"/>
                    </a:cubicBezTo>
                    <a:cubicBezTo>
                      <a:pt x="1" y="6375"/>
                      <a:pt x="168" y="6835"/>
                      <a:pt x="440" y="7170"/>
                    </a:cubicBezTo>
                    <a:cubicBezTo>
                      <a:pt x="524" y="7316"/>
                      <a:pt x="587" y="7505"/>
                      <a:pt x="670" y="7672"/>
                    </a:cubicBezTo>
                    <a:cubicBezTo>
                      <a:pt x="1214" y="8656"/>
                      <a:pt x="2470" y="9283"/>
                      <a:pt x="3495" y="9765"/>
                    </a:cubicBezTo>
                    <a:cubicBezTo>
                      <a:pt x="6069" y="11773"/>
                      <a:pt x="9730" y="12694"/>
                      <a:pt x="12806" y="13740"/>
                    </a:cubicBezTo>
                    <a:cubicBezTo>
                      <a:pt x="13274" y="13899"/>
                      <a:pt x="13794" y="14003"/>
                      <a:pt x="14300" y="14003"/>
                    </a:cubicBezTo>
                    <a:cubicBezTo>
                      <a:pt x="15127" y="14003"/>
                      <a:pt x="15916" y="13724"/>
                      <a:pt x="16384" y="12945"/>
                    </a:cubicBezTo>
                    <a:cubicBezTo>
                      <a:pt x="16907" y="12066"/>
                      <a:pt x="16698" y="11062"/>
                      <a:pt x="16258" y="10225"/>
                    </a:cubicBezTo>
                    <a:cubicBezTo>
                      <a:pt x="15965" y="9534"/>
                      <a:pt x="15484" y="8886"/>
                      <a:pt x="14856" y="8321"/>
                    </a:cubicBezTo>
                    <a:cubicBezTo>
                      <a:pt x="14229" y="7568"/>
                      <a:pt x="13601" y="6793"/>
                      <a:pt x="12931" y="6103"/>
                    </a:cubicBezTo>
                    <a:cubicBezTo>
                      <a:pt x="11927" y="4136"/>
                      <a:pt x="9835" y="2588"/>
                      <a:pt x="8182" y="1353"/>
                    </a:cubicBezTo>
                    <a:cubicBezTo>
                      <a:pt x="7118" y="563"/>
                      <a:pt x="5608" y="1"/>
                      <a:pt x="4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38"/>
              <p:cNvSpPr/>
              <p:nvPr/>
            </p:nvSpPr>
            <p:spPr>
              <a:xfrm>
                <a:off x="7200974" y="1405675"/>
                <a:ext cx="305423" cy="400854"/>
              </a:xfrm>
              <a:custGeom>
                <a:avLst/>
                <a:gdLst/>
                <a:ahLst/>
                <a:cxnLst/>
                <a:rect l="l" t="t" r="r" b="b"/>
                <a:pathLst>
                  <a:path w="14812" h="20151" extrusionOk="0">
                    <a:moveTo>
                      <a:pt x="2073" y="1"/>
                    </a:moveTo>
                    <a:cubicBezTo>
                      <a:pt x="1829" y="1"/>
                      <a:pt x="1581" y="149"/>
                      <a:pt x="1525" y="429"/>
                    </a:cubicBezTo>
                    <a:cubicBezTo>
                      <a:pt x="1127" y="2751"/>
                      <a:pt x="709" y="5116"/>
                      <a:pt x="374" y="7459"/>
                    </a:cubicBezTo>
                    <a:cubicBezTo>
                      <a:pt x="60" y="9677"/>
                      <a:pt x="39" y="11874"/>
                      <a:pt x="39" y="14113"/>
                    </a:cubicBezTo>
                    <a:cubicBezTo>
                      <a:pt x="1" y="14976"/>
                      <a:pt x="613" y="15400"/>
                      <a:pt x="1280" y="15400"/>
                    </a:cubicBezTo>
                    <a:cubicBezTo>
                      <a:pt x="1340" y="15400"/>
                      <a:pt x="1401" y="15396"/>
                      <a:pt x="1462" y="15389"/>
                    </a:cubicBezTo>
                    <a:cubicBezTo>
                      <a:pt x="1629" y="15536"/>
                      <a:pt x="1859" y="15682"/>
                      <a:pt x="2090" y="15724"/>
                    </a:cubicBezTo>
                    <a:cubicBezTo>
                      <a:pt x="2571" y="16247"/>
                      <a:pt x="3115" y="16645"/>
                      <a:pt x="3743" y="16979"/>
                    </a:cubicBezTo>
                    <a:cubicBezTo>
                      <a:pt x="4328" y="17314"/>
                      <a:pt x="4893" y="17712"/>
                      <a:pt x="5500" y="18005"/>
                    </a:cubicBezTo>
                    <a:cubicBezTo>
                      <a:pt x="5751" y="18298"/>
                      <a:pt x="6065" y="18570"/>
                      <a:pt x="6316" y="18842"/>
                    </a:cubicBezTo>
                    <a:cubicBezTo>
                      <a:pt x="6860" y="19490"/>
                      <a:pt x="7488" y="20034"/>
                      <a:pt x="8367" y="20139"/>
                    </a:cubicBezTo>
                    <a:cubicBezTo>
                      <a:pt x="8430" y="20147"/>
                      <a:pt x="8494" y="20151"/>
                      <a:pt x="8558" y="20151"/>
                    </a:cubicBezTo>
                    <a:cubicBezTo>
                      <a:pt x="9322" y="20151"/>
                      <a:pt x="10115" y="19587"/>
                      <a:pt x="9999" y="18737"/>
                    </a:cubicBezTo>
                    <a:cubicBezTo>
                      <a:pt x="9915" y="18130"/>
                      <a:pt x="9664" y="17795"/>
                      <a:pt x="9308" y="17314"/>
                    </a:cubicBezTo>
                    <a:cubicBezTo>
                      <a:pt x="9162" y="17147"/>
                      <a:pt x="8974" y="17063"/>
                      <a:pt x="8869" y="16854"/>
                    </a:cubicBezTo>
                    <a:lnTo>
                      <a:pt x="8869" y="16854"/>
                    </a:lnTo>
                    <a:cubicBezTo>
                      <a:pt x="9831" y="17377"/>
                      <a:pt x="10710" y="17942"/>
                      <a:pt x="11903" y="17984"/>
                    </a:cubicBezTo>
                    <a:cubicBezTo>
                      <a:pt x="11912" y="17984"/>
                      <a:pt x="11922" y="17984"/>
                      <a:pt x="11931" y="17984"/>
                    </a:cubicBezTo>
                    <a:cubicBezTo>
                      <a:pt x="12671" y="17984"/>
                      <a:pt x="13262" y="17180"/>
                      <a:pt x="13221" y="16477"/>
                    </a:cubicBezTo>
                    <a:cubicBezTo>
                      <a:pt x="13221" y="16415"/>
                      <a:pt x="13221" y="16331"/>
                      <a:pt x="13179" y="16226"/>
                    </a:cubicBezTo>
                    <a:cubicBezTo>
                      <a:pt x="13101" y="15368"/>
                      <a:pt x="12465" y="14952"/>
                      <a:pt x="11808" y="14952"/>
                    </a:cubicBezTo>
                    <a:cubicBezTo>
                      <a:pt x="11584" y="14952"/>
                      <a:pt x="11357" y="15001"/>
                      <a:pt x="11150" y="15096"/>
                    </a:cubicBezTo>
                    <a:cubicBezTo>
                      <a:pt x="10668" y="15013"/>
                      <a:pt x="10250" y="14845"/>
                      <a:pt x="9831" y="14741"/>
                    </a:cubicBezTo>
                    <a:cubicBezTo>
                      <a:pt x="10564" y="14280"/>
                      <a:pt x="11254" y="13841"/>
                      <a:pt x="11903" y="13234"/>
                    </a:cubicBezTo>
                    <a:cubicBezTo>
                      <a:pt x="12970" y="12230"/>
                      <a:pt x="14811" y="10137"/>
                      <a:pt x="13535" y="8631"/>
                    </a:cubicBezTo>
                    <a:cubicBezTo>
                      <a:pt x="13079" y="8096"/>
                      <a:pt x="12516" y="7892"/>
                      <a:pt x="11914" y="7892"/>
                    </a:cubicBezTo>
                    <a:cubicBezTo>
                      <a:pt x="10611" y="7892"/>
                      <a:pt x="9124" y="8846"/>
                      <a:pt x="8137" y="9447"/>
                    </a:cubicBezTo>
                    <a:cubicBezTo>
                      <a:pt x="7090" y="10096"/>
                      <a:pt x="6379" y="11309"/>
                      <a:pt x="5396" y="11979"/>
                    </a:cubicBezTo>
                    <a:cubicBezTo>
                      <a:pt x="5877" y="11016"/>
                      <a:pt x="6337" y="10033"/>
                      <a:pt x="6588" y="8987"/>
                    </a:cubicBezTo>
                    <a:cubicBezTo>
                      <a:pt x="6797" y="8108"/>
                      <a:pt x="6274" y="7543"/>
                      <a:pt x="5605" y="7355"/>
                    </a:cubicBezTo>
                    <a:cubicBezTo>
                      <a:pt x="5605" y="7334"/>
                      <a:pt x="5626" y="7271"/>
                      <a:pt x="5626" y="7250"/>
                    </a:cubicBezTo>
                    <a:cubicBezTo>
                      <a:pt x="5919" y="6162"/>
                      <a:pt x="6379" y="4446"/>
                      <a:pt x="5312" y="3609"/>
                    </a:cubicBezTo>
                    <a:cubicBezTo>
                      <a:pt x="5015" y="3389"/>
                      <a:pt x="4695" y="3282"/>
                      <a:pt x="4386" y="3282"/>
                    </a:cubicBezTo>
                    <a:cubicBezTo>
                      <a:pt x="4021" y="3282"/>
                      <a:pt x="3670" y="3431"/>
                      <a:pt x="3387" y="3714"/>
                    </a:cubicBezTo>
                    <a:lnTo>
                      <a:pt x="3387" y="3651"/>
                    </a:lnTo>
                    <a:cubicBezTo>
                      <a:pt x="3387" y="2438"/>
                      <a:pt x="2927" y="1475"/>
                      <a:pt x="2571" y="345"/>
                    </a:cubicBezTo>
                    <a:cubicBezTo>
                      <a:pt x="2493" y="112"/>
                      <a:pt x="2285" y="1"/>
                      <a:pt x="20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38"/>
              <p:cNvSpPr/>
              <p:nvPr/>
            </p:nvSpPr>
            <p:spPr>
              <a:xfrm>
                <a:off x="7315391" y="1878639"/>
                <a:ext cx="193733" cy="151342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7608" extrusionOk="0">
                    <a:moveTo>
                      <a:pt x="6299" y="1"/>
                    </a:moveTo>
                    <a:cubicBezTo>
                      <a:pt x="5625" y="1"/>
                      <a:pt x="4947" y="50"/>
                      <a:pt x="4269" y="130"/>
                    </a:cubicBezTo>
                    <a:cubicBezTo>
                      <a:pt x="3934" y="193"/>
                      <a:pt x="3662" y="298"/>
                      <a:pt x="3453" y="486"/>
                    </a:cubicBezTo>
                    <a:cubicBezTo>
                      <a:pt x="3243" y="486"/>
                      <a:pt x="3013" y="528"/>
                      <a:pt x="2804" y="611"/>
                    </a:cubicBezTo>
                    <a:cubicBezTo>
                      <a:pt x="2093" y="863"/>
                      <a:pt x="1758" y="1365"/>
                      <a:pt x="1632" y="1992"/>
                    </a:cubicBezTo>
                    <a:cubicBezTo>
                      <a:pt x="733" y="2013"/>
                      <a:pt x="0" y="2955"/>
                      <a:pt x="607" y="3959"/>
                    </a:cubicBezTo>
                    <a:cubicBezTo>
                      <a:pt x="1214" y="4901"/>
                      <a:pt x="1235" y="6052"/>
                      <a:pt x="1925" y="6993"/>
                    </a:cubicBezTo>
                    <a:cubicBezTo>
                      <a:pt x="2214" y="7405"/>
                      <a:pt x="2690" y="7607"/>
                      <a:pt x="3161" y="7607"/>
                    </a:cubicBezTo>
                    <a:cubicBezTo>
                      <a:pt x="3815" y="7607"/>
                      <a:pt x="4461" y="7216"/>
                      <a:pt x="4583" y="6449"/>
                    </a:cubicBezTo>
                    <a:cubicBezTo>
                      <a:pt x="4687" y="5717"/>
                      <a:pt x="4603" y="4984"/>
                      <a:pt x="4478" y="4252"/>
                    </a:cubicBezTo>
                    <a:lnTo>
                      <a:pt x="4478" y="4252"/>
                    </a:lnTo>
                    <a:cubicBezTo>
                      <a:pt x="4750" y="4500"/>
                      <a:pt x="5088" y="4617"/>
                      <a:pt x="5426" y="4617"/>
                    </a:cubicBezTo>
                    <a:cubicBezTo>
                      <a:pt x="5946" y="4617"/>
                      <a:pt x="6467" y="4340"/>
                      <a:pt x="6759" y="3834"/>
                    </a:cubicBezTo>
                    <a:cubicBezTo>
                      <a:pt x="6947" y="3520"/>
                      <a:pt x="6989" y="3227"/>
                      <a:pt x="6968" y="2913"/>
                    </a:cubicBezTo>
                    <a:cubicBezTo>
                      <a:pt x="7093" y="2913"/>
                      <a:pt x="7198" y="2934"/>
                      <a:pt x="7324" y="2955"/>
                    </a:cubicBezTo>
                    <a:cubicBezTo>
                      <a:pt x="7421" y="2971"/>
                      <a:pt x="7515" y="2978"/>
                      <a:pt x="7606" y="2978"/>
                    </a:cubicBezTo>
                    <a:cubicBezTo>
                      <a:pt x="9302" y="2978"/>
                      <a:pt x="9739" y="328"/>
                      <a:pt x="7951" y="109"/>
                    </a:cubicBezTo>
                    <a:cubicBezTo>
                      <a:pt x="7404" y="34"/>
                      <a:pt x="6853" y="1"/>
                      <a:pt x="6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38"/>
              <p:cNvSpPr/>
              <p:nvPr/>
            </p:nvSpPr>
            <p:spPr>
              <a:xfrm>
                <a:off x="6941597" y="1650822"/>
                <a:ext cx="89835" cy="78695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3956" extrusionOk="0">
                    <a:moveTo>
                      <a:pt x="3951" y="2157"/>
                    </a:moveTo>
                    <a:cubicBezTo>
                      <a:pt x="3952" y="2157"/>
                      <a:pt x="3943" y="2184"/>
                      <a:pt x="3932" y="2205"/>
                    </a:cubicBezTo>
                    <a:lnTo>
                      <a:pt x="3932" y="2205"/>
                    </a:lnTo>
                    <a:cubicBezTo>
                      <a:pt x="3945" y="2169"/>
                      <a:pt x="3951" y="2157"/>
                      <a:pt x="3951" y="2157"/>
                    </a:cubicBezTo>
                    <a:close/>
                    <a:moveTo>
                      <a:pt x="3920" y="2225"/>
                    </a:moveTo>
                    <a:lnTo>
                      <a:pt x="3920" y="2225"/>
                    </a:lnTo>
                    <a:cubicBezTo>
                      <a:pt x="3918" y="2228"/>
                      <a:pt x="3915" y="2229"/>
                      <a:pt x="3914" y="2229"/>
                    </a:cubicBezTo>
                    <a:cubicBezTo>
                      <a:pt x="3916" y="2228"/>
                      <a:pt x="3918" y="2226"/>
                      <a:pt x="3920" y="2225"/>
                    </a:cubicBezTo>
                    <a:close/>
                    <a:moveTo>
                      <a:pt x="1714" y="0"/>
                    </a:moveTo>
                    <a:cubicBezTo>
                      <a:pt x="1668" y="0"/>
                      <a:pt x="1620" y="4"/>
                      <a:pt x="1570" y="11"/>
                    </a:cubicBezTo>
                    <a:cubicBezTo>
                      <a:pt x="1382" y="11"/>
                      <a:pt x="1194" y="53"/>
                      <a:pt x="1005" y="74"/>
                    </a:cubicBezTo>
                    <a:cubicBezTo>
                      <a:pt x="231" y="179"/>
                      <a:pt x="1" y="890"/>
                      <a:pt x="189" y="1434"/>
                    </a:cubicBezTo>
                    <a:cubicBezTo>
                      <a:pt x="168" y="1434"/>
                      <a:pt x="168" y="1413"/>
                      <a:pt x="147" y="1413"/>
                    </a:cubicBezTo>
                    <a:cubicBezTo>
                      <a:pt x="189" y="1623"/>
                      <a:pt x="336" y="1769"/>
                      <a:pt x="482" y="1874"/>
                    </a:cubicBezTo>
                    <a:cubicBezTo>
                      <a:pt x="608" y="2146"/>
                      <a:pt x="754" y="2397"/>
                      <a:pt x="901" y="2669"/>
                    </a:cubicBezTo>
                    <a:cubicBezTo>
                      <a:pt x="1194" y="3171"/>
                      <a:pt x="1717" y="3694"/>
                      <a:pt x="2261" y="3882"/>
                    </a:cubicBezTo>
                    <a:cubicBezTo>
                      <a:pt x="2398" y="3930"/>
                      <a:pt x="2548" y="3956"/>
                      <a:pt x="2696" y="3956"/>
                    </a:cubicBezTo>
                    <a:cubicBezTo>
                      <a:pt x="3066" y="3956"/>
                      <a:pt x="3429" y="3796"/>
                      <a:pt x="3579" y="3422"/>
                    </a:cubicBezTo>
                    <a:cubicBezTo>
                      <a:pt x="3683" y="3150"/>
                      <a:pt x="3746" y="2878"/>
                      <a:pt x="3830" y="2564"/>
                    </a:cubicBezTo>
                    <a:cubicBezTo>
                      <a:pt x="3830" y="2565"/>
                      <a:pt x="3830" y="2565"/>
                      <a:pt x="3830" y="2565"/>
                    </a:cubicBezTo>
                    <a:cubicBezTo>
                      <a:pt x="3834" y="2565"/>
                      <a:pt x="3900" y="2305"/>
                      <a:pt x="3896" y="2305"/>
                    </a:cubicBezTo>
                    <a:lnTo>
                      <a:pt x="3896" y="2305"/>
                    </a:lnTo>
                    <a:cubicBezTo>
                      <a:pt x="3896" y="2305"/>
                      <a:pt x="3895" y="2306"/>
                      <a:pt x="3895" y="2307"/>
                    </a:cubicBezTo>
                    <a:lnTo>
                      <a:pt x="3895" y="2307"/>
                    </a:lnTo>
                    <a:cubicBezTo>
                      <a:pt x="3908" y="2271"/>
                      <a:pt x="3918" y="2242"/>
                      <a:pt x="3926" y="2221"/>
                    </a:cubicBezTo>
                    <a:lnTo>
                      <a:pt x="3926" y="2221"/>
                    </a:lnTo>
                    <a:cubicBezTo>
                      <a:pt x="4500" y="1817"/>
                      <a:pt x="4515" y="784"/>
                      <a:pt x="3788" y="535"/>
                    </a:cubicBezTo>
                    <a:cubicBezTo>
                      <a:pt x="3307" y="346"/>
                      <a:pt x="2846" y="242"/>
                      <a:pt x="2344" y="137"/>
                    </a:cubicBezTo>
                    <a:cubicBezTo>
                      <a:pt x="2105" y="69"/>
                      <a:pt x="1922" y="0"/>
                      <a:pt x="1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38"/>
              <p:cNvSpPr/>
              <p:nvPr/>
            </p:nvSpPr>
            <p:spPr>
              <a:xfrm>
                <a:off x="7071480" y="1725083"/>
                <a:ext cx="66600" cy="70738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3556" extrusionOk="0">
                    <a:moveTo>
                      <a:pt x="1642" y="1"/>
                    </a:moveTo>
                    <a:cubicBezTo>
                      <a:pt x="1611" y="1"/>
                      <a:pt x="1580" y="1"/>
                      <a:pt x="1548" y="3"/>
                    </a:cubicBezTo>
                    <a:cubicBezTo>
                      <a:pt x="1109" y="45"/>
                      <a:pt x="711" y="233"/>
                      <a:pt x="419" y="568"/>
                    </a:cubicBezTo>
                    <a:cubicBezTo>
                      <a:pt x="126" y="882"/>
                      <a:pt x="21" y="1237"/>
                      <a:pt x="21" y="1656"/>
                    </a:cubicBezTo>
                    <a:cubicBezTo>
                      <a:pt x="0" y="1760"/>
                      <a:pt x="0" y="1886"/>
                      <a:pt x="21" y="1991"/>
                    </a:cubicBezTo>
                    <a:cubicBezTo>
                      <a:pt x="84" y="2597"/>
                      <a:pt x="419" y="3100"/>
                      <a:pt x="942" y="3392"/>
                    </a:cubicBezTo>
                    <a:cubicBezTo>
                      <a:pt x="1169" y="3502"/>
                      <a:pt x="1429" y="3556"/>
                      <a:pt x="1687" y="3556"/>
                    </a:cubicBezTo>
                    <a:cubicBezTo>
                      <a:pt x="2022" y="3556"/>
                      <a:pt x="2356" y="3465"/>
                      <a:pt x="2615" y="3288"/>
                    </a:cubicBezTo>
                    <a:cubicBezTo>
                      <a:pt x="2971" y="3016"/>
                      <a:pt x="3222" y="2660"/>
                      <a:pt x="3327" y="2242"/>
                    </a:cubicBezTo>
                    <a:cubicBezTo>
                      <a:pt x="3348" y="1970"/>
                      <a:pt x="3348" y="1719"/>
                      <a:pt x="3306" y="1467"/>
                    </a:cubicBezTo>
                    <a:cubicBezTo>
                      <a:pt x="3222" y="1049"/>
                      <a:pt x="3097" y="693"/>
                      <a:pt x="2741" y="400"/>
                    </a:cubicBezTo>
                    <a:cubicBezTo>
                      <a:pt x="2449" y="128"/>
                      <a:pt x="2050" y="1"/>
                      <a:pt x="16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38"/>
              <p:cNvSpPr/>
              <p:nvPr/>
            </p:nvSpPr>
            <p:spPr>
              <a:xfrm>
                <a:off x="6907063" y="1389007"/>
                <a:ext cx="626852" cy="654662"/>
              </a:xfrm>
              <a:custGeom>
                <a:avLst/>
                <a:gdLst/>
                <a:ahLst/>
                <a:cxnLst/>
                <a:rect l="l" t="t" r="r" b="b"/>
                <a:pathLst>
                  <a:path w="31512" h="32910" extrusionOk="0">
                    <a:moveTo>
                      <a:pt x="17370" y="1026"/>
                    </a:moveTo>
                    <a:cubicBezTo>
                      <a:pt x="17881" y="1026"/>
                      <a:pt x="18254" y="2077"/>
                      <a:pt x="18308" y="2460"/>
                    </a:cubicBezTo>
                    <a:cubicBezTo>
                      <a:pt x="18392" y="3192"/>
                      <a:pt x="18308" y="3924"/>
                      <a:pt x="18225" y="4657"/>
                    </a:cubicBezTo>
                    <a:cubicBezTo>
                      <a:pt x="18195" y="5026"/>
                      <a:pt x="18489" y="5343"/>
                      <a:pt x="18797" y="5343"/>
                    </a:cubicBezTo>
                    <a:cubicBezTo>
                      <a:pt x="18925" y="5343"/>
                      <a:pt x="19055" y="5288"/>
                      <a:pt x="19166" y="5159"/>
                    </a:cubicBezTo>
                    <a:cubicBezTo>
                      <a:pt x="19283" y="5029"/>
                      <a:pt x="19404" y="4976"/>
                      <a:pt x="19519" y="4976"/>
                    </a:cubicBezTo>
                    <a:cubicBezTo>
                      <a:pt x="19793" y="4976"/>
                      <a:pt x="20034" y="5282"/>
                      <a:pt x="20108" y="5577"/>
                    </a:cubicBezTo>
                    <a:cubicBezTo>
                      <a:pt x="20275" y="6079"/>
                      <a:pt x="20192" y="6477"/>
                      <a:pt x="19752" y="6812"/>
                    </a:cubicBezTo>
                    <a:cubicBezTo>
                      <a:pt x="19355" y="7126"/>
                      <a:pt x="19480" y="7628"/>
                      <a:pt x="19940" y="7774"/>
                    </a:cubicBezTo>
                    <a:cubicBezTo>
                      <a:pt x="20673" y="8025"/>
                      <a:pt x="21363" y="8716"/>
                      <a:pt x="20945" y="9553"/>
                    </a:cubicBezTo>
                    <a:cubicBezTo>
                      <a:pt x="20610" y="10243"/>
                      <a:pt x="20003" y="10724"/>
                      <a:pt x="19857" y="11478"/>
                    </a:cubicBezTo>
                    <a:cubicBezTo>
                      <a:pt x="19836" y="11645"/>
                      <a:pt x="19857" y="11750"/>
                      <a:pt x="19940" y="11854"/>
                    </a:cubicBezTo>
                    <a:cubicBezTo>
                      <a:pt x="18831" y="13110"/>
                      <a:pt x="17911" y="14512"/>
                      <a:pt x="16760" y="15725"/>
                    </a:cubicBezTo>
                    <a:cubicBezTo>
                      <a:pt x="16509" y="15495"/>
                      <a:pt x="16237" y="15244"/>
                      <a:pt x="15944" y="15014"/>
                    </a:cubicBezTo>
                    <a:cubicBezTo>
                      <a:pt x="16216" y="13633"/>
                      <a:pt x="16216" y="12189"/>
                      <a:pt x="16174" y="10787"/>
                    </a:cubicBezTo>
                    <a:cubicBezTo>
                      <a:pt x="16090" y="9030"/>
                      <a:pt x="16132" y="7230"/>
                      <a:pt x="16216" y="5473"/>
                    </a:cubicBezTo>
                    <a:cubicBezTo>
                      <a:pt x="16258" y="4573"/>
                      <a:pt x="16237" y="3673"/>
                      <a:pt x="16425" y="2794"/>
                    </a:cubicBezTo>
                    <a:cubicBezTo>
                      <a:pt x="16530" y="2313"/>
                      <a:pt x="16655" y="1392"/>
                      <a:pt x="17137" y="1100"/>
                    </a:cubicBezTo>
                    <a:cubicBezTo>
                      <a:pt x="17217" y="1048"/>
                      <a:pt x="17295" y="1026"/>
                      <a:pt x="17370" y="1026"/>
                    </a:cubicBezTo>
                    <a:close/>
                    <a:moveTo>
                      <a:pt x="2090" y="14127"/>
                    </a:moveTo>
                    <a:cubicBezTo>
                      <a:pt x="3094" y="14127"/>
                      <a:pt x="4137" y="14377"/>
                      <a:pt x="5106" y="14553"/>
                    </a:cubicBezTo>
                    <a:cubicBezTo>
                      <a:pt x="4478" y="15390"/>
                      <a:pt x="4038" y="16374"/>
                      <a:pt x="3850" y="17420"/>
                    </a:cubicBezTo>
                    <a:cubicBezTo>
                      <a:pt x="3348" y="16792"/>
                      <a:pt x="2825" y="16206"/>
                      <a:pt x="2323" y="15600"/>
                    </a:cubicBezTo>
                    <a:cubicBezTo>
                      <a:pt x="2072" y="15286"/>
                      <a:pt x="1800" y="14867"/>
                      <a:pt x="1486" y="14574"/>
                    </a:cubicBezTo>
                    <a:cubicBezTo>
                      <a:pt x="1256" y="14365"/>
                      <a:pt x="1130" y="14219"/>
                      <a:pt x="1528" y="14156"/>
                    </a:cubicBezTo>
                    <a:cubicBezTo>
                      <a:pt x="1713" y="14136"/>
                      <a:pt x="1901" y="14127"/>
                      <a:pt x="2090" y="14127"/>
                    </a:cubicBezTo>
                    <a:close/>
                    <a:moveTo>
                      <a:pt x="27722" y="9224"/>
                    </a:moveTo>
                    <a:cubicBezTo>
                      <a:pt x="28300" y="9224"/>
                      <a:pt x="28877" y="9308"/>
                      <a:pt x="29335" y="9574"/>
                    </a:cubicBezTo>
                    <a:cubicBezTo>
                      <a:pt x="30214" y="10076"/>
                      <a:pt x="29586" y="11080"/>
                      <a:pt x="29126" y="11666"/>
                    </a:cubicBezTo>
                    <a:cubicBezTo>
                      <a:pt x="27933" y="13298"/>
                      <a:pt x="26469" y="14763"/>
                      <a:pt x="24397" y="15118"/>
                    </a:cubicBezTo>
                    <a:cubicBezTo>
                      <a:pt x="23686" y="15265"/>
                      <a:pt x="23539" y="16227"/>
                      <a:pt x="24293" y="16437"/>
                    </a:cubicBezTo>
                    <a:cubicBezTo>
                      <a:pt x="25088" y="16646"/>
                      <a:pt x="26050" y="16771"/>
                      <a:pt x="26615" y="17399"/>
                    </a:cubicBezTo>
                    <a:cubicBezTo>
                      <a:pt x="26782" y="17566"/>
                      <a:pt x="27034" y="17817"/>
                      <a:pt x="27013" y="18089"/>
                    </a:cubicBezTo>
                    <a:cubicBezTo>
                      <a:pt x="26992" y="18257"/>
                      <a:pt x="26406" y="18257"/>
                      <a:pt x="26301" y="18257"/>
                    </a:cubicBezTo>
                    <a:cubicBezTo>
                      <a:pt x="26067" y="18257"/>
                      <a:pt x="25802" y="18239"/>
                      <a:pt x="25534" y="18239"/>
                    </a:cubicBezTo>
                    <a:cubicBezTo>
                      <a:pt x="25036" y="18239"/>
                      <a:pt x="24528" y="18301"/>
                      <a:pt x="24188" y="18654"/>
                    </a:cubicBezTo>
                    <a:cubicBezTo>
                      <a:pt x="23749" y="19136"/>
                      <a:pt x="23853" y="19742"/>
                      <a:pt x="24041" y="20328"/>
                    </a:cubicBezTo>
                    <a:cubicBezTo>
                      <a:pt x="24083" y="20517"/>
                      <a:pt x="24167" y="20684"/>
                      <a:pt x="24209" y="20872"/>
                    </a:cubicBezTo>
                    <a:cubicBezTo>
                      <a:pt x="23539" y="20663"/>
                      <a:pt x="22932" y="20245"/>
                      <a:pt x="22388" y="19868"/>
                    </a:cubicBezTo>
                    <a:cubicBezTo>
                      <a:pt x="21677" y="19282"/>
                      <a:pt x="20924" y="18780"/>
                      <a:pt x="20192" y="18236"/>
                    </a:cubicBezTo>
                    <a:cubicBezTo>
                      <a:pt x="19438" y="17692"/>
                      <a:pt x="18727" y="17064"/>
                      <a:pt x="17890" y="16667"/>
                    </a:cubicBezTo>
                    <a:cubicBezTo>
                      <a:pt x="17869" y="16646"/>
                      <a:pt x="17806" y="16646"/>
                      <a:pt x="17785" y="16646"/>
                    </a:cubicBezTo>
                    <a:lnTo>
                      <a:pt x="17534" y="16374"/>
                    </a:lnTo>
                    <a:cubicBezTo>
                      <a:pt x="18162" y="15892"/>
                      <a:pt x="18727" y="15328"/>
                      <a:pt x="19229" y="14700"/>
                    </a:cubicBezTo>
                    <a:cubicBezTo>
                      <a:pt x="19899" y="13905"/>
                      <a:pt x="20568" y="13068"/>
                      <a:pt x="21280" y="12273"/>
                    </a:cubicBezTo>
                    <a:cubicBezTo>
                      <a:pt x="22660" y="10871"/>
                      <a:pt x="24523" y="9615"/>
                      <a:pt x="26490" y="9322"/>
                    </a:cubicBezTo>
                    <a:cubicBezTo>
                      <a:pt x="26871" y="9269"/>
                      <a:pt x="27297" y="9224"/>
                      <a:pt x="27722" y="9224"/>
                    </a:cubicBezTo>
                    <a:close/>
                    <a:moveTo>
                      <a:pt x="9450" y="13192"/>
                    </a:moveTo>
                    <a:cubicBezTo>
                      <a:pt x="12032" y="13192"/>
                      <a:pt x="14387" y="14899"/>
                      <a:pt x="16237" y="16646"/>
                    </a:cubicBezTo>
                    <a:cubicBezTo>
                      <a:pt x="16300" y="16771"/>
                      <a:pt x="16404" y="16876"/>
                      <a:pt x="16530" y="16897"/>
                    </a:cubicBezTo>
                    <a:lnTo>
                      <a:pt x="16760" y="17127"/>
                    </a:lnTo>
                    <a:cubicBezTo>
                      <a:pt x="17974" y="18320"/>
                      <a:pt x="19083" y="19596"/>
                      <a:pt x="20066" y="21019"/>
                    </a:cubicBezTo>
                    <a:cubicBezTo>
                      <a:pt x="20945" y="22316"/>
                      <a:pt x="22075" y="23927"/>
                      <a:pt x="21740" y="25580"/>
                    </a:cubicBezTo>
                    <a:lnTo>
                      <a:pt x="21740" y="25727"/>
                    </a:lnTo>
                    <a:cubicBezTo>
                      <a:pt x="21426" y="25727"/>
                      <a:pt x="21091" y="25685"/>
                      <a:pt x="20756" y="25664"/>
                    </a:cubicBezTo>
                    <a:cubicBezTo>
                      <a:pt x="20736" y="25653"/>
                      <a:pt x="20709" y="25648"/>
                      <a:pt x="20683" y="25648"/>
                    </a:cubicBezTo>
                    <a:cubicBezTo>
                      <a:pt x="20657" y="25648"/>
                      <a:pt x="20631" y="25653"/>
                      <a:pt x="20610" y="25664"/>
                    </a:cubicBezTo>
                    <a:cubicBezTo>
                      <a:pt x="17974" y="25538"/>
                      <a:pt x="15295" y="25266"/>
                      <a:pt x="12764" y="24576"/>
                    </a:cubicBezTo>
                    <a:cubicBezTo>
                      <a:pt x="11320" y="24157"/>
                      <a:pt x="9918" y="23592"/>
                      <a:pt x="8600" y="22839"/>
                    </a:cubicBezTo>
                    <a:cubicBezTo>
                      <a:pt x="7344" y="22107"/>
                      <a:pt x="5963" y="21270"/>
                      <a:pt x="5252" y="19973"/>
                    </a:cubicBezTo>
                    <a:cubicBezTo>
                      <a:pt x="3850" y="17273"/>
                      <a:pt x="6298" y="13277"/>
                      <a:pt x="9311" y="13193"/>
                    </a:cubicBezTo>
                    <a:cubicBezTo>
                      <a:pt x="9358" y="13192"/>
                      <a:pt x="9404" y="13192"/>
                      <a:pt x="9450" y="13192"/>
                    </a:cubicBezTo>
                    <a:close/>
                    <a:moveTo>
                      <a:pt x="24188" y="26040"/>
                    </a:moveTo>
                    <a:cubicBezTo>
                      <a:pt x="24878" y="26040"/>
                      <a:pt x="25527" y="26061"/>
                      <a:pt x="26176" y="26103"/>
                    </a:cubicBezTo>
                    <a:cubicBezTo>
                      <a:pt x="26866" y="26166"/>
                      <a:pt x="27578" y="26145"/>
                      <a:pt x="28247" y="26166"/>
                    </a:cubicBezTo>
                    <a:lnTo>
                      <a:pt x="28310" y="26166"/>
                    </a:lnTo>
                    <a:cubicBezTo>
                      <a:pt x="27598" y="26877"/>
                      <a:pt x="26322" y="27108"/>
                      <a:pt x="26448" y="28363"/>
                    </a:cubicBezTo>
                    <a:cubicBezTo>
                      <a:pt x="26469" y="28656"/>
                      <a:pt x="26573" y="28907"/>
                      <a:pt x="26678" y="29137"/>
                    </a:cubicBezTo>
                    <a:cubicBezTo>
                      <a:pt x="26699" y="29179"/>
                      <a:pt x="26699" y="29221"/>
                      <a:pt x="26741" y="29263"/>
                    </a:cubicBezTo>
                    <a:cubicBezTo>
                      <a:pt x="26678" y="29263"/>
                      <a:pt x="26594" y="29242"/>
                      <a:pt x="26552" y="29242"/>
                    </a:cubicBezTo>
                    <a:lnTo>
                      <a:pt x="26448" y="29200"/>
                    </a:lnTo>
                    <a:cubicBezTo>
                      <a:pt x="26218" y="29116"/>
                      <a:pt x="25966" y="29012"/>
                      <a:pt x="25736" y="28991"/>
                    </a:cubicBezTo>
                    <a:cubicBezTo>
                      <a:pt x="25672" y="28985"/>
                      <a:pt x="25610" y="28982"/>
                      <a:pt x="25549" y="28982"/>
                    </a:cubicBezTo>
                    <a:cubicBezTo>
                      <a:pt x="24545" y="28982"/>
                      <a:pt x="24062" y="29782"/>
                      <a:pt x="24397" y="30769"/>
                    </a:cubicBezTo>
                    <a:cubicBezTo>
                      <a:pt x="24460" y="30916"/>
                      <a:pt x="24544" y="31104"/>
                      <a:pt x="24585" y="31250"/>
                    </a:cubicBezTo>
                    <a:cubicBezTo>
                      <a:pt x="24447" y="31236"/>
                      <a:pt x="24311" y="31226"/>
                      <a:pt x="24177" y="31226"/>
                    </a:cubicBezTo>
                    <a:cubicBezTo>
                      <a:pt x="23926" y="31226"/>
                      <a:pt x="23680" y="31260"/>
                      <a:pt x="23435" y="31355"/>
                    </a:cubicBezTo>
                    <a:cubicBezTo>
                      <a:pt x="23330" y="31418"/>
                      <a:pt x="23205" y="31460"/>
                      <a:pt x="23100" y="31522"/>
                    </a:cubicBezTo>
                    <a:cubicBezTo>
                      <a:pt x="23026" y="31555"/>
                      <a:pt x="23000" y="31579"/>
                      <a:pt x="22993" y="31588"/>
                    </a:cubicBezTo>
                    <a:lnTo>
                      <a:pt x="22993" y="31588"/>
                    </a:lnTo>
                    <a:cubicBezTo>
                      <a:pt x="22995" y="31579"/>
                      <a:pt x="22996" y="31558"/>
                      <a:pt x="22974" y="31522"/>
                    </a:cubicBezTo>
                    <a:cubicBezTo>
                      <a:pt x="22786" y="31292"/>
                      <a:pt x="22619" y="31083"/>
                      <a:pt x="22493" y="30811"/>
                    </a:cubicBezTo>
                    <a:cubicBezTo>
                      <a:pt x="22179" y="30267"/>
                      <a:pt x="21928" y="29681"/>
                      <a:pt x="21719" y="29116"/>
                    </a:cubicBezTo>
                    <a:cubicBezTo>
                      <a:pt x="21468" y="28551"/>
                      <a:pt x="21300" y="27944"/>
                      <a:pt x="21112" y="27338"/>
                    </a:cubicBezTo>
                    <a:cubicBezTo>
                      <a:pt x="21091" y="27233"/>
                      <a:pt x="21049" y="27149"/>
                      <a:pt x="21028" y="27045"/>
                    </a:cubicBezTo>
                    <a:lnTo>
                      <a:pt x="21028" y="27045"/>
                    </a:lnTo>
                    <a:cubicBezTo>
                      <a:pt x="21245" y="27062"/>
                      <a:pt x="21458" y="27072"/>
                      <a:pt x="21671" y="27072"/>
                    </a:cubicBezTo>
                    <a:cubicBezTo>
                      <a:pt x="21971" y="27072"/>
                      <a:pt x="22270" y="27052"/>
                      <a:pt x="22577" y="27003"/>
                    </a:cubicBezTo>
                    <a:cubicBezTo>
                      <a:pt x="23079" y="26919"/>
                      <a:pt x="23246" y="26480"/>
                      <a:pt x="23121" y="26124"/>
                    </a:cubicBezTo>
                    <a:cubicBezTo>
                      <a:pt x="23497" y="26103"/>
                      <a:pt x="23853" y="26040"/>
                      <a:pt x="24188" y="26040"/>
                    </a:cubicBezTo>
                    <a:close/>
                    <a:moveTo>
                      <a:pt x="17332" y="1"/>
                    </a:moveTo>
                    <a:cubicBezTo>
                      <a:pt x="16052" y="1"/>
                      <a:pt x="15467" y="2188"/>
                      <a:pt x="15358" y="3171"/>
                    </a:cubicBezTo>
                    <a:cubicBezTo>
                      <a:pt x="15086" y="5305"/>
                      <a:pt x="15191" y="7460"/>
                      <a:pt x="15128" y="9636"/>
                    </a:cubicBezTo>
                    <a:cubicBezTo>
                      <a:pt x="15086" y="10703"/>
                      <a:pt x="15233" y="11791"/>
                      <a:pt x="15274" y="12900"/>
                    </a:cubicBezTo>
                    <a:cubicBezTo>
                      <a:pt x="15295" y="13444"/>
                      <a:pt x="15358" y="14030"/>
                      <a:pt x="15400" y="14595"/>
                    </a:cubicBezTo>
                    <a:cubicBezTo>
                      <a:pt x="14626" y="13988"/>
                      <a:pt x="13789" y="13465"/>
                      <a:pt x="12868" y="13047"/>
                    </a:cubicBezTo>
                    <a:cubicBezTo>
                      <a:pt x="11885" y="12590"/>
                      <a:pt x="10710" y="12207"/>
                      <a:pt x="9591" y="12207"/>
                    </a:cubicBezTo>
                    <a:cubicBezTo>
                      <a:pt x="9376" y="12207"/>
                      <a:pt x="9164" y="12222"/>
                      <a:pt x="8956" y="12252"/>
                    </a:cubicBezTo>
                    <a:cubicBezTo>
                      <a:pt x="7595" y="12461"/>
                      <a:pt x="6340" y="13131"/>
                      <a:pt x="5440" y="14177"/>
                    </a:cubicBezTo>
                    <a:cubicBezTo>
                      <a:pt x="4771" y="13612"/>
                      <a:pt x="3787" y="13612"/>
                      <a:pt x="2950" y="13507"/>
                    </a:cubicBezTo>
                    <a:cubicBezTo>
                      <a:pt x="2623" y="13464"/>
                      <a:pt x="2232" y="13397"/>
                      <a:pt x="1857" y="13397"/>
                    </a:cubicBezTo>
                    <a:cubicBezTo>
                      <a:pt x="1513" y="13397"/>
                      <a:pt x="1181" y="13453"/>
                      <a:pt x="921" y="13633"/>
                    </a:cubicBezTo>
                    <a:cubicBezTo>
                      <a:pt x="0" y="14177"/>
                      <a:pt x="733" y="14993"/>
                      <a:pt x="1172" y="15600"/>
                    </a:cubicBezTo>
                    <a:cubicBezTo>
                      <a:pt x="1904" y="16604"/>
                      <a:pt x="2616" y="17629"/>
                      <a:pt x="3453" y="18613"/>
                    </a:cubicBezTo>
                    <a:cubicBezTo>
                      <a:pt x="3557" y="18696"/>
                      <a:pt x="3662" y="18759"/>
                      <a:pt x="3766" y="18759"/>
                    </a:cubicBezTo>
                    <a:cubicBezTo>
                      <a:pt x="3850" y="20077"/>
                      <a:pt x="4499" y="21228"/>
                      <a:pt x="5461" y="22128"/>
                    </a:cubicBezTo>
                    <a:cubicBezTo>
                      <a:pt x="7616" y="24178"/>
                      <a:pt x="10525" y="25434"/>
                      <a:pt x="13370" y="26103"/>
                    </a:cubicBezTo>
                    <a:cubicBezTo>
                      <a:pt x="14835" y="26480"/>
                      <a:pt x="16321" y="26668"/>
                      <a:pt x="17806" y="26815"/>
                    </a:cubicBezTo>
                    <a:cubicBezTo>
                      <a:pt x="18518" y="26898"/>
                      <a:pt x="19229" y="26940"/>
                      <a:pt x="19940" y="27003"/>
                    </a:cubicBezTo>
                    <a:cubicBezTo>
                      <a:pt x="19857" y="28154"/>
                      <a:pt x="20401" y="29388"/>
                      <a:pt x="20819" y="30393"/>
                    </a:cubicBezTo>
                    <a:cubicBezTo>
                      <a:pt x="21185" y="31235"/>
                      <a:pt x="21888" y="32909"/>
                      <a:pt x="23010" y="32909"/>
                    </a:cubicBezTo>
                    <a:cubicBezTo>
                      <a:pt x="23171" y="32909"/>
                      <a:pt x="23340" y="32875"/>
                      <a:pt x="23518" y="32799"/>
                    </a:cubicBezTo>
                    <a:cubicBezTo>
                      <a:pt x="23734" y="32701"/>
                      <a:pt x="23967" y="32567"/>
                      <a:pt x="24219" y="32567"/>
                    </a:cubicBezTo>
                    <a:cubicBezTo>
                      <a:pt x="24236" y="32567"/>
                      <a:pt x="24254" y="32567"/>
                      <a:pt x="24272" y="32569"/>
                    </a:cubicBezTo>
                    <a:cubicBezTo>
                      <a:pt x="24523" y="32631"/>
                      <a:pt x="24816" y="32652"/>
                      <a:pt x="25109" y="32652"/>
                    </a:cubicBezTo>
                    <a:cubicBezTo>
                      <a:pt x="25736" y="32631"/>
                      <a:pt x="26134" y="32066"/>
                      <a:pt x="26071" y="31481"/>
                    </a:cubicBezTo>
                    <a:cubicBezTo>
                      <a:pt x="26050" y="31104"/>
                      <a:pt x="25799" y="30748"/>
                      <a:pt x="25715" y="30372"/>
                    </a:cubicBezTo>
                    <a:lnTo>
                      <a:pt x="25715" y="30372"/>
                    </a:lnTo>
                    <a:cubicBezTo>
                      <a:pt x="25820" y="30393"/>
                      <a:pt x="25925" y="30434"/>
                      <a:pt x="26008" y="30476"/>
                    </a:cubicBezTo>
                    <a:cubicBezTo>
                      <a:pt x="26238" y="30581"/>
                      <a:pt x="26531" y="30644"/>
                      <a:pt x="26782" y="30665"/>
                    </a:cubicBezTo>
                    <a:cubicBezTo>
                      <a:pt x="26830" y="30667"/>
                      <a:pt x="26878" y="30669"/>
                      <a:pt x="26926" y="30669"/>
                    </a:cubicBezTo>
                    <a:cubicBezTo>
                      <a:pt x="27571" y="30669"/>
                      <a:pt x="28205" y="30399"/>
                      <a:pt x="28205" y="29639"/>
                    </a:cubicBezTo>
                    <a:cubicBezTo>
                      <a:pt x="28205" y="29346"/>
                      <a:pt x="28122" y="29033"/>
                      <a:pt x="28017" y="28781"/>
                    </a:cubicBezTo>
                    <a:cubicBezTo>
                      <a:pt x="27954" y="28677"/>
                      <a:pt x="27808" y="28300"/>
                      <a:pt x="27829" y="28258"/>
                    </a:cubicBezTo>
                    <a:cubicBezTo>
                      <a:pt x="28017" y="27965"/>
                      <a:pt x="28582" y="27819"/>
                      <a:pt x="28854" y="27610"/>
                    </a:cubicBezTo>
                    <a:cubicBezTo>
                      <a:pt x="29021" y="27463"/>
                      <a:pt x="29231" y="27296"/>
                      <a:pt x="29398" y="27108"/>
                    </a:cubicBezTo>
                    <a:cubicBezTo>
                      <a:pt x="29712" y="26773"/>
                      <a:pt x="30109" y="26166"/>
                      <a:pt x="29900" y="25664"/>
                    </a:cubicBezTo>
                    <a:cubicBezTo>
                      <a:pt x="29628" y="25057"/>
                      <a:pt x="29189" y="24890"/>
                      <a:pt x="28561" y="24848"/>
                    </a:cubicBezTo>
                    <a:cubicBezTo>
                      <a:pt x="28129" y="24848"/>
                      <a:pt x="27687" y="24866"/>
                      <a:pt x="27248" y="24866"/>
                    </a:cubicBezTo>
                    <a:cubicBezTo>
                      <a:pt x="27029" y="24866"/>
                      <a:pt x="26810" y="24862"/>
                      <a:pt x="26594" y="24848"/>
                    </a:cubicBezTo>
                    <a:cubicBezTo>
                      <a:pt x="26136" y="24837"/>
                      <a:pt x="25678" y="24814"/>
                      <a:pt x="25217" y="24814"/>
                    </a:cubicBezTo>
                    <a:cubicBezTo>
                      <a:pt x="24814" y="24814"/>
                      <a:pt x="24409" y="24831"/>
                      <a:pt x="24000" y="24890"/>
                    </a:cubicBezTo>
                    <a:cubicBezTo>
                      <a:pt x="23644" y="24931"/>
                      <a:pt x="23205" y="24973"/>
                      <a:pt x="22807" y="25120"/>
                    </a:cubicBezTo>
                    <a:cubicBezTo>
                      <a:pt x="22849" y="23927"/>
                      <a:pt x="22409" y="22839"/>
                      <a:pt x="21803" y="21814"/>
                    </a:cubicBezTo>
                    <a:cubicBezTo>
                      <a:pt x="21552" y="21374"/>
                      <a:pt x="21280" y="20956"/>
                      <a:pt x="21008" y="20538"/>
                    </a:cubicBezTo>
                    <a:lnTo>
                      <a:pt x="21008" y="20538"/>
                    </a:lnTo>
                    <a:cubicBezTo>
                      <a:pt x="21552" y="20935"/>
                      <a:pt x="22116" y="21312"/>
                      <a:pt x="22702" y="21626"/>
                    </a:cubicBezTo>
                    <a:cubicBezTo>
                      <a:pt x="23179" y="21902"/>
                      <a:pt x="23927" y="22315"/>
                      <a:pt x="24580" y="22315"/>
                    </a:cubicBezTo>
                    <a:cubicBezTo>
                      <a:pt x="24816" y="22315"/>
                      <a:pt x="25040" y="22261"/>
                      <a:pt x="25234" y="22128"/>
                    </a:cubicBezTo>
                    <a:cubicBezTo>
                      <a:pt x="25841" y="21730"/>
                      <a:pt x="25694" y="20935"/>
                      <a:pt x="25506" y="20349"/>
                    </a:cubicBezTo>
                    <a:cubicBezTo>
                      <a:pt x="25422" y="20119"/>
                      <a:pt x="25297" y="19826"/>
                      <a:pt x="25276" y="19575"/>
                    </a:cubicBezTo>
                    <a:lnTo>
                      <a:pt x="25297" y="19575"/>
                    </a:lnTo>
                    <a:cubicBezTo>
                      <a:pt x="25360" y="19575"/>
                      <a:pt x="25443" y="19533"/>
                      <a:pt x="25548" y="19533"/>
                    </a:cubicBezTo>
                    <a:lnTo>
                      <a:pt x="26134" y="19533"/>
                    </a:lnTo>
                    <a:cubicBezTo>
                      <a:pt x="26204" y="19537"/>
                      <a:pt x="26277" y="19539"/>
                      <a:pt x="26350" y="19539"/>
                    </a:cubicBezTo>
                    <a:cubicBezTo>
                      <a:pt x="27168" y="19539"/>
                      <a:pt x="28121" y="19304"/>
                      <a:pt x="28352" y="18382"/>
                    </a:cubicBezTo>
                    <a:cubicBezTo>
                      <a:pt x="28561" y="17525"/>
                      <a:pt x="27996" y="16750"/>
                      <a:pt x="27389" y="16227"/>
                    </a:cubicBezTo>
                    <a:cubicBezTo>
                      <a:pt x="27159" y="16018"/>
                      <a:pt x="26908" y="15851"/>
                      <a:pt x="26636" y="15746"/>
                    </a:cubicBezTo>
                    <a:cubicBezTo>
                      <a:pt x="28142" y="14993"/>
                      <a:pt x="29377" y="13758"/>
                      <a:pt x="30339" y="12294"/>
                    </a:cubicBezTo>
                    <a:cubicBezTo>
                      <a:pt x="30883" y="11457"/>
                      <a:pt x="31511" y="10201"/>
                      <a:pt x="30863" y="9260"/>
                    </a:cubicBezTo>
                    <a:cubicBezTo>
                      <a:pt x="30256" y="8339"/>
                      <a:pt x="29168" y="8067"/>
                      <a:pt x="28142" y="7983"/>
                    </a:cubicBezTo>
                    <a:cubicBezTo>
                      <a:pt x="27935" y="7966"/>
                      <a:pt x="27729" y="7957"/>
                      <a:pt x="27523" y="7957"/>
                    </a:cubicBezTo>
                    <a:cubicBezTo>
                      <a:pt x="25554" y="7957"/>
                      <a:pt x="23687" y="8752"/>
                      <a:pt x="22096" y="9908"/>
                    </a:cubicBezTo>
                    <a:cubicBezTo>
                      <a:pt x="22242" y="9594"/>
                      <a:pt x="22284" y="9260"/>
                      <a:pt x="22263" y="8946"/>
                    </a:cubicBezTo>
                    <a:cubicBezTo>
                      <a:pt x="22158" y="8088"/>
                      <a:pt x="21656" y="7460"/>
                      <a:pt x="20945" y="7063"/>
                    </a:cubicBezTo>
                    <a:cubicBezTo>
                      <a:pt x="21363" y="6393"/>
                      <a:pt x="21447" y="5556"/>
                      <a:pt x="20987" y="4824"/>
                    </a:cubicBezTo>
                    <a:cubicBezTo>
                      <a:pt x="20610" y="4259"/>
                      <a:pt x="20045" y="3903"/>
                      <a:pt x="19459" y="3903"/>
                    </a:cubicBezTo>
                    <a:cubicBezTo>
                      <a:pt x="19543" y="2439"/>
                      <a:pt x="19375" y="869"/>
                      <a:pt x="17953" y="158"/>
                    </a:cubicBezTo>
                    <a:cubicBezTo>
                      <a:pt x="17730" y="49"/>
                      <a:pt x="17523" y="1"/>
                      <a:pt x="173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38"/>
              <p:cNvSpPr/>
              <p:nvPr/>
            </p:nvSpPr>
            <p:spPr>
              <a:xfrm>
                <a:off x="7063980" y="1667910"/>
                <a:ext cx="67853" cy="75631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3802" extrusionOk="0">
                    <a:moveTo>
                      <a:pt x="1899" y="1"/>
                    </a:moveTo>
                    <a:cubicBezTo>
                      <a:pt x="1390" y="1"/>
                      <a:pt x="887" y="245"/>
                      <a:pt x="586" y="659"/>
                    </a:cubicBezTo>
                    <a:cubicBezTo>
                      <a:pt x="461" y="868"/>
                      <a:pt x="293" y="1056"/>
                      <a:pt x="189" y="1266"/>
                    </a:cubicBezTo>
                    <a:cubicBezTo>
                      <a:pt x="126" y="1454"/>
                      <a:pt x="126" y="1684"/>
                      <a:pt x="63" y="1872"/>
                    </a:cubicBezTo>
                    <a:cubicBezTo>
                      <a:pt x="0" y="2087"/>
                      <a:pt x="172" y="2233"/>
                      <a:pt x="356" y="2233"/>
                    </a:cubicBezTo>
                    <a:cubicBezTo>
                      <a:pt x="477" y="2233"/>
                      <a:pt x="603" y="2169"/>
                      <a:pt x="670" y="2019"/>
                    </a:cubicBezTo>
                    <a:cubicBezTo>
                      <a:pt x="816" y="1726"/>
                      <a:pt x="921" y="1517"/>
                      <a:pt x="1214" y="1328"/>
                    </a:cubicBezTo>
                    <a:cubicBezTo>
                      <a:pt x="1324" y="1266"/>
                      <a:pt x="1565" y="1096"/>
                      <a:pt x="1757" y="1096"/>
                    </a:cubicBezTo>
                    <a:cubicBezTo>
                      <a:pt x="1820" y="1096"/>
                      <a:pt x="1879" y="1114"/>
                      <a:pt x="1925" y="1161"/>
                    </a:cubicBezTo>
                    <a:cubicBezTo>
                      <a:pt x="2365" y="1600"/>
                      <a:pt x="1946" y="2312"/>
                      <a:pt x="1737" y="2751"/>
                    </a:cubicBezTo>
                    <a:cubicBezTo>
                      <a:pt x="1549" y="3107"/>
                      <a:pt x="1528" y="3756"/>
                      <a:pt x="2051" y="3797"/>
                    </a:cubicBezTo>
                    <a:cubicBezTo>
                      <a:pt x="2071" y="3800"/>
                      <a:pt x="2091" y="3801"/>
                      <a:pt x="2111" y="3801"/>
                    </a:cubicBezTo>
                    <a:cubicBezTo>
                      <a:pt x="2598" y="3801"/>
                      <a:pt x="2894" y="3072"/>
                      <a:pt x="3055" y="2709"/>
                    </a:cubicBezTo>
                    <a:cubicBezTo>
                      <a:pt x="3411" y="1831"/>
                      <a:pt x="3327" y="136"/>
                      <a:pt x="2072" y="10"/>
                    </a:cubicBezTo>
                    <a:cubicBezTo>
                      <a:pt x="2014" y="4"/>
                      <a:pt x="1957" y="1"/>
                      <a:pt x="18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4" name="Google Shape;414;p38"/>
            <p:cNvSpPr/>
            <p:nvPr/>
          </p:nvSpPr>
          <p:spPr>
            <a:xfrm flipH="1">
              <a:off x="6876425" y="1268933"/>
              <a:ext cx="119223" cy="209809"/>
            </a:xfrm>
            <a:custGeom>
              <a:avLst/>
              <a:gdLst/>
              <a:ahLst/>
              <a:cxnLst/>
              <a:rect l="l" t="t" r="r" b="b"/>
              <a:pathLst>
                <a:path w="7931" h="13957" extrusionOk="0">
                  <a:moveTo>
                    <a:pt x="7868" y="4185"/>
                  </a:moveTo>
                  <a:cubicBezTo>
                    <a:pt x="7826" y="3913"/>
                    <a:pt x="7742" y="3662"/>
                    <a:pt x="7721" y="3390"/>
                  </a:cubicBezTo>
                  <a:cubicBezTo>
                    <a:pt x="7575" y="2700"/>
                    <a:pt x="7219" y="2323"/>
                    <a:pt x="6487" y="2281"/>
                  </a:cubicBezTo>
                  <a:cubicBezTo>
                    <a:pt x="6047" y="2239"/>
                    <a:pt x="5587" y="2302"/>
                    <a:pt x="5169" y="2281"/>
                  </a:cubicBezTo>
                  <a:cubicBezTo>
                    <a:pt x="3746" y="2114"/>
                    <a:pt x="3034" y="1821"/>
                    <a:pt x="2930" y="607"/>
                  </a:cubicBezTo>
                  <a:cubicBezTo>
                    <a:pt x="2930" y="566"/>
                    <a:pt x="2909" y="524"/>
                    <a:pt x="2909" y="503"/>
                  </a:cubicBezTo>
                  <a:cubicBezTo>
                    <a:pt x="2742" y="22"/>
                    <a:pt x="2511" y="1"/>
                    <a:pt x="1967" y="335"/>
                  </a:cubicBezTo>
                  <a:cubicBezTo>
                    <a:pt x="2072" y="942"/>
                    <a:pt x="1905" y="1591"/>
                    <a:pt x="2218" y="2198"/>
                  </a:cubicBezTo>
                  <a:cubicBezTo>
                    <a:pt x="2281" y="2302"/>
                    <a:pt x="2281" y="2449"/>
                    <a:pt x="2281" y="2595"/>
                  </a:cubicBezTo>
                  <a:cubicBezTo>
                    <a:pt x="2218" y="3139"/>
                    <a:pt x="2407" y="3662"/>
                    <a:pt x="2532" y="4185"/>
                  </a:cubicBezTo>
                  <a:cubicBezTo>
                    <a:pt x="2658" y="4708"/>
                    <a:pt x="2804" y="5231"/>
                    <a:pt x="2825" y="5776"/>
                  </a:cubicBezTo>
                  <a:cubicBezTo>
                    <a:pt x="2846" y="6466"/>
                    <a:pt x="3014" y="7115"/>
                    <a:pt x="3223" y="7763"/>
                  </a:cubicBezTo>
                  <a:cubicBezTo>
                    <a:pt x="3265" y="7952"/>
                    <a:pt x="3453" y="8098"/>
                    <a:pt x="3265" y="8391"/>
                  </a:cubicBezTo>
                  <a:cubicBezTo>
                    <a:pt x="2616" y="8265"/>
                    <a:pt x="2030" y="8475"/>
                    <a:pt x="1695" y="9123"/>
                  </a:cubicBezTo>
                  <a:cubicBezTo>
                    <a:pt x="1674" y="9144"/>
                    <a:pt x="1654" y="9186"/>
                    <a:pt x="1612" y="9186"/>
                  </a:cubicBezTo>
                  <a:cubicBezTo>
                    <a:pt x="1089" y="9416"/>
                    <a:pt x="858" y="9939"/>
                    <a:pt x="565" y="10379"/>
                  </a:cubicBezTo>
                  <a:cubicBezTo>
                    <a:pt x="126" y="11111"/>
                    <a:pt x="1" y="11948"/>
                    <a:pt x="42" y="12806"/>
                  </a:cubicBezTo>
                  <a:cubicBezTo>
                    <a:pt x="84" y="13099"/>
                    <a:pt x="210" y="13308"/>
                    <a:pt x="461" y="13475"/>
                  </a:cubicBezTo>
                  <a:cubicBezTo>
                    <a:pt x="1256" y="13957"/>
                    <a:pt x="1779" y="13957"/>
                    <a:pt x="2511" y="13413"/>
                  </a:cubicBezTo>
                  <a:cubicBezTo>
                    <a:pt x="3265" y="12848"/>
                    <a:pt x="4102" y="12262"/>
                    <a:pt x="4395" y="11278"/>
                  </a:cubicBezTo>
                  <a:cubicBezTo>
                    <a:pt x="4395" y="11237"/>
                    <a:pt x="4436" y="11216"/>
                    <a:pt x="4436" y="11195"/>
                  </a:cubicBezTo>
                  <a:cubicBezTo>
                    <a:pt x="4499" y="10923"/>
                    <a:pt x="4625" y="10672"/>
                    <a:pt x="4583" y="10400"/>
                  </a:cubicBezTo>
                  <a:cubicBezTo>
                    <a:pt x="4520" y="9981"/>
                    <a:pt x="4520" y="9625"/>
                    <a:pt x="4750" y="9249"/>
                  </a:cubicBezTo>
                  <a:cubicBezTo>
                    <a:pt x="4939" y="8998"/>
                    <a:pt x="4897" y="8663"/>
                    <a:pt x="4792" y="8370"/>
                  </a:cubicBezTo>
                  <a:cubicBezTo>
                    <a:pt x="4687" y="8098"/>
                    <a:pt x="4520" y="7889"/>
                    <a:pt x="4436" y="7638"/>
                  </a:cubicBezTo>
                  <a:cubicBezTo>
                    <a:pt x="4290" y="7115"/>
                    <a:pt x="4060" y="6612"/>
                    <a:pt x="4018" y="6089"/>
                  </a:cubicBezTo>
                  <a:cubicBezTo>
                    <a:pt x="3976" y="5273"/>
                    <a:pt x="3788" y="4499"/>
                    <a:pt x="3558" y="3704"/>
                  </a:cubicBezTo>
                  <a:cubicBezTo>
                    <a:pt x="3537" y="3599"/>
                    <a:pt x="3495" y="3474"/>
                    <a:pt x="3474" y="3327"/>
                  </a:cubicBezTo>
                  <a:cubicBezTo>
                    <a:pt x="3997" y="3369"/>
                    <a:pt x="4436" y="3453"/>
                    <a:pt x="4897" y="3495"/>
                  </a:cubicBezTo>
                  <a:cubicBezTo>
                    <a:pt x="5378" y="3558"/>
                    <a:pt x="5901" y="3432"/>
                    <a:pt x="6382" y="3641"/>
                  </a:cubicBezTo>
                  <a:cubicBezTo>
                    <a:pt x="6403" y="3788"/>
                    <a:pt x="6424" y="3913"/>
                    <a:pt x="6424" y="4060"/>
                  </a:cubicBezTo>
                  <a:cubicBezTo>
                    <a:pt x="6466" y="4478"/>
                    <a:pt x="6717" y="4729"/>
                    <a:pt x="7031" y="4939"/>
                  </a:cubicBezTo>
                  <a:cubicBezTo>
                    <a:pt x="7366" y="5148"/>
                    <a:pt x="7826" y="4918"/>
                    <a:pt x="7847" y="4520"/>
                  </a:cubicBezTo>
                  <a:cubicBezTo>
                    <a:pt x="7931" y="4374"/>
                    <a:pt x="7889" y="4269"/>
                    <a:pt x="7868" y="4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38"/>
          <p:cNvGrpSpPr/>
          <p:nvPr/>
        </p:nvGrpSpPr>
        <p:grpSpPr>
          <a:xfrm>
            <a:off x="101791" y="-22003"/>
            <a:ext cx="988333" cy="1056000"/>
            <a:chOff x="-3118700" y="2365900"/>
            <a:chExt cx="741250" cy="792000"/>
          </a:xfrm>
        </p:grpSpPr>
        <p:sp>
          <p:nvSpPr>
            <p:cNvPr id="416" name="Google Shape;416;p38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6" name="Google Shape;426;p38"/>
          <p:cNvGrpSpPr/>
          <p:nvPr/>
        </p:nvGrpSpPr>
        <p:grpSpPr>
          <a:xfrm>
            <a:off x="5549586" y="6468507"/>
            <a:ext cx="858600" cy="260900"/>
            <a:chOff x="806663" y="3241275"/>
            <a:chExt cx="643950" cy="195675"/>
          </a:xfrm>
        </p:grpSpPr>
        <p:sp>
          <p:nvSpPr>
            <p:cNvPr id="427" name="Google Shape;427;p38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361;p37"/>
          <p:cNvGrpSpPr/>
          <p:nvPr/>
        </p:nvGrpSpPr>
        <p:grpSpPr>
          <a:xfrm>
            <a:off x="11344719" y="5979843"/>
            <a:ext cx="1074400" cy="849714"/>
            <a:chOff x="-2314175" y="910675"/>
            <a:chExt cx="2012875" cy="1733025"/>
          </a:xfrm>
        </p:grpSpPr>
        <p:sp>
          <p:nvSpPr>
            <p:cNvPr id="45" name="Google Shape;362;p37"/>
            <p:cNvSpPr/>
            <p:nvPr/>
          </p:nvSpPr>
          <p:spPr>
            <a:xfrm>
              <a:off x="-2265025" y="2299475"/>
              <a:ext cx="747525" cy="219200"/>
            </a:xfrm>
            <a:custGeom>
              <a:avLst/>
              <a:gdLst/>
              <a:ahLst/>
              <a:cxnLst/>
              <a:rect l="l" t="t" r="r" b="b"/>
              <a:pathLst>
                <a:path w="29901" h="8768" extrusionOk="0">
                  <a:moveTo>
                    <a:pt x="2700" y="7847"/>
                  </a:moveTo>
                  <a:cubicBezTo>
                    <a:pt x="3098" y="7763"/>
                    <a:pt x="3453" y="7638"/>
                    <a:pt x="3830" y="7533"/>
                  </a:cubicBezTo>
                  <a:cubicBezTo>
                    <a:pt x="4834" y="7219"/>
                    <a:pt x="5839" y="6926"/>
                    <a:pt x="6885" y="6780"/>
                  </a:cubicBezTo>
                  <a:cubicBezTo>
                    <a:pt x="7533" y="6675"/>
                    <a:pt x="8182" y="6529"/>
                    <a:pt x="8852" y="6466"/>
                  </a:cubicBezTo>
                  <a:cubicBezTo>
                    <a:pt x="9898" y="6298"/>
                    <a:pt x="10944" y="6173"/>
                    <a:pt x="11990" y="6173"/>
                  </a:cubicBezTo>
                  <a:cubicBezTo>
                    <a:pt x="13831" y="6194"/>
                    <a:pt x="15715" y="6194"/>
                    <a:pt x="17577" y="6173"/>
                  </a:cubicBezTo>
                  <a:cubicBezTo>
                    <a:pt x="18560" y="6173"/>
                    <a:pt x="19564" y="6215"/>
                    <a:pt x="20527" y="6403"/>
                  </a:cubicBezTo>
                  <a:cubicBezTo>
                    <a:pt x="20757" y="6466"/>
                    <a:pt x="21008" y="6508"/>
                    <a:pt x="21238" y="6529"/>
                  </a:cubicBezTo>
                  <a:cubicBezTo>
                    <a:pt x="24021" y="6989"/>
                    <a:pt x="26762" y="7449"/>
                    <a:pt x="29440" y="8307"/>
                  </a:cubicBezTo>
                  <a:cubicBezTo>
                    <a:pt x="29587" y="8370"/>
                    <a:pt x="29733" y="8349"/>
                    <a:pt x="29901" y="8349"/>
                  </a:cubicBezTo>
                  <a:cubicBezTo>
                    <a:pt x="29399" y="7052"/>
                    <a:pt x="29064" y="5775"/>
                    <a:pt x="27767" y="5064"/>
                  </a:cubicBezTo>
                  <a:cubicBezTo>
                    <a:pt x="27495" y="5357"/>
                    <a:pt x="27118" y="5462"/>
                    <a:pt x="26679" y="5462"/>
                  </a:cubicBezTo>
                  <a:cubicBezTo>
                    <a:pt x="26386" y="5148"/>
                    <a:pt x="26155" y="4813"/>
                    <a:pt x="25842" y="4583"/>
                  </a:cubicBezTo>
                  <a:cubicBezTo>
                    <a:pt x="25465" y="4269"/>
                    <a:pt x="25088" y="3997"/>
                    <a:pt x="24837" y="3578"/>
                  </a:cubicBezTo>
                  <a:cubicBezTo>
                    <a:pt x="24712" y="3348"/>
                    <a:pt x="24461" y="3244"/>
                    <a:pt x="24189" y="3139"/>
                  </a:cubicBezTo>
                  <a:cubicBezTo>
                    <a:pt x="23833" y="3013"/>
                    <a:pt x="23477" y="2846"/>
                    <a:pt x="23205" y="2532"/>
                  </a:cubicBezTo>
                  <a:cubicBezTo>
                    <a:pt x="23017" y="2344"/>
                    <a:pt x="22745" y="2239"/>
                    <a:pt x="22515" y="2093"/>
                  </a:cubicBezTo>
                  <a:cubicBezTo>
                    <a:pt x="22305" y="1967"/>
                    <a:pt x="22075" y="1884"/>
                    <a:pt x="21887" y="1716"/>
                  </a:cubicBezTo>
                  <a:cubicBezTo>
                    <a:pt x="21531" y="1360"/>
                    <a:pt x="21113" y="1235"/>
                    <a:pt x="20611" y="1088"/>
                  </a:cubicBezTo>
                  <a:cubicBezTo>
                    <a:pt x="19481" y="816"/>
                    <a:pt x="18309" y="565"/>
                    <a:pt x="17242" y="105"/>
                  </a:cubicBezTo>
                  <a:cubicBezTo>
                    <a:pt x="17012" y="0"/>
                    <a:pt x="16719" y="0"/>
                    <a:pt x="16447" y="0"/>
                  </a:cubicBezTo>
                  <a:lnTo>
                    <a:pt x="11300" y="0"/>
                  </a:lnTo>
                  <a:cubicBezTo>
                    <a:pt x="11049" y="0"/>
                    <a:pt x="10756" y="21"/>
                    <a:pt x="10484" y="42"/>
                  </a:cubicBezTo>
                  <a:cubicBezTo>
                    <a:pt x="9479" y="210"/>
                    <a:pt x="8475" y="419"/>
                    <a:pt x="7450" y="565"/>
                  </a:cubicBezTo>
                  <a:cubicBezTo>
                    <a:pt x="6048" y="754"/>
                    <a:pt x="4751" y="1360"/>
                    <a:pt x="3432" y="1884"/>
                  </a:cubicBezTo>
                  <a:cubicBezTo>
                    <a:pt x="3265" y="2595"/>
                    <a:pt x="3014" y="3223"/>
                    <a:pt x="2575" y="3767"/>
                  </a:cubicBezTo>
                  <a:cubicBezTo>
                    <a:pt x="1884" y="4604"/>
                    <a:pt x="1424" y="5587"/>
                    <a:pt x="838" y="6508"/>
                  </a:cubicBezTo>
                  <a:cubicBezTo>
                    <a:pt x="419" y="7198"/>
                    <a:pt x="231" y="7930"/>
                    <a:pt x="1" y="8767"/>
                  </a:cubicBezTo>
                  <a:cubicBezTo>
                    <a:pt x="273" y="8684"/>
                    <a:pt x="503" y="8684"/>
                    <a:pt x="650" y="8579"/>
                  </a:cubicBezTo>
                  <a:cubicBezTo>
                    <a:pt x="1319" y="8161"/>
                    <a:pt x="1989" y="7993"/>
                    <a:pt x="2700" y="78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3;p37"/>
            <p:cNvSpPr/>
            <p:nvPr/>
          </p:nvSpPr>
          <p:spPr>
            <a:xfrm>
              <a:off x="-1461025" y="2493025"/>
              <a:ext cx="621975" cy="109875"/>
            </a:xfrm>
            <a:custGeom>
              <a:avLst/>
              <a:gdLst/>
              <a:ahLst/>
              <a:cxnLst/>
              <a:rect l="l" t="t" r="r" b="b"/>
              <a:pathLst>
                <a:path w="24879" h="4395" extrusionOk="0">
                  <a:moveTo>
                    <a:pt x="24000" y="1779"/>
                  </a:moveTo>
                  <a:cubicBezTo>
                    <a:pt x="22765" y="1402"/>
                    <a:pt x="21636" y="879"/>
                    <a:pt x="20401" y="753"/>
                  </a:cubicBezTo>
                  <a:cubicBezTo>
                    <a:pt x="19439" y="649"/>
                    <a:pt x="18497" y="523"/>
                    <a:pt x="17555" y="356"/>
                  </a:cubicBezTo>
                  <a:cubicBezTo>
                    <a:pt x="16363" y="188"/>
                    <a:pt x="15170" y="84"/>
                    <a:pt x="13977" y="105"/>
                  </a:cubicBezTo>
                  <a:cubicBezTo>
                    <a:pt x="12910" y="126"/>
                    <a:pt x="11822" y="105"/>
                    <a:pt x="10734" y="105"/>
                  </a:cubicBezTo>
                  <a:cubicBezTo>
                    <a:pt x="9249" y="0"/>
                    <a:pt x="7826" y="42"/>
                    <a:pt x="6319" y="209"/>
                  </a:cubicBezTo>
                  <a:cubicBezTo>
                    <a:pt x="5629" y="293"/>
                    <a:pt x="4980" y="419"/>
                    <a:pt x="4353" y="649"/>
                  </a:cubicBezTo>
                  <a:cubicBezTo>
                    <a:pt x="3662" y="921"/>
                    <a:pt x="3369" y="1088"/>
                    <a:pt x="3034" y="1758"/>
                  </a:cubicBezTo>
                  <a:cubicBezTo>
                    <a:pt x="2993" y="1821"/>
                    <a:pt x="3097" y="1967"/>
                    <a:pt x="3181" y="1883"/>
                  </a:cubicBezTo>
                  <a:cubicBezTo>
                    <a:pt x="4332" y="1151"/>
                    <a:pt x="6026" y="1339"/>
                    <a:pt x="7366" y="1256"/>
                  </a:cubicBezTo>
                  <a:cubicBezTo>
                    <a:pt x="8726" y="1172"/>
                    <a:pt x="10086" y="1297"/>
                    <a:pt x="11446" y="1402"/>
                  </a:cubicBezTo>
                  <a:cubicBezTo>
                    <a:pt x="12387" y="1486"/>
                    <a:pt x="13266" y="1695"/>
                    <a:pt x="14187" y="1883"/>
                  </a:cubicBezTo>
                  <a:cubicBezTo>
                    <a:pt x="13057" y="1800"/>
                    <a:pt x="11927" y="1695"/>
                    <a:pt x="10818" y="1611"/>
                  </a:cubicBezTo>
                  <a:cubicBezTo>
                    <a:pt x="9186" y="1507"/>
                    <a:pt x="7575" y="1381"/>
                    <a:pt x="5943" y="1695"/>
                  </a:cubicBezTo>
                  <a:cubicBezTo>
                    <a:pt x="5692" y="1758"/>
                    <a:pt x="5399" y="1758"/>
                    <a:pt x="5127" y="1758"/>
                  </a:cubicBezTo>
                  <a:cubicBezTo>
                    <a:pt x="3537" y="1674"/>
                    <a:pt x="2051" y="2134"/>
                    <a:pt x="524" y="2511"/>
                  </a:cubicBezTo>
                  <a:cubicBezTo>
                    <a:pt x="377" y="2532"/>
                    <a:pt x="252" y="2657"/>
                    <a:pt x="0" y="2804"/>
                  </a:cubicBezTo>
                  <a:cubicBezTo>
                    <a:pt x="210" y="2909"/>
                    <a:pt x="314" y="2971"/>
                    <a:pt x="419" y="2971"/>
                  </a:cubicBezTo>
                  <a:cubicBezTo>
                    <a:pt x="670" y="2950"/>
                    <a:pt x="900" y="2929"/>
                    <a:pt x="1130" y="2825"/>
                  </a:cubicBezTo>
                  <a:cubicBezTo>
                    <a:pt x="1528" y="2657"/>
                    <a:pt x="1946" y="2616"/>
                    <a:pt x="2365" y="2616"/>
                  </a:cubicBezTo>
                  <a:cubicBezTo>
                    <a:pt x="5796" y="2595"/>
                    <a:pt x="9228" y="2532"/>
                    <a:pt x="12680" y="2511"/>
                  </a:cubicBezTo>
                  <a:cubicBezTo>
                    <a:pt x="13350" y="2511"/>
                    <a:pt x="14061" y="2532"/>
                    <a:pt x="14731" y="2637"/>
                  </a:cubicBezTo>
                  <a:cubicBezTo>
                    <a:pt x="15589" y="2762"/>
                    <a:pt x="16467" y="2825"/>
                    <a:pt x="17346" y="2804"/>
                  </a:cubicBezTo>
                  <a:cubicBezTo>
                    <a:pt x="17576" y="2804"/>
                    <a:pt x="17848" y="2804"/>
                    <a:pt x="18079" y="2825"/>
                  </a:cubicBezTo>
                  <a:cubicBezTo>
                    <a:pt x="20150" y="3181"/>
                    <a:pt x="22242" y="3536"/>
                    <a:pt x="24230" y="4206"/>
                  </a:cubicBezTo>
                  <a:cubicBezTo>
                    <a:pt x="24418" y="4269"/>
                    <a:pt x="24628" y="4310"/>
                    <a:pt x="24879" y="4394"/>
                  </a:cubicBezTo>
                  <a:cubicBezTo>
                    <a:pt x="24669" y="3432"/>
                    <a:pt x="24125" y="2657"/>
                    <a:pt x="24000" y="1779"/>
                  </a:cubicBezTo>
                  <a:close/>
                  <a:moveTo>
                    <a:pt x="23100" y="3369"/>
                  </a:moveTo>
                  <a:cubicBezTo>
                    <a:pt x="23037" y="3453"/>
                    <a:pt x="22828" y="3536"/>
                    <a:pt x="22724" y="3494"/>
                  </a:cubicBezTo>
                  <a:cubicBezTo>
                    <a:pt x="22200" y="3369"/>
                    <a:pt x="21698" y="3181"/>
                    <a:pt x="21175" y="3055"/>
                  </a:cubicBezTo>
                  <a:cubicBezTo>
                    <a:pt x="20464" y="2867"/>
                    <a:pt x="19752" y="2699"/>
                    <a:pt x="19020" y="2553"/>
                  </a:cubicBezTo>
                  <a:cubicBezTo>
                    <a:pt x="19229" y="2532"/>
                    <a:pt x="19439" y="2511"/>
                    <a:pt x="19627" y="2406"/>
                  </a:cubicBezTo>
                  <a:cubicBezTo>
                    <a:pt x="19836" y="2302"/>
                    <a:pt x="19878" y="2009"/>
                    <a:pt x="19773" y="1821"/>
                  </a:cubicBezTo>
                  <a:cubicBezTo>
                    <a:pt x="20694" y="2030"/>
                    <a:pt x="21615" y="2302"/>
                    <a:pt x="22535" y="2595"/>
                  </a:cubicBezTo>
                  <a:cubicBezTo>
                    <a:pt x="22724" y="2637"/>
                    <a:pt x="22891" y="2762"/>
                    <a:pt x="23058" y="2909"/>
                  </a:cubicBezTo>
                  <a:cubicBezTo>
                    <a:pt x="23184" y="3013"/>
                    <a:pt x="23247" y="3243"/>
                    <a:pt x="23100" y="33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4;p37"/>
            <p:cNvSpPr/>
            <p:nvPr/>
          </p:nvSpPr>
          <p:spPr>
            <a:xfrm>
              <a:off x="-2009750" y="2479425"/>
              <a:ext cx="9450" cy="1075"/>
            </a:xfrm>
            <a:custGeom>
              <a:avLst/>
              <a:gdLst/>
              <a:ahLst/>
              <a:cxnLst/>
              <a:rect l="l" t="t" r="r" b="b"/>
              <a:pathLst>
                <a:path w="378" h="43" extrusionOk="0">
                  <a:moveTo>
                    <a:pt x="1" y="42"/>
                  </a:moveTo>
                  <a:lnTo>
                    <a:pt x="377" y="42"/>
                  </a:lnTo>
                  <a:lnTo>
                    <a:pt x="37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6E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5;p37"/>
            <p:cNvSpPr/>
            <p:nvPr/>
          </p:nvSpPr>
          <p:spPr>
            <a:xfrm>
              <a:off x="-2285950" y="2359100"/>
              <a:ext cx="1445325" cy="228100"/>
            </a:xfrm>
            <a:custGeom>
              <a:avLst/>
              <a:gdLst/>
              <a:ahLst/>
              <a:cxnLst/>
              <a:rect l="l" t="t" r="r" b="b"/>
              <a:pathLst>
                <a:path w="57813" h="9124" extrusionOk="0">
                  <a:moveTo>
                    <a:pt x="32746" y="7261"/>
                  </a:moveTo>
                  <a:lnTo>
                    <a:pt x="32956" y="7261"/>
                  </a:lnTo>
                  <a:cubicBezTo>
                    <a:pt x="33793" y="7031"/>
                    <a:pt x="34630" y="6759"/>
                    <a:pt x="35404" y="6341"/>
                  </a:cubicBezTo>
                  <a:cubicBezTo>
                    <a:pt x="35759" y="6173"/>
                    <a:pt x="36115" y="6027"/>
                    <a:pt x="36492" y="5901"/>
                  </a:cubicBezTo>
                  <a:cubicBezTo>
                    <a:pt x="38187" y="5294"/>
                    <a:pt x="39965" y="4960"/>
                    <a:pt x="41764" y="4750"/>
                  </a:cubicBezTo>
                  <a:cubicBezTo>
                    <a:pt x="42706" y="4646"/>
                    <a:pt x="43710" y="4625"/>
                    <a:pt x="44652" y="4646"/>
                  </a:cubicBezTo>
                  <a:cubicBezTo>
                    <a:pt x="46263" y="4646"/>
                    <a:pt x="47895" y="4541"/>
                    <a:pt x="49506" y="4750"/>
                  </a:cubicBezTo>
                  <a:cubicBezTo>
                    <a:pt x="50092" y="4834"/>
                    <a:pt x="50636" y="4876"/>
                    <a:pt x="51222" y="4960"/>
                  </a:cubicBezTo>
                  <a:cubicBezTo>
                    <a:pt x="53168" y="5169"/>
                    <a:pt x="55093" y="5504"/>
                    <a:pt x="56913" y="6236"/>
                  </a:cubicBezTo>
                  <a:cubicBezTo>
                    <a:pt x="57185" y="6341"/>
                    <a:pt x="57457" y="6424"/>
                    <a:pt x="57813" y="6529"/>
                  </a:cubicBezTo>
                  <a:cubicBezTo>
                    <a:pt x="57813" y="6382"/>
                    <a:pt x="57813" y="6278"/>
                    <a:pt x="57771" y="6215"/>
                  </a:cubicBezTo>
                  <a:cubicBezTo>
                    <a:pt x="57520" y="5776"/>
                    <a:pt x="57248" y="5336"/>
                    <a:pt x="56976" y="4918"/>
                  </a:cubicBezTo>
                  <a:cubicBezTo>
                    <a:pt x="56474" y="4144"/>
                    <a:pt x="55930" y="3453"/>
                    <a:pt x="55449" y="2658"/>
                  </a:cubicBezTo>
                  <a:cubicBezTo>
                    <a:pt x="55239" y="2323"/>
                    <a:pt x="55009" y="2114"/>
                    <a:pt x="54674" y="1988"/>
                  </a:cubicBezTo>
                  <a:cubicBezTo>
                    <a:pt x="53733" y="1612"/>
                    <a:pt x="52770" y="1193"/>
                    <a:pt x="51808" y="859"/>
                  </a:cubicBezTo>
                  <a:cubicBezTo>
                    <a:pt x="50552" y="419"/>
                    <a:pt x="49255" y="147"/>
                    <a:pt x="47916" y="126"/>
                  </a:cubicBezTo>
                  <a:cubicBezTo>
                    <a:pt x="45928" y="105"/>
                    <a:pt x="43941" y="1"/>
                    <a:pt x="41953" y="273"/>
                  </a:cubicBezTo>
                  <a:cubicBezTo>
                    <a:pt x="40572" y="482"/>
                    <a:pt x="39128" y="566"/>
                    <a:pt x="37768" y="1005"/>
                  </a:cubicBezTo>
                  <a:cubicBezTo>
                    <a:pt x="37412" y="1152"/>
                    <a:pt x="37015" y="1214"/>
                    <a:pt x="36617" y="1277"/>
                  </a:cubicBezTo>
                  <a:cubicBezTo>
                    <a:pt x="35885" y="1361"/>
                    <a:pt x="35215" y="1591"/>
                    <a:pt x="34546" y="1884"/>
                  </a:cubicBezTo>
                  <a:cubicBezTo>
                    <a:pt x="34190" y="2030"/>
                    <a:pt x="33814" y="2198"/>
                    <a:pt x="33458" y="2302"/>
                  </a:cubicBezTo>
                  <a:cubicBezTo>
                    <a:pt x="32809" y="2470"/>
                    <a:pt x="32286" y="2888"/>
                    <a:pt x="31721" y="3244"/>
                  </a:cubicBezTo>
                  <a:cubicBezTo>
                    <a:pt x="31365" y="3474"/>
                    <a:pt x="31198" y="3809"/>
                    <a:pt x="31261" y="4227"/>
                  </a:cubicBezTo>
                  <a:cubicBezTo>
                    <a:pt x="31303" y="4604"/>
                    <a:pt x="31386" y="4939"/>
                    <a:pt x="31512" y="5273"/>
                  </a:cubicBezTo>
                  <a:cubicBezTo>
                    <a:pt x="31700" y="5713"/>
                    <a:pt x="31909" y="6173"/>
                    <a:pt x="32119" y="6592"/>
                  </a:cubicBezTo>
                  <a:cubicBezTo>
                    <a:pt x="32223" y="6759"/>
                    <a:pt x="32349" y="6947"/>
                    <a:pt x="32453" y="7136"/>
                  </a:cubicBezTo>
                  <a:cubicBezTo>
                    <a:pt x="31679" y="6634"/>
                    <a:pt x="30759" y="6445"/>
                    <a:pt x="29838" y="6278"/>
                  </a:cubicBezTo>
                  <a:cubicBezTo>
                    <a:pt x="28562" y="5985"/>
                    <a:pt x="27264" y="5797"/>
                    <a:pt x="25946" y="5671"/>
                  </a:cubicBezTo>
                  <a:cubicBezTo>
                    <a:pt x="24879" y="5566"/>
                    <a:pt x="23770" y="5483"/>
                    <a:pt x="22682" y="5462"/>
                  </a:cubicBezTo>
                  <a:cubicBezTo>
                    <a:pt x="20883" y="5273"/>
                    <a:pt x="19041" y="5169"/>
                    <a:pt x="17242" y="5085"/>
                  </a:cubicBezTo>
                  <a:cubicBezTo>
                    <a:pt x="15882" y="5043"/>
                    <a:pt x="14543" y="5064"/>
                    <a:pt x="13183" y="5064"/>
                  </a:cubicBezTo>
                  <a:cubicBezTo>
                    <a:pt x="11781" y="5043"/>
                    <a:pt x="10316" y="4918"/>
                    <a:pt x="8914" y="5085"/>
                  </a:cubicBezTo>
                  <a:cubicBezTo>
                    <a:pt x="7910" y="5232"/>
                    <a:pt x="6885" y="5399"/>
                    <a:pt x="5860" y="5608"/>
                  </a:cubicBezTo>
                  <a:cubicBezTo>
                    <a:pt x="5316" y="5692"/>
                    <a:pt x="4730" y="5776"/>
                    <a:pt x="4186" y="5901"/>
                  </a:cubicBezTo>
                  <a:cubicBezTo>
                    <a:pt x="3349" y="6090"/>
                    <a:pt x="2575" y="6403"/>
                    <a:pt x="1779" y="6717"/>
                  </a:cubicBezTo>
                  <a:cubicBezTo>
                    <a:pt x="1256" y="6926"/>
                    <a:pt x="524" y="7157"/>
                    <a:pt x="189" y="7659"/>
                  </a:cubicBezTo>
                  <a:cubicBezTo>
                    <a:pt x="1" y="7910"/>
                    <a:pt x="294" y="8224"/>
                    <a:pt x="587" y="8161"/>
                  </a:cubicBezTo>
                  <a:cubicBezTo>
                    <a:pt x="943" y="8077"/>
                    <a:pt x="1319" y="7952"/>
                    <a:pt x="1654" y="7847"/>
                  </a:cubicBezTo>
                  <a:cubicBezTo>
                    <a:pt x="2198" y="7868"/>
                    <a:pt x="2721" y="7742"/>
                    <a:pt x="3265" y="7575"/>
                  </a:cubicBezTo>
                  <a:cubicBezTo>
                    <a:pt x="2700" y="7805"/>
                    <a:pt x="2114" y="8056"/>
                    <a:pt x="1528" y="8224"/>
                  </a:cubicBezTo>
                  <a:cubicBezTo>
                    <a:pt x="1466" y="8224"/>
                    <a:pt x="1424" y="8224"/>
                    <a:pt x="1361" y="8266"/>
                  </a:cubicBezTo>
                  <a:cubicBezTo>
                    <a:pt x="1277" y="8286"/>
                    <a:pt x="1215" y="8307"/>
                    <a:pt x="1152" y="8328"/>
                  </a:cubicBezTo>
                  <a:cubicBezTo>
                    <a:pt x="754" y="8496"/>
                    <a:pt x="817" y="9061"/>
                    <a:pt x="1256" y="9061"/>
                  </a:cubicBezTo>
                  <a:cubicBezTo>
                    <a:pt x="2407" y="9123"/>
                    <a:pt x="3621" y="8496"/>
                    <a:pt x="4709" y="8161"/>
                  </a:cubicBezTo>
                  <a:cubicBezTo>
                    <a:pt x="5985" y="7763"/>
                    <a:pt x="7324" y="7554"/>
                    <a:pt x="8642" y="7345"/>
                  </a:cubicBezTo>
                  <a:cubicBezTo>
                    <a:pt x="10023" y="7136"/>
                    <a:pt x="11404" y="6843"/>
                    <a:pt x="12827" y="6696"/>
                  </a:cubicBezTo>
                  <a:cubicBezTo>
                    <a:pt x="14187" y="6529"/>
                    <a:pt x="15568" y="6613"/>
                    <a:pt x="16949" y="6613"/>
                  </a:cubicBezTo>
                  <a:cubicBezTo>
                    <a:pt x="18393" y="6613"/>
                    <a:pt x="19837" y="6613"/>
                    <a:pt x="21259" y="6634"/>
                  </a:cubicBezTo>
                  <a:cubicBezTo>
                    <a:pt x="22410" y="6738"/>
                    <a:pt x="23540" y="6843"/>
                    <a:pt x="24691" y="6968"/>
                  </a:cubicBezTo>
                  <a:cubicBezTo>
                    <a:pt x="26051" y="7136"/>
                    <a:pt x="27202" y="7491"/>
                    <a:pt x="28478" y="7952"/>
                  </a:cubicBezTo>
                  <a:cubicBezTo>
                    <a:pt x="29064" y="8119"/>
                    <a:pt x="29671" y="8224"/>
                    <a:pt x="30236" y="8328"/>
                  </a:cubicBezTo>
                  <a:cubicBezTo>
                    <a:pt x="30780" y="8433"/>
                    <a:pt x="31303" y="8642"/>
                    <a:pt x="31889" y="8705"/>
                  </a:cubicBezTo>
                  <a:cubicBezTo>
                    <a:pt x="32181" y="8726"/>
                    <a:pt x="32349" y="8600"/>
                    <a:pt x="32453" y="8412"/>
                  </a:cubicBezTo>
                  <a:cubicBezTo>
                    <a:pt x="32935" y="8328"/>
                    <a:pt x="33270" y="7680"/>
                    <a:pt x="32746" y="72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6;p37"/>
            <p:cNvSpPr/>
            <p:nvPr/>
          </p:nvSpPr>
          <p:spPr>
            <a:xfrm>
              <a:off x="-1738275" y="928450"/>
              <a:ext cx="1032625" cy="640825"/>
            </a:xfrm>
            <a:custGeom>
              <a:avLst/>
              <a:gdLst/>
              <a:ahLst/>
              <a:cxnLst/>
              <a:rect l="l" t="t" r="r" b="b"/>
              <a:pathLst>
                <a:path w="41305" h="25633" extrusionOk="0">
                  <a:moveTo>
                    <a:pt x="27181" y="17995"/>
                  </a:moveTo>
                  <a:cubicBezTo>
                    <a:pt x="26595" y="18372"/>
                    <a:pt x="26407" y="18978"/>
                    <a:pt x="26114" y="19481"/>
                  </a:cubicBezTo>
                  <a:cubicBezTo>
                    <a:pt x="25904" y="19564"/>
                    <a:pt x="25695" y="19627"/>
                    <a:pt x="25528" y="19732"/>
                  </a:cubicBezTo>
                  <a:cubicBezTo>
                    <a:pt x="25402" y="19836"/>
                    <a:pt x="25277" y="19983"/>
                    <a:pt x="25172" y="20108"/>
                  </a:cubicBezTo>
                  <a:cubicBezTo>
                    <a:pt x="24963" y="20422"/>
                    <a:pt x="24775" y="20778"/>
                    <a:pt x="24544" y="21071"/>
                  </a:cubicBezTo>
                  <a:cubicBezTo>
                    <a:pt x="24126" y="21594"/>
                    <a:pt x="23561" y="21740"/>
                    <a:pt x="22912" y="21573"/>
                  </a:cubicBezTo>
                  <a:cubicBezTo>
                    <a:pt x="21866" y="21217"/>
                    <a:pt x="20987" y="20694"/>
                    <a:pt x="20674" y="19564"/>
                  </a:cubicBezTo>
                  <a:cubicBezTo>
                    <a:pt x="20611" y="19376"/>
                    <a:pt x="20548" y="19209"/>
                    <a:pt x="20443" y="19062"/>
                  </a:cubicBezTo>
                  <a:cubicBezTo>
                    <a:pt x="20067" y="18623"/>
                    <a:pt x="20025" y="18100"/>
                    <a:pt x="20025" y="17535"/>
                  </a:cubicBezTo>
                  <a:cubicBezTo>
                    <a:pt x="20025" y="17012"/>
                    <a:pt x="20025" y="16509"/>
                    <a:pt x="19983" y="15986"/>
                  </a:cubicBezTo>
                  <a:cubicBezTo>
                    <a:pt x="19962" y="15610"/>
                    <a:pt x="19565" y="15421"/>
                    <a:pt x="19293" y="15693"/>
                  </a:cubicBezTo>
                  <a:cubicBezTo>
                    <a:pt x="18728" y="16154"/>
                    <a:pt x="18079" y="16488"/>
                    <a:pt x="17577" y="16991"/>
                  </a:cubicBezTo>
                  <a:cubicBezTo>
                    <a:pt x="17096" y="17493"/>
                    <a:pt x="16531" y="17911"/>
                    <a:pt x="15966" y="18267"/>
                  </a:cubicBezTo>
                  <a:cubicBezTo>
                    <a:pt x="15589" y="18518"/>
                    <a:pt x="15150" y="18413"/>
                    <a:pt x="14731" y="18330"/>
                  </a:cubicBezTo>
                  <a:cubicBezTo>
                    <a:pt x="14585" y="18309"/>
                    <a:pt x="14417" y="18162"/>
                    <a:pt x="14271" y="18079"/>
                  </a:cubicBezTo>
                  <a:cubicBezTo>
                    <a:pt x="14062" y="17158"/>
                    <a:pt x="14083" y="15777"/>
                    <a:pt x="14334" y="14940"/>
                  </a:cubicBezTo>
                  <a:cubicBezTo>
                    <a:pt x="14438" y="14584"/>
                    <a:pt x="14522" y="14187"/>
                    <a:pt x="14585" y="13789"/>
                  </a:cubicBezTo>
                  <a:cubicBezTo>
                    <a:pt x="14606" y="13664"/>
                    <a:pt x="14543" y="13517"/>
                    <a:pt x="14522" y="13350"/>
                  </a:cubicBezTo>
                  <a:cubicBezTo>
                    <a:pt x="14480" y="13141"/>
                    <a:pt x="14187" y="13036"/>
                    <a:pt x="13999" y="13141"/>
                  </a:cubicBezTo>
                  <a:cubicBezTo>
                    <a:pt x="13811" y="13245"/>
                    <a:pt x="13664" y="13413"/>
                    <a:pt x="13497" y="13538"/>
                  </a:cubicBezTo>
                  <a:cubicBezTo>
                    <a:pt x="12974" y="14061"/>
                    <a:pt x="12492" y="14563"/>
                    <a:pt x="11865" y="14919"/>
                  </a:cubicBezTo>
                  <a:cubicBezTo>
                    <a:pt x="11593" y="15087"/>
                    <a:pt x="11404" y="15317"/>
                    <a:pt x="11174" y="15526"/>
                  </a:cubicBezTo>
                  <a:cubicBezTo>
                    <a:pt x="10400" y="16237"/>
                    <a:pt x="9521" y="16802"/>
                    <a:pt x="8580" y="17325"/>
                  </a:cubicBezTo>
                  <a:cubicBezTo>
                    <a:pt x="8140" y="17597"/>
                    <a:pt x="7680" y="17597"/>
                    <a:pt x="7199" y="17576"/>
                  </a:cubicBezTo>
                  <a:cubicBezTo>
                    <a:pt x="6759" y="17514"/>
                    <a:pt x="6571" y="17325"/>
                    <a:pt x="6550" y="16865"/>
                  </a:cubicBezTo>
                  <a:cubicBezTo>
                    <a:pt x="6529" y="16112"/>
                    <a:pt x="6655" y="15380"/>
                    <a:pt x="7094" y="14710"/>
                  </a:cubicBezTo>
                  <a:cubicBezTo>
                    <a:pt x="7638" y="13957"/>
                    <a:pt x="8057" y="13120"/>
                    <a:pt x="8726" y="12450"/>
                  </a:cubicBezTo>
                  <a:cubicBezTo>
                    <a:pt x="8894" y="12241"/>
                    <a:pt x="8998" y="11927"/>
                    <a:pt x="9103" y="11655"/>
                  </a:cubicBezTo>
                  <a:cubicBezTo>
                    <a:pt x="9186" y="11425"/>
                    <a:pt x="8935" y="11153"/>
                    <a:pt x="8684" y="11216"/>
                  </a:cubicBezTo>
                  <a:cubicBezTo>
                    <a:pt x="8454" y="11258"/>
                    <a:pt x="8224" y="11341"/>
                    <a:pt x="8015" y="11446"/>
                  </a:cubicBezTo>
                  <a:cubicBezTo>
                    <a:pt x="6529" y="12178"/>
                    <a:pt x="5064" y="12931"/>
                    <a:pt x="3600" y="13706"/>
                  </a:cubicBezTo>
                  <a:cubicBezTo>
                    <a:pt x="3140" y="13936"/>
                    <a:pt x="2721" y="14082"/>
                    <a:pt x="2240" y="14061"/>
                  </a:cubicBezTo>
                  <a:cubicBezTo>
                    <a:pt x="1675" y="14040"/>
                    <a:pt x="1152" y="14061"/>
                    <a:pt x="608" y="14040"/>
                  </a:cubicBezTo>
                  <a:cubicBezTo>
                    <a:pt x="189" y="14019"/>
                    <a:pt x="64" y="13831"/>
                    <a:pt x="43" y="13392"/>
                  </a:cubicBezTo>
                  <a:cubicBezTo>
                    <a:pt x="1" y="13036"/>
                    <a:pt x="147" y="12785"/>
                    <a:pt x="315" y="12471"/>
                  </a:cubicBezTo>
                  <a:cubicBezTo>
                    <a:pt x="943" y="11446"/>
                    <a:pt x="1863" y="10797"/>
                    <a:pt x="2868" y="10211"/>
                  </a:cubicBezTo>
                  <a:cubicBezTo>
                    <a:pt x="3725" y="9730"/>
                    <a:pt x="4646" y="9521"/>
                    <a:pt x="5609" y="9458"/>
                  </a:cubicBezTo>
                  <a:cubicBezTo>
                    <a:pt x="6006" y="9437"/>
                    <a:pt x="6383" y="9416"/>
                    <a:pt x="6759" y="9333"/>
                  </a:cubicBezTo>
                  <a:cubicBezTo>
                    <a:pt x="7010" y="9270"/>
                    <a:pt x="7073" y="9102"/>
                    <a:pt x="6948" y="8830"/>
                  </a:cubicBezTo>
                  <a:cubicBezTo>
                    <a:pt x="6173" y="8809"/>
                    <a:pt x="5420" y="8747"/>
                    <a:pt x="4646" y="8726"/>
                  </a:cubicBezTo>
                  <a:cubicBezTo>
                    <a:pt x="4248" y="8726"/>
                    <a:pt x="3935" y="8579"/>
                    <a:pt x="3767" y="8203"/>
                  </a:cubicBezTo>
                  <a:cubicBezTo>
                    <a:pt x="3725" y="8098"/>
                    <a:pt x="3663" y="7973"/>
                    <a:pt x="3600" y="7889"/>
                  </a:cubicBezTo>
                  <a:cubicBezTo>
                    <a:pt x="2805" y="7157"/>
                    <a:pt x="2930" y="6194"/>
                    <a:pt x="3035" y="5273"/>
                  </a:cubicBezTo>
                  <a:cubicBezTo>
                    <a:pt x="3098" y="4708"/>
                    <a:pt x="3391" y="4185"/>
                    <a:pt x="3914" y="3830"/>
                  </a:cubicBezTo>
                  <a:cubicBezTo>
                    <a:pt x="4039" y="3767"/>
                    <a:pt x="4165" y="3662"/>
                    <a:pt x="4248" y="3558"/>
                  </a:cubicBezTo>
                  <a:cubicBezTo>
                    <a:pt x="4772" y="2993"/>
                    <a:pt x="5441" y="2951"/>
                    <a:pt x="6173" y="2993"/>
                  </a:cubicBezTo>
                  <a:cubicBezTo>
                    <a:pt x="6278" y="2993"/>
                    <a:pt x="6445" y="3035"/>
                    <a:pt x="6529" y="3076"/>
                  </a:cubicBezTo>
                  <a:cubicBezTo>
                    <a:pt x="7052" y="3411"/>
                    <a:pt x="7701" y="3558"/>
                    <a:pt x="8161" y="3997"/>
                  </a:cubicBezTo>
                  <a:cubicBezTo>
                    <a:pt x="8245" y="4039"/>
                    <a:pt x="8308" y="4123"/>
                    <a:pt x="8370" y="4144"/>
                  </a:cubicBezTo>
                  <a:cubicBezTo>
                    <a:pt x="8873" y="4311"/>
                    <a:pt x="9291" y="4541"/>
                    <a:pt x="9605" y="5022"/>
                  </a:cubicBezTo>
                  <a:cubicBezTo>
                    <a:pt x="9730" y="4918"/>
                    <a:pt x="9814" y="4855"/>
                    <a:pt x="9940" y="4771"/>
                  </a:cubicBezTo>
                  <a:cubicBezTo>
                    <a:pt x="9689" y="4562"/>
                    <a:pt x="9458" y="4395"/>
                    <a:pt x="9270" y="4185"/>
                  </a:cubicBezTo>
                  <a:cubicBezTo>
                    <a:pt x="9082" y="3976"/>
                    <a:pt x="8977" y="3704"/>
                    <a:pt x="8852" y="3495"/>
                  </a:cubicBezTo>
                  <a:cubicBezTo>
                    <a:pt x="8684" y="3286"/>
                    <a:pt x="8663" y="3055"/>
                    <a:pt x="8663" y="2825"/>
                  </a:cubicBezTo>
                  <a:cubicBezTo>
                    <a:pt x="8663" y="2616"/>
                    <a:pt x="8684" y="2407"/>
                    <a:pt x="8663" y="2198"/>
                  </a:cubicBezTo>
                  <a:cubicBezTo>
                    <a:pt x="8538" y="1361"/>
                    <a:pt x="9166" y="440"/>
                    <a:pt x="10086" y="126"/>
                  </a:cubicBezTo>
                  <a:cubicBezTo>
                    <a:pt x="10421" y="1"/>
                    <a:pt x="10735" y="22"/>
                    <a:pt x="10986" y="252"/>
                  </a:cubicBezTo>
                  <a:cubicBezTo>
                    <a:pt x="11279" y="524"/>
                    <a:pt x="11593" y="775"/>
                    <a:pt x="11802" y="1089"/>
                  </a:cubicBezTo>
                  <a:cubicBezTo>
                    <a:pt x="12513" y="2051"/>
                    <a:pt x="13162" y="3076"/>
                    <a:pt x="13559" y="4227"/>
                  </a:cubicBezTo>
                  <a:cubicBezTo>
                    <a:pt x="13601" y="4353"/>
                    <a:pt x="13685" y="4520"/>
                    <a:pt x="13769" y="4625"/>
                  </a:cubicBezTo>
                  <a:cubicBezTo>
                    <a:pt x="14020" y="4939"/>
                    <a:pt x="14313" y="4960"/>
                    <a:pt x="14627" y="4708"/>
                  </a:cubicBezTo>
                  <a:cubicBezTo>
                    <a:pt x="14940" y="4436"/>
                    <a:pt x="15171" y="4144"/>
                    <a:pt x="15317" y="3767"/>
                  </a:cubicBezTo>
                  <a:cubicBezTo>
                    <a:pt x="15464" y="3181"/>
                    <a:pt x="15798" y="2742"/>
                    <a:pt x="16217" y="2323"/>
                  </a:cubicBezTo>
                  <a:lnTo>
                    <a:pt x="17242" y="1298"/>
                  </a:lnTo>
                  <a:cubicBezTo>
                    <a:pt x="17891" y="649"/>
                    <a:pt x="18623" y="273"/>
                    <a:pt x="19606" y="335"/>
                  </a:cubicBezTo>
                  <a:cubicBezTo>
                    <a:pt x="20150" y="356"/>
                    <a:pt x="20674" y="356"/>
                    <a:pt x="21218" y="335"/>
                  </a:cubicBezTo>
                  <a:cubicBezTo>
                    <a:pt x="21552" y="335"/>
                    <a:pt x="21866" y="419"/>
                    <a:pt x="22159" y="628"/>
                  </a:cubicBezTo>
                  <a:cubicBezTo>
                    <a:pt x="22473" y="859"/>
                    <a:pt x="22808" y="1047"/>
                    <a:pt x="23122" y="1277"/>
                  </a:cubicBezTo>
                  <a:cubicBezTo>
                    <a:pt x="23938" y="1926"/>
                    <a:pt x="24461" y="2742"/>
                    <a:pt x="24377" y="3830"/>
                  </a:cubicBezTo>
                  <a:cubicBezTo>
                    <a:pt x="24356" y="4353"/>
                    <a:pt x="24461" y="4918"/>
                    <a:pt x="24147" y="5399"/>
                  </a:cubicBezTo>
                  <a:cubicBezTo>
                    <a:pt x="24042" y="5566"/>
                    <a:pt x="24147" y="5776"/>
                    <a:pt x="24272" y="5901"/>
                  </a:cubicBezTo>
                  <a:cubicBezTo>
                    <a:pt x="24419" y="6027"/>
                    <a:pt x="24628" y="6068"/>
                    <a:pt x="24775" y="5985"/>
                  </a:cubicBezTo>
                  <a:cubicBezTo>
                    <a:pt x="24900" y="5922"/>
                    <a:pt x="25005" y="5796"/>
                    <a:pt x="25151" y="5713"/>
                  </a:cubicBezTo>
                  <a:cubicBezTo>
                    <a:pt x="25716" y="5273"/>
                    <a:pt x="26260" y="4834"/>
                    <a:pt x="26846" y="4395"/>
                  </a:cubicBezTo>
                  <a:cubicBezTo>
                    <a:pt x="27306" y="4018"/>
                    <a:pt x="27871" y="3872"/>
                    <a:pt x="28436" y="3892"/>
                  </a:cubicBezTo>
                  <a:lnTo>
                    <a:pt x="29796" y="3892"/>
                  </a:lnTo>
                  <a:cubicBezTo>
                    <a:pt x="30801" y="3872"/>
                    <a:pt x="31763" y="4771"/>
                    <a:pt x="31805" y="5922"/>
                  </a:cubicBezTo>
                  <a:cubicBezTo>
                    <a:pt x="31847" y="6382"/>
                    <a:pt x="31575" y="6738"/>
                    <a:pt x="31324" y="7052"/>
                  </a:cubicBezTo>
                  <a:cubicBezTo>
                    <a:pt x="31114" y="7324"/>
                    <a:pt x="30842" y="7533"/>
                    <a:pt x="30633" y="7763"/>
                  </a:cubicBezTo>
                  <a:cubicBezTo>
                    <a:pt x="30529" y="7868"/>
                    <a:pt x="30424" y="7993"/>
                    <a:pt x="30403" y="8119"/>
                  </a:cubicBezTo>
                  <a:cubicBezTo>
                    <a:pt x="30382" y="8265"/>
                    <a:pt x="30424" y="8412"/>
                    <a:pt x="30508" y="8537"/>
                  </a:cubicBezTo>
                  <a:cubicBezTo>
                    <a:pt x="30612" y="8705"/>
                    <a:pt x="30821" y="8747"/>
                    <a:pt x="30968" y="8684"/>
                  </a:cubicBezTo>
                  <a:cubicBezTo>
                    <a:pt x="31156" y="8579"/>
                    <a:pt x="31324" y="8433"/>
                    <a:pt x="31470" y="8286"/>
                  </a:cubicBezTo>
                  <a:cubicBezTo>
                    <a:pt x="32161" y="7638"/>
                    <a:pt x="33018" y="7366"/>
                    <a:pt x="33897" y="7282"/>
                  </a:cubicBezTo>
                  <a:cubicBezTo>
                    <a:pt x="34399" y="7240"/>
                    <a:pt x="34922" y="7324"/>
                    <a:pt x="35446" y="7282"/>
                  </a:cubicBezTo>
                  <a:cubicBezTo>
                    <a:pt x="36387" y="7240"/>
                    <a:pt x="37140" y="7596"/>
                    <a:pt x="37810" y="8265"/>
                  </a:cubicBezTo>
                  <a:cubicBezTo>
                    <a:pt x="38082" y="8537"/>
                    <a:pt x="38354" y="8893"/>
                    <a:pt x="38605" y="9228"/>
                  </a:cubicBezTo>
                  <a:cubicBezTo>
                    <a:pt x="38919" y="9667"/>
                    <a:pt x="38919" y="10295"/>
                    <a:pt x="38605" y="10734"/>
                  </a:cubicBezTo>
                  <a:cubicBezTo>
                    <a:pt x="38500" y="10902"/>
                    <a:pt x="38375" y="11027"/>
                    <a:pt x="38249" y="11132"/>
                  </a:cubicBezTo>
                  <a:cubicBezTo>
                    <a:pt x="37705" y="11467"/>
                    <a:pt x="37140" y="11760"/>
                    <a:pt x="36596" y="12074"/>
                  </a:cubicBezTo>
                  <a:cubicBezTo>
                    <a:pt x="36471" y="12157"/>
                    <a:pt x="36303" y="12157"/>
                    <a:pt x="36157" y="12178"/>
                  </a:cubicBezTo>
                  <a:cubicBezTo>
                    <a:pt x="35990" y="12199"/>
                    <a:pt x="35843" y="12199"/>
                    <a:pt x="35718" y="12241"/>
                  </a:cubicBezTo>
                  <a:cubicBezTo>
                    <a:pt x="35467" y="12283"/>
                    <a:pt x="35320" y="12471"/>
                    <a:pt x="35320" y="12680"/>
                  </a:cubicBezTo>
                  <a:cubicBezTo>
                    <a:pt x="35320" y="12869"/>
                    <a:pt x="35508" y="13078"/>
                    <a:pt x="35739" y="13078"/>
                  </a:cubicBezTo>
                  <a:cubicBezTo>
                    <a:pt x="36031" y="13078"/>
                    <a:pt x="36345" y="13099"/>
                    <a:pt x="36617" y="13015"/>
                  </a:cubicBezTo>
                  <a:cubicBezTo>
                    <a:pt x="37308" y="12827"/>
                    <a:pt x="37977" y="12785"/>
                    <a:pt x="38689" y="12806"/>
                  </a:cubicBezTo>
                  <a:cubicBezTo>
                    <a:pt x="38898" y="12806"/>
                    <a:pt x="39107" y="12827"/>
                    <a:pt x="39316" y="12890"/>
                  </a:cubicBezTo>
                  <a:cubicBezTo>
                    <a:pt x="40446" y="13141"/>
                    <a:pt x="40760" y="13538"/>
                    <a:pt x="40907" y="14668"/>
                  </a:cubicBezTo>
                  <a:cubicBezTo>
                    <a:pt x="40948" y="14815"/>
                    <a:pt x="40948" y="14961"/>
                    <a:pt x="40948" y="15107"/>
                  </a:cubicBezTo>
                  <a:cubicBezTo>
                    <a:pt x="41011" y="15819"/>
                    <a:pt x="40781" y="16321"/>
                    <a:pt x="40070" y="16593"/>
                  </a:cubicBezTo>
                  <a:cubicBezTo>
                    <a:pt x="39212" y="16991"/>
                    <a:pt x="39086" y="17388"/>
                    <a:pt x="39505" y="18246"/>
                  </a:cubicBezTo>
                  <a:cubicBezTo>
                    <a:pt x="39714" y="18685"/>
                    <a:pt x="39902" y="19104"/>
                    <a:pt x="40258" y="19460"/>
                  </a:cubicBezTo>
                  <a:cubicBezTo>
                    <a:pt x="40384" y="19564"/>
                    <a:pt x="40467" y="19732"/>
                    <a:pt x="40551" y="19899"/>
                  </a:cubicBezTo>
                  <a:cubicBezTo>
                    <a:pt x="40760" y="20317"/>
                    <a:pt x="40948" y="20715"/>
                    <a:pt x="41095" y="21133"/>
                  </a:cubicBezTo>
                  <a:cubicBezTo>
                    <a:pt x="41304" y="21573"/>
                    <a:pt x="41200" y="22096"/>
                    <a:pt x="40760" y="22284"/>
                  </a:cubicBezTo>
                  <a:cubicBezTo>
                    <a:pt x="40132" y="22535"/>
                    <a:pt x="39505" y="22870"/>
                    <a:pt x="38793" y="22745"/>
                  </a:cubicBezTo>
                  <a:cubicBezTo>
                    <a:pt x="38584" y="22494"/>
                    <a:pt x="38668" y="22201"/>
                    <a:pt x="38647" y="21929"/>
                  </a:cubicBezTo>
                  <a:cubicBezTo>
                    <a:pt x="38563" y="20966"/>
                    <a:pt x="38040" y="20255"/>
                    <a:pt x="37391" y="19606"/>
                  </a:cubicBezTo>
                  <a:cubicBezTo>
                    <a:pt x="37224" y="19460"/>
                    <a:pt x="36994" y="19313"/>
                    <a:pt x="36680" y="19418"/>
                  </a:cubicBezTo>
                  <a:cubicBezTo>
                    <a:pt x="36806" y="19773"/>
                    <a:pt x="36910" y="20045"/>
                    <a:pt x="37015" y="20359"/>
                  </a:cubicBezTo>
                  <a:cubicBezTo>
                    <a:pt x="37119" y="20673"/>
                    <a:pt x="37245" y="20987"/>
                    <a:pt x="37391" y="21280"/>
                  </a:cubicBezTo>
                  <a:cubicBezTo>
                    <a:pt x="37517" y="21573"/>
                    <a:pt x="37622" y="21824"/>
                    <a:pt x="37601" y="22138"/>
                  </a:cubicBezTo>
                  <a:cubicBezTo>
                    <a:pt x="37559" y="22389"/>
                    <a:pt x="37559" y="22598"/>
                    <a:pt x="37412" y="22828"/>
                  </a:cubicBezTo>
                  <a:cubicBezTo>
                    <a:pt x="37287" y="23017"/>
                    <a:pt x="37224" y="23289"/>
                    <a:pt x="37245" y="23498"/>
                  </a:cubicBezTo>
                  <a:cubicBezTo>
                    <a:pt x="37350" y="24188"/>
                    <a:pt x="36994" y="24711"/>
                    <a:pt x="36659" y="25235"/>
                  </a:cubicBezTo>
                  <a:cubicBezTo>
                    <a:pt x="36450" y="25569"/>
                    <a:pt x="36073" y="25632"/>
                    <a:pt x="35676" y="25527"/>
                  </a:cubicBezTo>
                  <a:cubicBezTo>
                    <a:pt x="34922" y="25339"/>
                    <a:pt x="34316" y="24921"/>
                    <a:pt x="33730" y="24439"/>
                  </a:cubicBezTo>
                  <a:cubicBezTo>
                    <a:pt x="33123" y="24000"/>
                    <a:pt x="32893" y="23372"/>
                    <a:pt x="32851" y="22661"/>
                  </a:cubicBezTo>
                  <a:lnTo>
                    <a:pt x="32851" y="21489"/>
                  </a:lnTo>
                  <a:cubicBezTo>
                    <a:pt x="32851" y="21343"/>
                    <a:pt x="32851" y="21175"/>
                    <a:pt x="32809" y="21050"/>
                  </a:cubicBezTo>
                  <a:cubicBezTo>
                    <a:pt x="32746" y="20924"/>
                    <a:pt x="32621" y="20820"/>
                    <a:pt x="32495" y="20757"/>
                  </a:cubicBezTo>
                  <a:cubicBezTo>
                    <a:pt x="32286" y="20715"/>
                    <a:pt x="32161" y="20841"/>
                    <a:pt x="32077" y="21029"/>
                  </a:cubicBezTo>
                  <a:cubicBezTo>
                    <a:pt x="32014" y="21175"/>
                    <a:pt x="31993" y="21364"/>
                    <a:pt x="31993" y="21552"/>
                  </a:cubicBezTo>
                  <a:cubicBezTo>
                    <a:pt x="31972" y="21970"/>
                    <a:pt x="31972" y="22389"/>
                    <a:pt x="31993" y="22807"/>
                  </a:cubicBezTo>
                  <a:cubicBezTo>
                    <a:pt x="31993" y="23121"/>
                    <a:pt x="31909" y="23372"/>
                    <a:pt x="31700" y="23644"/>
                  </a:cubicBezTo>
                  <a:cubicBezTo>
                    <a:pt x="31449" y="23916"/>
                    <a:pt x="31219" y="24230"/>
                    <a:pt x="30863" y="24439"/>
                  </a:cubicBezTo>
                  <a:cubicBezTo>
                    <a:pt x="30612" y="24607"/>
                    <a:pt x="30403" y="24837"/>
                    <a:pt x="30173" y="25004"/>
                  </a:cubicBezTo>
                  <a:cubicBezTo>
                    <a:pt x="29985" y="25130"/>
                    <a:pt x="29754" y="25255"/>
                    <a:pt x="29545" y="25339"/>
                  </a:cubicBezTo>
                  <a:cubicBezTo>
                    <a:pt x="28938" y="25486"/>
                    <a:pt x="28436" y="25381"/>
                    <a:pt x="28039" y="24837"/>
                  </a:cubicBezTo>
                  <a:cubicBezTo>
                    <a:pt x="27348" y="23895"/>
                    <a:pt x="26888" y="22870"/>
                    <a:pt x="26951" y="21678"/>
                  </a:cubicBezTo>
                  <a:cubicBezTo>
                    <a:pt x="26951" y="21447"/>
                    <a:pt x="26951" y="21196"/>
                    <a:pt x="26930" y="20945"/>
                  </a:cubicBezTo>
                  <a:cubicBezTo>
                    <a:pt x="26846" y="20213"/>
                    <a:pt x="26951" y="19501"/>
                    <a:pt x="27264" y="18832"/>
                  </a:cubicBezTo>
                  <a:cubicBezTo>
                    <a:pt x="27264" y="18665"/>
                    <a:pt x="27432" y="18372"/>
                    <a:pt x="27181" y="179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7;p37"/>
            <p:cNvSpPr/>
            <p:nvPr/>
          </p:nvSpPr>
          <p:spPr>
            <a:xfrm>
              <a:off x="-1773825" y="1255900"/>
              <a:ext cx="863125" cy="669600"/>
            </a:xfrm>
            <a:custGeom>
              <a:avLst/>
              <a:gdLst/>
              <a:ahLst/>
              <a:cxnLst/>
              <a:rect l="l" t="t" r="r" b="b"/>
              <a:pathLst>
                <a:path w="34525" h="26784" extrusionOk="0">
                  <a:moveTo>
                    <a:pt x="8516" y="1"/>
                  </a:moveTo>
                  <a:cubicBezTo>
                    <a:pt x="8328" y="503"/>
                    <a:pt x="8077" y="817"/>
                    <a:pt x="7847" y="1131"/>
                  </a:cubicBezTo>
                  <a:cubicBezTo>
                    <a:pt x="7114" y="2072"/>
                    <a:pt x="6947" y="3139"/>
                    <a:pt x="7010" y="4290"/>
                  </a:cubicBezTo>
                  <a:cubicBezTo>
                    <a:pt x="7010" y="4625"/>
                    <a:pt x="7156" y="4834"/>
                    <a:pt x="7428" y="5043"/>
                  </a:cubicBezTo>
                  <a:cubicBezTo>
                    <a:pt x="7847" y="5357"/>
                    <a:pt x="8286" y="5546"/>
                    <a:pt x="8830" y="5546"/>
                  </a:cubicBezTo>
                  <a:cubicBezTo>
                    <a:pt x="9520" y="5546"/>
                    <a:pt x="10148" y="5420"/>
                    <a:pt x="10713" y="5064"/>
                  </a:cubicBezTo>
                  <a:cubicBezTo>
                    <a:pt x="11696" y="4499"/>
                    <a:pt x="12596" y="3872"/>
                    <a:pt x="13349" y="3056"/>
                  </a:cubicBezTo>
                  <a:cubicBezTo>
                    <a:pt x="13726" y="2658"/>
                    <a:pt x="14124" y="2323"/>
                    <a:pt x="14605" y="2114"/>
                  </a:cubicBezTo>
                  <a:cubicBezTo>
                    <a:pt x="14584" y="3077"/>
                    <a:pt x="14584" y="4060"/>
                    <a:pt x="14563" y="5022"/>
                  </a:cubicBezTo>
                  <a:cubicBezTo>
                    <a:pt x="14563" y="5441"/>
                    <a:pt x="14751" y="5671"/>
                    <a:pt x="15086" y="5880"/>
                  </a:cubicBezTo>
                  <a:cubicBezTo>
                    <a:pt x="15798" y="6320"/>
                    <a:pt x="16551" y="6403"/>
                    <a:pt x="17325" y="6362"/>
                  </a:cubicBezTo>
                  <a:cubicBezTo>
                    <a:pt x="17618" y="6320"/>
                    <a:pt x="17827" y="6194"/>
                    <a:pt x="18036" y="6006"/>
                  </a:cubicBezTo>
                  <a:cubicBezTo>
                    <a:pt x="18748" y="5420"/>
                    <a:pt x="19501" y="4855"/>
                    <a:pt x="20129" y="4165"/>
                  </a:cubicBezTo>
                  <a:cubicBezTo>
                    <a:pt x="20191" y="4102"/>
                    <a:pt x="20296" y="4081"/>
                    <a:pt x="20422" y="3997"/>
                  </a:cubicBezTo>
                  <a:cubicBezTo>
                    <a:pt x="20484" y="4102"/>
                    <a:pt x="20547" y="4206"/>
                    <a:pt x="20547" y="4311"/>
                  </a:cubicBezTo>
                  <a:cubicBezTo>
                    <a:pt x="20589" y="4541"/>
                    <a:pt x="20589" y="4792"/>
                    <a:pt x="20547" y="5043"/>
                  </a:cubicBezTo>
                  <a:cubicBezTo>
                    <a:pt x="20526" y="5483"/>
                    <a:pt x="20631" y="5859"/>
                    <a:pt x="20861" y="6257"/>
                  </a:cubicBezTo>
                  <a:cubicBezTo>
                    <a:pt x="21028" y="6487"/>
                    <a:pt x="21154" y="6780"/>
                    <a:pt x="21259" y="7052"/>
                  </a:cubicBezTo>
                  <a:cubicBezTo>
                    <a:pt x="21551" y="7847"/>
                    <a:pt x="22012" y="8496"/>
                    <a:pt x="22765" y="8893"/>
                  </a:cubicBezTo>
                  <a:cubicBezTo>
                    <a:pt x="23142" y="9103"/>
                    <a:pt x="23539" y="9291"/>
                    <a:pt x="23895" y="9437"/>
                  </a:cubicBezTo>
                  <a:cubicBezTo>
                    <a:pt x="24920" y="9877"/>
                    <a:pt x="26113" y="9542"/>
                    <a:pt x="26824" y="8663"/>
                  </a:cubicBezTo>
                  <a:cubicBezTo>
                    <a:pt x="26950" y="8496"/>
                    <a:pt x="27096" y="8349"/>
                    <a:pt x="27201" y="8182"/>
                  </a:cubicBezTo>
                  <a:cubicBezTo>
                    <a:pt x="27431" y="8287"/>
                    <a:pt x="27347" y="8475"/>
                    <a:pt x="27389" y="8600"/>
                  </a:cubicBezTo>
                  <a:lnTo>
                    <a:pt x="27389" y="8977"/>
                  </a:lnTo>
                  <a:cubicBezTo>
                    <a:pt x="27326" y="10609"/>
                    <a:pt x="27996" y="11927"/>
                    <a:pt x="29147" y="13078"/>
                  </a:cubicBezTo>
                  <a:cubicBezTo>
                    <a:pt x="29398" y="13308"/>
                    <a:pt x="29670" y="13434"/>
                    <a:pt x="30046" y="13434"/>
                  </a:cubicBezTo>
                  <a:cubicBezTo>
                    <a:pt x="30967" y="13476"/>
                    <a:pt x="31741" y="13287"/>
                    <a:pt x="32432" y="12597"/>
                  </a:cubicBezTo>
                  <a:cubicBezTo>
                    <a:pt x="32787" y="12220"/>
                    <a:pt x="33269" y="11948"/>
                    <a:pt x="33708" y="11613"/>
                  </a:cubicBezTo>
                  <a:cubicBezTo>
                    <a:pt x="33917" y="11760"/>
                    <a:pt x="34148" y="11948"/>
                    <a:pt x="34440" y="12157"/>
                  </a:cubicBezTo>
                  <a:cubicBezTo>
                    <a:pt x="34524" y="12471"/>
                    <a:pt x="34461" y="12806"/>
                    <a:pt x="34336" y="13162"/>
                  </a:cubicBezTo>
                  <a:cubicBezTo>
                    <a:pt x="34001" y="13999"/>
                    <a:pt x="33708" y="14857"/>
                    <a:pt x="33394" y="15694"/>
                  </a:cubicBezTo>
                  <a:cubicBezTo>
                    <a:pt x="33206" y="16154"/>
                    <a:pt x="33018" y="16635"/>
                    <a:pt x="32683" y="17054"/>
                  </a:cubicBezTo>
                  <a:cubicBezTo>
                    <a:pt x="32599" y="17158"/>
                    <a:pt x="32557" y="17305"/>
                    <a:pt x="32495" y="17451"/>
                  </a:cubicBezTo>
                  <a:cubicBezTo>
                    <a:pt x="32432" y="17619"/>
                    <a:pt x="32369" y="17828"/>
                    <a:pt x="32285" y="18016"/>
                  </a:cubicBezTo>
                  <a:cubicBezTo>
                    <a:pt x="31971" y="18748"/>
                    <a:pt x="31553" y="19376"/>
                    <a:pt x="30967" y="19920"/>
                  </a:cubicBezTo>
                  <a:cubicBezTo>
                    <a:pt x="30591" y="20234"/>
                    <a:pt x="30256" y="20611"/>
                    <a:pt x="29942" y="20945"/>
                  </a:cubicBezTo>
                  <a:cubicBezTo>
                    <a:pt x="28394" y="22598"/>
                    <a:pt x="26489" y="23749"/>
                    <a:pt x="24481" y="24691"/>
                  </a:cubicBezTo>
                  <a:cubicBezTo>
                    <a:pt x="23686" y="25046"/>
                    <a:pt x="22849" y="25360"/>
                    <a:pt x="22075" y="25674"/>
                  </a:cubicBezTo>
                  <a:cubicBezTo>
                    <a:pt x="20861" y="26176"/>
                    <a:pt x="19606" y="26469"/>
                    <a:pt x="18329" y="26658"/>
                  </a:cubicBezTo>
                  <a:cubicBezTo>
                    <a:pt x="17367" y="26783"/>
                    <a:pt x="16342" y="26741"/>
                    <a:pt x="15337" y="26720"/>
                  </a:cubicBezTo>
                  <a:cubicBezTo>
                    <a:pt x="13873" y="26678"/>
                    <a:pt x="12387" y="26469"/>
                    <a:pt x="11006" y="26030"/>
                  </a:cubicBezTo>
                  <a:cubicBezTo>
                    <a:pt x="10002" y="25716"/>
                    <a:pt x="9060" y="25235"/>
                    <a:pt x="8098" y="24774"/>
                  </a:cubicBezTo>
                  <a:cubicBezTo>
                    <a:pt x="7575" y="24523"/>
                    <a:pt x="7114" y="24189"/>
                    <a:pt x="6633" y="23875"/>
                  </a:cubicBezTo>
                  <a:cubicBezTo>
                    <a:pt x="6382" y="23728"/>
                    <a:pt x="6131" y="23519"/>
                    <a:pt x="5922" y="23310"/>
                  </a:cubicBezTo>
                  <a:cubicBezTo>
                    <a:pt x="5126" y="22494"/>
                    <a:pt x="4310" y="21699"/>
                    <a:pt x="3494" y="20862"/>
                  </a:cubicBezTo>
                  <a:cubicBezTo>
                    <a:pt x="3264" y="20632"/>
                    <a:pt x="3076" y="20380"/>
                    <a:pt x="2929" y="20088"/>
                  </a:cubicBezTo>
                  <a:cubicBezTo>
                    <a:pt x="1988" y="18351"/>
                    <a:pt x="1277" y="16530"/>
                    <a:pt x="586" y="14689"/>
                  </a:cubicBezTo>
                  <a:cubicBezTo>
                    <a:pt x="314" y="13957"/>
                    <a:pt x="251" y="13099"/>
                    <a:pt x="209" y="12283"/>
                  </a:cubicBezTo>
                  <a:cubicBezTo>
                    <a:pt x="168" y="11634"/>
                    <a:pt x="0" y="10986"/>
                    <a:pt x="335" y="10337"/>
                  </a:cubicBezTo>
                  <a:cubicBezTo>
                    <a:pt x="356" y="10274"/>
                    <a:pt x="335" y="10149"/>
                    <a:pt x="314" y="10065"/>
                  </a:cubicBezTo>
                  <a:cubicBezTo>
                    <a:pt x="42" y="9416"/>
                    <a:pt x="126" y="8789"/>
                    <a:pt x="314" y="8140"/>
                  </a:cubicBezTo>
                  <a:cubicBezTo>
                    <a:pt x="481" y="7512"/>
                    <a:pt x="649" y="6843"/>
                    <a:pt x="774" y="6194"/>
                  </a:cubicBezTo>
                  <a:cubicBezTo>
                    <a:pt x="942" y="5483"/>
                    <a:pt x="1297" y="4918"/>
                    <a:pt x="1716" y="4374"/>
                  </a:cubicBezTo>
                  <a:cubicBezTo>
                    <a:pt x="2009" y="3997"/>
                    <a:pt x="2365" y="3662"/>
                    <a:pt x="2741" y="3349"/>
                  </a:cubicBezTo>
                  <a:cubicBezTo>
                    <a:pt x="2846" y="3244"/>
                    <a:pt x="2992" y="3160"/>
                    <a:pt x="3139" y="3160"/>
                  </a:cubicBezTo>
                  <a:cubicBezTo>
                    <a:pt x="3620" y="3181"/>
                    <a:pt x="3829" y="2742"/>
                    <a:pt x="4206" y="2554"/>
                  </a:cubicBezTo>
                  <a:cubicBezTo>
                    <a:pt x="4248" y="2533"/>
                    <a:pt x="4290" y="2407"/>
                    <a:pt x="4310" y="2323"/>
                  </a:cubicBezTo>
                  <a:cubicBezTo>
                    <a:pt x="4352" y="2219"/>
                    <a:pt x="4415" y="2114"/>
                    <a:pt x="4520" y="2072"/>
                  </a:cubicBezTo>
                  <a:cubicBezTo>
                    <a:pt x="5754" y="1403"/>
                    <a:pt x="6947" y="775"/>
                    <a:pt x="8181" y="126"/>
                  </a:cubicBezTo>
                  <a:cubicBezTo>
                    <a:pt x="8202" y="85"/>
                    <a:pt x="8307" y="43"/>
                    <a:pt x="8516" y="1"/>
                  </a:cubicBezTo>
                  <a:close/>
                  <a:moveTo>
                    <a:pt x="23958" y="19815"/>
                  </a:moveTo>
                  <a:cubicBezTo>
                    <a:pt x="23581" y="19920"/>
                    <a:pt x="23121" y="19962"/>
                    <a:pt x="22849" y="20318"/>
                  </a:cubicBezTo>
                  <a:cubicBezTo>
                    <a:pt x="22598" y="20652"/>
                    <a:pt x="22284" y="20820"/>
                    <a:pt x="21928" y="21008"/>
                  </a:cubicBezTo>
                  <a:cubicBezTo>
                    <a:pt x="21719" y="21113"/>
                    <a:pt x="21510" y="21259"/>
                    <a:pt x="21342" y="21385"/>
                  </a:cubicBezTo>
                  <a:cubicBezTo>
                    <a:pt x="20715" y="21887"/>
                    <a:pt x="20003" y="22180"/>
                    <a:pt x="19187" y="22180"/>
                  </a:cubicBezTo>
                  <a:cubicBezTo>
                    <a:pt x="17785" y="22180"/>
                    <a:pt x="16362" y="22201"/>
                    <a:pt x="14961" y="22180"/>
                  </a:cubicBezTo>
                  <a:cubicBezTo>
                    <a:pt x="14145" y="22159"/>
                    <a:pt x="13349" y="21992"/>
                    <a:pt x="12554" y="21887"/>
                  </a:cubicBezTo>
                  <a:cubicBezTo>
                    <a:pt x="12450" y="21866"/>
                    <a:pt x="12303" y="21845"/>
                    <a:pt x="12199" y="21782"/>
                  </a:cubicBezTo>
                  <a:cubicBezTo>
                    <a:pt x="11717" y="21552"/>
                    <a:pt x="11215" y="21343"/>
                    <a:pt x="10734" y="21113"/>
                  </a:cubicBezTo>
                  <a:cubicBezTo>
                    <a:pt x="10629" y="21050"/>
                    <a:pt x="10525" y="20966"/>
                    <a:pt x="10462" y="20904"/>
                  </a:cubicBezTo>
                  <a:cubicBezTo>
                    <a:pt x="9834" y="20067"/>
                    <a:pt x="9039" y="19334"/>
                    <a:pt x="8537" y="18393"/>
                  </a:cubicBezTo>
                  <a:cubicBezTo>
                    <a:pt x="7993" y="17305"/>
                    <a:pt x="7575" y="16196"/>
                    <a:pt x="8014" y="14940"/>
                  </a:cubicBezTo>
                  <a:cubicBezTo>
                    <a:pt x="8056" y="14836"/>
                    <a:pt x="8056" y="14689"/>
                    <a:pt x="8014" y="14585"/>
                  </a:cubicBezTo>
                  <a:cubicBezTo>
                    <a:pt x="7993" y="14522"/>
                    <a:pt x="7909" y="14438"/>
                    <a:pt x="7847" y="14417"/>
                  </a:cubicBezTo>
                  <a:cubicBezTo>
                    <a:pt x="7763" y="14375"/>
                    <a:pt x="7637" y="14417"/>
                    <a:pt x="7595" y="14459"/>
                  </a:cubicBezTo>
                  <a:cubicBezTo>
                    <a:pt x="7386" y="14731"/>
                    <a:pt x="7219" y="14982"/>
                    <a:pt x="7156" y="15317"/>
                  </a:cubicBezTo>
                  <a:cubicBezTo>
                    <a:pt x="7031" y="16677"/>
                    <a:pt x="7261" y="17974"/>
                    <a:pt x="8014" y="19125"/>
                  </a:cubicBezTo>
                  <a:cubicBezTo>
                    <a:pt x="8432" y="19774"/>
                    <a:pt x="8935" y="20380"/>
                    <a:pt x="9416" y="21008"/>
                  </a:cubicBezTo>
                  <a:cubicBezTo>
                    <a:pt x="9772" y="21489"/>
                    <a:pt x="10190" y="21887"/>
                    <a:pt x="10776" y="22159"/>
                  </a:cubicBezTo>
                  <a:cubicBezTo>
                    <a:pt x="11111" y="22305"/>
                    <a:pt x="11424" y="22494"/>
                    <a:pt x="11738" y="22619"/>
                  </a:cubicBezTo>
                  <a:cubicBezTo>
                    <a:pt x="12073" y="22745"/>
                    <a:pt x="12408" y="22849"/>
                    <a:pt x="12785" y="22912"/>
                  </a:cubicBezTo>
                  <a:cubicBezTo>
                    <a:pt x="13182" y="22933"/>
                    <a:pt x="13538" y="22996"/>
                    <a:pt x="13935" y="23101"/>
                  </a:cubicBezTo>
                  <a:cubicBezTo>
                    <a:pt x="14186" y="23163"/>
                    <a:pt x="14458" y="23205"/>
                    <a:pt x="14751" y="23205"/>
                  </a:cubicBezTo>
                  <a:lnTo>
                    <a:pt x="19522" y="23205"/>
                  </a:lnTo>
                  <a:cubicBezTo>
                    <a:pt x="19731" y="23205"/>
                    <a:pt x="19940" y="23163"/>
                    <a:pt x="20150" y="23121"/>
                  </a:cubicBezTo>
                  <a:cubicBezTo>
                    <a:pt x="21342" y="22828"/>
                    <a:pt x="22200" y="21992"/>
                    <a:pt x="23225" y="21427"/>
                  </a:cubicBezTo>
                  <a:cubicBezTo>
                    <a:pt x="23246" y="21385"/>
                    <a:pt x="23267" y="21385"/>
                    <a:pt x="23267" y="21364"/>
                  </a:cubicBezTo>
                  <a:cubicBezTo>
                    <a:pt x="23456" y="20966"/>
                    <a:pt x="23769" y="20673"/>
                    <a:pt x="24062" y="20401"/>
                  </a:cubicBezTo>
                  <a:cubicBezTo>
                    <a:pt x="24146" y="20192"/>
                    <a:pt x="24188" y="20004"/>
                    <a:pt x="23958" y="19815"/>
                  </a:cubicBezTo>
                  <a:close/>
                  <a:moveTo>
                    <a:pt x="22075" y="14543"/>
                  </a:moveTo>
                  <a:cubicBezTo>
                    <a:pt x="22075" y="14480"/>
                    <a:pt x="22054" y="14354"/>
                    <a:pt x="22012" y="14250"/>
                  </a:cubicBezTo>
                  <a:cubicBezTo>
                    <a:pt x="21907" y="13852"/>
                    <a:pt x="21551" y="13706"/>
                    <a:pt x="21259" y="13957"/>
                  </a:cubicBezTo>
                  <a:cubicBezTo>
                    <a:pt x="21028" y="14166"/>
                    <a:pt x="20798" y="14438"/>
                    <a:pt x="20610" y="14689"/>
                  </a:cubicBezTo>
                  <a:cubicBezTo>
                    <a:pt x="20484" y="14878"/>
                    <a:pt x="20526" y="15108"/>
                    <a:pt x="20652" y="15296"/>
                  </a:cubicBezTo>
                  <a:cubicBezTo>
                    <a:pt x="20819" y="15526"/>
                    <a:pt x="21028" y="15589"/>
                    <a:pt x="21279" y="15568"/>
                  </a:cubicBezTo>
                  <a:cubicBezTo>
                    <a:pt x="21719" y="15484"/>
                    <a:pt x="22054" y="15087"/>
                    <a:pt x="22075" y="14543"/>
                  </a:cubicBezTo>
                  <a:close/>
                  <a:moveTo>
                    <a:pt x="10504" y="11111"/>
                  </a:moveTo>
                  <a:cubicBezTo>
                    <a:pt x="10504" y="11111"/>
                    <a:pt x="10295" y="11111"/>
                    <a:pt x="10127" y="11216"/>
                  </a:cubicBezTo>
                  <a:cubicBezTo>
                    <a:pt x="10023" y="11279"/>
                    <a:pt x="9876" y="11425"/>
                    <a:pt x="9876" y="11551"/>
                  </a:cubicBezTo>
                  <a:cubicBezTo>
                    <a:pt x="9876" y="12241"/>
                    <a:pt x="10357" y="12639"/>
                    <a:pt x="10985" y="12534"/>
                  </a:cubicBezTo>
                  <a:cubicBezTo>
                    <a:pt x="11111" y="12492"/>
                    <a:pt x="11278" y="12429"/>
                    <a:pt x="11341" y="12325"/>
                  </a:cubicBezTo>
                  <a:cubicBezTo>
                    <a:pt x="11529" y="12053"/>
                    <a:pt x="11529" y="11739"/>
                    <a:pt x="11404" y="11446"/>
                  </a:cubicBezTo>
                  <a:cubicBezTo>
                    <a:pt x="11257" y="11174"/>
                    <a:pt x="11006" y="11090"/>
                    <a:pt x="10504" y="11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8;p37"/>
            <p:cNvSpPr/>
            <p:nvPr/>
          </p:nvSpPr>
          <p:spPr>
            <a:xfrm>
              <a:off x="-1903025" y="1787375"/>
              <a:ext cx="809225" cy="644475"/>
            </a:xfrm>
            <a:custGeom>
              <a:avLst/>
              <a:gdLst/>
              <a:ahLst/>
              <a:cxnLst/>
              <a:rect l="l" t="t" r="r" b="b"/>
              <a:pathLst>
                <a:path w="32369" h="25779" extrusionOk="0">
                  <a:moveTo>
                    <a:pt x="20338" y="6549"/>
                  </a:moveTo>
                  <a:cubicBezTo>
                    <a:pt x="21258" y="6549"/>
                    <a:pt x="22116" y="6591"/>
                    <a:pt x="22932" y="6507"/>
                  </a:cubicBezTo>
                  <a:cubicBezTo>
                    <a:pt x="23790" y="6445"/>
                    <a:pt x="24648" y="6256"/>
                    <a:pt x="25485" y="6047"/>
                  </a:cubicBezTo>
                  <a:cubicBezTo>
                    <a:pt x="26301" y="5838"/>
                    <a:pt x="27075" y="5566"/>
                    <a:pt x="27912" y="5315"/>
                  </a:cubicBezTo>
                  <a:cubicBezTo>
                    <a:pt x="28226" y="5859"/>
                    <a:pt x="28414" y="6382"/>
                    <a:pt x="28540" y="6926"/>
                  </a:cubicBezTo>
                  <a:cubicBezTo>
                    <a:pt x="28665" y="7449"/>
                    <a:pt x="28833" y="7972"/>
                    <a:pt x="29084" y="8453"/>
                  </a:cubicBezTo>
                  <a:cubicBezTo>
                    <a:pt x="29230" y="8704"/>
                    <a:pt x="29335" y="8997"/>
                    <a:pt x="29419" y="9290"/>
                  </a:cubicBezTo>
                  <a:cubicBezTo>
                    <a:pt x="29942" y="11194"/>
                    <a:pt x="30381" y="13119"/>
                    <a:pt x="30779" y="15086"/>
                  </a:cubicBezTo>
                  <a:cubicBezTo>
                    <a:pt x="30800" y="15170"/>
                    <a:pt x="30821" y="15274"/>
                    <a:pt x="30821" y="15358"/>
                  </a:cubicBezTo>
                  <a:cubicBezTo>
                    <a:pt x="30904" y="16028"/>
                    <a:pt x="30883" y="16739"/>
                    <a:pt x="31302" y="17367"/>
                  </a:cubicBezTo>
                  <a:cubicBezTo>
                    <a:pt x="30946" y="17451"/>
                    <a:pt x="30716" y="17492"/>
                    <a:pt x="30465" y="17576"/>
                  </a:cubicBezTo>
                  <a:cubicBezTo>
                    <a:pt x="29691" y="17743"/>
                    <a:pt x="28937" y="17890"/>
                    <a:pt x="28184" y="18078"/>
                  </a:cubicBezTo>
                  <a:cubicBezTo>
                    <a:pt x="27912" y="18120"/>
                    <a:pt x="27682" y="18287"/>
                    <a:pt x="27473" y="18434"/>
                  </a:cubicBezTo>
                  <a:cubicBezTo>
                    <a:pt x="27389" y="18497"/>
                    <a:pt x="27305" y="18664"/>
                    <a:pt x="27347" y="18727"/>
                  </a:cubicBezTo>
                  <a:cubicBezTo>
                    <a:pt x="27389" y="18852"/>
                    <a:pt x="27515" y="18957"/>
                    <a:pt x="27661" y="19020"/>
                  </a:cubicBezTo>
                  <a:cubicBezTo>
                    <a:pt x="27766" y="19041"/>
                    <a:pt x="27891" y="19020"/>
                    <a:pt x="27996" y="18957"/>
                  </a:cubicBezTo>
                  <a:cubicBezTo>
                    <a:pt x="29042" y="18539"/>
                    <a:pt x="30109" y="18329"/>
                    <a:pt x="31218" y="18183"/>
                  </a:cubicBezTo>
                  <a:cubicBezTo>
                    <a:pt x="31469" y="18141"/>
                    <a:pt x="31741" y="18078"/>
                    <a:pt x="32055" y="18287"/>
                  </a:cubicBezTo>
                  <a:cubicBezTo>
                    <a:pt x="31867" y="18392"/>
                    <a:pt x="31762" y="18497"/>
                    <a:pt x="31637" y="18539"/>
                  </a:cubicBezTo>
                  <a:cubicBezTo>
                    <a:pt x="31134" y="18811"/>
                    <a:pt x="30611" y="19062"/>
                    <a:pt x="30109" y="19355"/>
                  </a:cubicBezTo>
                  <a:cubicBezTo>
                    <a:pt x="29963" y="19438"/>
                    <a:pt x="29816" y="19564"/>
                    <a:pt x="29691" y="19689"/>
                  </a:cubicBezTo>
                  <a:cubicBezTo>
                    <a:pt x="29544" y="19857"/>
                    <a:pt x="29544" y="20150"/>
                    <a:pt x="29670" y="20275"/>
                  </a:cubicBezTo>
                  <a:cubicBezTo>
                    <a:pt x="29795" y="20401"/>
                    <a:pt x="29984" y="20484"/>
                    <a:pt x="30172" y="20380"/>
                  </a:cubicBezTo>
                  <a:cubicBezTo>
                    <a:pt x="30507" y="20212"/>
                    <a:pt x="30841" y="20024"/>
                    <a:pt x="31260" y="19857"/>
                  </a:cubicBezTo>
                  <a:cubicBezTo>
                    <a:pt x="31030" y="20233"/>
                    <a:pt x="30821" y="20547"/>
                    <a:pt x="30632" y="20861"/>
                  </a:cubicBezTo>
                  <a:cubicBezTo>
                    <a:pt x="30590" y="20966"/>
                    <a:pt x="30507" y="21070"/>
                    <a:pt x="30444" y="21175"/>
                  </a:cubicBezTo>
                  <a:cubicBezTo>
                    <a:pt x="30381" y="21363"/>
                    <a:pt x="30444" y="21552"/>
                    <a:pt x="30611" y="21656"/>
                  </a:cubicBezTo>
                  <a:cubicBezTo>
                    <a:pt x="30716" y="21740"/>
                    <a:pt x="30925" y="21761"/>
                    <a:pt x="31030" y="21698"/>
                  </a:cubicBezTo>
                  <a:cubicBezTo>
                    <a:pt x="31239" y="21552"/>
                    <a:pt x="31427" y="21342"/>
                    <a:pt x="31574" y="21133"/>
                  </a:cubicBezTo>
                  <a:cubicBezTo>
                    <a:pt x="31762" y="20861"/>
                    <a:pt x="31909" y="20589"/>
                    <a:pt x="32306" y="20401"/>
                  </a:cubicBezTo>
                  <a:cubicBezTo>
                    <a:pt x="32369" y="20945"/>
                    <a:pt x="32369" y="21384"/>
                    <a:pt x="32285" y="21907"/>
                  </a:cubicBezTo>
                  <a:cubicBezTo>
                    <a:pt x="32097" y="21949"/>
                    <a:pt x="31950" y="22012"/>
                    <a:pt x="31762" y="22012"/>
                  </a:cubicBezTo>
                  <a:cubicBezTo>
                    <a:pt x="31176" y="22054"/>
                    <a:pt x="30611" y="22054"/>
                    <a:pt x="30025" y="22012"/>
                  </a:cubicBezTo>
                  <a:cubicBezTo>
                    <a:pt x="28414" y="21949"/>
                    <a:pt x="26782" y="22200"/>
                    <a:pt x="25171" y="22388"/>
                  </a:cubicBezTo>
                  <a:cubicBezTo>
                    <a:pt x="24104" y="22493"/>
                    <a:pt x="23016" y="22744"/>
                    <a:pt x="22012" y="23058"/>
                  </a:cubicBezTo>
                  <a:cubicBezTo>
                    <a:pt x="21823" y="23121"/>
                    <a:pt x="21656" y="23163"/>
                    <a:pt x="21489" y="23205"/>
                  </a:cubicBezTo>
                  <a:cubicBezTo>
                    <a:pt x="20484" y="23309"/>
                    <a:pt x="19564" y="23686"/>
                    <a:pt x="18622" y="24000"/>
                  </a:cubicBezTo>
                  <a:cubicBezTo>
                    <a:pt x="17513" y="24376"/>
                    <a:pt x="16488" y="24899"/>
                    <a:pt x="15630" y="25715"/>
                  </a:cubicBezTo>
                  <a:cubicBezTo>
                    <a:pt x="15567" y="25736"/>
                    <a:pt x="15525" y="25757"/>
                    <a:pt x="15442" y="25778"/>
                  </a:cubicBezTo>
                  <a:cubicBezTo>
                    <a:pt x="15107" y="25736"/>
                    <a:pt x="14856" y="25569"/>
                    <a:pt x="14709" y="25234"/>
                  </a:cubicBezTo>
                  <a:cubicBezTo>
                    <a:pt x="14605" y="25025"/>
                    <a:pt x="14416" y="24878"/>
                    <a:pt x="14228" y="24711"/>
                  </a:cubicBezTo>
                  <a:cubicBezTo>
                    <a:pt x="13956" y="24481"/>
                    <a:pt x="13705" y="24209"/>
                    <a:pt x="13475" y="23958"/>
                  </a:cubicBezTo>
                  <a:cubicBezTo>
                    <a:pt x="13077" y="23560"/>
                    <a:pt x="13015" y="23142"/>
                    <a:pt x="13140" y="22640"/>
                  </a:cubicBezTo>
                  <a:cubicBezTo>
                    <a:pt x="13266" y="22179"/>
                    <a:pt x="13328" y="21698"/>
                    <a:pt x="13391" y="21238"/>
                  </a:cubicBezTo>
                  <a:cubicBezTo>
                    <a:pt x="13475" y="20756"/>
                    <a:pt x="13496" y="20275"/>
                    <a:pt x="13266" y="19836"/>
                  </a:cubicBezTo>
                  <a:cubicBezTo>
                    <a:pt x="13245" y="19773"/>
                    <a:pt x="13224" y="19731"/>
                    <a:pt x="13224" y="19647"/>
                  </a:cubicBezTo>
                  <a:cubicBezTo>
                    <a:pt x="13287" y="18518"/>
                    <a:pt x="12805" y="17451"/>
                    <a:pt x="12847" y="16342"/>
                  </a:cubicBezTo>
                  <a:cubicBezTo>
                    <a:pt x="12868" y="16028"/>
                    <a:pt x="12805" y="15693"/>
                    <a:pt x="12743" y="15358"/>
                  </a:cubicBezTo>
                  <a:cubicBezTo>
                    <a:pt x="12554" y="14438"/>
                    <a:pt x="12345" y="13517"/>
                    <a:pt x="12178" y="12596"/>
                  </a:cubicBezTo>
                  <a:cubicBezTo>
                    <a:pt x="12094" y="12136"/>
                    <a:pt x="12031" y="11655"/>
                    <a:pt x="11989" y="11173"/>
                  </a:cubicBezTo>
                  <a:cubicBezTo>
                    <a:pt x="11968" y="11006"/>
                    <a:pt x="11989" y="10860"/>
                    <a:pt x="11968" y="10713"/>
                  </a:cubicBezTo>
                  <a:cubicBezTo>
                    <a:pt x="11675" y="9939"/>
                    <a:pt x="11717" y="9123"/>
                    <a:pt x="11717" y="8307"/>
                  </a:cubicBezTo>
                  <a:cubicBezTo>
                    <a:pt x="11717" y="7972"/>
                    <a:pt x="11696" y="7637"/>
                    <a:pt x="11382" y="7428"/>
                  </a:cubicBezTo>
                  <a:cubicBezTo>
                    <a:pt x="11236" y="7323"/>
                    <a:pt x="11027" y="7219"/>
                    <a:pt x="10838" y="7177"/>
                  </a:cubicBezTo>
                  <a:cubicBezTo>
                    <a:pt x="10566" y="7114"/>
                    <a:pt x="10294" y="7114"/>
                    <a:pt x="10022" y="7177"/>
                  </a:cubicBezTo>
                  <a:cubicBezTo>
                    <a:pt x="8893" y="7344"/>
                    <a:pt x="7805" y="7658"/>
                    <a:pt x="6863" y="8349"/>
                  </a:cubicBezTo>
                  <a:cubicBezTo>
                    <a:pt x="6486" y="8600"/>
                    <a:pt x="6424" y="8767"/>
                    <a:pt x="6256" y="9437"/>
                  </a:cubicBezTo>
                  <a:cubicBezTo>
                    <a:pt x="6528" y="9625"/>
                    <a:pt x="6758" y="9876"/>
                    <a:pt x="6779" y="10274"/>
                  </a:cubicBezTo>
                  <a:cubicBezTo>
                    <a:pt x="6779" y="10483"/>
                    <a:pt x="6884" y="10692"/>
                    <a:pt x="6905" y="10901"/>
                  </a:cubicBezTo>
                  <a:cubicBezTo>
                    <a:pt x="7051" y="11927"/>
                    <a:pt x="7219" y="12910"/>
                    <a:pt x="7595" y="13894"/>
                  </a:cubicBezTo>
                  <a:cubicBezTo>
                    <a:pt x="7721" y="14249"/>
                    <a:pt x="7742" y="14647"/>
                    <a:pt x="7825" y="15065"/>
                  </a:cubicBezTo>
                  <a:cubicBezTo>
                    <a:pt x="6989" y="15421"/>
                    <a:pt x="6277" y="15944"/>
                    <a:pt x="5608" y="16467"/>
                  </a:cubicBezTo>
                  <a:cubicBezTo>
                    <a:pt x="5503" y="16551"/>
                    <a:pt x="5336" y="16614"/>
                    <a:pt x="5210" y="16655"/>
                  </a:cubicBezTo>
                  <a:cubicBezTo>
                    <a:pt x="4917" y="16739"/>
                    <a:pt x="4645" y="16781"/>
                    <a:pt x="4331" y="16844"/>
                  </a:cubicBezTo>
                  <a:cubicBezTo>
                    <a:pt x="4164" y="16865"/>
                    <a:pt x="4017" y="16886"/>
                    <a:pt x="3871" y="16844"/>
                  </a:cubicBezTo>
                  <a:cubicBezTo>
                    <a:pt x="2783" y="16572"/>
                    <a:pt x="1632" y="16425"/>
                    <a:pt x="586" y="15944"/>
                  </a:cubicBezTo>
                  <a:cubicBezTo>
                    <a:pt x="398" y="15881"/>
                    <a:pt x="209" y="15777"/>
                    <a:pt x="0" y="15672"/>
                  </a:cubicBezTo>
                  <a:cubicBezTo>
                    <a:pt x="0" y="14940"/>
                    <a:pt x="188" y="14270"/>
                    <a:pt x="481" y="13642"/>
                  </a:cubicBezTo>
                  <a:cubicBezTo>
                    <a:pt x="732" y="13077"/>
                    <a:pt x="1004" y="12492"/>
                    <a:pt x="1214" y="11906"/>
                  </a:cubicBezTo>
                  <a:cubicBezTo>
                    <a:pt x="1402" y="11320"/>
                    <a:pt x="1716" y="10797"/>
                    <a:pt x="2030" y="10274"/>
                  </a:cubicBezTo>
                  <a:cubicBezTo>
                    <a:pt x="2281" y="9834"/>
                    <a:pt x="2490" y="9353"/>
                    <a:pt x="2615" y="8872"/>
                  </a:cubicBezTo>
                  <a:cubicBezTo>
                    <a:pt x="2783" y="8307"/>
                    <a:pt x="3034" y="7826"/>
                    <a:pt x="3390" y="7323"/>
                  </a:cubicBezTo>
                  <a:cubicBezTo>
                    <a:pt x="4331" y="5880"/>
                    <a:pt x="5210" y="4415"/>
                    <a:pt x="6005" y="2867"/>
                  </a:cubicBezTo>
                  <a:cubicBezTo>
                    <a:pt x="6214" y="2490"/>
                    <a:pt x="6445" y="2093"/>
                    <a:pt x="6696" y="1737"/>
                  </a:cubicBezTo>
                  <a:cubicBezTo>
                    <a:pt x="6989" y="1277"/>
                    <a:pt x="7281" y="816"/>
                    <a:pt x="7386" y="251"/>
                  </a:cubicBezTo>
                  <a:cubicBezTo>
                    <a:pt x="7407" y="189"/>
                    <a:pt x="7491" y="126"/>
                    <a:pt x="7574" y="0"/>
                  </a:cubicBezTo>
                  <a:cubicBezTo>
                    <a:pt x="7721" y="105"/>
                    <a:pt x="7888" y="189"/>
                    <a:pt x="7993" y="293"/>
                  </a:cubicBezTo>
                  <a:cubicBezTo>
                    <a:pt x="8746" y="1046"/>
                    <a:pt x="9499" y="1821"/>
                    <a:pt x="10294" y="2595"/>
                  </a:cubicBezTo>
                  <a:cubicBezTo>
                    <a:pt x="10608" y="2909"/>
                    <a:pt x="10964" y="3202"/>
                    <a:pt x="11341" y="3432"/>
                  </a:cubicBezTo>
                  <a:cubicBezTo>
                    <a:pt x="12324" y="4038"/>
                    <a:pt x="13349" y="4603"/>
                    <a:pt x="14437" y="5231"/>
                  </a:cubicBezTo>
                  <a:cubicBezTo>
                    <a:pt x="14626" y="5733"/>
                    <a:pt x="14814" y="6319"/>
                    <a:pt x="15107" y="6884"/>
                  </a:cubicBezTo>
                  <a:cubicBezTo>
                    <a:pt x="15421" y="7512"/>
                    <a:pt x="16007" y="7847"/>
                    <a:pt x="16697" y="7930"/>
                  </a:cubicBezTo>
                  <a:cubicBezTo>
                    <a:pt x="17304" y="8014"/>
                    <a:pt x="17890" y="7951"/>
                    <a:pt x="18497" y="7930"/>
                  </a:cubicBezTo>
                  <a:cubicBezTo>
                    <a:pt x="18622" y="7930"/>
                    <a:pt x="18810" y="7868"/>
                    <a:pt x="18915" y="7784"/>
                  </a:cubicBezTo>
                  <a:cubicBezTo>
                    <a:pt x="19375" y="7512"/>
                    <a:pt x="20045" y="7303"/>
                    <a:pt x="20338" y="6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9;p37"/>
            <p:cNvSpPr/>
            <p:nvPr/>
          </p:nvSpPr>
          <p:spPr>
            <a:xfrm>
              <a:off x="-1722050" y="1988225"/>
              <a:ext cx="128700" cy="337950"/>
            </a:xfrm>
            <a:custGeom>
              <a:avLst/>
              <a:gdLst/>
              <a:ahLst/>
              <a:cxnLst/>
              <a:rect l="l" t="t" r="r" b="b"/>
              <a:pathLst>
                <a:path w="5148" h="13518" extrusionOk="0">
                  <a:moveTo>
                    <a:pt x="1" y="1173"/>
                  </a:moveTo>
                  <a:cubicBezTo>
                    <a:pt x="586" y="629"/>
                    <a:pt x="1151" y="294"/>
                    <a:pt x="1842" y="231"/>
                  </a:cubicBezTo>
                  <a:cubicBezTo>
                    <a:pt x="2009" y="231"/>
                    <a:pt x="2135" y="126"/>
                    <a:pt x="2260" y="106"/>
                  </a:cubicBezTo>
                  <a:cubicBezTo>
                    <a:pt x="2532" y="43"/>
                    <a:pt x="2783" y="1"/>
                    <a:pt x="3055" y="1"/>
                  </a:cubicBezTo>
                  <a:cubicBezTo>
                    <a:pt x="3474" y="1"/>
                    <a:pt x="3599" y="126"/>
                    <a:pt x="3620" y="524"/>
                  </a:cubicBezTo>
                  <a:cubicBezTo>
                    <a:pt x="3662" y="775"/>
                    <a:pt x="3620" y="1068"/>
                    <a:pt x="3620" y="1340"/>
                  </a:cubicBezTo>
                  <a:cubicBezTo>
                    <a:pt x="3620" y="1758"/>
                    <a:pt x="3620" y="2177"/>
                    <a:pt x="3788" y="2595"/>
                  </a:cubicBezTo>
                  <a:cubicBezTo>
                    <a:pt x="3830" y="2742"/>
                    <a:pt x="3913" y="2951"/>
                    <a:pt x="3892" y="3119"/>
                  </a:cubicBezTo>
                  <a:cubicBezTo>
                    <a:pt x="3809" y="4395"/>
                    <a:pt x="4206" y="5629"/>
                    <a:pt x="4415" y="6843"/>
                  </a:cubicBezTo>
                  <a:cubicBezTo>
                    <a:pt x="4541" y="7554"/>
                    <a:pt x="4667" y="8266"/>
                    <a:pt x="4646" y="8998"/>
                  </a:cubicBezTo>
                  <a:cubicBezTo>
                    <a:pt x="4646" y="9145"/>
                    <a:pt x="4625" y="9312"/>
                    <a:pt x="4667" y="9437"/>
                  </a:cubicBezTo>
                  <a:cubicBezTo>
                    <a:pt x="4855" y="10170"/>
                    <a:pt x="4876" y="10923"/>
                    <a:pt x="4918" y="11655"/>
                  </a:cubicBezTo>
                  <a:cubicBezTo>
                    <a:pt x="4918" y="12011"/>
                    <a:pt x="5064" y="12346"/>
                    <a:pt x="5148" y="12743"/>
                  </a:cubicBezTo>
                  <a:cubicBezTo>
                    <a:pt x="4939" y="12869"/>
                    <a:pt x="4750" y="13015"/>
                    <a:pt x="4562" y="13057"/>
                  </a:cubicBezTo>
                  <a:cubicBezTo>
                    <a:pt x="3913" y="13099"/>
                    <a:pt x="3307" y="13371"/>
                    <a:pt x="2616" y="13518"/>
                  </a:cubicBezTo>
                  <a:cubicBezTo>
                    <a:pt x="2574" y="12262"/>
                    <a:pt x="2323" y="11090"/>
                    <a:pt x="1905" y="9940"/>
                  </a:cubicBezTo>
                  <a:cubicBezTo>
                    <a:pt x="1633" y="9249"/>
                    <a:pt x="1612" y="8517"/>
                    <a:pt x="1507" y="7784"/>
                  </a:cubicBezTo>
                  <a:cubicBezTo>
                    <a:pt x="1737" y="7617"/>
                    <a:pt x="1967" y="7429"/>
                    <a:pt x="2198" y="7220"/>
                  </a:cubicBezTo>
                  <a:cubicBezTo>
                    <a:pt x="2260" y="7136"/>
                    <a:pt x="2344" y="6948"/>
                    <a:pt x="2323" y="6822"/>
                  </a:cubicBezTo>
                  <a:cubicBezTo>
                    <a:pt x="2302" y="6613"/>
                    <a:pt x="2093" y="6571"/>
                    <a:pt x="1905" y="6571"/>
                  </a:cubicBezTo>
                  <a:cubicBezTo>
                    <a:pt x="1716" y="6571"/>
                    <a:pt x="1570" y="6613"/>
                    <a:pt x="1382" y="6676"/>
                  </a:cubicBezTo>
                  <a:cubicBezTo>
                    <a:pt x="733" y="4855"/>
                    <a:pt x="335" y="3035"/>
                    <a:pt x="1" y="11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70;p37"/>
            <p:cNvSpPr/>
            <p:nvPr/>
          </p:nvSpPr>
          <p:spPr>
            <a:xfrm>
              <a:off x="-1927100" y="2205850"/>
              <a:ext cx="251100" cy="128700"/>
            </a:xfrm>
            <a:custGeom>
              <a:avLst/>
              <a:gdLst/>
              <a:ahLst/>
              <a:cxnLst/>
              <a:rect l="l" t="t" r="r" b="b"/>
              <a:pathLst>
                <a:path w="10044" h="5148" extrusionOk="0">
                  <a:moveTo>
                    <a:pt x="9584" y="2469"/>
                  </a:moveTo>
                  <a:cubicBezTo>
                    <a:pt x="9625" y="2699"/>
                    <a:pt x="9709" y="2908"/>
                    <a:pt x="9730" y="3139"/>
                  </a:cubicBezTo>
                  <a:cubicBezTo>
                    <a:pt x="9772" y="3829"/>
                    <a:pt x="9981" y="4478"/>
                    <a:pt x="10044" y="5147"/>
                  </a:cubicBezTo>
                  <a:cubicBezTo>
                    <a:pt x="9521" y="5105"/>
                    <a:pt x="9270" y="5043"/>
                    <a:pt x="8935" y="4708"/>
                  </a:cubicBezTo>
                  <a:cubicBezTo>
                    <a:pt x="8537" y="4310"/>
                    <a:pt x="8098" y="4164"/>
                    <a:pt x="7596" y="4038"/>
                  </a:cubicBezTo>
                  <a:cubicBezTo>
                    <a:pt x="6382" y="3745"/>
                    <a:pt x="5190" y="3473"/>
                    <a:pt x="4039" y="3013"/>
                  </a:cubicBezTo>
                  <a:cubicBezTo>
                    <a:pt x="3767" y="2908"/>
                    <a:pt x="3453" y="2888"/>
                    <a:pt x="3139" y="2888"/>
                  </a:cubicBezTo>
                  <a:cubicBezTo>
                    <a:pt x="2302" y="2846"/>
                    <a:pt x="1465" y="2888"/>
                    <a:pt x="607" y="2888"/>
                  </a:cubicBezTo>
                  <a:cubicBezTo>
                    <a:pt x="398" y="2888"/>
                    <a:pt x="189" y="2846"/>
                    <a:pt x="1" y="2825"/>
                  </a:cubicBezTo>
                  <a:lnTo>
                    <a:pt x="1" y="1548"/>
                  </a:lnTo>
                  <a:cubicBezTo>
                    <a:pt x="377" y="1130"/>
                    <a:pt x="147" y="481"/>
                    <a:pt x="586" y="0"/>
                  </a:cubicBezTo>
                  <a:cubicBezTo>
                    <a:pt x="775" y="63"/>
                    <a:pt x="942" y="84"/>
                    <a:pt x="1130" y="168"/>
                  </a:cubicBezTo>
                  <a:cubicBezTo>
                    <a:pt x="2177" y="628"/>
                    <a:pt x="3327" y="795"/>
                    <a:pt x="4436" y="1025"/>
                  </a:cubicBezTo>
                  <a:cubicBezTo>
                    <a:pt x="4687" y="1067"/>
                    <a:pt x="4980" y="1046"/>
                    <a:pt x="5231" y="1004"/>
                  </a:cubicBezTo>
                  <a:cubicBezTo>
                    <a:pt x="5545" y="942"/>
                    <a:pt x="5817" y="1025"/>
                    <a:pt x="6068" y="1214"/>
                  </a:cubicBezTo>
                  <a:cubicBezTo>
                    <a:pt x="6654" y="1590"/>
                    <a:pt x="7219" y="1988"/>
                    <a:pt x="7805" y="2323"/>
                  </a:cubicBezTo>
                  <a:cubicBezTo>
                    <a:pt x="8349" y="2678"/>
                    <a:pt x="8830" y="2699"/>
                    <a:pt x="9584" y="24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71;p37"/>
            <p:cNvSpPr/>
            <p:nvPr/>
          </p:nvSpPr>
          <p:spPr>
            <a:xfrm>
              <a:off x="-1839225" y="1357400"/>
              <a:ext cx="62800" cy="127125"/>
            </a:xfrm>
            <a:custGeom>
              <a:avLst/>
              <a:gdLst/>
              <a:ahLst/>
              <a:cxnLst/>
              <a:rect l="l" t="t" r="r" b="b"/>
              <a:pathLst>
                <a:path w="2512" h="5085" extrusionOk="0">
                  <a:moveTo>
                    <a:pt x="1716" y="5084"/>
                  </a:moveTo>
                  <a:cubicBezTo>
                    <a:pt x="1612" y="4980"/>
                    <a:pt x="1528" y="4938"/>
                    <a:pt x="1486" y="4854"/>
                  </a:cubicBezTo>
                  <a:cubicBezTo>
                    <a:pt x="1131" y="4227"/>
                    <a:pt x="754" y="3620"/>
                    <a:pt x="419" y="2992"/>
                  </a:cubicBezTo>
                  <a:cubicBezTo>
                    <a:pt x="1" y="2197"/>
                    <a:pt x="126" y="1297"/>
                    <a:pt x="189" y="439"/>
                  </a:cubicBezTo>
                  <a:cubicBezTo>
                    <a:pt x="189" y="209"/>
                    <a:pt x="419" y="21"/>
                    <a:pt x="670" y="21"/>
                  </a:cubicBezTo>
                  <a:cubicBezTo>
                    <a:pt x="900" y="0"/>
                    <a:pt x="1152" y="0"/>
                    <a:pt x="1382" y="0"/>
                  </a:cubicBezTo>
                  <a:cubicBezTo>
                    <a:pt x="1988" y="21"/>
                    <a:pt x="2365" y="377"/>
                    <a:pt x="2428" y="983"/>
                  </a:cubicBezTo>
                  <a:cubicBezTo>
                    <a:pt x="2512" y="1841"/>
                    <a:pt x="2449" y="2720"/>
                    <a:pt x="2093" y="3515"/>
                  </a:cubicBezTo>
                  <a:cubicBezTo>
                    <a:pt x="1988" y="3766"/>
                    <a:pt x="1905" y="4017"/>
                    <a:pt x="1821" y="4289"/>
                  </a:cubicBezTo>
                  <a:cubicBezTo>
                    <a:pt x="1800" y="4520"/>
                    <a:pt x="1779" y="4771"/>
                    <a:pt x="1716" y="5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72;p37"/>
            <p:cNvSpPr/>
            <p:nvPr/>
          </p:nvSpPr>
          <p:spPr>
            <a:xfrm>
              <a:off x="-962000" y="1680125"/>
              <a:ext cx="111975" cy="75875"/>
            </a:xfrm>
            <a:custGeom>
              <a:avLst/>
              <a:gdLst/>
              <a:ahLst/>
              <a:cxnLst/>
              <a:rect l="l" t="t" r="r" b="b"/>
              <a:pathLst>
                <a:path w="4479" h="3035" extrusionOk="0">
                  <a:moveTo>
                    <a:pt x="1" y="2993"/>
                  </a:moveTo>
                  <a:cubicBezTo>
                    <a:pt x="503" y="1968"/>
                    <a:pt x="984" y="1026"/>
                    <a:pt x="1444" y="106"/>
                  </a:cubicBezTo>
                  <a:cubicBezTo>
                    <a:pt x="2177" y="1"/>
                    <a:pt x="2867" y="64"/>
                    <a:pt x="3558" y="106"/>
                  </a:cubicBezTo>
                  <a:cubicBezTo>
                    <a:pt x="4144" y="126"/>
                    <a:pt x="4478" y="963"/>
                    <a:pt x="4081" y="1424"/>
                  </a:cubicBezTo>
                  <a:cubicBezTo>
                    <a:pt x="3244" y="2323"/>
                    <a:pt x="2302" y="3035"/>
                    <a:pt x="1005" y="3035"/>
                  </a:cubicBezTo>
                  <a:cubicBezTo>
                    <a:pt x="691" y="3035"/>
                    <a:pt x="398" y="3014"/>
                    <a:pt x="1" y="2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73;p37"/>
            <p:cNvSpPr/>
            <p:nvPr/>
          </p:nvSpPr>
          <p:spPr>
            <a:xfrm>
              <a:off x="-1511775" y="1933300"/>
              <a:ext cx="91050" cy="34025"/>
            </a:xfrm>
            <a:custGeom>
              <a:avLst/>
              <a:gdLst/>
              <a:ahLst/>
              <a:cxnLst/>
              <a:rect l="l" t="t" r="r" b="b"/>
              <a:pathLst>
                <a:path w="3642" h="1361" extrusionOk="0">
                  <a:moveTo>
                    <a:pt x="3642" y="650"/>
                  </a:moveTo>
                  <a:cubicBezTo>
                    <a:pt x="3265" y="901"/>
                    <a:pt x="3014" y="1131"/>
                    <a:pt x="2700" y="1361"/>
                  </a:cubicBezTo>
                  <a:lnTo>
                    <a:pt x="1382" y="1361"/>
                  </a:lnTo>
                  <a:cubicBezTo>
                    <a:pt x="1235" y="1361"/>
                    <a:pt x="1110" y="1319"/>
                    <a:pt x="942" y="1298"/>
                  </a:cubicBezTo>
                  <a:cubicBezTo>
                    <a:pt x="336" y="1131"/>
                    <a:pt x="1" y="733"/>
                    <a:pt x="22" y="1"/>
                  </a:cubicBezTo>
                  <a:cubicBezTo>
                    <a:pt x="1214" y="189"/>
                    <a:pt x="2344" y="419"/>
                    <a:pt x="3642" y="6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74;p37"/>
            <p:cNvSpPr/>
            <p:nvPr/>
          </p:nvSpPr>
          <p:spPr>
            <a:xfrm>
              <a:off x="-1642025" y="2339750"/>
              <a:ext cx="50775" cy="56525"/>
            </a:xfrm>
            <a:custGeom>
              <a:avLst/>
              <a:gdLst/>
              <a:ahLst/>
              <a:cxnLst/>
              <a:rect l="l" t="t" r="r" b="b"/>
              <a:pathLst>
                <a:path w="2031" h="2261" extrusionOk="0">
                  <a:moveTo>
                    <a:pt x="1" y="670"/>
                  </a:moveTo>
                  <a:cubicBezTo>
                    <a:pt x="691" y="105"/>
                    <a:pt x="1340" y="105"/>
                    <a:pt x="2031" y="1"/>
                  </a:cubicBezTo>
                  <a:lnTo>
                    <a:pt x="2031" y="1863"/>
                  </a:lnTo>
                  <a:cubicBezTo>
                    <a:pt x="1842" y="1967"/>
                    <a:pt x="1654" y="2093"/>
                    <a:pt x="1424" y="2260"/>
                  </a:cubicBezTo>
                  <a:cubicBezTo>
                    <a:pt x="838" y="1821"/>
                    <a:pt x="357" y="1319"/>
                    <a:pt x="1" y="6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75;p37"/>
            <p:cNvSpPr/>
            <p:nvPr/>
          </p:nvSpPr>
          <p:spPr>
            <a:xfrm>
              <a:off x="-1752375" y="2221000"/>
              <a:ext cx="55975" cy="30900"/>
            </a:xfrm>
            <a:custGeom>
              <a:avLst/>
              <a:gdLst/>
              <a:ahLst/>
              <a:cxnLst/>
              <a:rect l="l" t="t" r="r" b="b"/>
              <a:pathLst>
                <a:path w="2239" h="1236" extrusionOk="0">
                  <a:moveTo>
                    <a:pt x="0" y="294"/>
                  </a:moveTo>
                  <a:cubicBezTo>
                    <a:pt x="167" y="85"/>
                    <a:pt x="293" y="1"/>
                    <a:pt x="502" y="85"/>
                  </a:cubicBezTo>
                  <a:cubicBezTo>
                    <a:pt x="942" y="210"/>
                    <a:pt x="1360" y="503"/>
                    <a:pt x="1883" y="461"/>
                  </a:cubicBezTo>
                  <a:cubicBezTo>
                    <a:pt x="2092" y="461"/>
                    <a:pt x="2197" y="629"/>
                    <a:pt x="2218" y="817"/>
                  </a:cubicBezTo>
                  <a:cubicBezTo>
                    <a:pt x="2239" y="984"/>
                    <a:pt x="1988" y="1235"/>
                    <a:pt x="1799" y="1235"/>
                  </a:cubicBezTo>
                  <a:cubicBezTo>
                    <a:pt x="1695" y="1235"/>
                    <a:pt x="1569" y="1194"/>
                    <a:pt x="1465" y="1152"/>
                  </a:cubicBezTo>
                  <a:cubicBezTo>
                    <a:pt x="963" y="838"/>
                    <a:pt x="502" y="545"/>
                    <a:pt x="0" y="2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76;p37"/>
            <p:cNvSpPr/>
            <p:nvPr/>
          </p:nvSpPr>
          <p:spPr>
            <a:xfrm>
              <a:off x="-1726750" y="2191725"/>
              <a:ext cx="24075" cy="22500"/>
            </a:xfrm>
            <a:custGeom>
              <a:avLst/>
              <a:gdLst/>
              <a:ahLst/>
              <a:cxnLst/>
              <a:rect l="l" t="t" r="r" b="b"/>
              <a:pathLst>
                <a:path w="963" h="900" extrusionOk="0">
                  <a:moveTo>
                    <a:pt x="0" y="481"/>
                  </a:moveTo>
                  <a:cubicBezTo>
                    <a:pt x="210" y="147"/>
                    <a:pt x="461" y="21"/>
                    <a:pt x="837" y="0"/>
                  </a:cubicBezTo>
                  <a:cubicBezTo>
                    <a:pt x="879" y="209"/>
                    <a:pt x="921" y="440"/>
                    <a:pt x="963" y="649"/>
                  </a:cubicBezTo>
                  <a:cubicBezTo>
                    <a:pt x="565" y="900"/>
                    <a:pt x="335" y="649"/>
                    <a:pt x="0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77;p37"/>
            <p:cNvSpPr/>
            <p:nvPr/>
          </p:nvSpPr>
          <p:spPr>
            <a:xfrm>
              <a:off x="-1748200" y="1455700"/>
              <a:ext cx="211250" cy="206300"/>
            </a:xfrm>
            <a:custGeom>
              <a:avLst/>
              <a:gdLst/>
              <a:ahLst/>
              <a:cxnLst/>
              <a:rect l="l" t="t" r="r" b="b"/>
              <a:pathLst>
                <a:path w="8450" h="8252" extrusionOk="0">
                  <a:moveTo>
                    <a:pt x="3345" y="1"/>
                  </a:moveTo>
                  <a:cubicBezTo>
                    <a:pt x="2812" y="1"/>
                    <a:pt x="2295" y="220"/>
                    <a:pt x="1842" y="734"/>
                  </a:cubicBezTo>
                  <a:cubicBezTo>
                    <a:pt x="1612" y="1006"/>
                    <a:pt x="1402" y="1341"/>
                    <a:pt x="1277" y="1696"/>
                  </a:cubicBezTo>
                  <a:cubicBezTo>
                    <a:pt x="524" y="2073"/>
                    <a:pt x="0" y="2784"/>
                    <a:pt x="63" y="4019"/>
                  </a:cubicBezTo>
                  <a:cubicBezTo>
                    <a:pt x="168" y="5505"/>
                    <a:pt x="1068" y="6760"/>
                    <a:pt x="2218" y="7430"/>
                  </a:cubicBezTo>
                  <a:cubicBezTo>
                    <a:pt x="2637" y="7869"/>
                    <a:pt x="3160" y="8204"/>
                    <a:pt x="3829" y="8246"/>
                  </a:cubicBezTo>
                  <a:cubicBezTo>
                    <a:pt x="3883" y="8250"/>
                    <a:pt x="3936" y="8252"/>
                    <a:pt x="3988" y="8252"/>
                  </a:cubicBezTo>
                  <a:cubicBezTo>
                    <a:pt x="4446" y="8252"/>
                    <a:pt x="4849" y="8092"/>
                    <a:pt x="5169" y="7848"/>
                  </a:cubicBezTo>
                  <a:cubicBezTo>
                    <a:pt x="5817" y="7639"/>
                    <a:pt x="6424" y="7220"/>
                    <a:pt x="6926" y="6551"/>
                  </a:cubicBezTo>
                  <a:cubicBezTo>
                    <a:pt x="8450" y="4445"/>
                    <a:pt x="5744" y="1"/>
                    <a:pt x="3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78;p37"/>
            <p:cNvSpPr/>
            <p:nvPr/>
          </p:nvSpPr>
          <p:spPr>
            <a:xfrm>
              <a:off x="-1228775" y="1649625"/>
              <a:ext cx="220250" cy="167775"/>
            </a:xfrm>
            <a:custGeom>
              <a:avLst/>
              <a:gdLst/>
              <a:ahLst/>
              <a:cxnLst/>
              <a:rect l="l" t="t" r="r" b="b"/>
              <a:pathLst>
                <a:path w="8810" h="6711" extrusionOk="0">
                  <a:moveTo>
                    <a:pt x="5246" y="1"/>
                  </a:moveTo>
                  <a:cubicBezTo>
                    <a:pt x="4260" y="1"/>
                    <a:pt x="3239" y="372"/>
                    <a:pt x="2511" y="970"/>
                  </a:cubicBezTo>
                  <a:cubicBezTo>
                    <a:pt x="2490" y="991"/>
                    <a:pt x="2449" y="1012"/>
                    <a:pt x="2407" y="1033"/>
                  </a:cubicBezTo>
                  <a:cubicBezTo>
                    <a:pt x="2260" y="1137"/>
                    <a:pt x="2114" y="1284"/>
                    <a:pt x="1988" y="1409"/>
                  </a:cubicBezTo>
                  <a:cubicBezTo>
                    <a:pt x="1528" y="1702"/>
                    <a:pt x="1130" y="2037"/>
                    <a:pt x="879" y="2455"/>
                  </a:cubicBezTo>
                  <a:cubicBezTo>
                    <a:pt x="1" y="3711"/>
                    <a:pt x="817" y="5196"/>
                    <a:pt x="1967" y="5908"/>
                  </a:cubicBezTo>
                  <a:cubicBezTo>
                    <a:pt x="2344" y="6305"/>
                    <a:pt x="2804" y="6619"/>
                    <a:pt x="3348" y="6682"/>
                  </a:cubicBezTo>
                  <a:cubicBezTo>
                    <a:pt x="3469" y="6701"/>
                    <a:pt x="3588" y="6711"/>
                    <a:pt x="3704" y="6711"/>
                  </a:cubicBezTo>
                  <a:cubicBezTo>
                    <a:pt x="4092" y="6711"/>
                    <a:pt x="4454" y="6608"/>
                    <a:pt x="4792" y="6431"/>
                  </a:cubicBezTo>
                  <a:cubicBezTo>
                    <a:pt x="5503" y="6326"/>
                    <a:pt x="6194" y="6033"/>
                    <a:pt x="6780" y="5573"/>
                  </a:cubicBezTo>
                  <a:cubicBezTo>
                    <a:pt x="8119" y="4464"/>
                    <a:pt x="8809" y="2560"/>
                    <a:pt x="7638" y="1074"/>
                  </a:cubicBezTo>
                  <a:cubicBezTo>
                    <a:pt x="7044" y="320"/>
                    <a:pt x="6160" y="1"/>
                    <a:pt x="52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79;p37"/>
            <p:cNvSpPr/>
            <p:nvPr/>
          </p:nvSpPr>
          <p:spPr>
            <a:xfrm>
              <a:off x="-2314175" y="910675"/>
              <a:ext cx="1628400" cy="1733025"/>
            </a:xfrm>
            <a:custGeom>
              <a:avLst/>
              <a:gdLst/>
              <a:ahLst/>
              <a:cxnLst/>
              <a:rect l="l" t="t" r="r" b="b"/>
              <a:pathLst>
                <a:path w="65136" h="69321" extrusionOk="0">
                  <a:moveTo>
                    <a:pt x="14626" y="54715"/>
                  </a:moveTo>
                  <a:cubicBezTo>
                    <a:pt x="14396" y="53397"/>
                    <a:pt x="14709" y="52309"/>
                    <a:pt x="15170" y="51221"/>
                  </a:cubicBezTo>
                  <a:cubicBezTo>
                    <a:pt x="15044" y="51096"/>
                    <a:pt x="14960" y="50970"/>
                    <a:pt x="14814" y="50845"/>
                  </a:cubicBezTo>
                  <a:cubicBezTo>
                    <a:pt x="14437" y="50552"/>
                    <a:pt x="14061" y="50238"/>
                    <a:pt x="13663" y="49966"/>
                  </a:cubicBezTo>
                  <a:cubicBezTo>
                    <a:pt x="12931" y="49506"/>
                    <a:pt x="12387" y="48878"/>
                    <a:pt x="11906" y="48166"/>
                  </a:cubicBezTo>
                  <a:cubicBezTo>
                    <a:pt x="11403" y="47434"/>
                    <a:pt x="10964" y="46702"/>
                    <a:pt x="10441" y="45990"/>
                  </a:cubicBezTo>
                  <a:cubicBezTo>
                    <a:pt x="9520" y="44777"/>
                    <a:pt x="9813" y="43354"/>
                    <a:pt x="10671" y="42266"/>
                  </a:cubicBezTo>
                  <a:cubicBezTo>
                    <a:pt x="10943" y="41910"/>
                    <a:pt x="11194" y="41596"/>
                    <a:pt x="11466" y="41283"/>
                  </a:cubicBezTo>
                  <a:cubicBezTo>
                    <a:pt x="11613" y="41115"/>
                    <a:pt x="11780" y="40927"/>
                    <a:pt x="11968" y="40801"/>
                  </a:cubicBezTo>
                  <a:cubicBezTo>
                    <a:pt x="13391" y="39692"/>
                    <a:pt x="14835" y="38625"/>
                    <a:pt x="16279" y="37537"/>
                  </a:cubicBezTo>
                  <a:cubicBezTo>
                    <a:pt x="16488" y="37370"/>
                    <a:pt x="16718" y="37244"/>
                    <a:pt x="16948" y="37077"/>
                  </a:cubicBezTo>
                  <a:cubicBezTo>
                    <a:pt x="17827" y="36554"/>
                    <a:pt x="18685" y="36093"/>
                    <a:pt x="19522" y="35549"/>
                  </a:cubicBezTo>
                  <a:cubicBezTo>
                    <a:pt x="20505" y="34922"/>
                    <a:pt x="21551" y="34399"/>
                    <a:pt x="22660" y="33980"/>
                  </a:cubicBezTo>
                  <a:cubicBezTo>
                    <a:pt x="22786" y="33917"/>
                    <a:pt x="22911" y="33876"/>
                    <a:pt x="23079" y="33792"/>
                  </a:cubicBezTo>
                  <a:cubicBezTo>
                    <a:pt x="23016" y="33624"/>
                    <a:pt x="22995" y="33520"/>
                    <a:pt x="22974" y="33415"/>
                  </a:cubicBezTo>
                  <a:cubicBezTo>
                    <a:pt x="22347" y="31888"/>
                    <a:pt x="21698" y="30360"/>
                    <a:pt x="21091" y="28812"/>
                  </a:cubicBezTo>
                  <a:cubicBezTo>
                    <a:pt x="20756" y="27871"/>
                    <a:pt x="20714" y="26887"/>
                    <a:pt x="20694" y="25883"/>
                  </a:cubicBezTo>
                  <a:cubicBezTo>
                    <a:pt x="20673" y="25318"/>
                    <a:pt x="20694" y="24732"/>
                    <a:pt x="20694" y="24188"/>
                  </a:cubicBezTo>
                  <a:cubicBezTo>
                    <a:pt x="20442" y="23979"/>
                    <a:pt x="20170" y="23832"/>
                    <a:pt x="19982" y="23581"/>
                  </a:cubicBezTo>
                  <a:cubicBezTo>
                    <a:pt x="19794" y="23372"/>
                    <a:pt x="19731" y="23121"/>
                    <a:pt x="19606" y="22891"/>
                  </a:cubicBezTo>
                  <a:cubicBezTo>
                    <a:pt x="19396" y="22535"/>
                    <a:pt x="19187" y="22200"/>
                    <a:pt x="18999" y="21886"/>
                  </a:cubicBezTo>
                  <a:cubicBezTo>
                    <a:pt x="18559" y="21154"/>
                    <a:pt x="18266" y="20380"/>
                    <a:pt x="18350" y="19480"/>
                  </a:cubicBezTo>
                  <a:cubicBezTo>
                    <a:pt x="18371" y="19083"/>
                    <a:pt x="18350" y="18706"/>
                    <a:pt x="18371" y="18308"/>
                  </a:cubicBezTo>
                  <a:cubicBezTo>
                    <a:pt x="18392" y="17681"/>
                    <a:pt x="18894" y="17179"/>
                    <a:pt x="19522" y="17137"/>
                  </a:cubicBezTo>
                  <a:lnTo>
                    <a:pt x="19606" y="17137"/>
                  </a:lnTo>
                  <a:cubicBezTo>
                    <a:pt x="21007" y="17074"/>
                    <a:pt x="21175" y="17158"/>
                    <a:pt x="22116" y="18329"/>
                  </a:cubicBezTo>
                  <a:cubicBezTo>
                    <a:pt x="22891" y="17471"/>
                    <a:pt x="23623" y="16551"/>
                    <a:pt x="24627" y="15902"/>
                  </a:cubicBezTo>
                  <a:cubicBezTo>
                    <a:pt x="24523" y="15714"/>
                    <a:pt x="24313" y="15818"/>
                    <a:pt x="24146" y="15798"/>
                  </a:cubicBezTo>
                  <a:cubicBezTo>
                    <a:pt x="23999" y="15777"/>
                    <a:pt x="23832" y="15798"/>
                    <a:pt x="23707" y="15798"/>
                  </a:cubicBezTo>
                  <a:cubicBezTo>
                    <a:pt x="23267" y="15818"/>
                    <a:pt x="22870" y="15630"/>
                    <a:pt x="22535" y="15400"/>
                  </a:cubicBezTo>
                  <a:cubicBezTo>
                    <a:pt x="22388" y="15295"/>
                    <a:pt x="22242" y="15170"/>
                    <a:pt x="22158" y="15002"/>
                  </a:cubicBezTo>
                  <a:cubicBezTo>
                    <a:pt x="21865" y="14521"/>
                    <a:pt x="22012" y="13308"/>
                    <a:pt x="22388" y="12889"/>
                  </a:cubicBezTo>
                  <a:cubicBezTo>
                    <a:pt x="22451" y="12805"/>
                    <a:pt x="22535" y="12764"/>
                    <a:pt x="22577" y="12701"/>
                  </a:cubicBezTo>
                  <a:cubicBezTo>
                    <a:pt x="23288" y="11613"/>
                    <a:pt x="24418" y="11090"/>
                    <a:pt x="25506" y="10546"/>
                  </a:cubicBezTo>
                  <a:cubicBezTo>
                    <a:pt x="25778" y="10399"/>
                    <a:pt x="26029" y="10274"/>
                    <a:pt x="26322" y="10148"/>
                  </a:cubicBezTo>
                  <a:cubicBezTo>
                    <a:pt x="26134" y="9604"/>
                    <a:pt x="25820" y="9144"/>
                    <a:pt x="25485" y="8767"/>
                  </a:cubicBezTo>
                  <a:cubicBezTo>
                    <a:pt x="25150" y="8370"/>
                    <a:pt x="25046" y="7951"/>
                    <a:pt x="25046" y="7428"/>
                  </a:cubicBezTo>
                  <a:cubicBezTo>
                    <a:pt x="25067" y="6675"/>
                    <a:pt x="25004" y="5943"/>
                    <a:pt x="25360" y="5210"/>
                  </a:cubicBezTo>
                  <a:cubicBezTo>
                    <a:pt x="25569" y="4792"/>
                    <a:pt x="25778" y="4415"/>
                    <a:pt x="26155" y="4122"/>
                  </a:cubicBezTo>
                  <a:cubicBezTo>
                    <a:pt x="26343" y="3997"/>
                    <a:pt x="26510" y="3871"/>
                    <a:pt x="26657" y="3746"/>
                  </a:cubicBezTo>
                  <a:cubicBezTo>
                    <a:pt x="27264" y="3160"/>
                    <a:pt x="27975" y="2950"/>
                    <a:pt x="28812" y="3013"/>
                  </a:cubicBezTo>
                  <a:cubicBezTo>
                    <a:pt x="29356" y="3034"/>
                    <a:pt x="29879" y="3055"/>
                    <a:pt x="30235" y="3557"/>
                  </a:cubicBezTo>
                  <a:cubicBezTo>
                    <a:pt x="30318" y="3662"/>
                    <a:pt x="30507" y="3683"/>
                    <a:pt x="30611" y="3746"/>
                  </a:cubicBezTo>
                  <a:cubicBezTo>
                    <a:pt x="30841" y="3578"/>
                    <a:pt x="30758" y="3390"/>
                    <a:pt x="30800" y="3222"/>
                  </a:cubicBezTo>
                  <a:cubicBezTo>
                    <a:pt x="30821" y="3055"/>
                    <a:pt x="30821" y="2909"/>
                    <a:pt x="30800" y="2762"/>
                  </a:cubicBezTo>
                  <a:cubicBezTo>
                    <a:pt x="30632" y="1549"/>
                    <a:pt x="31867" y="335"/>
                    <a:pt x="33038" y="105"/>
                  </a:cubicBezTo>
                  <a:cubicBezTo>
                    <a:pt x="33582" y="0"/>
                    <a:pt x="34085" y="126"/>
                    <a:pt x="34482" y="502"/>
                  </a:cubicBezTo>
                  <a:cubicBezTo>
                    <a:pt x="34838" y="837"/>
                    <a:pt x="35215" y="1193"/>
                    <a:pt x="35528" y="1611"/>
                  </a:cubicBezTo>
                  <a:cubicBezTo>
                    <a:pt x="36051" y="2323"/>
                    <a:pt x="36512" y="3055"/>
                    <a:pt x="36888" y="3850"/>
                  </a:cubicBezTo>
                  <a:cubicBezTo>
                    <a:pt x="36993" y="4059"/>
                    <a:pt x="37119" y="4227"/>
                    <a:pt x="37286" y="4499"/>
                  </a:cubicBezTo>
                  <a:cubicBezTo>
                    <a:pt x="37495" y="4101"/>
                    <a:pt x="37621" y="3766"/>
                    <a:pt x="37809" y="3474"/>
                  </a:cubicBezTo>
                  <a:cubicBezTo>
                    <a:pt x="38500" y="2448"/>
                    <a:pt x="39378" y="1590"/>
                    <a:pt x="40383" y="858"/>
                  </a:cubicBezTo>
                  <a:cubicBezTo>
                    <a:pt x="40948" y="461"/>
                    <a:pt x="41575" y="293"/>
                    <a:pt x="42245" y="314"/>
                  </a:cubicBezTo>
                  <a:cubicBezTo>
                    <a:pt x="42977" y="335"/>
                    <a:pt x="43689" y="314"/>
                    <a:pt x="44421" y="314"/>
                  </a:cubicBezTo>
                  <a:cubicBezTo>
                    <a:pt x="44735" y="314"/>
                    <a:pt x="45028" y="398"/>
                    <a:pt x="45258" y="565"/>
                  </a:cubicBezTo>
                  <a:cubicBezTo>
                    <a:pt x="45614" y="837"/>
                    <a:pt x="46011" y="1046"/>
                    <a:pt x="46388" y="1339"/>
                  </a:cubicBezTo>
                  <a:cubicBezTo>
                    <a:pt x="47455" y="2176"/>
                    <a:pt x="48166" y="3181"/>
                    <a:pt x="48166" y="4603"/>
                  </a:cubicBezTo>
                  <a:cubicBezTo>
                    <a:pt x="48166" y="4708"/>
                    <a:pt x="48187" y="4813"/>
                    <a:pt x="48229" y="5022"/>
                  </a:cubicBezTo>
                  <a:cubicBezTo>
                    <a:pt x="48522" y="4813"/>
                    <a:pt x="48794" y="4687"/>
                    <a:pt x="49024" y="4499"/>
                  </a:cubicBezTo>
                  <a:cubicBezTo>
                    <a:pt x="49736" y="3976"/>
                    <a:pt x="50510" y="3704"/>
                    <a:pt x="51368" y="3766"/>
                  </a:cubicBezTo>
                  <a:cubicBezTo>
                    <a:pt x="51849" y="3787"/>
                    <a:pt x="52351" y="3766"/>
                    <a:pt x="52811" y="3766"/>
                  </a:cubicBezTo>
                  <a:cubicBezTo>
                    <a:pt x="53544" y="3787"/>
                    <a:pt x="54171" y="3997"/>
                    <a:pt x="54673" y="4541"/>
                  </a:cubicBezTo>
                  <a:cubicBezTo>
                    <a:pt x="54820" y="4729"/>
                    <a:pt x="55008" y="4896"/>
                    <a:pt x="55176" y="5064"/>
                  </a:cubicBezTo>
                  <a:cubicBezTo>
                    <a:pt x="55238" y="5147"/>
                    <a:pt x="55343" y="5252"/>
                    <a:pt x="55385" y="5357"/>
                  </a:cubicBezTo>
                  <a:cubicBezTo>
                    <a:pt x="55531" y="6047"/>
                    <a:pt x="55866" y="6717"/>
                    <a:pt x="55615" y="7512"/>
                  </a:cubicBezTo>
                  <a:lnTo>
                    <a:pt x="56054" y="7512"/>
                  </a:lnTo>
                  <a:cubicBezTo>
                    <a:pt x="56347" y="7470"/>
                    <a:pt x="56661" y="7428"/>
                    <a:pt x="56954" y="7407"/>
                  </a:cubicBezTo>
                  <a:cubicBezTo>
                    <a:pt x="57394" y="7365"/>
                    <a:pt x="57854" y="7428"/>
                    <a:pt x="58314" y="7407"/>
                  </a:cubicBezTo>
                  <a:cubicBezTo>
                    <a:pt x="59507" y="7324"/>
                    <a:pt x="60469" y="7847"/>
                    <a:pt x="61285" y="8663"/>
                  </a:cubicBezTo>
                  <a:cubicBezTo>
                    <a:pt x="61516" y="8893"/>
                    <a:pt x="61725" y="9144"/>
                    <a:pt x="61913" y="9416"/>
                  </a:cubicBezTo>
                  <a:cubicBezTo>
                    <a:pt x="62666" y="10399"/>
                    <a:pt x="62666" y="11299"/>
                    <a:pt x="61871" y="12261"/>
                  </a:cubicBezTo>
                  <a:cubicBezTo>
                    <a:pt x="61767" y="12366"/>
                    <a:pt x="61683" y="12492"/>
                    <a:pt x="61599" y="12596"/>
                  </a:cubicBezTo>
                  <a:cubicBezTo>
                    <a:pt x="61725" y="12847"/>
                    <a:pt x="61934" y="12743"/>
                    <a:pt x="62101" y="12785"/>
                  </a:cubicBezTo>
                  <a:cubicBezTo>
                    <a:pt x="62541" y="12952"/>
                    <a:pt x="63022" y="13078"/>
                    <a:pt x="63440" y="13287"/>
                  </a:cubicBezTo>
                  <a:cubicBezTo>
                    <a:pt x="63984" y="13580"/>
                    <a:pt x="64340" y="14019"/>
                    <a:pt x="64487" y="14668"/>
                  </a:cubicBezTo>
                  <a:cubicBezTo>
                    <a:pt x="64591" y="15254"/>
                    <a:pt x="64654" y="15798"/>
                    <a:pt x="64633" y="16363"/>
                  </a:cubicBezTo>
                  <a:cubicBezTo>
                    <a:pt x="64633" y="17095"/>
                    <a:pt x="64298" y="17618"/>
                    <a:pt x="63692" y="17995"/>
                  </a:cubicBezTo>
                  <a:cubicBezTo>
                    <a:pt x="63482" y="18120"/>
                    <a:pt x="63294" y="18225"/>
                    <a:pt x="63043" y="18392"/>
                  </a:cubicBezTo>
                  <a:cubicBezTo>
                    <a:pt x="63189" y="18873"/>
                    <a:pt x="63399" y="19292"/>
                    <a:pt x="63712" y="19668"/>
                  </a:cubicBezTo>
                  <a:cubicBezTo>
                    <a:pt x="63901" y="19878"/>
                    <a:pt x="64026" y="20108"/>
                    <a:pt x="64131" y="20338"/>
                  </a:cubicBezTo>
                  <a:cubicBezTo>
                    <a:pt x="64319" y="20756"/>
                    <a:pt x="64487" y="21175"/>
                    <a:pt x="64654" y="21593"/>
                  </a:cubicBezTo>
                  <a:cubicBezTo>
                    <a:pt x="65135" y="22640"/>
                    <a:pt x="64717" y="23623"/>
                    <a:pt x="63650" y="24000"/>
                  </a:cubicBezTo>
                  <a:cubicBezTo>
                    <a:pt x="62959" y="24272"/>
                    <a:pt x="62290" y="24481"/>
                    <a:pt x="61516" y="24460"/>
                  </a:cubicBezTo>
                  <a:cubicBezTo>
                    <a:pt x="61160" y="24899"/>
                    <a:pt x="60992" y="25422"/>
                    <a:pt x="60825" y="25925"/>
                  </a:cubicBezTo>
                  <a:cubicBezTo>
                    <a:pt x="60658" y="26364"/>
                    <a:pt x="60407" y="26699"/>
                    <a:pt x="60030" y="27013"/>
                  </a:cubicBezTo>
                  <a:cubicBezTo>
                    <a:pt x="59570" y="27410"/>
                    <a:pt x="59047" y="27598"/>
                    <a:pt x="58440" y="27389"/>
                  </a:cubicBezTo>
                  <a:cubicBezTo>
                    <a:pt x="58105" y="27285"/>
                    <a:pt x="57749" y="27138"/>
                    <a:pt x="57414" y="27034"/>
                  </a:cubicBezTo>
                  <a:cubicBezTo>
                    <a:pt x="57268" y="26992"/>
                    <a:pt x="57080" y="26908"/>
                    <a:pt x="56891" y="26824"/>
                  </a:cubicBezTo>
                  <a:cubicBezTo>
                    <a:pt x="56557" y="27933"/>
                    <a:pt x="56034" y="28979"/>
                    <a:pt x="55824" y="30151"/>
                  </a:cubicBezTo>
                  <a:lnTo>
                    <a:pt x="57394" y="30151"/>
                  </a:lnTo>
                  <a:cubicBezTo>
                    <a:pt x="57958" y="30172"/>
                    <a:pt x="58440" y="30381"/>
                    <a:pt x="58775" y="30863"/>
                  </a:cubicBezTo>
                  <a:cubicBezTo>
                    <a:pt x="59235" y="31511"/>
                    <a:pt x="59277" y="32139"/>
                    <a:pt x="58754" y="32746"/>
                  </a:cubicBezTo>
                  <a:cubicBezTo>
                    <a:pt x="57666" y="33938"/>
                    <a:pt x="56389" y="34796"/>
                    <a:pt x="54694" y="34754"/>
                  </a:cubicBezTo>
                  <a:cubicBezTo>
                    <a:pt x="54150" y="34733"/>
                    <a:pt x="53627" y="34713"/>
                    <a:pt x="52958" y="34671"/>
                  </a:cubicBezTo>
                  <a:cubicBezTo>
                    <a:pt x="52288" y="35319"/>
                    <a:pt x="51598" y="36052"/>
                    <a:pt x="50824" y="36721"/>
                  </a:cubicBezTo>
                  <a:cubicBezTo>
                    <a:pt x="50070" y="37349"/>
                    <a:pt x="49233" y="37872"/>
                    <a:pt x="48417" y="38437"/>
                  </a:cubicBezTo>
                  <a:cubicBezTo>
                    <a:pt x="48438" y="38667"/>
                    <a:pt x="48627" y="38646"/>
                    <a:pt x="48752" y="38667"/>
                  </a:cubicBezTo>
                  <a:cubicBezTo>
                    <a:pt x="49464" y="38897"/>
                    <a:pt x="50112" y="39169"/>
                    <a:pt x="50740" y="39546"/>
                  </a:cubicBezTo>
                  <a:cubicBezTo>
                    <a:pt x="51556" y="40006"/>
                    <a:pt x="52372" y="40467"/>
                    <a:pt x="53251" y="40759"/>
                  </a:cubicBezTo>
                  <a:cubicBezTo>
                    <a:pt x="53355" y="40822"/>
                    <a:pt x="53481" y="40843"/>
                    <a:pt x="53585" y="40927"/>
                  </a:cubicBezTo>
                  <a:cubicBezTo>
                    <a:pt x="55197" y="41847"/>
                    <a:pt x="56808" y="42705"/>
                    <a:pt x="58293" y="43772"/>
                  </a:cubicBezTo>
                  <a:cubicBezTo>
                    <a:pt x="59026" y="44296"/>
                    <a:pt x="59507" y="44986"/>
                    <a:pt x="59695" y="45823"/>
                  </a:cubicBezTo>
                  <a:cubicBezTo>
                    <a:pt x="59863" y="46702"/>
                    <a:pt x="59632" y="47560"/>
                    <a:pt x="59026" y="48250"/>
                  </a:cubicBezTo>
                  <a:cubicBezTo>
                    <a:pt x="58503" y="48857"/>
                    <a:pt x="57875" y="49401"/>
                    <a:pt x="57247" y="49924"/>
                  </a:cubicBezTo>
                  <a:cubicBezTo>
                    <a:pt x="55531" y="51368"/>
                    <a:pt x="53565" y="52414"/>
                    <a:pt x="51640" y="53502"/>
                  </a:cubicBezTo>
                  <a:cubicBezTo>
                    <a:pt x="51075" y="53816"/>
                    <a:pt x="50447" y="53941"/>
                    <a:pt x="49861" y="54171"/>
                  </a:cubicBezTo>
                  <a:cubicBezTo>
                    <a:pt x="49484" y="54297"/>
                    <a:pt x="49359" y="54381"/>
                    <a:pt x="49359" y="54695"/>
                  </a:cubicBezTo>
                  <a:cubicBezTo>
                    <a:pt x="49359" y="55490"/>
                    <a:pt x="49359" y="56306"/>
                    <a:pt x="49401" y="57143"/>
                  </a:cubicBezTo>
                  <a:cubicBezTo>
                    <a:pt x="49652" y="57164"/>
                    <a:pt x="49798" y="57226"/>
                    <a:pt x="49987" y="57226"/>
                  </a:cubicBezTo>
                  <a:cubicBezTo>
                    <a:pt x="51368" y="57373"/>
                    <a:pt x="52707" y="57708"/>
                    <a:pt x="53983" y="58273"/>
                  </a:cubicBezTo>
                  <a:cubicBezTo>
                    <a:pt x="54820" y="58607"/>
                    <a:pt x="55657" y="58963"/>
                    <a:pt x="56473" y="59319"/>
                  </a:cubicBezTo>
                  <a:cubicBezTo>
                    <a:pt x="56766" y="59444"/>
                    <a:pt x="56975" y="59570"/>
                    <a:pt x="57059" y="59946"/>
                  </a:cubicBezTo>
                  <a:cubicBezTo>
                    <a:pt x="57122" y="60197"/>
                    <a:pt x="57373" y="60428"/>
                    <a:pt x="57519" y="60700"/>
                  </a:cubicBezTo>
                  <a:cubicBezTo>
                    <a:pt x="57917" y="61306"/>
                    <a:pt x="58293" y="61892"/>
                    <a:pt x="58775" y="62457"/>
                  </a:cubicBezTo>
                  <a:cubicBezTo>
                    <a:pt x="59423" y="63210"/>
                    <a:pt x="59800" y="64152"/>
                    <a:pt x="60218" y="65031"/>
                  </a:cubicBezTo>
                  <a:cubicBezTo>
                    <a:pt x="60344" y="65324"/>
                    <a:pt x="60490" y="65638"/>
                    <a:pt x="60574" y="65951"/>
                  </a:cubicBezTo>
                  <a:cubicBezTo>
                    <a:pt x="60637" y="66119"/>
                    <a:pt x="60574" y="66286"/>
                    <a:pt x="60553" y="66475"/>
                  </a:cubicBezTo>
                  <a:cubicBezTo>
                    <a:pt x="60532" y="66600"/>
                    <a:pt x="60260" y="66684"/>
                    <a:pt x="60176" y="66579"/>
                  </a:cubicBezTo>
                  <a:cubicBezTo>
                    <a:pt x="60009" y="66370"/>
                    <a:pt x="59821" y="66182"/>
                    <a:pt x="59695" y="65951"/>
                  </a:cubicBezTo>
                  <a:cubicBezTo>
                    <a:pt x="59507" y="65659"/>
                    <a:pt x="59319" y="65428"/>
                    <a:pt x="58900" y="65407"/>
                  </a:cubicBezTo>
                  <a:cubicBezTo>
                    <a:pt x="58900" y="65533"/>
                    <a:pt x="58900" y="65617"/>
                    <a:pt x="58921" y="65700"/>
                  </a:cubicBezTo>
                  <a:cubicBezTo>
                    <a:pt x="59193" y="66286"/>
                    <a:pt x="59507" y="66872"/>
                    <a:pt x="59737" y="67479"/>
                  </a:cubicBezTo>
                  <a:cubicBezTo>
                    <a:pt x="59821" y="67688"/>
                    <a:pt x="59737" y="67939"/>
                    <a:pt x="59737" y="68232"/>
                  </a:cubicBezTo>
                  <a:cubicBezTo>
                    <a:pt x="59863" y="68337"/>
                    <a:pt x="60030" y="68462"/>
                    <a:pt x="60197" y="68588"/>
                  </a:cubicBezTo>
                  <a:cubicBezTo>
                    <a:pt x="60344" y="68734"/>
                    <a:pt x="60386" y="68881"/>
                    <a:pt x="60323" y="69069"/>
                  </a:cubicBezTo>
                  <a:cubicBezTo>
                    <a:pt x="60218" y="69257"/>
                    <a:pt x="60051" y="69320"/>
                    <a:pt x="59863" y="69299"/>
                  </a:cubicBezTo>
                  <a:cubicBezTo>
                    <a:pt x="59758" y="69278"/>
                    <a:pt x="59611" y="69257"/>
                    <a:pt x="59528" y="69174"/>
                  </a:cubicBezTo>
                  <a:cubicBezTo>
                    <a:pt x="58754" y="68358"/>
                    <a:pt x="57707" y="68148"/>
                    <a:pt x="56682" y="67897"/>
                  </a:cubicBezTo>
                  <a:cubicBezTo>
                    <a:pt x="55280" y="67542"/>
                    <a:pt x="53857" y="67291"/>
                    <a:pt x="52435" y="67019"/>
                  </a:cubicBezTo>
                  <a:cubicBezTo>
                    <a:pt x="51953" y="66914"/>
                    <a:pt x="51430" y="66893"/>
                    <a:pt x="50928" y="66893"/>
                  </a:cubicBezTo>
                  <a:cubicBezTo>
                    <a:pt x="50049" y="66893"/>
                    <a:pt x="49171" y="66809"/>
                    <a:pt x="48313" y="66684"/>
                  </a:cubicBezTo>
                  <a:cubicBezTo>
                    <a:pt x="47894" y="66642"/>
                    <a:pt x="47476" y="66600"/>
                    <a:pt x="47057" y="66600"/>
                  </a:cubicBezTo>
                  <a:cubicBezTo>
                    <a:pt x="43458" y="66579"/>
                    <a:pt x="39839" y="66558"/>
                    <a:pt x="36198" y="66558"/>
                  </a:cubicBezTo>
                  <a:cubicBezTo>
                    <a:pt x="35570" y="66558"/>
                    <a:pt x="34943" y="66705"/>
                    <a:pt x="34315" y="66767"/>
                  </a:cubicBezTo>
                  <a:cubicBezTo>
                    <a:pt x="34064" y="66788"/>
                    <a:pt x="33834" y="66914"/>
                    <a:pt x="33541" y="66809"/>
                  </a:cubicBezTo>
                  <a:cubicBezTo>
                    <a:pt x="33394" y="66767"/>
                    <a:pt x="33164" y="66977"/>
                    <a:pt x="32955" y="67102"/>
                  </a:cubicBezTo>
                  <a:cubicBezTo>
                    <a:pt x="32829" y="67060"/>
                    <a:pt x="32641" y="66998"/>
                    <a:pt x="32494" y="66914"/>
                  </a:cubicBezTo>
                  <a:cubicBezTo>
                    <a:pt x="31260" y="66391"/>
                    <a:pt x="29984" y="66140"/>
                    <a:pt x="28665" y="65910"/>
                  </a:cubicBezTo>
                  <a:cubicBezTo>
                    <a:pt x="27640" y="65721"/>
                    <a:pt x="26657" y="65554"/>
                    <a:pt x="25632" y="65449"/>
                  </a:cubicBezTo>
                  <a:cubicBezTo>
                    <a:pt x="24899" y="65387"/>
                    <a:pt x="24146" y="65303"/>
                    <a:pt x="23393" y="65303"/>
                  </a:cubicBezTo>
                  <a:cubicBezTo>
                    <a:pt x="20422" y="65282"/>
                    <a:pt x="17471" y="65282"/>
                    <a:pt x="14521" y="65282"/>
                  </a:cubicBezTo>
                  <a:cubicBezTo>
                    <a:pt x="13914" y="65282"/>
                    <a:pt x="13308" y="65387"/>
                    <a:pt x="12722" y="65428"/>
                  </a:cubicBezTo>
                  <a:cubicBezTo>
                    <a:pt x="12450" y="65449"/>
                    <a:pt x="12157" y="65533"/>
                    <a:pt x="11906" y="65512"/>
                  </a:cubicBezTo>
                  <a:cubicBezTo>
                    <a:pt x="10839" y="65428"/>
                    <a:pt x="9813" y="65617"/>
                    <a:pt x="8767" y="65763"/>
                  </a:cubicBezTo>
                  <a:cubicBezTo>
                    <a:pt x="7742" y="65910"/>
                    <a:pt x="6717" y="66035"/>
                    <a:pt x="5733" y="66161"/>
                  </a:cubicBezTo>
                  <a:cubicBezTo>
                    <a:pt x="5440" y="66182"/>
                    <a:pt x="5126" y="66244"/>
                    <a:pt x="4917" y="65910"/>
                  </a:cubicBezTo>
                  <a:cubicBezTo>
                    <a:pt x="5001" y="65826"/>
                    <a:pt x="5043" y="65742"/>
                    <a:pt x="5126" y="65721"/>
                  </a:cubicBezTo>
                  <a:cubicBezTo>
                    <a:pt x="6758" y="65407"/>
                    <a:pt x="8370" y="65094"/>
                    <a:pt x="10022" y="64801"/>
                  </a:cubicBezTo>
                  <a:cubicBezTo>
                    <a:pt x="10420" y="64717"/>
                    <a:pt x="10797" y="64717"/>
                    <a:pt x="11194" y="64696"/>
                  </a:cubicBezTo>
                  <a:cubicBezTo>
                    <a:pt x="11738" y="64654"/>
                    <a:pt x="12303" y="64654"/>
                    <a:pt x="12826" y="64550"/>
                  </a:cubicBezTo>
                  <a:cubicBezTo>
                    <a:pt x="13412" y="64445"/>
                    <a:pt x="14019" y="64382"/>
                    <a:pt x="14626" y="64382"/>
                  </a:cubicBezTo>
                  <a:cubicBezTo>
                    <a:pt x="17325" y="64382"/>
                    <a:pt x="19982" y="64403"/>
                    <a:pt x="22681" y="64361"/>
                  </a:cubicBezTo>
                  <a:cubicBezTo>
                    <a:pt x="24439" y="64340"/>
                    <a:pt x="26155" y="64571"/>
                    <a:pt x="27891" y="64822"/>
                  </a:cubicBezTo>
                  <a:cubicBezTo>
                    <a:pt x="29251" y="65031"/>
                    <a:pt x="30611" y="65324"/>
                    <a:pt x="31930" y="65700"/>
                  </a:cubicBezTo>
                  <a:cubicBezTo>
                    <a:pt x="32139" y="65742"/>
                    <a:pt x="32348" y="65826"/>
                    <a:pt x="32536" y="65533"/>
                  </a:cubicBezTo>
                  <a:cubicBezTo>
                    <a:pt x="32494" y="65282"/>
                    <a:pt x="32348" y="65010"/>
                    <a:pt x="32034" y="64905"/>
                  </a:cubicBezTo>
                  <a:cubicBezTo>
                    <a:pt x="31825" y="64822"/>
                    <a:pt x="31658" y="64780"/>
                    <a:pt x="31448" y="64717"/>
                  </a:cubicBezTo>
                  <a:cubicBezTo>
                    <a:pt x="29795" y="64236"/>
                    <a:pt x="28142" y="63817"/>
                    <a:pt x="26448" y="63503"/>
                  </a:cubicBezTo>
                  <a:cubicBezTo>
                    <a:pt x="25904" y="63399"/>
                    <a:pt x="25318" y="63294"/>
                    <a:pt x="24774" y="63190"/>
                  </a:cubicBezTo>
                  <a:cubicBezTo>
                    <a:pt x="24146" y="63085"/>
                    <a:pt x="23539" y="63001"/>
                    <a:pt x="22911" y="63127"/>
                  </a:cubicBezTo>
                  <a:cubicBezTo>
                    <a:pt x="21823" y="63336"/>
                    <a:pt x="20694" y="63148"/>
                    <a:pt x="19585" y="63043"/>
                  </a:cubicBezTo>
                  <a:cubicBezTo>
                    <a:pt x="18225" y="62918"/>
                    <a:pt x="16906" y="62918"/>
                    <a:pt x="15546" y="63190"/>
                  </a:cubicBezTo>
                  <a:cubicBezTo>
                    <a:pt x="15274" y="63231"/>
                    <a:pt x="14981" y="63294"/>
                    <a:pt x="14730" y="63252"/>
                  </a:cubicBezTo>
                  <a:cubicBezTo>
                    <a:pt x="13161" y="63190"/>
                    <a:pt x="11675" y="63545"/>
                    <a:pt x="10169" y="63880"/>
                  </a:cubicBezTo>
                  <a:cubicBezTo>
                    <a:pt x="8370" y="64340"/>
                    <a:pt x="6570" y="64801"/>
                    <a:pt x="4771" y="65282"/>
                  </a:cubicBezTo>
                  <a:cubicBezTo>
                    <a:pt x="4478" y="65345"/>
                    <a:pt x="4185" y="65449"/>
                    <a:pt x="3892" y="65554"/>
                  </a:cubicBezTo>
                  <a:cubicBezTo>
                    <a:pt x="3620" y="65659"/>
                    <a:pt x="3348" y="65805"/>
                    <a:pt x="3097" y="65910"/>
                  </a:cubicBezTo>
                  <a:cubicBezTo>
                    <a:pt x="2825" y="65742"/>
                    <a:pt x="2929" y="65554"/>
                    <a:pt x="3055" y="65449"/>
                  </a:cubicBezTo>
                  <a:cubicBezTo>
                    <a:pt x="3557" y="65073"/>
                    <a:pt x="4143" y="64780"/>
                    <a:pt x="4729" y="64633"/>
                  </a:cubicBezTo>
                  <a:cubicBezTo>
                    <a:pt x="5733" y="64361"/>
                    <a:pt x="6717" y="64131"/>
                    <a:pt x="7721" y="63859"/>
                  </a:cubicBezTo>
                  <a:cubicBezTo>
                    <a:pt x="8955" y="63545"/>
                    <a:pt x="10148" y="63210"/>
                    <a:pt x="11529" y="62855"/>
                  </a:cubicBezTo>
                  <a:cubicBezTo>
                    <a:pt x="11152" y="62855"/>
                    <a:pt x="10901" y="62813"/>
                    <a:pt x="10692" y="62855"/>
                  </a:cubicBezTo>
                  <a:cubicBezTo>
                    <a:pt x="10043" y="62959"/>
                    <a:pt x="9395" y="63085"/>
                    <a:pt x="8746" y="63169"/>
                  </a:cubicBezTo>
                  <a:cubicBezTo>
                    <a:pt x="7700" y="63315"/>
                    <a:pt x="6696" y="63629"/>
                    <a:pt x="5670" y="63943"/>
                  </a:cubicBezTo>
                  <a:cubicBezTo>
                    <a:pt x="5315" y="64047"/>
                    <a:pt x="4917" y="64173"/>
                    <a:pt x="4561" y="64236"/>
                  </a:cubicBezTo>
                  <a:cubicBezTo>
                    <a:pt x="3996" y="64340"/>
                    <a:pt x="3536" y="64529"/>
                    <a:pt x="3055" y="64801"/>
                  </a:cubicBezTo>
                  <a:cubicBezTo>
                    <a:pt x="2385" y="65177"/>
                    <a:pt x="1653" y="65470"/>
                    <a:pt x="921" y="65784"/>
                  </a:cubicBezTo>
                  <a:cubicBezTo>
                    <a:pt x="628" y="65910"/>
                    <a:pt x="377" y="65847"/>
                    <a:pt x="188" y="65617"/>
                  </a:cubicBezTo>
                  <a:cubicBezTo>
                    <a:pt x="0" y="65407"/>
                    <a:pt x="0" y="65073"/>
                    <a:pt x="209" y="64780"/>
                  </a:cubicBezTo>
                  <a:cubicBezTo>
                    <a:pt x="335" y="64591"/>
                    <a:pt x="523" y="64424"/>
                    <a:pt x="691" y="64236"/>
                  </a:cubicBezTo>
                  <a:cubicBezTo>
                    <a:pt x="1004" y="63838"/>
                    <a:pt x="1318" y="63420"/>
                    <a:pt x="1381" y="62897"/>
                  </a:cubicBezTo>
                  <a:cubicBezTo>
                    <a:pt x="1444" y="62625"/>
                    <a:pt x="1590" y="62394"/>
                    <a:pt x="1737" y="62164"/>
                  </a:cubicBezTo>
                  <a:cubicBezTo>
                    <a:pt x="2051" y="61620"/>
                    <a:pt x="2406" y="61097"/>
                    <a:pt x="2720" y="60532"/>
                  </a:cubicBezTo>
                  <a:cubicBezTo>
                    <a:pt x="2992" y="60093"/>
                    <a:pt x="3243" y="59674"/>
                    <a:pt x="3641" y="59319"/>
                  </a:cubicBezTo>
                  <a:cubicBezTo>
                    <a:pt x="3996" y="58942"/>
                    <a:pt x="4289" y="58524"/>
                    <a:pt x="4394" y="57980"/>
                  </a:cubicBezTo>
                  <a:cubicBezTo>
                    <a:pt x="4310" y="57959"/>
                    <a:pt x="4248" y="57896"/>
                    <a:pt x="4164" y="57896"/>
                  </a:cubicBezTo>
                  <a:cubicBezTo>
                    <a:pt x="4080" y="57875"/>
                    <a:pt x="3996" y="57854"/>
                    <a:pt x="3850" y="57812"/>
                  </a:cubicBezTo>
                  <a:cubicBezTo>
                    <a:pt x="3955" y="57666"/>
                    <a:pt x="3976" y="57498"/>
                    <a:pt x="4080" y="57436"/>
                  </a:cubicBezTo>
                  <a:cubicBezTo>
                    <a:pt x="4499" y="57143"/>
                    <a:pt x="4938" y="56850"/>
                    <a:pt x="5398" y="56620"/>
                  </a:cubicBezTo>
                  <a:cubicBezTo>
                    <a:pt x="5838" y="56389"/>
                    <a:pt x="6298" y="56138"/>
                    <a:pt x="6779" y="55971"/>
                  </a:cubicBezTo>
                  <a:cubicBezTo>
                    <a:pt x="7386" y="55762"/>
                    <a:pt x="7972" y="55552"/>
                    <a:pt x="8579" y="55406"/>
                  </a:cubicBezTo>
                  <a:cubicBezTo>
                    <a:pt x="9813" y="55155"/>
                    <a:pt x="11069" y="54925"/>
                    <a:pt x="12303" y="54674"/>
                  </a:cubicBezTo>
                  <a:cubicBezTo>
                    <a:pt x="12617" y="54632"/>
                    <a:pt x="12952" y="54632"/>
                    <a:pt x="13287" y="54632"/>
                  </a:cubicBezTo>
                  <a:cubicBezTo>
                    <a:pt x="13810" y="54695"/>
                    <a:pt x="14186" y="54715"/>
                    <a:pt x="14626" y="54715"/>
                  </a:cubicBezTo>
                  <a:close/>
                  <a:moveTo>
                    <a:pt x="40655" y="64047"/>
                  </a:moveTo>
                  <a:cubicBezTo>
                    <a:pt x="40948" y="63838"/>
                    <a:pt x="41282" y="63922"/>
                    <a:pt x="41617" y="63922"/>
                  </a:cubicBezTo>
                  <a:cubicBezTo>
                    <a:pt x="44400" y="63859"/>
                    <a:pt x="47141" y="64215"/>
                    <a:pt x="49903" y="64382"/>
                  </a:cubicBezTo>
                  <a:cubicBezTo>
                    <a:pt x="50384" y="64424"/>
                    <a:pt x="50886" y="64487"/>
                    <a:pt x="51347" y="64571"/>
                  </a:cubicBezTo>
                  <a:cubicBezTo>
                    <a:pt x="53146" y="64843"/>
                    <a:pt x="54925" y="65303"/>
                    <a:pt x="56682" y="65847"/>
                  </a:cubicBezTo>
                  <a:cubicBezTo>
                    <a:pt x="56870" y="65910"/>
                    <a:pt x="57059" y="66035"/>
                    <a:pt x="57205" y="66161"/>
                  </a:cubicBezTo>
                  <a:cubicBezTo>
                    <a:pt x="57331" y="66286"/>
                    <a:pt x="57394" y="66495"/>
                    <a:pt x="57268" y="66663"/>
                  </a:cubicBezTo>
                  <a:cubicBezTo>
                    <a:pt x="57184" y="66747"/>
                    <a:pt x="56975" y="66809"/>
                    <a:pt x="56870" y="66788"/>
                  </a:cubicBezTo>
                  <a:cubicBezTo>
                    <a:pt x="56347" y="66663"/>
                    <a:pt x="55845" y="66475"/>
                    <a:pt x="55322" y="66349"/>
                  </a:cubicBezTo>
                  <a:cubicBezTo>
                    <a:pt x="53146" y="65805"/>
                    <a:pt x="50991" y="65324"/>
                    <a:pt x="48752" y="65219"/>
                  </a:cubicBezTo>
                  <a:cubicBezTo>
                    <a:pt x="47497" y="65177"/>
                    <a:pt x="46241" y="65031"/>
                    <a:pt x="44965" y="64926"/>
                  </a:cubicBezTo>
                  <a:cubicBezTo>
                    <a:pt x="43354" y="64822"/>
                    <a:pt x="41722" y="64696"/>
                    <a:pt x="40111" y="65010"/>
                  </a:cubicBezTo>
                  <a:cubicBezTo>
                    <a:pt x="39839" y="65073"/>
                    <a:pt x="39546" y="65073"/>
                    <a:pt x="39295" y="65073"/>
                  </a:cubicBezTo>
                  <a:cubicBezTo>
                    <a:pt x="37704" y="64989"/>
                    <a:pt x="36198" y="65449"/>
                    <a:pt x="34691" y="65826"/>
                  </a:cubicBezTo>
                  <a:cubicBezTo>
                    <a:pt x="34524" y="65847"/>
                    <a:pt x="34399" y="65972"/>
                    <a:pt x="34168" y="66119"/>
                  </a:cubicBezTo>
                  <a:cubicBezTo>
                    <a:pt x="34378" y="66223"/>
                    <a:pt x="34482" y="66286"/>
                    <a:pt x="34587" y="66286"/>
                  </a:cubicBezTo>
                  <a:cubicBezTo>
                    <a:pt x="34817" y="66265"/>
                    <a:pt x="35047" y="66244"/>
                    <a:pt x="35298" y="66140"/>
                  </a:cubicBezTo>
                  <a:cubicBezTo>
                    <a:pt x="35675" y="65972"/>
                    <a:pt x="36093" y="65931"/>
                    <a:pt x="36512" y="65931"/>
                  </a:cubicBezTo>
                  <a:cubicBezTo>
                    <a:pt x="39943" y="65910"/>
                    <a:pt x="43375" y="65847"/>
                    <a:pt x="46827" y="65826"/>
                  </a:cubicBezTo>
                  <a:cubicBezTo>
                    <a:pt x="47497" y="65826"/>
                    <a:pt x="48208" y="65847"/>
                    <a:pt x="48899" y="65951"/>
                  </a:cubicBezTo>
                  <a:cubicBezTo>
                    <a:pt x="49756" y="66077"/>
                    <a:pt x="50614" y="66140"/>
                    <a:pt x="51514" y="66119"/>
                  </a:cubicBezTo>
                  <a:cubicBezTo>
                    <a:pt x="51744" y="66119"/>
                    <a:pt x="51995" y="66119"/>
                    <a:pt x="52246" y="66140"/>
                  </a:cubicBezTo>
                  <a:cubicBezTo>
                    <a:pt x="54297" y="66495"/>
                    <a:pt x="56389" y="66851"/>
                    <a:pt x="58377" y="67521"/>
                  </a:cubicBezTo>
                  <a:cubicBezTo>
                    <a:pt x="58565" y="67584"/>
                    <a:pt x="58775" y="67625"/>
                    <a:pt x="59047" y="67709"/>
                  </a:cubicBezTo>
                  <a:cubicBezTo>
                    <a:pt x="58879" y="66747"/>
                    <a:pt x="58335" y="65972"/>
                    <a:pt x="58168" y="65094"/>
                  </a:cubicBezTo>
                  <a:cubicBezTo>
                    <a:pt x="56954" y="64717"/>
                    <a:pt x="55824" y="64194"/>
                    <a:pt x="54590" y="64068"/>
                  </a:cubicBezTo>
                  <a:cubicBezTo>
                    <a:pt x="53627" y="63964"/>
                    <a:pt x="52686" y="63838"/>
                    <a:pt x="51744" y="63671"/>
                  </a:cubicBezTo>
                  <a:cubicBezTo>
                    <a:pt x="50531" y="63503"/>
                    <a:pt x="49359" y="63399"/>
                    <a:pt x="48166" y="63420"/>
                  </a:cubicBezTo>
                  <a:cubicBezTo>
                    <a:pt x="47015" y="63441"/>
                    <a:pt x="45886" y="63420"/>
                    <a:pt x="44735" y="63420"/>
                  </a:cubicBezTo>
                  <a:cubicBezTo>
                    <a:pt x="44044" y="63420"/>
                    <a:pt x="43354" y="63420"/>
                    <a:pt x="42663" y="63545"/>
                  </a:cubicBezTo>
                  <a:cubicBezTo>
                    <a:pt x="42098" y="63671"/>
                    <a:pt x="41492" y="63734"/>
                    <a:pt x="40885" y="63838"/>
                  </a:cubicBezTo>
                  <a:cubicBezTo>
                    <a:pt x="40759" y="63901"/>
                    <a:pt x="40697" y="63964"/>
                    <a:pt x="40655" y="64047"/>
                  </a:cubicBezTo>
                  <a:cubicBezTo>
                    <a:pt x="40425" y="63943"/>
                    <a:pt x="40152" y="63880"/>
                    <a:pt x="39755" y="64047"/>
                  </a:cubicBezTo>
                  <a:close/>
                  <a:moveTo>
                    <a:pt x="50217" y="18706"/>
                  </a:moveTo>
                  <a:cubicBezTo>
                    <a:pt x="50468" y="19083"/>
                    <a:pt x="50300" y="19376"/>
                    <a:pt x="50175" y="19606"/>
                  </a:cubicBezTo>
                  <a:cubicBezTo>
                    <a:pt x="49861" y="20296"/>
                    <a:pt x="49777" y="21008"/>
                    <a:pt x="49840" y="21740"/>
                  </a:cubicBezTo>
                  <a:cubicBezTo>
                    <a:pt x="49861" y="21970"/>
                    <a:pt x="49861" y="22200"/>
                    <a:pt x="49861" y="22472"/>
                  </a:cubicBezTo>
                  <a:cubicBezTo>
                    <a:pt x="49798" y="23665"/>
                    <a:pt x="50259" y="24690"/>
                    <a:pt x="50949" y="25632"/>
                  </a:cubicBezTo>
                  <a:cubicBezTo>
                    <a:pt x="51368" y="26176"/>
                    <a:pt x="51870" y="26280"/>
                    <a:pt x="52456" y="26134"/>
                  </a:cubicBezTo>
                  <a:cubicBezTo>
                    <a:pt x="52686" y="26071"/>
                    <a:pt x="52895" y="25946"/>
                    <a:pt x="53083" y="25778"/>
                  </a:cubicBezTo>
                  <a:cubicBezTo>
                    <a:pt x="53313" y="25632"/>
                    <a:pt x="53523" y="25402"/>
                    <a:pt x="53774" y="25234"/>
                  </a:cubicBezTo>
                  <a:cubicBezTo>
                    <a:pt x="54129" y="25025"/>
                    <a:pt x="54360" y="24711"/>
                    <a:pt x="54611" y="24418"/>
                  </a:cubicBezTo>
                  <a:cubicBezTo>
                    <a:pt x="54820" y="24188"/>
                    <a:pt x="54904" y="23937"/>
                    <a:pt x="54904" y="23581"/>
                  </a:cubicBezTo>
                  <a:lnTo>
                    <a:pt x="54904" y="22326"/>
                  </a:lnTo>
                  <a:cubicBezTo>
                    <a:pt x="54904" y="22158"/>
                    <a:pt x="54925" y="21970"/>
                    <a:pt x="54987" y="21803"/>
                  </a:cubicBezTo>
                  <a:cubicBezTo>
                    <a:pt x="55029" y="21635"/>
                    <a:pt x="55197" y="21489"/>
                    <a:pt x="55406" y="21552"/>
                  </a:cubicBezTo>
                  <a:cubicBezTo>
                    <a:pt x="55531" y="21593"/>
                    <a:pt x="55657" y="21698"/>
                    <a:pt x="55720" y="21844"/>
                  </a:cubicBezTo>
                  <a:cubicBezTo>
                    <a:pt x="55762" y="21970"/>
                    <a:pt x="55762" y="22117"/>
                    <a:pt x="55762" y="22284"/>
                  </a:cubicBezTo>
                  <a:lnTo>
                    <a:pt x="55762" y="23456"/>
                  </a:lnTo>
                  <a:cubicBezTo>
                    <a:pt x="55803" y="24188"/>
                    <a:pt x="56034" y="24795"/>
                    <a:pt x="56640" y="25234"/>
                  </a:cubicBezTo>
                  <a:cubicBezTo>
                    <a:pt x="57226" y="25674"/>
                    <a:pt x="57854" y="26134"/>
                    <a:pt x="58586" y="26301"/>
                  </a:cubicBezTo>
                  <a:cubicBezTo>
                    <a:pt x="58984" y="26406"/>
                    <a:pt x="59319" y="26364"/>
                    <a:pt x="59570" y="26029"/>
                  </a:cubicBezTo>
                  <a:cubicBezTo>
                    <a:pt x="59904" y="25506"/>
                    <a:pt x="60260" y="24983"/>
                    <a:pt x="60155" y="24293"/>
                  </a:cubicBezTo>
                  <a:cubicBezTo>
                    <a:pt x="60135" y="24083"/>
                    <a:pt x="60197" y="23790"/>
                    <a:pt x="60323" y="23623"/>
                  </a:cubicBezTo>
                  <a:cubicBezTo>
                    <a:pt x="60469" y="23414"/>
                    <a:pt x="60469" y="23163"/>
                    <a:pt x="60511" y="22933"/>
                  </a:cubicBezTo>
                  <a:cubicBezTo>
                    <a:pt x="60532" y="22619"/>
                    <a:pt x="60427" y="22326"/>
                    <a:pt x="60302" y="22075"/>
                  </a:cubicBezTo>
                  <a:cubicBezTo>
                    <a:pt x="60155" y="21761"/>
                    <a:pt x="60051" y="21447"/>
                    <a:pt x="59925" y="21154"/>
                  </a:cubicBezTo>
                  <a:cubicBezTo>
                    <a:pt x="59821" y="20861"/>
                    <a:pt x="59695" y="20547"/>
                    <a:pt x="59591" y="20212"/>
                  </a:cubicBezTo>
                  <a:cubicBezTo>
                    <a:pt x="59925" y="20129"/>
                    <a:pt x="60135" y="20275"/>
                    <a:pt x="60302" y="20401"/>
                  </a:cubicBezTo>
                  <a:cubicBezTo>
                    <a:pt x="60951" y="21028"/>
                    <a:pt x="61474" y="21761"/>
                    <a:pt x="61557" y="22723"/>
                  </a:cubicBezTo>
                  <a:cubicBezTo>
                    <a:pt x="61578" y="22995"/>
                    <a:pt x="61474" y="23267"/>
                    <a:pt x="61704" y="23539"/>
                  </a:cubicBezTo>
                  <a:cubicBezTo>
                    <a:pt x="62415" y="23665"/>
                    <a:pt x="63043" y="23351"/>
                    <a:pt x="63671" y="23058"/>
                  </a:cubicBezTo>
                  <a:cubicBezTo>
                    <a:pt x="64110" y="22891"/>
                    <a:pt x="64215" y="22368"/>
                    <a:pt x="64005" y="21907"/>
                  </a:cubicBezTo>
                  <a:cubicBezTo>
                    <a:pt x="63817" y="21489"/>
                    <a:pt x="63650" y="21070"/>
                    <a:pt x="63461" y="20694"/>
                  </a:cubicBezTo>
                  <a:cubicBezTo>
                    <a:pt x="63378" y="20526"/>
                    <a:pt x="63294" y="20338"/>
                    <a:pt x="63168" y="20233"/>
                  </a:cubicBezTo>
                  <a:cubicBezTo>
                    <a:pt x="62813" y="19899"/>
                    <a:pt x="62604" y="19459"/>
                    <a:pt x="62415" y="19041"/>
                  </a:cubicBezTo>
                  <a:cubicBezTo>
                    <a:pt x="62018" y="18183"/>
                    <a:pt x="62122" y="17764"/>
                    <a:pt x="62980" y="17388"/>
                  </a:cubicBezTo>
                  <a:cubicBezTo>
                    <a:pt x="63692" y="17074"/>
                    <a:pt x="63922" y="16614"/>
                    <a:pt x="63859" y="15902"/>
                  </a:cubicBezTo>
                  <a:cubicBezTo>
                    <a:pt x="63817" y="15735"/>
                    <a:pt x="63817" y="15609"/>
                    <a:pt x="63817" y="15463"/>
                  </a:cubicBezTo>
                  <a:cubicBezTo>
                    <a:pt x="63692" y="14333"/>
                    <a:pt x="63357" y="13935"/>
                    <a:pt x="62227" y="13684"/>
                  </a:cubicBezTo>
                  <a:cubicBezTo>
                    <a:pt x="62018" y="13622"/>
                    <a:pt x="61808" y="13601"/>
                    <a:pt x="61599" y="13601"/>
                  </a:cubicBezTo>
                  <a:cubicBezTo>
                    <a:pt x="60888" y="13580"/>
                    <a:pt x="60218" y="13622"/>
                    <a:pt x="59528" y="13810"/>
                  </a:cubicBezTo>
                  <a:cubicBezTo>
                    <a:pt x="59256" y="13894"/>
                    <a:pt x="58942" y="13894"/>
                    <a:pt x="58649" y="13852"/>
                  </a:cubicBezTo>
                  <a:cubicBezTo>
                    <a:pt x="58440" y="13852"/>
                    <a:pt x="58231" y="13642"/>
                    <a:pt x="58231" y="13475"/>
                  </a:cubicBezTo>
                  <a:cubicBezTo>
                    <a:pt x="58231" y="13287"/>
                    <a:pt x="58377" y="13078"/>
                    <a:pt x="58628" y="13015"/>
                  </a:cubicBezTo>
                  <a:cubicBezTo>
                    <a:pt x="58775" y="12994"/>
                    <a:pt x="58900" y="12994"/>
                    <a:pt x="59067" y="12973"/>
                  </a:cubicBezTo>
                  <a:cubicBezTo>
                    <a:pt x="59214" y="12952"/>
                    <a:pt x="59381" y="12952"/>
                    <a:pt x="59507" y="12868"/>
                  </a:cubicBezTo>
                  <a:cubicBezTo>
                    <a:pt x="60051" y="12575"/>
                    <a:pt x="60616" y="12261"/>
                    <a:pt x="61160" y="11927"/>
                  </a:cubicBezTo>
                  <a:cubicBezTo>
                    <a:pt x="61306" y="11843"/>
                    <a:pt x="61411" y="11697"/>
                    <a:pt x="61516" y="11529"/>
                  </a:cubicBezTo>
                  <a:cubicBezTo>
                    <a:pt x="61829" y="11090"/>
                    <a:pt x="61871" y="10462"/>
                    <a:pt x="61516" y="10023"/>
                  </a:cubicBezTo>
                  <a:cubicBezTo>
                    <a:pt x="61285" y="9667"/>
                    <a:pt x="61034" y="9332"/>
                    <a:pt x="60720" y="9039"/>
                  </a:cubicBezTo>
                  <a:cubicBezTo>
                    <a:pt x="60051" y="8412"/>
                    <a:pt x="59298" y="8035"/>
                    <a:pt x="58356" y="8077"/>
                  </a:cubicBezTo>
                  <a:cubicBezTo>
                    <a:pt x="57833" y="8098"/>
                    <a:pt x="57331" y="8056"/>
                    <a:pt x="56808" y="8077"/>
                  </a:cubicBezTo>
                  <a:cubicBezTo>
                    <a:pt x="55908" y="8160"/>
                    <a:pt x="55071" y="8412"/>
                    <a:pt x="54381" y="9081"/>
                  </a:cubicBezTo>
                  <a:cubicBezTo>
                    <a:pt x="54234" y="9207"/>
                    <a:pt x="54067" y="9353"/>
                    <a:pt x="53878" y="9458"/>
                  </a:cubicBezTo>
                  <a:cubicBezTo>
                    <a:pt x="53711" y="9562"/>
                    <a:pt x="53523" y="9500"/>
                    <a:pt x="53418" y="9332"/>
                  </a:cubicBezTo>
                  <a:cubicBezTo>
                    <a:pt x="53334" y="9228"/>
                    <a:pt x="53293" y="9039"/>
                    <a:pt x="53313" y="8914"/>
                  </a:cubicBezTo>
                  <a:cubicBezTo>
                    <a:pt x="53334" y="8788"/>
                    <a:pt x="53439" y="8663"/>
                    <a:pt x="53544" y="8558"/>
                  </a:cubicBezTo>
                  <a:cubicBezTo>
                    <a:pt x="53774" y="8307"/>
                    <a:pt x="54025" y="8077"/>
                    <a:pt x="54234" y="7847"/>
                  </a:cubicBezTo>
                  <a:cubicBezTo>
                    <a:pt x="54485" y="7533"/>
                    <a:pt x="54757" y="7156"/>
                    <a:pt x="54715" y="6717"/>
                  </a:cubicBezTo>
                  <a:cubicBezTo>
                    <a:pt x="54673" y="5566"/>
                    <a:pt x="53711" y="4687"/>
                    <a:pt x="52707" y="4687"/>
                  </a:cubicBezTo>
                  <a:lnTo>
                    <a:pt x="51347" y="4687"/>
                  </a:lnTo>
                  <a:cubicBezTo>
                    <a:pt x="50740" y="4645"/>
                    <a:pt x="50217" y="4834"/>
                    <a:pt x="49756" y="5168"/>
                  </a:cubicBezTo>
                  <a:cubicBezTo>
                    <a:pt x="49171" y="5629"/>
                    <a:pt x="48606" y="6068"/>
                    <a:pt x="48062" y="6507"/>
                  </a:cubicBezTo>
                  <a:cubicBezTo>
                    <a:pt x="47915" y="6612"/>
                    <a:pt x="47811" y="6717"/>
                    <a:pt x="47685" y="6779"/>
                  </a:cubicBezTo>
                  <a:cubicBezTo>
                    <a:pt x="47497" y="6842"/>
                    <a:pt x="47329" y="6821"/>
                    <a:pt x="47183" y="6696"/>
                  </a:cubicBezTo>
                  <a:cubicBezTo>
                    <a:pt x="47057" y="6570"/>
                    <a:pt x="46953" y="6382"/>
                    <a:pt x="47057" y="6194"/>
                  </a:cubicBezTo>
                  <a:cubicBezTo>
                    <a:pt x="47371" y="5691"/>
                    <a:pt x="47267" y="5147"/>
                    <a:pt x="47287" y="4624"/>
                  </a:cubicBezTo>
                  <a:cubicBezTo>
                    <a:pt x="47350" y="3536"/>
                    <a:pt x="46827" y="2720"/>
                    <a:pt x="46032" y="2072"/>
                  </a:cubicBezTo>
                  <a:cubicBezTo>
                    <a:pt x="45718" y="1821"/>
                    <a:pt x="45383" y="1611"/>
                    <a:pt x="45070" y="1402"/>
                  </a:cubicBezTo>
                  <a:cubicBezTo>
                    <a:pt x="44777" y="1193"/>
                    <a:pt x="44505" y="1130"/>
                    <a:pt x="44128" y="1130"/>
                  </a:cubicBezTo>
                  <a:cubicBezTo>
                    <a:pt x="43584" y="1130"/>
                    <a:pt x="43061" y="1151"/>
                    <a:pt x="42517" y="1130"/>
                  </a:cubicBezTo>
                  <a:cubicBezTo>
                    <a:pt x="41575" y="1067"/>
                    <a:pt x="40801" y="1444"/>
                    <a:pt x="40152" y="2093"/>
                  </a:cubicBezTo>
                  <a:lnTo>
                    <a:pt x="39127" y="3118"/>
                  </a:lnTo>
                  <a:cubicBezTo>
                    <a:pt x="38709" y="3536"/>
                    <a:pt x="38374" y="3976"/>
                    <a:pt x="38228" y="4541"/>
                  </a:cubicBezTo>
                  <a:cubicBezTo>
                    <a:pt x="38123" y="4938"/>
                    <a:pt x="37851" y="5231"/>
                    <a:pt x="37537" y="5482"/>
                  </a:cubicBezTo>
                  <a:cubicBezTo>
                    <a:pt x="37223" y="5754"/>
                    <a:pt x="36930" y="5733"/>
                    <a:pt x="36679" y="5399"/>
                  </a:cubicBezTo>
                  <a:cubicBezTo>
                    <a:pt x="36575" y="5294"/>
                    <a:pt x="36491" y="5147"/>
                    <a:pt x="36470" y="5022"/>
                  </a:cubicBezTo>
                  <a:cubicBezTo>
                    <a:pt x="36093" y="3871"/>
                    <a:pt x="35424" y="2846"/>
                    <a:pt x="34712" y="1883"/>
                  </a:cubicBezTo>
                  <a:cubicBezTo>
                    <a:pt x="34482" y="1570"/>
                    <a:pt x="34189" y="1298"/>
                    <a:pt x="33896" y="1046"/>
                  </a:cubicBezTo>
                  <a:cubicBezTo>
                    <a:pt x="33645" y="816"/>
                    <a:pt x="33331" y="774"/>
                    <a:pt x="32997" y="921"/>
                  </a:cubicBezTo>
                  <a:cubicBezTo>
                    <a:pt x="32076" y="1256"/>
                    <a:pt x="31448" y="2134"/>
                    <a:pt x="31574" y="2971"/>
                  </a:cubicBezTo>
                  <a:cubicBezTo>
                    <a:pt x="31595" y="3181"/>
                    <a:pt x="31574" y="3390"/>
                    <a:pt x="31574" y="3599"/>
                  </a:cubicBezTo>
                  <a:cubicBezTo>
                    <a:pt x="31574" y="3871"/>
                    <a:pt x="31595" y="4080"/>
                    <a:pt x="31762" y="4290"/>
                  </a:cubicBezTo>
                  <a:cubicBezTo>
                    <a:pt x="31909" y="4520"/>
                    <a:pt x="32013" y="4792"/>
                    <a:pt x="32181" y="4959"/>
                  </a:cubicBezTo>
                  <a:cubicBezTo>
                    <a:pt x="32369" y="5168"/>
                    <a:pt x="32620" y="5357"/>
                    <a:pt x="32850" y="5566"/>
                  </a:cubicBezTo>
                  <a:cubicBezTo>
                    <a:pt x="32746" y="5650"/>
                    <a:pt x="32641" y="5733"/>
                    <a:pt x="32515" y="5796"/>
                  </a:cubicBezTo>
                  <a:cubicBezTo>
                    <a:pt x="32202" y="5336"/>
                    <a:pt x="31783" y="5106"/>
                    <a:pt x="31281" y="4938"/>
                  </a:cubicBezTo>
                  <a:cubicBezTo>
                    <a:pt x="31218" y="4917"/>
                    <a:pt x="31134" y="4834"/>
                    <a:pt x="31072" y="4792"/>
                  </a:cubicBezTo>
                  <a:cubicBezTo>
                    <a:pt x="30611" y="4331"/>
                    <a:pt x="29963" y="4227"/>
                    <a:pt x="29440" y="3871"/>
                  </a:cubicBezTo>
                  <a:cubicBezTo>
                    <a:pt x="29335" y="3808"/>
                    <a:pt x="29189" y="3787"/>
                    <a:pt x="29084" y="3787"/>
                  </a:cubicBezTo>
                  <a:cubicBezTo>
                    <a:pt x="28393" y="3746"/>
                    <a:pt x="27703" y="3766"/>
                    <a:pt x="27159" y="4331"/>
                  </a:cubicBezTo>
                  <a:cubicBezTo>
                    <a:pt x="27054" y="4436"/>
                    <a:pt x="26929" y="4541"/>
                    <a:pt x="26824" y="4624"/>
                  </a:cubicBezTo>
                  <a:cubicBezTo>
                    <a:pt x="26301" y="4959"/>
                    <a:pt x="26029" y="5482"/>
                    <a:pt x="25945" y="6068"/>
                  </a:cubicBezTo>
                  <a:cubicBezTo>
                    <a:pt x="25841" y="6968"/>
                    <a:pt x="25715" y="7951"/>
                    <a:pt x="26510" y="8684"/>
                  </a:cubicBezTo>
                  <a:cubicBezTo>
                    <a:pt x="26573" y="8767"/>
                    <a:pt x="26657" y="8851"/>
                    <a:pt x="26678" y="8997"/>
                  </a:cubicBezTo>
                  <a:cubicBezTo>
                    <a:pt x="26866" y="9353"/>
                    <a:pt x="27159" y="9520"/>
                    <a:pt x="27556" y="9520"/>
                  </a:cubicBezTo>
                  <a:cubicBezTo>
                    <a:pt x="28331" y="9541"/>
                    <a:pt x="29084" y="9562"/>
                    <a:pt x="29858" y="9625"/>
                  </a:cubicBezTo>
                  <a:cubicBezTo>
                    <a:pt x="30005" y="9876"/>
                    <a:pt x="29921" y="10065"/>
                    <a:pt x="29670" y="10127"/>
                  </a:cubicBezTo>
                  <a:cubicBezTo>
                    <a:pt x="29272" y="10190"/>
                    <a:pt x="28917" y="10253"/>
                    <a:pt x="28519" y="10253"/>
                  </a:cubicBezTo>
                  <a:cubicBezTo>
                    <a:pt x="27556" y="10295"/>
                    <a:pt x="26615" y="10504"/>
                    <a:pt x="25778" y="11006"/>
                  </a:cubicBezTo>
                  <a:cubicBezTo>
                    <a:pt x="24774" y="11592"/>
                    <a:pt x="23853" y="12241"/>
                    <a:pt x="23225" y="13266"/>
                  </a:cubicBezTo>
                  <a:cubicBezTo>
                    <a:pt x="23058" y="13559"/>
                    <a:pt x="22953" y="13831"/>
                    <a:pt x="22953" y="14166"/>
                  </a:cubicBezTo>
                  <a:cubicBezTo>
                    <a:pt x="22974" y="14605"/>
                    <a:pt x="23100" y="14793"/>
                    <a:pt x="23518" y="14835"/>
                  </a:cubicBezTo>
                  <a:cubicBezTo>
                    <a:pt x="24062" y="14856"/>
                    <a:pt x="24585" y="14835"/>
                    <a:pt x="25150" y="14856"/>
                  </a:cubicBezTo>
                  <a:cubicBezTo>
                    <a:pt x="25632" y="14877"/>
                    <a:pt x="26050" y="14730"/>
                    <a:pt x="26510" y="14479"/>
                  </a:cubicBezTo>
                  <a:cubicBezTo>
                    <a:pt x="27975" y="13705"/>
                    <a:pt x="29461" y="12973"/>
                    <a:pt x="30925" y="12241"/>
                  </a:cubicBezTo>
                  <a:cubicBezTo>
                    <a:pt x="31134" y="12136"/>
                    <a:pt x="31365" y="12052"/>
                    <a:pt x="31595" y="11989"/>
                  </a:cubicBezTo>
                  <a:cubicBezTo>
                    <a:pt x="31846" y="11948"/>
                    <a:pt x="32097" y="12241"/>
                    <a:pt x="32013" y="12450"/>
                  </a:cubicBezTo>
                  <a:cubicBezTo>
                    <a:pt x="31909" y="12722"/>
                    <a:pt x="31846" y="13036"/>
                    <a:pt x="31637" y="13224"/>
                  </a:cubicBezTo>
                  <a:cubicBezTo>
                    <a:pt x="30967" y="13914"/>
                    <a:pt x="30549" y="14751"/>
                    <a:pt x="30005" y="15505"/>
                  </a:cubicBezTo>
                  <a:cubicBezTo>
                    <a:pt x="29544" y="16153"/>
                    <a:pt x="29398" y="16865"/>
                    <a:pt x="29461" y="17639"/>
                  </a:cubicBezTo>
                  <a:cubicBezTo>
                    <a:pt x="29481" y="18120"/>
                    <a:pt x="29670" y="18308"/>
                    <a:pt x="30109" y="18350"/>
                  </a:cubicBezTo>
                  <a:cubicBezTo>
                    <a:pt x="30590" y="18413"/>
                    <a:pt x="31051" y="18371"/>
                    <a:pt x="31490" y="18120"/>
                  </a:cubicBezTo>
                  <a:cubicBezTo>
                    <a:pt x="32411" y="17597"/>
                    <a:pt x="33269" y="17011"/>
                    <a:pt x="34085" y="16321"/>
                  </a:cubicBezTo>
                  <a:cubicBezTo>
                    <a:pt x="34315" y="16111"/>
                    <a:pt x="34503" y="15860"/>
                    <a:pt x="34775" y="15714"/>
                  </a:cubicBezTo>
                  <a:cubicBezTo>
                    <a:pt x="35403" y="15337"/>
                    <a:pt x="35884" y="14814"/>
                    <a:pt x="36407" y="14333"/>
                  </a:cubicBezTo>
                  <a:cubicBezTo>
                    <a:pt x="36575" y="14166"/>
                    <a:pt x="36721" y="14040"/>
                    <a:pt x="36909" y="13935"/>
                  </a:cubicBezTo>
                  <a:cubicBezTo>
                    <a:pt x="37077" y="13831"/>
                    <a:pt x="37391" y="13935"/>
                    <a:pt x="37432" y="14145"/>
                  </a:cubicBezTo>
                  <a:cubicBezTo>
                    <a:pt x="37495" y="14270"/>
                    <a:pt x="37516" y="14438"/>
                    <a:pt x="37495" y="14584"/>
                  </a:cubicBezTo>
                  <a:cubicBezTo>
                    <a:pt x="37432" y="14982"/>
                    <a:pt x="37349" y="15337"/>
                    <a:pt x="37244" y="15735"/>
                  </a:cubicBezTo>
                  <a:cubicBezTo>
                    <a:pt x="37014" y="16572"/>
                    <a:pt x="36972" y="17932"/>
                    <a:pt x="37181" y="18873"/>
                  </a:cubicBezTo>
                  <a:cubicBezTo>
                    <a:pt x="37307" y="18957"/>
                    <a:pt x="37453" y="19062"/>
                    <a:pt x="37642" y="19104"/>
                  </a:cubicBezTo>
                  <a:cubicBezTo>
                    <a:pt x="38060" y="19187"/>
                    <a:pt x="38500" y="19292"/>
                    <a:pt x="38876" y="19062"/>
                  </a:cubicBezTo>
                  <a:cubicBezTo>
                    <a:pt x="39441" y="18664"/>
                    <a:pt x="40006" y="18246"/>
                    <a:pt x="40487" y="17785"/>
                  </a:cubicBezTo>
                  <a:cubicBezTo>
                    <a:pt x="41010" y="17262"/>
                    <a:pt x="41680" y="16948"/>
                    <a:pt x="42203" y="16467"/>
                  </a:cubicBezTo>
                  <a:cubicBezTo>
                    <a:pt x="42475" y="16216"/>
                    <a:pt x="42873" y="16383"/>
                    <a:pt x="42893" y="16781"/>
                  </a:cubicBezTo>
                  <a:cubicBezTo>
                    <a:pt x="42935" y="17283"/>
                    <a:pt x="42956" y="17806"/>
                    <a:pt x="42935" y="18329"/>
                  </a:cubicBezTo>
                  <a:cubicBezTo>
                    <a:pt x="42935" y="18873"/>
                    <a:pt x="42977" y="19396"/>
                    <a:pt x="43354" y="19836"/>
                  </a:cubicBezTo>
                  <a:cubicBezTo>
                    <a:pt x="43458" y="19982"/>
                    <a:pt x="43521" y="20150"/>
                    <a:pt x="43584" y="20338"/>
                  </a:cubicBezTo>
                  <a:cubicBezTo>
                    <a:pt x="43898" y="21489"/>
                    <a:pt x="44777" y="22012"/>
                    <a:pt x="45823" y="22347"/>
                  </a:cubicBezTo>
                  <a:cubicBezTo>
                    <a:pt x="46451" y="22556"/>
                    <a:pt x="47036" y="22389"/>
                    <a:pt x="47455" y="21865"/>
                  </a:cubicBezTo>
                  <a:cubicBezTo>
                    <a:pt x="47685" y="21552"/>
                    <a:pt x="47873" y="21196"/>
                    <a:pt x="48083" y="20882"/>
                  </a:cubicBezTo>
                  <a:cubicBezTo>
                    <a:pt x="48187" y="20756"/>
                    <a:pt x="48292" y="20610"/>
                    <a:pt x="48438" y="20526"/>
                  </a:cubicBezTo>
                  <a:cubicBezTo>
                    <a:pt x="48627" y="20422"/>
                    <a:pt x="48815" y="20338"/>
                    <a:pt x="49024" y="20254"/>
                  </a:cubicBezTo>
                  <a:cubicBezTo>
                    <a:pt x="49464" y="19710"/>
                    <a:pt x="49610" y="19124"/>
                    <a:pt x="50217" y="18706"/>
                  </a:cubicBezTo>
                  <a:close/>
                  <a:moveTo>
                    <a:pt x="30130" y="13810"/>
                  </a:moveTo>
                  <a:cubicBezTo>
                    <a:pt x="29921" y="13852"/>
                    <a:pt x="29816" y="13852"/>
                    <a:pt x="29712" y="13914"/>
                  </a:cubicBezTo>
                  <a:cubicBezTo>
                    <a:pt x="28477" y="14542"/>
                    <a:pt x="27264" y="15191"/>
                    <a:pt x="26050" y="15839"/>
                  </a:cubicBezTo>
                  <a:cubicBezTo>
                    <a:pt x="25987" y="15902"/>
                    <a:pt x="25904" y="16007"/>
                    <a:pt x="25841" y="16111"/>
                  </a:cubicBezTo>
                  <a:cubicBezTo>
                    <a:pt x="25799" y="16195"/>
                    <a:pt x="25799" y="16321"/>
                    <a:pt x="25736" y="16342"/>
                  </a:cubicBezTo>
                  <a:cubicBezTo>
                    <a:pt x="25380" y="16530"/>
                    <a:pt x="25171" y="16969"/>
                    <a:pt x="24669" y="16948"/>
                  </a:cubicBezTo>
                  <a:cubicBezTo>
                    <a:pt x="24543" y="16948"/>
                    <a:pt x="24376" y="17032"/>
                    <a:pt x="24271" y="17137"/>
                  </a:cubicBezTo>
                  <a:cubicBezTo>
                    <a:pt x="23937" y="17471"/>
                    <a:pt x="23539" y="17785"/>
                    <a:pt x="23267" y="18141"/>
                  </a:cubicBezTo>
                  <a:cubicBezTo>
                    <a:pt x="22849" y="18706"/>
                    <a:pt x="22472" y="19271"/>
                    <a:pt x="22326" y="19982"/>
                  </a:cubicBezTo>
                  <a:cubicBezTo>
                    <a:pt x="22179" y="20631"/>
                    <a:pt x="22033" y="21259"/>
                    <a:pt x="21844" y="21907"/>
                  </a:cubicBezTo>
                  <a:cubicBezTo>
                    <a:pt x="21656" y="22577"/>
                    <a:pt x="21593" y="23205"/>
                    <a:pt x="21844" y="23853"/>
                  </a:cubicBezTo>
                  <a:cubicBezTo>
                    <a:pt x="21865" y="23937"/>
                    <a:pt x="21928" y="24041"/>
                    <a:pt x="21865" y="24104"/>
                  </a:cubicBezTo>
                  <a:cubicBezTo>
                    <a:pt x="21530" y="24732"/>
                    <a:pt x="21698" y="25422"/>
                    <a:pt x="21740" y="26071"/>
                  </a:cubicBezTo>
                  <a:cubicBezTo>
                    <a:pt x="21802" y="26887"/>
                    <a:pt x="21844" y="27724"/>
                    <a:pt x="22137" y="28477"/>
                  </a:cubicBezTo>
                  <a:cubicBezTo>
                    <a:pt x="22807" y="30319"/>
                    <a:pt x="23518" y="32139"/>
                    <a:pt x="24460" y="33876"/>
                  </a:cubicBezTo>
                  <a:cubicBezTo>
                    <a:pt x="24627" y="34148"/>
                    <a:pt x="24836" y="34420"/>
                    <a:pt x="25046" y="34650"/>
                  </a:cubicBezTo>
                  <a:lnTo>
                    <a:pt x="27473" y="37077"/>
                  </a:lnTo>
                  <a:cubicBezTo>
                    <a:pt x="27682" y="37286"/>
                    <a:pt x="27912" y="37474"/>
                    <a:pt x="28184" y="37663"/>
                  </a:cubicBezTo>
                  <a:cubicBezTo>
                    <a:pt x="28645" y="37977"/>
                    <a:pt x="29126" y="38311"/>
                    <a:pt x="29649" y="38542"/>
                  </a:cubicBezTo>
                  <a:cubicBezTo>
                    <a:pt x="30590" y="39002"/>
                    <a:pt x="31532" y="39483"/>
                    <a:pt x="32536" y="39797"/>
                  </a:cubicBezTo>
                  <a:cubicBezTo>
                    <a:pt x="33959" y="40257"/>
                    <a:pt x="35424" y="40467"/>
                    <a:pt x="36888" y="40508"/>
                  </a:cubicBezTo>
                  <a:cubicBezTo>
                    <a:pt x="37872" y="40529"/>
                    <a:pt x="38876" y="40571"/>
                    <a:pt x="39860" y="40425"/>
                  </a:cubicBezTo>
                  <a:cubicBezTo>
                    <a:pt x="41157" y="40278"/>
                    <a:pt x="42412" y="39964"/>
                    <a:pt x="43605" y="39462"/>
                  </a:cubicBezTo>
                  <a:cubicBezTo>
                    <a:pt x="44421" y="39148"/>
                    <a:pt x="45237" y="38834"/>
                    <a:pt x="46011" y="38479"/>
                  </a:cubicBezTo>
                  <a:cubicBezTo>
                    <a:pt x="48062" y="37537"/>
                    <a:pt x="49945" y="36386"/>
                    <a:pt x="51472" y="34733"/>
                  </a:cubicBezTo>
                  <a:cubicBezTo>
                    <a:pt x="51828" y="34399"/>
                    <a:pt x="52142" y="34022"/>
                    <a:pt x="52497" y="33708"/>
                  </a:cubicBezTo>
                  <a:cubicBezTo>
                    <a:pt x="53104" y="33185"/>
                    <a:pt x="53523" y="32536"/>
                    <a:pt x="53837" y="31804"/>
                  </a:cubicBezTo>
                  <a:cubicBezTo>
                    <a:pt x="53920" y="31616"/>
                    <a:pt x="53962" y="31407"/>
                    <a:pt x="54046" y="31218"/>
                  </a:cubicBezTo>
                  <a:cubicBezTo>
                    <a:pt x="54088" y="31093"/>
                    <a:pt x="54150" y="30946"/>
                    <a:pt x="54234" y="30842"/>
                  </a:cubicBezTo>
                  <a:cubicBezTo>
                    <a:pt x="54569" y="30444"/>
                    <a:pt x="54757" y="29963"/>
                    <a:pt x="54925" y="29482"/>
                  </a:cubicBezTo>
                  <a:cubicBezTo>
                    <a:pt x="55238" y="28645"/>
                    <a:pt x="55552" y="27766"/>
                    <a:pt x="55866" y="26929"/>
                  </a:cubicBezTo>
                  <a:cubicBezTo>
                    <a:pt x="56013" y="26594"/>
                    <a:pt x="56054" y="26259"/>
                    <a:pt x="55971" y="25946"/>
                  </a:cubicBezTo>
                  <a:cubicBezTo>
                    <a:pt x="55699" y="25736"/>
                    <a:pt x="55448" y="25569"/>
                    <a:pt x="55238" y="25402"/>
                  </a:cubicBezTo>
                  <a:cubicBezTo>
                    <a:pt x="54799" y="25736"/>
                    <a:pt x="54339" y="26029"/>
                    <a:pt x="53962" y="26385"/>
                  </a:cubicBezTo>
                  <a:cubicBezTo>
                    <a:pt x="53293" y="27075"/>
                    <a:pt x="52497" y="27243"/>
                    <a:pt x="51577" y="27222"/>
                  </a:cubicBezTo>
                  <a:cubicBezTo>
                    <a:pt x="51221" y="27222"/>
                    <a:pt x="50949" y="27096"/>
                    <a:pt x="50698" y="26866"/>
                  </a:cubicBezTo>
                  <a:cubicBezTo>
                    <a:pt x="49568" y="25736"/>
                    <a:pt x="48857" y="24397"/>
                    <a:pt x="48919" y="22744"/>
                  </a:cubicBezTo>
                  <a:cubicBezTo>
                    <a:pt x="48919" y="22619"/>
                    <a:pt x="48940" y="22514"/>
                    <a:pt x="48919" y="22389"/>
                  </a:cubicBezTo>
                  <a:cubicBezTo>
                    <a:pt x="48899" y="22263"/>
                    <a:pt x="49003" y="22075"/>
                    <a:pt x="48731" y="21970"/>
                  </a:cubicBezTo>
                  <a:cubicBezTo>
                    <a:pt x="48606" y="22117"/>
                    <a:pt x="48480" y="22284"/>
                    <a:pt x="48375" y="22430"/>
                  </a:cubicBezTo>
                  <a:cubicBezTo>
                    <a:pt x="47685" y="23330"/>
                    <a:pt x="46492" y="23665"/>
                    <a:pt x="45446" y="23225"/>
                  </a:cubicBezTo>
                  <a:cubicBezTo>
                    <a:pt x="45049" y="23058"/>
                    <a:pt x="44672" y="22891"/>
                    <a:pt x="44316" y="22681"/>
                  </a:cubicBezTo>
                  <a:cubicBezTo>
                    <a:pt x="43563" y="22284"/>
                    <a:pt x="43103" y="21635"/>
                    <a:pt x="42789" y="20840"/>
                  </a:cubicBezTo>
                  <a:cubicBezTo>
                    <a:pt x="42684" y="20547"/>
                    <a:pt x="42559" y="20296"/>
                    <a:pt x="42412" y="20024"/>
                  </a:cubicBezTo>
                  <a:cubicBezTo>
                    <a:pt x="42161" y="19668"/>
                    <a:pt x="42036" y="19271"/>
                    <a:pt x="42098" y="18831"/>
                  </a:cubicBezTo>
                  <a:cubicBezTo>
                    <a:pt x="42119" y="18601"/>
                    <a:pt x="42119" y="18350"/>
                    <a:pt x="42098" y="18099"/>
                  </a:cubicBezTo>
                  <a:cubicBezTo>
                    <a:pt x="42098" y="17995"/>
                    <a:pt x="42015" y="17911"/>
                    <a:pt x="41952" y="17785"/>
                  </a:cubicBezTo>
                  <a:cubicBezTo>
                    <a:pt x="41826" y="17869"/>
                    <a:pt x="41722" y="17890"/>
                    <a:pt x="41680" y="17932"/>
                  </a:cubicBezTo>
                  <a:cubicBezTo>
                    <a:pt x="41052" y="18643"/>
                    <a:pt x="40278" y="19187"/>
                    <a:pt x="39588" y="19794"/>
                  </a:cubicBezTo>
                  <a:cubicBezTo>
                    <a:pt x="39378" y="19982"/>
                    <a:pt x="39169" y="20108"/>
                    <a:pt x="38876" y="20129"/>
                  </a:cubicBezTo>
                  <a:cubicBezTo>
                    <a:pt x="38081" y="20192"/>
                    <a:pt x="37328" y="20108"/>
                    <a:pt x="36616" y="19668"/>
                  </a:cubicBezTo>
                  <a:cubicBezTo>
                    <a:pt x="36282" y="19459"/>
                    <a:pt x="36093" y="19187"/>
                    <a:pt x="36093" y="18811"/>
                  </a:cubicBezTo>
                  <a:cubicBezTo>
                    <a:pt x="36135" y="17827"/>
                    <a:pt x="36135" y="16886"/>
                    <a:pt x="36156" y="15902"/>
                  </a:cubicBezTo>
                  <a:cubicBezTo>
                    <a:pt x="35675" y="16091"/>
                    <a:pt x="35298" y="16446"/>
                    <a:pt x="34901" y="16844"/>
                  </a:cubicBezTo>
                  <a:cubicBezTo>
                    <a:pt x="34106" y="17660"/>
                    <a:pt x="33206" y="18287"/>
                    <a:pt x="32264" y="18852"/>
                  </a:cubicBezTo>
                  <a:cubicBezTo>
                    <a:pt x="31678" y="19187"/>
                    <a:pt x="31051" y="19334"/>
                    <a:pt x="30381" y="19334"/>
                  </a:cubicBezTo>
                  <a:cubicBezTo>
                    <a:pt x="29816" y="19334"/>
                    <a:pt x="29377" y="19145"/>
                    <a:pt x="28958" y="18831"/>
                  </a:cubicBezTo>
                  <a:cubicBezTo>
                    <a:pt x="28707" y="18643"/>
                    <a:pt x="28540" y="18413"/>
                    <a:pt x="28540" y="18078"/>
                  </a:cubicBezTo>
                  <a:cubicBezTo>
                    <a:pt x="28498" y="16948"/>
                    <a:pt x="28645" y="15839"/>
                    <a:pt x="29377" y="14898"/>
                  </a:cubicBezTo>
                  <a:cubicBezTo>
                    <a:pt x="29691" y="14626"/>
                    <a:pt x="29963" y="14312"/>
                    <a:pt x="30130" y="13810"/>
                  </a:cubicBezTo>
                  <a:close/>
                  <a:moveTo>
                    <a:pt x="36784" y="41617"/>
                  </a:moveTo>
                  <a:cubicBezTo>
                    <a:pt x="36491" y="42371"/>
                    <a:pt x="35821" y="42580"/>
                    <a:pt x="35319" y="42998"/>
                  </a:cubicBezTo>
                  <a:cubicBezTo>
                    <a:pt x="35215" y="43082"/>
                    <a:pt x="35026" y="43124"/>
                    <a:pt x="34901" y="43124"/>
                  </a:cubicBezTo>
                  <a:cubicBezTo>
                    <a:pt x="34294" y="43145"/>
                    <a:pt x="33687" y="43187"/>
                    <a:pt x="33101" y="43124"/>
                  </a:cubicBezTo>
                  <a:cubicBezTo>
                    <a:pt x="32411" y="43040"/>
                    <a:pt x="31804" y="42705"/>
                    <a:pt x="31490" y="42078"/>
                  </a:cubicBezTo>
                  <a:cubicBezTo>
                    <a:pt x="31218" y="41534"/>
                    <a:pt x="31030" y="40906"/>
                    <a:pt x="30841" y="40425"/>
                  </a:cubicBezTo>
                  <a:cubicBezTo>
                    <a:pt x="29733" y="39797"/>
                    <a:pt x="28728" y="39232"/>
                    <a:pt x="27724" y="38625"/>
                  </a:cubicBezTo>
                  <a:cubicBezTo>
                    <a:pt x="27347" y="38395"/>
                    <a:pt x="26992" y="38102"/>
                    <a:pt x="26678" y="37788"/>
                  </a:cubicBezTo>
                  <a:cubicBezTo>
                    <a:pt x="25904" y="37035"/>
                    <a:pt x="25150" y="36240"/>
                    <a:pt x="24376" y="35487"/>
                  </a:cubicBezTo>
                  <a:cubicBezTo>
                    <a:pt x="24251" y="35382"/>
                    <a:pt x="24125" y="35277"/>
                    <a:pt x="23958" y="35194"/>
                  </a:cubicBezTo>
                  <a:cubicBezTo>
                    <a:pt x="23895" y="35298"/>
                    <a:pt x="23811" y="35382"/>
                    <a:pt x="23790" y="35466"/>
                  </a:cubicBezTo>
                  <a:cubicBezTo>
                    <a:pt x="23686" y="36010"/>
                    <a:pt x="23393" y="36491"/>
                    <a:pt x="23100" y="36930"/>
                  </a:cubicBezTo>
                  <a:cubicBezTo>
                    <a:pt x="22870" y="37286"/>
                    <a:pt x="22598" y="37684"/>
                    <a:pt x="22388" y="38081"/>
                  </a:cubicBezTo>
                  <a:cubicBezTo>
                    <a:pt x="21635" y="39630"/>
                    <a:pt x="20714" y="41094"/>
                    <a:pt x="19773" y="42517"/>
                  </a:cubicBezTo>
                  <a:cubicBezTo>
                    <a:pt x="19459" y="42998"/>
                    <a:pt x="19187" y="43500"/>
                    <a:pt x="19020" y="44065"/>
                  </a:cubicBezTo>
                  <a:cubicBezTo>
                    <a:pt x="18894" y="44568"/>
                    <a:pt x="18664" y="45028"/>
                    <a:pt x="18413" y="45467"/>
                  </a:cubicBezTo>
                  <a:cubicBezTo>
                    <a:pt x="18141" y="45990"/>
                    <a:pt x="17785" y="46513"/>
                    <a:pt x="17618" y="47099"/>
                  </a:cubicBezTo>
                  <a:cubicBezTo>
                    <a:pt x="17409" y="47706"/>
                    <a:pt x="17137" y="48271"/>
                    <a:pt x="16885" y="48857"/>
                  </a:cubicBezTo>
                  <a:cubicBezTo>
                    <a:pt x="16593" y="49485"/>
                    <a:pt x="16404" y="50133"/>
                    <a:pt x="16404" y="50866"/>
                  </a:cubicBezTo>
                  <a:cubicBezTo>
                    <a:pt x="16613" y="50970"/>
                    <a:pt x="16802" y="51075"/>
                    <a:pt x="16969" y="51158"/>
                  </a:cubicBezTo>
                  <a:cubicBezTo>
                    <a:pt x="18036" y="51619"/>
                    <a:pt x="19187" y="51786"/>
                    <a:pt x="20275" y="52037"/>
                  </a:cubicBezTo>
                  <a:cubicBezTo>
                    <a:pt x="20401" y="52058"/>
                    <a:pt x="20568" y="52058"/>
                    <a:pt x="20714" y="52037"/>
                  </a:cubicBezTo>
                  <a:cubicBezTo>
                    <a:pt x="21007" y="51995"/>
                    <a:pt x="21300" y="51933"/>
                    <a:pt x="21614" y="51849"/>
                  </a:cubicBezTo>
                  <a:cubicBezTo>
                    <a:pt x="21740" y="51828"/>
                    <a:pt x="21886" y="51786"/>
                    <a:pt x="21991" y="51682"/>
                  </a:cubicBezTo>
                  <a:cubicBezTo>
                    <a:pt x="22681" y="51158"/>
                    <a:pt x="23372" y="50635"/>
                    <a:pt x="24230" y="50259"/>
                  </a:cubicBezTo>
                  <a:cubicBezTo>
                    <a:pt x="24146" y="49840"/>
                    <a:pt x="24125" y="49443"/>
                    <a:pt x="23979" y="49087"/>
                  </a:cubicBezTo>
                  <a:cubicBezTo>
                    <a:pt x="23644" y="48125"/>
                    <a:pt x="23455" y="47120"/>
                    <a:pt x="23309" y="46116"/>
                  </a:cubicBezTo>
                  <a:cubicBezTo>
                    <a:pt x="23288" y="45907"/>
                    <a:pt x="23183" y="45697"/>
                    <a:pt x="23183" y="45488"/>
                  </a:cubicBezTo>
                  <a:cubicBezTo>
                    <a:pt x="23142" y="45091"/>
                    <a:pt x="22911" y="44819"/>
                    <a:pt x="22660" y="44651"/>
                  </a:cubicBezTo>
                  <a:cubicBezTo>
                    <a:pt x="22807" y="43961"/>
                    <a:pt x="22891" y="43772"/>
                    <a:pt x="23246" y="43542"/>
                  </a:cubicBezTo>
                  <a:cubicBezTo>
                    <a:pt x="24230" y="42894"/>
                    <a:pt x="25297" y="42559"/>
                    <a:pt x="26427" y="42371"/>
                  </a:cubicBezTo>
                  <a:cubicBezTo>
                    <a:pt x="26678" y="42308"/>
                    <a:pt x="26971" y="42350"/>
                    <a:pt x="27222" y="42371"/>
                  </a:cubicBezTo>
                  <a:cubicBezTo>
                    <a:pt x="27410" y="42391"/>
                    <a:pt x="27619" y="42496"/>
                    <a:pt x="27787" y="42622"/>
                  </a:cubicBezTo>
                  <a:cubicBezTo>
                    <a:pt x="28100" y="42831"/>
                    <a:pt x="28121" y="43187"/>
                    <a:pt x="28121" y="43521"/>
                  </a:cubicBezTo>
                  <a:cubicBezTo>
                    <a:pt x="28121" y="44337"/>
                    <a:pt x="28038" y="45132"/>
                    <a:pt x="28352" y="45928"/>
                  </a:cubicBezTo>
                  <a:cubicBezTo>
                    <a:pt x="28414" y="46053"/>
                    <a:pt x="28373" y="46221"/>
                    <a:pt x="28373" y="46367"/>
                  </a:cubicBezTo>
                  <a:cubicBezTo>
                    <a:pt x="28435" y="46848"/>
                    <a:pt x="28477" y="47329"/>
                    <a:pt x="28561" y="47811"/>
                  </a:cubicBezTo>
                  <a:cubicBezTo>
                    <a:pt x="28749" y="48731"/>
                    <a:pt x="28958" y="49631"/>
                    <a:pt x="29147" y="50552"/>
                  </a:cubicBezTo>
                  <a:cubicBezTo>
                    <a:pt x="29189" y="50866"/>
                    <a:pt x="29272" y="51200"/>
                    <a:pt x="29251" y="51556"/>
                  </a:cubicBezTo>
                  <a:cubicBezTo>
                    <a:pt x="29189" y="52665"/>
                    <a:pt x="29691" y="53711"/>
                    <a:pt x="29607" y="54841"/>
                  </a:cubicBezTo>
                  <a:cubicBezTo>
                    <a:pt x="29607" y="54904"/>
                    <a:pt x="29649" y="54946"/>
                    <a:pt x="29670" y="55029"/>
                  </a:cubicBezTo>
                  <a:cubicBezTo>
                    <a:pt x="29900" y="55469"/>
                    <a:pt x="29879" y="55971"/>
                    <a:pt x="29795" y="56431"/>
                  </a:cubicBezTo>
                  <a:cubicBezTo>
                    <a:pt x="29712" y="56912"/>
                    <a:pt x="29670" y="57373"/>
                    <a:pt x="29544" y="57854"/>
                  </a:cubicBezTo>
                  <a:cubicBezTo>
                    <a:pt x="29398" y="58377"/>
                    <a:pt x="29481" y="58775"/>
                    <a:pt x="29879" y="59151"/>
                  </a:cubicBezTo>
                  <a:cubicBezTo>
                    <a:pt x="30130" y="59423"/>
                    <a:pt x="30339" y="59674"/>
                    <a:pt x="30632" y="59925"/>
                  </a:cubicBezTo>
                  <a:cubicBezTo>
                    <a:pt x="30821" y="60072"/>
                    <a:pt x="31030" y="60218"/>
                    <a:pt x="31093" y="60449"/>
                  </a:cubicBezTo>
                  <a:cubicBezTo>
                    <a:pt x="31260" y="60783"/>
                    <a:pt x="31511" y="60930"/>
                    <a:pt x="31825" y="60993"/>
                  </a:cubicBezTo>
                  <a:cubicBezTo>
                    <a:pt x="31909" y="60972"/>
                    <a:pt x="31992" y="60972"/>
                    <a:pt x="32013" y="60909"/>
                  </a:cubicBezTo>
                  <a:cubicBezTo>
                    <a:pt x="32871" y="60093"/>
                    <a:pt x="33896" y="59570"/>
                    <a:pt x="35026" y="59214"/>
                  </a:cubicBezTo>
                  <a:cubicBezTo>
                    <a:pt x="35968" y="58900"/>
                    <a:pt x="36888" y="58503"/>
                    <a:pt x="37872" y="58398"/>
                  </a:cubicBezTo>
                  <a:cubicBezTo>
                    <a:pt x="38060" y="58377"/>
                    <a:pt x="38207" y="58314"/>
                    <a:pt x="38395" y="58273"/>
                  </a:cubicBezTo>
                  <a:cubicBezTo>
                    <a:pt x="39441" y="57959"/>
                    <a:pt x="40487" y="57708"/>
                    <a:pt x="41554" y="57582"/>
                  </a:cubicBezTo>
                  <a:cubicBezTo>
                    <a:pt x="43186" y="57394"/>
                    <a:pt x="44777" y="57164"/>
                    <a:pt x="46430" y="57226"/>
                  </a:cubicBezTo>
                  <a:cubicBezTo>
                    <a:pt x="46995" y="57247"/>
                    <a:pt x="47580" y="57226"/>
                    <a:pt x="48145" y="57226"/>
                  </a:cubicBezTo>
                  <a:cubicBezTo>
                    <a:pt x="48313" y="57226"/>
                    <a:pt x="48501" y="57164"/>
                    <a:pt x="48668" y="57122"/>
                  </a:cubicBezTo>
                  <a:cubicBezTo>
                    <a:pt x="48752" y="56599"/>
                    <a:pt x="48752" y="56159"/>
                    <a:pt x="48710" y="55594"/>
                  </a:cubicBezTo>
                  <a:cubicBezTo>
                    <a:pt x="48313" y="55762"/>
                    <a:pt x="48145" y="56034"/>
                    <a:pt x="47978" y="56327"/>
                  </a:cubicBezTo>
                  <a:cubicBezTo>
                    <a:pt x="47811" y="56536"/>
                    <a:pt x="47643" y="56745"/>
                    <a:pt x="47434" y="56912"/>
                  </a:cubicBezTo>
                  <a:cubicBezTo>
                    <a:pt x="47350" y="56954"/>
                    <a:pt x="47141" y="56933"/>
                    <a:pt x="46995" y="56850"/>
                  </a:cubicBezTo>
                  <a:cubicBezTo>
                    <a:pt x="46848" y="56745"/>
                    <a:pt x="46764" y="56557"/>
                    <a:pt x="46848" y="56389"/>
                  </a:cubicBezTo>
                  <a:cubicBezTo>
                    <a:pt x="46911" y="56285"/>
                    <a:pt x="46974" y="56180"/>
                    <a:pt x="47036" y="56076"/>
                  </a:cubicBezTo>
                  <a:cubicBezTo>
                    <a:pt x="47246" y="55762"/>
                    <a:pt x="47434" y="55427"/>
                    <a:pt x="47664" y="55050"/>
                  </a:cubicBezTo>
                  <a:cubicBezTo>
                    <a:pt x="47246" y="55260"/>
                    <a:pt x="46911" y="55427"/>
                    <a:pt x="46555" y="55573"/>
                  </a:cubicBezTo>
                  <a:cubicBezTo>
                    <a:pt x="46367" y="55657"/>
                    <a:pt x="46199" y="55594"/>
                    <a:pt x="46053" y="55469"/>
                  </a:cubicBezTo>
                  <a:cubicBezTo>
                    <a:pt x="45927" y="55343"/>
                    <a:pt x="45927" y="55050"/>
                    <a:pt x="46095" y="54904"/>
                  </a:cubicBezTo>
                  <a:cubicBezTo>
                    <a:pt x="46220" y="54757"/>
                    <a:pt x="46346" y="54653"/>
                    <a:pt x="46513" y="54548"/>
                  </a:cubicBezTo>
                  <a:cubicBezTo>
                    <a:pt x="46995" y="54276"/>
                    <a:pt x="47518" y="54025"/>
                    <a:pt x="48020" y="53753"/>
                  </a:cubicBezTo>
                  <a:cubicBezTo>
                    <a:pt x="48145" y="53690"/>
                    <a:pt x="48250" y="53586"/>
                    <a:pt x="48438" y="53481"/>
                  </a:cubicBezTo>
                  <a:cubicBezTo>
                    <a:pt x="48124" y="53272"/>
                    <a:pt x="47852" y="53355"/>
                    <a:pt x="47601" y="53376"/>
                  </a:cubicBezTo>
                  <a:cubicBezTo>
                    <a:pt x="46513" y="53544"/>
                    <a:pt x="45404" y="53753"/>
                    <a:pt x="44379" y="54171"/>
                  </a:cubicBezTo>
                  <a:cubicBezTo>
                    <a:pt x="44295" y="54213"/>
                    <a:pt x="44128" y="54234"/>
                    <a:pt x="44044" y="54213"/>
                  </a:cubicBezTo>
                  <a:cubicBezTo>
                    <a:pt x="43919" y="54171"/>
                    <a:pt x="43793" y="54067"/>
                    <a:pt x="43730" y="53920"/>
                  </a:cubicBezTo>
                  <a:cubicBezTo>
                    <a:pt x="43710" y="53858"/>
                    <a:pt x="43793" y="53669"/>
                    <a:pt x="43856" y="53648"/>
                  </a:cubicBezTo>
                  <a:cubicBezTo>
                    <a:pt x="44107" y="53481"/>
                    <a:pt x="44337" y="53355"/>
                    <a:pt x="44567" y="53272"/>
                  </a:cubicBezTo>
                  <a:cubicBezTo>
                    <a:pt x="45342" y="53083"/>
                    <a:pt x="46095" y="52937"/>
                    <a:pt x="46848" y="52770"/>
                  </a:cubicBezTo>
                  <a:cubicBezTo>
                    <a:pt x="47120" y="52728"/>
                    <a:pt x="47371" y="52644"/>
                    <a:pt x="47685" y="52560"/>
                  </a:cubicBezTo>
                  <a:cubicBezTo>
                    <a:pt x="47267" y="51912"/>
                    <a:pt x="47287" y="51221"/>
                    <a:pt x="47225" y="50552"/>
                  </a:cubicBezTo>
                  <a:cubicBezTo>
                    <a:pt x="47225" y="50468"/>
                    <a:pt x="47162" y="50363"/>
                    <a:pt x="47162" y="50301"/>
                  </a:cubicBezTo>
                  <a:cubicBezTo>
                    <a:pt x="46764" y="48355"/>
                    <a:pt x="46325" y="46388"/>
                    <a:pt x="45802" y="44484"/>
                  </a:cubicBezTo>
                  <a:cubicBezTo>
                    <a:pt x="45718" y="44191"/>
                    <a:pt x="45614" y="43919"/>
                    <a:pt x="45488" y="43647"/>
                  </a:cubicBezTo>
                  <a:cubicBezTo>
                    <a:pt x="45258" y="43145"/>
                    <a:pt x="45070" y="42663"/>
                    <a:pt x="44944" y="42140"/>
                  </a:cubicBezTo>
                  <a:cubicBezTo>
                    <a:pt x="44818" y="41575"/>
                    <a:pt x="44630" y="41031"/>
                    <a:pt x="44316" y="40508"/>
                  </a:cubicBezTo>
                  <a:cubicBezTo>
                    <a:pt x="43479" y="40780"/>
                    <a:pt x="42684" y="41052"/>
                    <a:pt x="41889" y="41241"/>
                  </a:cubicBezTo>
                  <a:cubicBezTo>
                    <a:pt x="41052" y="41450"/>
                    <a:pt x="40173" y="41638"/>
                    <a:pt x="39316" y="41722"/>
                  </a:cubicBezTo>
                  <a:cubicBezTo>
                    <a:pt x="38541" y="41659"/>
                    <a:pt x="37704" y="41617"/>
                    <a:pt x="36784" y="41617"/>
                  </a:cubicBezTo>
                  <a:close/>
                  <a:moveTo>
                    <a:pt x="28665" y="61034"/>
                  </a:moveTo>
                  <a:cubicBezTo>
                    <a:pt x="28393" y="60721"/>
                    <a:pt x="28142" y="60386"/>
                    <a:pt x="27828" y="60156"/>
                  </a:cubicBezTo>
                  <a:cubicBezTo>
                    <a:pt x="27473" y="59842"/>
                    <a:pt x="27075" y="59570"/>
                    <a:pt x="26845" y="59151"/>
                  </a:cubicBezTo>
                  <a:cubicBezTo>
                    <a:pt x="26720" y="58921"/>
                    <a:pt x="26448" y="58817"/>
                    <a:pt x="26196" y="58712"/>
                  </a:cubicBezTo>
                  <a:cubicBezTo>
                    <a:pt x="25820" y="58586"/>
                    <a:pt x="25485" y="58419"/>
                    <a:pt x="25192" y="58105"/>
                  </a:cubicBezTo>
                  <a:cubicBezTo>
                    <a:pt x="25004" y="57938"/>
                    <a:pt x="24753" y="57833"/>
                    <a:pt x="24523" y="57666"/>
                  </a:cubicBezTo>
                  <a:cubicBezTo>
                    <a:pt x="24313" y="57540"/>
                    <a:pt x="24062" y="57456"/>
                    <a:pt x="23895" y="57310"/>
                  </a:cubicBezTo>
                  <a:cubicBezTo>
                    <a:pt x="23518" y="56933"/>
                    <a:pt x="23100" y="56808"/>
                    <a:pt x="22598" y="56682"/>
                  </a:cubicBezTo>
                  <a:cubicBezTo>
                    <a:pt x="21489" y="56389"/>
                    <a:pt x="20296" y="56159"/>
                    <a:pt x="19229" y="55678"/>
                  </a:cubicBezTo>
                  <a:cubicBezTo>
                    <a:pt x="18999" y="55573"/>
                    <a:pt x="18706" y="55573"/>
                    <a:pt x="18455" y="55573"/>
                  </a:cubicBezTo>
                  <a:lnTo>
                    <a:pt x="13287" y="55573"/>
                  </a:lnTo>
                  <a:cubicBezTo>
                    <a:pt x="13035" y="55573"/>
                    <a:pt x="12743" y="55594"/>
                    <a:pt x="12491" y="55636"/>
                  </a:cubicBezTo>
                  <a:cubicBezTo>
                    <a:pt x="11466" y="55783"/>
                    <a:pt x="10462" y="55992"/>
                    <a:pt x="9458" y="56159"/>
                  </a:cubicBezTo>
                  <a:cubicBezTo>
                    <a:pt x="8035" y="56327"/>
                    <a:pt x="6758" y="56933"/>
                    <a:pt x="5419" y="57456"/>
                  </a:cubicBezTo>
                  <a:cubicBezTo>
                    <a:pt x="5273" y="58168"/>
                    <a:pt x="5001" y="58796"/>
                    <a:pt x="4561" y="59340"/>
                  </a:cubicBezTo>
                  <a:cubicBezTo>
                    <a:pt x="3871" y="60177"/>
                    <a:pt x="3411" y="61181"/>
                    <a:pt x="2825" y="62081"/>
                  </a:cubicBezTo>
                  <a:cubicBezTo>
                    <a:pt x="2406" y="62771"/>
                    <a:pt x="2239" y="63503"/>
                    <a:pt x="1988" y="64340"/>
                  </a:cubicBezTo>
                  <a:cubicBezTo>
                    <a:pt x="2260" y="64257"/>
                    <a:pt x="2490" y="64257"/>
                    <a:pt x="2657" y="64152"/>
                  </a:cubicBezTo>
                  <a:cubicBezTo>
                    <a:pt x="3243" y="63713"/>
                    <a:pt x="3955" y="63545"/>
                    <a:pt x="4666" y="63420"/>
                  </a:cubicBezTo>
                  <a:cubicBezTo>
                    <a:pt x="5064" y="63336"/>
                    <a:pt x="5419" y="63210"/>
                    <a:pt x="5796" y="63106"/>
                  </a:cubicBezTo>
                  <a:cubicBezTo>
                    <a:pt x="6800" y="62792"/>
                    <a:pt x="7805" y="62499"/>
                    <a:pt x="8851" y="62353"/>
                  </a:cubicBezTo>
                  <a:cubicBezTo>
                    <a:pt x="9499" y="62248"/>
                    <a:pt x="10148" y="62122"/>
                    <a:pt x="10818" y="62039"/>
                  </a:cubicBezTo>
                  <a:cubicBezTo>
                    <a:pt x="11864" y="61871"/>
                    <a:pt x="12910" y="61746"/>
                    <a:pt x="13956" y="61746"/>
                  </a:cubicBezTo>
                  <a:cubicBezTo>
                    <a:pt x="15797" y="61767"/>
                    <a:pt x="17681" y="61767"/>
                    <a:pt x="19543" y="61746"/>
                  </a:cubicBezTo>
                  <a:cubicBezTo>
                    <a:pt x="20547" y="61746"/>
                    <a:pt x="21530" y="61809"/>
                    <a:pt x="22493" y="61976"/>
                  </a:cubicBezTo>
                  <a:cubicBezTo>
                    <a:pt x="22744" y="62039"/>
                    <a:pt x="22974" y="62081"/>
                    <a:pt x="23204" y="62122"/>
                  </a:cubicBezTo>
                  <a:cubicBezTo>
                    <a:pt x="25987" y="62562"/>
                    <a:pt x="28728" y="63022"/>
                    <a:pt x="31427" y="63901"/>
                  </a:cubicBezTo>
                  <a:cubicBezTo>
                    <a:pt x="31553" y="63943"/>
                    <a:pt x="31699" y="63922"/>
                    <a:pt x="31867" y="63922"/>
                  </a:cubicBezTo>
                  <a:cubicBezTo>
                    <a:pt x="31365" y="62646"/>
                    <a:pt x="31030" y="61348"/>
                    <a:pt x="29753" y="60658"/>
                  </a:cubicBezTo>
                  <a:cubicBezTo>
                    <a:pt x="29481" y="60930"/>
                    <a:pt x="29126" y="61034"/>
                    <a:pt x="28665" y="61034"/>
                  </a:cubicBezTo>
                  <a:close/>
                  <a:moveTo>
                    <a:pt x="45195" y="40090"/>
                  </a:moveTo>
                  <a:cubicBezTo>
                    <a:pt x="45258" y="40257"/>
                    <a:pt x="45300" y="40404"/>
                    <a:pt x="45362" y="40529"/>
                  </a:cubicBezTo>
                  <a:cubicBezTo>
                    <a:pt x="45572" y="41115"/>
                    <a:pt x="45760" y="41659"/>
                    <a:pt x="45948" y="42245"/>
                  </a:cubicBezTo>
                  <a:cubicBezTo>
                    <a:pt x="46011" y="42391"/>
                    <a:pt x="46053" y="42580"/>
                    <a:pt x="46137" y="42726"/>
                  </a:cubicBezTo>
                  <a:cubicBezTo>
                    <a:pt x="46597" y="43459"/>
                    <a:pt x="46806" y="44275"/>
                    <a:pt x="46995" y="45091"/>
                  </a:cubicBezTo>
                  <a:cubicBezTo>
                    <a:pt x="47371" y="46513"/>
                    <a:pt x="47706" y="47936"/>
                    <a:pt x="48041" y="49380"/>
                  </a:cubicBezTo>
                  <a:cubicBezTo>
                    <a:pt x="48187" y="49945"/>
                    <a:pt x="48229" y="50552"/>
                    <a:pt x="48250" y="51158"/>
                  </a:cubicBezTo>
                  <a:cubicBezTo>
                    <a:pt x="48313" y="51975"/>
                    <a:pt x="48731" y="52623"/>
                    <a:pt x="49547" y="52937"/>
                  </a:cubicBezTo>
                  <a:cubicBezTo>
                    <a:pt x="49694" y="52979"/>
                    <a:pt x="49903" y="53042"/>
                    <a:pt x="50070" y="52958"/>
                  </a:cubicBezTo>
                  <a:cubicBezTo>
                    <a:pt x="50761" y="52707"/>
                    <a:pt x="51472" y="52498"/>
                    <a:pt x="52163" y="52121"/>
                  </a:cubicBezTo>
                  <a:cubicBezTo>
                    <a:pt x="53000" y="51682"/>
                    <a:pt x="53795" y="51138"/>
                    <a:pt x="54611" y="50614"/>
                  </a:cubicBezTo>
                  <a:cubicBezTo>
                    <a:pt x="55887" y="49778"/>
                    <a:pt x="57142" y="48878"/>
                    <a:pt x="58189" y="47748"/>
                  </a:cubicBezTo>
                  <a:cubicBezTo>
                    <a:pt x="59214" y="46660"/>
                    <a:pt x="59067" y="45404"/>
                    <a:pt x="57958" y="44568"/>
                  </a:cubicBezTo>
                  <a:cubicBezTo>
                    <a:pt x="57896" y="44505"/>
                    <a:pt x="57812" y="44463"/>
                    <a:pt x="57749" y="44400"/>
                  </a:cubicBezTo>
                  <a:cubicBezTo>
                    <a:pt x="56368" y="43396"/>
                    <a:pt x="54820" y="42622"/>
                    <a:pt x="53355" y="41743"/>
                  </a:cubicBezTo>
                  <a:cubicBezTo>
                    <a:pt x="53251" y="41680"/>
                    <a:pt x="53146" y="41638"/>
                    <a:pt x="53021" y="41575"/>
                  </a:cubicBezTo>
                  <a:cubicBezTo>
                    <a:pt x="52100" y="41262"/>
                    <a:pt x="51263" y="40801"/>
                    <a:pt x="50426" y="40299"/>
                  </a:cubicBezTo>
                  <a:cubicBezTo>
                    <a:pt x="49861" y="39964"/>
                    <a:pt x="49254" y="39692"/>
                    <a:pt x="48627" y="39462"/>
                  </a:cubicBezTo>
                  <a:cubicBezTo>
                    <a:pt x="48229" y="39337"/>
                    <a:pt x="47873" y="39127"/>
                    <a:pt x="47455" y="38939"/>
                  </a:cubicBezTo>
                  <a:cubicBezTo>
                    <a:pt x="46743" y="39378"/>
                    <a:pt x="45927" y="39630"/>
                    <a:pt x="45195" y="40090"/>
                  </a:cubicBezTo>
                  <a:close/>
                  <a:moveTo>
                    <a:pt x="33750" y="65198"/>
                  </a:moveTo>
                  <a:cubicBezTo>
                    <a:pt x="33896" y="65198"/>
                    <a:pt x="34001" y="65219"/>
                    <a:pt x="34085" y="65198"/>
                  </a:cubicBezTo>
                  <a:cubicBezTo>
                    <a:pt x="34922" y="64968"/>
                    <a:pt x="35759" y="64696"/>
                    <a:pt x="36533" y="64278"/>
                  </a:cubicBezTo>
                  <a:cubicBezTo>
                    <a:pt x="36888" y="64110"/>
                    <a:pt x="37244" y="63964"/>
                    <a:pt x="37621" y="63838"/>
                  </a:cubicBezTo>
                  <a:cubicBezTo>
                    <a:pt x="39316" y="63231"/>
                    <a:pt x="41094" y="62897"/>
                    <a:pt x="42893" y="62687"/>
                  </a:cubicBezTo>
                  <a:cubicBezTo>
                    <a:pt x="43835" y="62583"/>
                    <a:pt x="44839" y="62562"/>
                    <a:pt x="45781" y="62583"/>
                  </a:cubicBezTo>
                  <a:cubicBezTo>
                    <a:pt x="47392" y="62583"/>
                    <a:pt x="49024" y="62478"/>
                    <a:pt x="50635" y="62687"/>
                  </a:cubicBezTo>
                  <a:cubicBezTo>
                    <a:pt x="51221" y="62771"/>
                    <a:pt x="51765" y="62813"/>
                    <a:pt x="52351" y="62897"/>
                  </a:cubicBezTo>
                  <a:cubicBezTo>
                    <a:pt x="54297" y="63106"/>
                    <a:pt x="56222" y="63441"/>
                    <a:pt x="58042" y="64173"/>
                  </a:cubicBezTo>
                  <a:cubicBezTo>
                    <a:pt x="58314" y="64278"/>
                    <a:pt x="58586" y="64361"/>
                    <a:pt x="58942" y="64466"/>
                  </a:cubicBezTo>
                  <a:cubicBezTo>
                    <a:pt x="58942" y="64319"/>
                    <a:pt x="58942" y="64215"/>
                    <a:pt x="58900" y="64152"/>
                  </a:cubicBezTo>
                  <a:cubicBezTo>
                    <a:pt x="58649" y="63713"/>
                    <a:pt x="58377" y="63273"/>
                    <a:pt x="58105" y="62855"/>
                  </a:cubicBezTo>
                  <a:cubicBezTo>
                    <a:pt x="57603" y="62081"/>
                    <a:pt x="57059" y="61390"/>
                    <a:pt x="56578" y="60595"/>
                  </a:cubicBezTo>
                  <a:cubicBezTo>
                    <a:pt x="56368" y="60260"/>
                    <a:pt x="56138" y="60051"/>
                    <a:pt x="55803" y="59925"/>
                  </a:cubicBezTo>
                  <a:cubicBezTo>
                    <a:pt x="54862" y="59549"/>
                    <a:pt x="53899" y="59130"/>
                    <a:pt x="52937" y="58796"/>
                  </a:cubicBezTo>
                  <a:cubicBezTo>
                    <a:pt x="51681" y="58356"/>
                    <a:pt x="50384" y="58084"/>
                    <a:pt x="49045" y="58063"/>
                  </a:cubicBezTo>
                  <a:cubicBezTo>
                    <a:pt x="47057" y="58042"/>
                    <a:pt x="45070" y="57938"/>
                    <a:pt x="43082" y="58210"/>
                  </a:cubicBezTo>
                  <a:cubicBezTo>
                    <a:pt x="41701" y="58419"/>
                    <a:pt x="40257" y="58503"/>
                    <a:pt x="38897" y="58942"/>
                  </a:cubicBezTo>
                  <a:cubicBezTo>
                    <a:pt x="38541" y="59089"/>
                    <a:pt x="38144" y="59151"/>
                    <a:pt x="37746" y="59214"/>
                  </a:cubicBezTo>
                  <a:cubicBezTo>
                    <a:pt x="37014" y="59298"/>
                    <a:pt x="36344" y="59528"/>
                    <a:pt x="35675" y="59821"/>
                  </a:cubicBezTo>
                  <a:cubicBezTo>
                    <a:pt x="35319" y="59967"/>
                    <a:pt x="34943" y="60135"/>
                    <a:pt x="34587" y="60239"/>
                  </a:cubicBezTo>
                  <a:cubicBezTo>
                    <a:pt x="33938" y="60407"/>
                    <a:pt x="33415" y="60825"/>
                    <a:pt x="32850" y="61181"/>
                  </a:cubicBezTo>
                  <a:cubicBezTo>
                    <a:pt x="32494" y="61411"/>
                    <a:pt x="32327" y="61746"/>
                    <a:pt x="32390" y="62164"/>
                  </a:cubicBezTo>
                  <a:cubicBezTo>
                    <a:pt x="32432" y="62541"/>
                    <a:pt x="32515" y="62876"/>
                    <a:pt x="32641" y="63210"/>
                  </a:cubicBezTo>
                  <a:cubicBezTo>
                    <a:pt x="32829" y="63650"/>
                    <a:pt x="33038" y="64110"/>
                    <a:pt x="33248" y="64529"/>
                  </a:cubicBezTo>
                  <a:cubicBezTo>
                    <a:pt x="33394" y="64738"/>
                    <a:pt x="33582" y="64968"/>
                    <a:pt x="33750" y="65198"/>
                  </a:cubicBezTo>
                  <a:close/>
                  <a:moveTo>
                    <a:pt x="15484" y="49945"/>
                  </a:moveTo>
                  <a:cubicBezTo>
                    <a:pt x="15546" y="49798"/>
                    <a:pt x="15630" y="49610"/>
                    <a:pt x="15672" y="49464"/>
                  </a:cubicBezTo>
                  <a:cubicBezTo>
                    <a:pt x="15839" y="48836"/>
                    <a:pt x="15986" y="48166"/>
                    <a:pt x="16153" y="47539"/>
                  </a:cubicBezTo>
                  <a:cubicBezTo>
                    <a:pt x="16362" y="46785"/>
                    <a:pt x="16697" y="46074"/>
                    <a:pt x="17116" y="45425"/>
                  </a:cubicBezTo>
                  <a:cubicBezTo>
                    <a:pt x="17534" y="44714"/>
                    <a:pt x="17932" y="44024"/>
                    <a:pt x="18141" y="43228"/>
                  </a:cubicBezTo>
                  <a:cubicBezTo>
                    <a:pt x="18204" y="42915"/>
                    <a:pt x="18371" y="42601"/>
                    <a:pt x="18559" y="42350"/>
                  </a:cubicBezTo>
                  <a:cubicBezTo>
                    <a:pt x="20024" y="40257"/>
                    <a:pt x="21133" y="37914"/>
                    <a:pt x="22598" y="35821"/>
                  </a:cubicBezTo>
                  <a:cubicBezTo>
                    <a:pt x="22786" y="35570"/>
                    <a:pt x="22932" y="35277"/>
                    <a:pt x="22932" y="34859"/>
                  </a:cubicBezTo>
                  <a:cubicBezTo>
                    <a:pt x="22619" y="34964"/>
                    <a:pt x="22388" y="35047"/>
                    <a:pt x="22158" y="35152"/>
                  </a:cubicBezTo>
                  <a:cubicBezTo>
                    <a:pt x="20233" y="36031"/>
                    <a:pt x="18434" y="37223"/>
                    <a:pt x="16634" y="38374"/>
                  </a:cubicBezTo>
                  <a:cubicBezTo>
                    <a:pt x="16593" y="38395"/>
                    <a:pt x="16530" y="38437"/>
                    <a:pt x="16509" y="38479"/>
                  </a:cubicBezTo>
                  <a:cubicBezTo>
                    <a:pt x="15588" y="39169"/>
                    <a:pt x="14730" y="39902"/>
                    <a:pt x="13789" y="40571"/>
                  </a:cubicBezTo>
                  <a:cubicBezTo>
                    <a:pt x="12868" y="41220"/>
                    <a:pt x="12094" y="41994"/>
                    <a:pt x="11424" y="42894"/>
                  </a:cubicBezTo>
                  <a:cubicBezTo>
                    <a:pt x="10839" y="43731"/>
                    <a:pt x="10629" y="44484"/>
                    <a:pt x="11299" y="45446"/>
                  </a:cubicBezTo>
                  <a:cubicBezTo>
                    <a:pt x="11885" y="46262"/>
                    <a:pt x="12408" y="47099"/>
                    <a:pt x="12973" y="47915"/>
                  </a:cubicBezTo>
                  <a:cubicBezTo>
                    <a:pt x="13496" y="48648"/>
                    <a:pt x="14521" y="49464"/>
                    <a:pt x="15484" y="49945"/>
                  </a:cubicBezTo>
                  <a:close/>
                  <a:moveTo>
                    <a:pt x="23686" y="44275"/>
                  </a:moveTo>
                  <a:cubicBezTo>
                    <a:pt x="24041" y="46137"/>
                    <a:pt x="24418" y="47957"/>
                    <a:pt x="25087" y="49736"/>
                  </a:cubicBezTo>
                  <a:cubicBezTo>
                    <a:pt x="25276" y="49715"/>
                    <a:pt x="25464" y="49652"/>
                    <a:pt x="25611" y="49631"/>
                  </a:cubicBezTo>
                  <a:cubicBezTo>
                    <a:pt x="25799" y="49610"/>
                    <a:pt x="26008" y="49694"/>
                    <a:pt x="26029" y="49903"/>
                  </a:cubicBezTo>
                  <a:cubicBezTo>
                    <a:pt x="26050" y="50029"/>
                    <a:pt x="26008" y="50217"/>
                    <a:pt x="25904" y="50301"/>
                  </a:cubicBezTo>
                  <a:cubicBezTo>
                    <a:pt x="25694" y="50510"/>
                    <a:pt x="25464" y="50677"/>
                    <a:pt x="25213" y="50866"/>
                  </a:cubicBezTo>
                  <a:cubicBezTo>
                    <a:pt x="25318" y="51619"/>
                    <a:pt x="25360" y="52330"/>
                    <a:pt x="25611" y="53021"/>
                  </a:cubicBezTo>
                  <a:cubicBezTo>
                    <a:pt x="26029" y="54171"/>
                    <a:pt x="26301" y="55343"/>
                    <a:pt x="26322" y="56599"/>
                  </a:cubicBezTo>
                  <a:cubicBezTo>
                    <a:pt x="26992" y="56431"/>
                    <a:pt x="27598" y="56180"/>
                    <a:pt x="28289" y="56117"/>
                  </a:cubicBezTo>
                  <a:cubicBezTo>
                    <a:pt x="28456" y="56117"/>
                    <a:pt x="28645" y="55950"/>
                    <a:pt x="28854" y="55804"/>
                  </a:cubicBezTo>
                  <a:cubicBezTo>
                    <a:pt x="28770" y="55448"/>
                    <a:pt x="28624" y="55071"/>
                    <a:pt x="28624" y="54736"/>
                  </a:cubicBezTo>
                  <a:cubicBezTo>
                    <a:pt x="28624" y="53983"/>
                    <a:pt x="28561" y="53251"/>
                    <a:pt x="28393" y="52519"/>
                  </a:cubicBezTo>
                  <a:cubicBezTo>
                    <a:pt x="28352" y="52372"/>
                    <a:pt x="28352" y="52226"/>
                    <a:pt x="28352" y="52058"/>
                  </a:cubicBezTo>
                  <a:cubicBezTo>
                    <a:pt x="28414" y="51326"/>
                    <a:pt x="28247" y="50635"/>
                    <a:pt x="28121" y="49924"/>
                  </a:cubicBezTo>
                  <a:cubicBezTo>
                    <a:pt x="27912" y="48689"/>
                    <a:pt x="27515" y="47476"/>
                    <a:pt x="27598" y="46179"/>
                  </a:cubicBezTo>
                  <a:cubicBezTo>
                    <a:pt x="27598" y="45990"/>
                    <a:pt x="27556" y="45823"/>
                    <a:pt x="27494" y="45656"/>
                  </a:cubicBezTo>
                  <a:cubicBezTo>
                    <a:pt x="27347" y="45258"/>
                    <a:pt x="27347" y="44840"/>
                    <a:pt x="27347" y="44400"/>
                  </a:cubicBezTo>
                  <a:lnTo>
                    <a:pt x="27347" y="43584"/>
                  </a:lnTo>
                  <a:cubicBezTo>
                    <a:pt x="27305" y="43208"/>
                    <a:pt x="27180" y="43061"/>
                    <a:pt x="26761" y="43061"/>
                  </a:cubicBezTo>
                  <a:cubicBezTo>
                    <a:pt x="26510" y="43061"/>
                    <a:pt x="26238" y="43124"/>
                    <a:pt x="25987" y="43166"/>
                  </a:cubicBezTo>
                  <a:cubicBezTo>
                    <a:pt x="25820" y="43208"/>
                    <a:pt x="25694" y="43270"/>
                    <a:pt x="25569" y="43312"/>
                  </a:cubicBezTo>
                  <a:cubicBezTo>
                    <a:pt x="24836" y="43375"/>
                    <a:pt x="24271" y="43710"/>
                    <a:pt x="23686" y="44275"/>
                  </a:cubicBezTo>
                  <a:close/>
                  <a:moveTo>
                    <a:pt x="25067" y="54276"/>
                  </a:moveTo>
                  <a:cubicBezTo>
                    <a:pt x="24313" y="54485"/>
                    <a:pt x="23853" y="54485"/>
                    <a:pt x="23309" y="54171"/>
                  </a:cubicBezTo>
                  <a:cubicBezTo>
                    <a:pt x="22702" y="53816"/>
                    <a:pt x="22137" y="53439"/>
                    <a:pt x="21572" y="53042"/>
                  </a:cubicBezTo>
                  <a:cubicBezTo>
                    <a:pt x="21321" y="52853"/>
                    <a:pt x="21049" y="52770"/>
                    <a:pt x="20735" y="52832"/>
                  </a:cubicBezTo>
                  <a:cubicBezTo>
                    <a:pt x="20484" y="52874"/>
                    <a:pt x="20191" y="52916"/>
                    <a:pt x="19940" y="52853"/>
                  </a:cubicBezTo>
                  <a:cubicBezTo>
                    <a:pt x="18810" y="52623"/>
                    <a:pt x="17681" y="52456"/>
                    <a:pt x="16634" y="51995"/>
                  </a:cubicBezTo>
                  <a:cubicBezTo>
                    <a:pt x="16446" y="51912"/>
                    <a:pt x="16237" y="51891"/>
                    <a:pt x="16090" y="51828"/>
                  </a:cubicBezTo>
                  <a:cubicBezTo>
                    <a:pt x="15651" y="52309"/>
                    <a:pt x="15881" y="52937"/>
                    <a:pt x="15504" y="53376"/>
                  </a:cubicBezTo>
                  <a:lnTo>
                    <a:pt x="15504" y="54653"/>
                  </a:lnTo>
                  <a:cubicBezTo>
                    <a:pt x="15714" y="54695"/>
                    <a:pt x="15902" y="54715"/>
                    <a:pt x="16111" y="54715"/>
                  </a:cubicBezTo>
                  <a:lnTo>
                    <a:pt x="18643" y="54715"/>
                  </a:lnTo>
                  <a:cubicBezTo>
                    <a:pt x="18936" y="54715"/>
                    <a:pt x="19250" y="54736"/>
                    <a:pt x="19543" y="54841"/>
                  </a:cubicBezTo>
                  <a:cubicBezTo>
                    <a:pt x="20694" y="55301"/>
                    <a:pt x="21886" y="55573"/>
                    <a:pt x="23100" y="55866"/>
                  </a:cubicBezTo>
                  <a:cubicBezTo>
                    <a:pt x="23602" y="55992"/>
                    <a:pt x="24062" y="56117"/>
                    <a:pt x="24439" y="56536"/>
                  </a:cubicBezTo>
                  <a:cubicBezTo>
                    <a:pt x="24774" y="56912"/>
                    <a:pt x="25025" y="56954"/>
                    <a:pt x="25548" y="56975"/>
                  </a:cubicBezTo>
                  <a:cubicBezTo>
                    <a:pt x="25485" y="56306"/>
                    <a:pt x="25297" y="55657"/>
                    <a:pt x="25234" y="54967"/>
                  </a:cubicBezTo>
                  <a:cubicBezTo>
                    <a:pt x="25192" y="54715"/>
                    <a:pt x="25108" y="54506"/>
                    <a:pt x="25067" y="54276"/>
                  </a:cubicBezTo>
                  <a:close/>
                  <a:moveTo>
                    <a:pt x="20714" y="22953"/>
                  </a:moveTo>
                  <a:cubicBezTo>
                    <a:pt x="20777" y="22640"/>
                    <a:pt x="20798" y="22409"/>
                    <a:pt x="20840" y="22158"/>
                  </a:cubicBezTo>
                  <a:cubicBezTo>
                    <a:pt x="20924" y="21886"/>
                    <a:pt x="21007" y="21635"/>
                    <a:pt x="21112" y="21384"/>
                  </a:cubicBezTo>
                  <a:cubicBezTo>
                    <a:pt x="21468" y="20589"/>
                    <a:pt x="21510" y="19710"/>
                    <a:pt x="21447" y="18852"/>
                  </a:cubicBezTo>
                  <a:cubicBezTo>
                    <a:pt x="21405" y="18246"/>
                    <a:pt x="21007" y="17869"/>
                    <a:pt x="20401" y="17869"/>
                  </a:cubicBezTo>
                  <a:cubicBezTo>
                    <a:pt x="20170" y="17869"/>
                    <a:pt x="19940" y="17869"/>
                    <a:pt x="19689" y="17890"/>
                  </a:cubicBezTo>
                  <a:cubicBezTo>
                    <a:pt x="19438" y="17911"/>
                    <a:pt x="19208" y="18078"/>
                    <a:pt x="19208" y="18308"/>
                  </a:cubicBezTo>
                  <a:cubicBezTo>
                    <a:pt x="19166" y="19166"/>
                    <a:pt x="19020" y="20066"/>
                    <a:pt x="19438" y="20861"/>
                  </a:cubicBezTo>
                  <a:cubicBezTo>
                    <a:pt x="19752" y="21489"/>
                    <a:pt x="20150" y="22117"/>
                    <a:pt x="20505" y="22723"/>
                  </a:cubicBezTo>
                  <a:cubicBezTo>
                    <a:pt x="20568" y="22786"/>
                    <a:pt x="20610" y="22828"/>
                    <a:pt x="20714" y="22953"/>
                  </a:cubicBezTo>
                  <a:close/>
                  <a:moveTo>
                    <a:pt x="54088" y="33771"/>
                  </a:moveTo>
                  <a:cubicBezTo>
                    <a:pt x="54485" y="33792"/>
                    <a:pt x="54778" y="33792"/>
                    <a:pt x="55071" y="33792"/>
                  </a:cubicBezTo>
                  <a:cubicBezTo>
                    <a:pt x="56368" y="33792"/>
                    <a:pt x="57331" y="33080"/>
                    <a:pt x="58147" y="32160"/>
                  </a:cubicBezTo>
                  <a:cubicBezTo>
                    <a:pt x="58544" y="31720"/>
                    <a:pt x="58210" y="30884"/>
                    <a:pt x="57624" y="30863"/>
                  </a:cubicBezTo>
                  <a:cubicBezTo>
                    <a:pt x="56954" y="30842"/>
                    <a:pt x="56243" y="30758"/>
                    <a:pt x="55510" y="30863"/>
                  </a:cubicBezTo>
                  <a:cubicBezTo>
                    <a:pt x="55071" y="31804"/>
                    <a:pt x="54611" y="32746"/>
                    <a:pt x="54088" y="33771"/>
                  </a:cubicBezTo>
                  <a:close/>
                  <a:moveTo>
                    <a:pt x="35738" y="41555"/>
                  </a:moveTo>
                  <a:cubicBezTo>
                    <a:pt x="34482" y="41324"/>
                    <a:pt x="33310" y="41073"/>
                    <a:pt x="32160" y="40864"/>
                  </a:cubicBezTo>
                  <a:cubicBezTo>
                    <a:pt x="32097" y="41596"/>
                    <a:pt x="32432" y="41994"/>
                    <a:pt x="33059" y="42182"/>
                  </a:cubicBezTo>
                  <a:cubicBezTo>
                    <a:pt x="33206" y="42224"/>
                    <a:pt x="33352" y="42224"/>
                    <a:pt x="33520" y="42224"/>
                  </a:cubicBezTo>
                  <a:lnTo>
                    <a:pt x="34817" y="42224"/>
                  </a:lnTo>
                  <a:cubicBezTo>
                    <a:pt x="35110" y="41994"/>
                    <a:pt x="35361" y="41806"/>
                    <a:pt x="35738" y="41555"/>
                  </a:cubicBezTo>
                  <a:close/>
                  <a:moveTo>
                    <a:pt x="26887" y="57833"/>
                  </a:moveTo>
                  <a:cubicBezTo>
                    <a:pt x="27222" y="58482"/>
                    <a:pt x="27724" y="58984"/>
                    <a:pt x="28310" y="59402"/>
                  </a:cubicBezTo>
                  <a:cubicBezTo>
                    <a:pt x="28540" y="59256"/>
                    <a:pt x="28728" y="59130"/>
                    <a:pt x="28896" y="59005"/>
                  </a:cubicBezTo>
                  <a:lnTo>
                    <a:pt x="28896" y="57143"/>
                  </a:lnTo>
                  <a:cubicBezTo>
                    <a:pt x="28226" y="57268"/>
                    <a:pt x="27556" y="57268"/>
                    <a:pt x="26887" y="57833"/>
                  </a:cubicBezTo>
                  <a:close/>
                  <a:moveTo>
                    <a:pt x="22472" y="52707"/>
                  </a:moveTo>
                  <a:cubicBezTo>
                    <a:pt x="22974" y="52979"/>
                    <a:pt x="23435" y="53251"/>
                    <a:pt x="23937" y="53544"/>
                  </a:cubicBezTo>
                  <a:cubicBezTo>
                    <a:pt x="24041" y="53586"/>
                    <a:pt x="24167" y="53607"/>
                    <a:pt x="24271" y="53607"/>
                  </a:cubicBezTo>
                  <a:cubicBezTo>
                    <a:pt x="24460" y="53648"/>
                    <a:pt x="24690" y="53376"/>
                    <a:pt x="24690" y="53188"/>
                  </a:cubicBezTo>
                  <a:cubicBezTo>
                    <a:pt x="24669" y="52979"/>
                    <a:pt x="24564" y="52853"/>
                    <a:pt x="24355" y="52853"/>
                  </a:cubicBezTo>
                  <a:cubicBezTo>
                    <a:pt x="23853" y="52874"/>
                    <a:pt x="23435" y="52623"/>
                    <a:pt x="22974" y="52456"/>
                  </a:cubicBezTo>
                  <a:cubicBezTo>
                    <a:pt x="22765" y="52414"/>
                    <a:pt x="22639" y="52456"/>
                    <a:pt x="22472" y="52707"/>
                  </a:cubicBezTo>
                  <a:close/>
                  <a:moveTo>
                    <a:pt x="23497" y="51723"/>
                  </a:moveTo>
                  <a:cubicBezTo>
                    <a:pt x="23832" y="51912"/>
                    <a:pt x="24083" y="52142"/>
                    <a:pt x="24460" y="51891"/>
                  </a:cubicBezTo>
                  <a:cubicBezTo>
                    <a:pt x="24418" y="51682"/>
                    <a:pt x="24376" y="51451"/>
                    <a:pt x="24334" y="51242"/>
                  </a:cubicBezTo>
                  <a:cubicBezTo>
                    <a:pt x="23937" y="51263"/>
                    <a:pt x="23707" y="51389"/>
                    <a:pt x="23497" y="51723"/>
                  </a:cubicBezTo>
                  <a:close/>
                  <a:moveTo>
                    <a:pt x="12596" y="62792"/>
                  </a:moveTo>
                  <a:lnTo>
                    <a:pt x="12596" y="62750"/>
                  </a:lnTo>
                  <a:lnTo>
                    <a:pt x="12199" y="62750"/>
                  </a:lnTo>
                  <a:lnTo>
                    <a:pt x="12199" y="6279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80;p37"/>
            <p:cNvSpPr/>
            <p:nvPr/>
          </p:nvSpPr>
          <p:spPr>
            <a:xfrm>
              <a:off x="-1599125" y="1614225"/>
              <a:ext cx="429475" cy="219725"/>
            </a:xfrm>
            <a:custGeom>
              <a:avLst/>
              <a:gdLst/>
              <a:ahLst/>
              <a:cxnLst/>
              <a:rect l="l" t="t" r="r" b="b"/>
              <a:pathLst>
                <a:path w="17179" h="8789" extrusionOk="0">
                  <a:moveTo>
                    <a:pt x="16970" y="5482"/>
                  </a:moveTo>
                  <a:cubicBezTo>
                    <a:pt x="17179" y="5671"/>
                    <a:pt x="17158" y="5859"/>
                    <a:pt x="17012" y="5985"/>
                  </a:cubicBezTo>
                  <a:cubicBezTo>
                    <a:pt x="16740" y="6299"/>
                    <a:pt x="16447" y="6591"/>
                    <a:pt x="16237" y="6947"/>
                  </a:cubicBezTo>
                  <a:cubicBezTo>
                    <a:pt x="16237" y="6989"/>
                    <a:pt x="16216" y="7010"/>
                    <a:pt x="16175" y="7010"/>
                  </a:cubicBezTo>
                  <a:cubicBezTo>
                    <a:pt x="15170" y="7575"/>
                    <a:pt x="14291" y="8412"/>
                    <a:pt x="13120" y="8705"/>
                  </a:cubicBezTo>
                  <a:cubicBezTo>
                    <a:pt x="12911" y="8747"/>
                    <a:pt x="12701" y="8788"/>
                    <a:pt x="12492" y="8788"/>
                  </a:cubicBezTo>
                  <a:lnTo>
                    <a:pt x="7701" y="8788"/>
                  </a:lnTo>
                  <a:cubicBezTo>
                    <a:pt x="7449" y="8788"/>
                    <a:pt x="7157" y="8747"/>
                    <a:pt x="6885" y="8684"/>
                  </a:cubicBezTo>
                  <a:cubicBezTo>
                    <a:pt x="6529" y="8579"/>
                    <a:pt x="6131" y="8516"/>
                    <a:pt x="5755" y="8495"/>
                  </a:cubicBezTo>
                  <a:cubicBezTo>
                    <a:pt x="5399" y="8475"/>
                    <a:pt x="5043" y="8349"/>
                    <a:pt x="4708" y="8203"/>
                  </a:cubicBezTo>
                  <a:cubicBezTo>
                    <a:pt x="4353" y="8077"/>
                    <a:pt x="4039" y="7889"/>
                    <a:pt x="3725" y="7742"/>
                  </a:cubicBezTo>
                  <a:cubicBezTo>
                    <a:pt x="3160" y="7470"/>
                    <a:pt x="2763" y="7115"/>
                    <a:pt x="2365" y="6591"/>
                  </a:cubicBezTo>
                  <a:cubicBezTo>
                    <a:pt x="1905" y="5964"/>
                    <a:pt x="1403" y="5357"/>
                    <a:pt x="984" y="4708"/>
                  </a:cubicBezTo>
                  <a:cubicBezTo>
                    <a:pt x="231" y="3558"/>
                    <a:pt x="1" y="2281"/>
                    <a:pt x="126" y="921"/>
                  </a:cubicBezTo>
                  <a:cubicBezTo>
                    <a:pt x="147" y="565"/>
                    <a:pt x="356" y="314"/>
                    <a:pt x="566" y="42"/>
                  </a:cubicBezTo>
                  <a:cubicBezTo>
                    <a:pt x="628" y="1"/>
                    <a:pt x="754" y="1"/>
                    <a:pt x="796" y="1"/>
                  </a:cubicBezTo>
                  <a:cubicBezTo>
                    <a:pt x="879" y="21"/>
                    <a:pt x="963" y="105"/>
                    <a:pt x="984" y="189"/>
                  </a:cubicBezTo>
                  <a:cubicBezTo>
                    <a:pt x="1005" y="293"/>
                    <a:pt x="1005" y="419"/>
                    <a:pt x="984" y="524"/>
                  </a:cubicBezTo>
                  <a:cubicBezTo>
                    <a:pt x="545" y="1779"/>
                    <a:pt x="963" y="2909"/>
                    <a:pt x="1507" y="3976"/>
                  </a:cubicBezTo>
                  <a:cubicBezTo>
                    <a:pt x="2009" y="4918"/>
                    <a:pt x="2784" y="5650"/>
                    <a:pt x="3411" y="6487"/>
                  </a:cubicBezTo>
                  <a:cubicBezTo>
                    <a:pt x="3495" y="6571"/>
                    <a:pt x="3600" y="6633"/>
                    <a:pt x="3704" y="6696"/>
                  </a:cubicBezTo>
                  <a:cubicBezTo>
                    <a:pt x="4206" y="6926"/>
                    <a:pt x="4667" y="7156"/>
                    <a:pt x="5169" y="7366"/>
                  </a:cubicBezTo>
                  <a:cubicBezTo>
                    <a:pt x="5273" y="7428"/>
                    <a:pt x="5399" y="7470"/>
                    <a:pt x="5504" y="7470"/>
                  </a:cubicBezTo>
                  <a:cubicBezTo>
                    <a:pt x="6320" y="7575"/>
                    <a:pt x="7115" y="7742"/>
                    <a:pt x="7910" y="7763"/>
                  </a:cubicBezTo>
                  <a:cubicBezTo>
                    <a:pt x="9333" y="7826"/>
                    <a:pt x="10734" y="7763"/>
                    <a:pt x="12157" y="7763"/>
                  </a:cubicBezTo>
                  <a:cubicBezTo>
                    <a:pt x="12973" y="7763"/>
                    <a:pt x="13664" y="7470"/>
                    <a:pt x="14291" y="6989"/>
                  </a:cubicBezTo>
                  <a:cubicBezTo>
                    <a:pt x="14480" y="6822"/>
                    <a:pt x="14689" y="6696"/>
                    <a:pt x="14898" y="6591"/>
                  </a:cubicBezTo>
                  <a:cubicBezTo>
                    <a:pt x="15233" y="6403"/>
                    <a:pt x="15589" y="6257"/>
                    <a:pt x="15819" y="5901"/>
                  </a:cubicBezTo>
                  <a:cubicBezTo>
                    <a:pt x="16133" y="5629"/>
                    <a:pt x="16593" y="5566"/>
                    <a:pt x="16970" y="548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81;p37"/>
            <p:cNvSpPr/>
            <p:nvPr/>
          </p:nvSpPr>
          <p:spPr>
            <a:xfrm>
              <a:off x="-1261200" y="1599050"/>
              <a:ext cx="39250" cy="46575"/>
            </a:xfrm>
            <a:custGeom>
              <a:avLst/>
              <a:gdLst/>
              <a:ahLst/>
              <a:cxnLst/>
              <a:rect l="l" t="t" r="r" b="b"/>
              <a:pathLst>
                <a:path w="1570" h="1863" extrusionOk="0">
                  <a:moveTo>
                    <a:pt x="1570" y="817"/>
                  </a:moveTo>
                  <a:cubicBezTo>
                    <a:pt x="1570" y="1361"/>
                    <a:pt x="1235" y="1758"/>
                    <a:pt x="774" y="1842"/>
                  </a:cubicBezTo>
                  <a:cubicBezTo>
                    <a:pt x="523" y="1863"/>
                    <a:pt x="314" y="1800"/>
                    <a:pt x="147" y="1570"/>
                  </a:cubicBezTo>
                  <a:cubicBezTo>
                    <a:pt x="21" y="1382"/>
                    <a:pt x="0" y="1152"/>
                    <a:pt x="105" y="963"/>
                  </a:cubicBezTo>
                  <a:cubicBezTo>
                    <a:pt x="293" y="712"/>
                    <a:pt x="502" y="440"/>
                    <a:pt x="754" y="231"/>
                  </a:cubicBezTo>
                  <a:cubicBezTo>
                    <a:pt x="1046" y="1"/>
                    <a:pt x="1402" y="147"/>
                    <a:pt x="1507" y="524"/>
                  </a:cubicBezTo>
                  <a:cubicBezTo>
                    <a:pt x="1549" y="628"/>
                    <a:pt x="1549" y="733"/>
                    <a:pt x="1570" y="8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82;p37"/>
            <p:cNvSpPr/>
            <p:nvPr/>
          </p:nvSpPr>
          <p:spPr>
            <a:xfrm>
              <a:off x="-1527450" y="1533150"/>
              <a:ext cx="41350" cy="38725"/>
            </a:xfrm>
            <a:custGeom>
              <a:avLst/>
              <a:gdLst/>
              <a:ahLst/>
              <a:cxnLst/>
              <a:rect l="l" t="t" r="r" b="b"/>
              <a:pathLst>
                <a:path w="1654" h="1549" extrusionOk="0">
                  <a:moveTo>
                    <a:pt x="649" y="21"/>
                  </a:moveTo>
                  <a:cubicBezTo>
                    <a:pt x="1151" y="0"/>
                    <a:pt x="1402" y="84"/>
                    <a:pt x="1507" y="356"/>
                  </a:cubicBezTo>
                  <a:cubicBezTo>
                    <a:pt x="1611" y="649"/>
                    <a:pt x="1653" y="963"/>
                    <a:pt x="1465" y="1235"/>
                  </a:cubicBezTo>
                  <a:cubicBezTo>
                    <a:pt x="1381" y="1339"/>
                    <a:pt x="1235" y="1402"/>
                    <a:pt x="1088" y="1444"/>
                  </a:cubicBezTo>
                  <a:cubicBezTo>
                    <a:pt x="461" y="1549"/>
                    <a:pt x="0" y="1130"/>
                    <a:pt x="0" y="461"/>
                  </a:cubicBezTo>
                  <a:cubicBezTo>
                    <a:pt x="0" y="356"/>
                    <a:pt x="126" y="189"/>
                    <a:pt x="230" y="126"/>
                  </a:cubicBezTo>
                  <a:cubicBezTo>
                    <a:pt x="440" y="21"/>
                    <a:pt x="649" y="21"/>
                    <a:pt x="649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83;p37"/>
            <p:cNvSpPr/>
            <p:nvPr/>
          </p:nvSpPr>
          <p:spPr>
            <a:xfrm flipH="1">
              <a:off x="-590075" y="1442125"/>
              <a:ext cx="257900" cy="310750"/>
            </a:xfrm>
            <a:custGeom>
              <a:avLst/>
              <a:gdLst/>
              <a:ahLst/>
              <a:cxnLst/>
              <a:rect l="l" t="t" r="r" b="b"/>
              <a:pathLst>
                <a:path w="10316" h="12430" extrusionOk="0">
                  <a:moveTo>
                    <a:pt x="4624" y="168"/>
                  </a:moveTo>
                  <a:cubicBezTo>
                    <a:pt x="3934" y="1110"/>
                    <a:pt x="3453" y="2114"/>
                    <a:pt x="3118" y="3223"/>
                  </a:cubicBezTo>
                  <a:cubicBezTo>
                    <a:pt x="3034" y="3516"/>
                    <a:pt x="2929" y="3830"/>
                    <a:pt x="2929" y="4144"/>
                  </a:cubicBezTo>
                  <a:cubicBezTo>
                    <a:pt x="2909" y="5294"/>
                    <a:pt x="2909" y="6403"/>
                    <a:pt x="2888" y="7554"/>
                  </a:cubicBezTo>
                  <a:cubicBezTo>
                    <a:pt x="2888" y="7993"/>
                    <a:pt x="2992" y="8370"/>
                    <a:pt x="3327" y="8663"/>
                  </a:cubicBezTo>
                  <a:cubicBezTo>
                    <a:pt x="3536" y="8830"/>
                    <a:pt x="3725" y="9040"/>
                    <a:pt x="3892" y="9228"/>
                  </a:cubicBezTo>
                  <a:cubicBezTo>
                    <a:pt x="4352" y="9730"/>
                    <a:pt x="4813" y="10170"/>
                    <a:pt x="5566" y="10065"/>
                  </a:cubicBezTo>
                  <a:cubicBezTo>
                    <a:pt x="5629" y="10065"/>
                    <a:pt x="5712" y="10065"/>
                    <a:pt x="5775" y="10086"/>
                  </a:cubicBezTo>
                  <a:cubicBezTo>
                    <a:pt x="7114" y="10609"/>
                    <a:pt x="8432" y="10462"/>
                    <a:pt x="9730" y="9960"/>
                  </a:cubicBezTo>
                  <a:cubicBezTo>
                    <a:pt x="9855" y="9918"/>
                    <a:pt x="10002" y="9877"/>
                    <a:pt x="10127" y="9835"/>
                  </a:cubicBezTo>
                  <a:cubicBezTo>
                    <a:pt x="10148" y="9835"/>
                    <a:pt x="10169" y="9835"/>
                    <a:pt x="10315" y="9877"/>
                  </a:cubicBezTo>
                  <a:cubicBezTo>
                    <a:pt x="10211" y="9981"/>
                    <a:pt x="10148" y="10086"/>
                    <a:pt x="10064" y="10149"/>
                  </a:cubicBezTo>
                  <a:cubicBezTo>
                    <a:pt x="9018" y="10902"/>
                    <a:pt x="7867" y="11446"/>
                    <a:pt x="6696" y="11948"/>
                  </a:cubicBezTo>
                  <a:cubicBezTo>
                    <a:pt x="5838" y="12325"/>
                    <a:pt x="4896" y="12429"/>
                    <a:pt x="3955" y="12157"/>
                  </a:cubicBezTo>
                  <a:cubicBezTo>
                    <a:pt x="3515" y="12032"/>
                    <a:pt x="3097" y="11948"/>
                    <a:pt x="2637" y="11843"/>
                  </a:cubicBezTo>
                  <a:cubicBezTo>
                    <a:pt x="1988" y="11697"/>
                    <a:pt x="1444" y="11341"/>
                    <a:pt x="1067" y="10755"/>
                  </a:cubicBezTo>
                  <a:cubicBezTo>
                    <a:pt x="712" y="10170"/>
                    <a:pt x="230" y="9646"/>
                    <a:pt x="105" y="8914"/>
                  </a:cubicBezTo>
                  <a:cubicBezTo>
                    <a:pt x="84" y="8684"/>
                    <a:pt x="0" y="8454"/>
                    <a:pt x="21" y="8224"/>
                  </a:cubicBezTo>
                  <a:cubicBezTo>
                    <a:pt x="168" y="6696"/>
                    <a:pt x="272" y="5148"/>
                    <a:pt x="795" y="3725"/>
                  </a:cubicBezTo>
                  <a:cubicBezTo>
                    <a:pt x="1318" y="2260"/>
                    <a:pt x="2260" y="1047"/>
                    <a:pt x="3620" y="231"/>
                  </a:cubicBezTo>
                  <a:cubicBezTo>
                    <a:pt x="3955" y="84"/>
                    <a:pt x="4269" y="1"/>
                    <a:pt x="4624" y="1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84;p37"/>
            <p:cNvSpPr/>
            <p:nvPr/>
          </p:nvSpPr>
          <p:spPr>
            <a:xfrm flipH="1">
              <a:off x="-640300" y="1431675"/>
              <a:ext cx="339000" cy="350475"/>
            </a:xfrm>
            <a:custGeom>
              <a:avLst/>
              <a:gdLst/>
              <a:ahLst/>
              <a:cxnLst/>
              <a:rect l="l" t="t" r="r" b="b"/>
              <a:pathLst>
                <a:path w="13560" h="14019" extrusionOk="0">
                  <a:moveTo>
                    <a:pt x="7324" y="523"/>
                  </a:moveTo>
                  <a:cubicBezTo>
                    <a:pt x="6424" y="1172"/>
                    <a:pt x="6382" y="1214"/>
                    <a:pt x="6006" y="2197"/>
                  </a:cubicBezTo>
                  <a:cubicBezTo>
                    <a:pt x="5524" y="3327"/>
                    <a:pt x="5169" y="4478"/>
                    <a:pt x="5273" y="5733"/>
                  </a:cubicBezTo>
                  <a:cubicBezTo>
                    <a:pt x="5315" y="6298"/>
                    <a:pt x="5294" y="6905"/>
                    <a:pt x="5273" y="7512"/>
                  </a:cubicBezTo>
                  <a:cubicBezTo>
                    <a:pt x="5232" y="7930"/>
                    <a:pt x="5336" y="8244"/>
                    <a:pt x="5692" y="8537"/>
                  </a:cubicBezTo>
                  <a:cubicBezTo>
                    <a:pt x="5901" y="8704"/>
                    <a:pt x="6068" y="8914"/>
                    <a:pt x="6278" y="9102"/>
                  </a:cubicBezTo>
                  <a:cubicBezTo>
                    <a:pt x="6382" y="9186"/>
                    <a:pt x="6529" y="9290"/>
                    <a:pt x="6633" y="9311"/>
                  </a:cubicBezTo>
                  <a:cubicBezTo>
                    <a:pt x="7575" y="9437"/>
                    <a:pt x="8517" y="9834"/>
                    <a:pt x="9479" y="9625"/>
                  </a:cubicBezTo>
                  <a:cubicBezTo>
                    <a:pt x="10211" y="9479"/>
                    <a:pt x="10923" y="9186"/>
                    <a:pt x="11634" y="8976"/>
                  </a:cubicBezTo>
                  <a:cubicBezTo>
                    <a:pt x="12136" y="8809"/>
                    <a:pt x="12639" y="8663"/>
                    <a:pt x="13141" y="8537"/>
                  </a:cubicBezTo>
                  <a:cubicBezTo>
                    <a:pt x="13245" y="8495"/>
                    <a:pt x="13371" y="8579"/>
                    <a:pt x="13559" y="8600"/>
                  </a:cubicBezTo>
                  <a:cubicBezTo>
                    <a:pt x="13329" y="9792"/>
                    <a:pt x="12722" y="10671"/>
                    <a:pt x="11927" y="11466"/>
                  </a:cubicBezTo>
                  <a:cubicBezTo>
                    <a:pt x="11383" y="12010"/>
                    <a:pt x="10776" y="12450"/>
                    <a:pt x="10065" y="12764"/>
                  </a:cubicBezTo>
                  <a:cubicBezTo>
                    <a:pt x="9270" y="13119"/>
                    <a:pt x="8496" y="13621"/>
                    <a:pt x="7596" y="13810"/>
                  </a:cubicBezTo>
                  <a:cubicBezTo>
                    <a:pt x="7073" y="13914"/>
                    <a:pt x="6571" y="14019"/>
                    <a:pt x="6048" y="13977"/>
                  </a:cubicBezTo>
                  <a:cubicBezTo>
                    <a:pt x="4771" y="13810"/>
                    <a:pt x="3516" y="13601"/>
                    <a:pt x="2386" y="12952"/>
                  </a:cubicBezTo>
                  <a:cubicBezTo>
                    <a:pt x="1988" y="12722"/>
                    <a:pt x="1654" y="12429"/>
                    <a:pt x="1423" y="12031"/>
                  </a:cubicBezTo>
                  <a:cubicBezTo>
                    <a:pt x="1172" y="11634"/>
                    <a:pt x="900" y="11299"/>
                    <a:pt x="691" y="10901"/>
                  </a:cubicBezTo>
                  <a:cubicBezTo>
                    <a:pt x="210" y="10127"/>
                    <a:pt x="1" y="9269"/>
                    <a:pt x="126" y="8328"/>
                  </a:cubicBezTo>
                  <a:cubicBezTo>
                    <a:pt x="294" y="6926"/>
                    <a:pt x="503" y="5566"/>
                    <a:pt x="900" y="4248"/>
                  </a:cubicBezTo>
                  <a:cubicBezTo>
                    <a:pt x="1047" y="3745"/>
                    <a:pt x="1214" y="3264"/>
                    <a:pt x="1549" y="2846"/>
                  </a:cubicBezTo>
                  <a:cubicBezTo>
                    <a:pt x="1779" y="2574"/>
                    <a:pt x="1988" y="2218"/>
                    <a:pt x="2198" y="1904"/>
                  </a:cubicBezTo>
                  <a:cubicBezTo>
                    <a:pt x="2595" y="1339"/>
                    <a:pt x="3139" y="921"/>
                    <a:pt x="3746" y="544"/>
                  </a:cubicBezTo>
                  <a:cubicBezTo>
                    <a:pt x="4562" y="21"/>
                    <a:pt x="5441" y="0"/>
                    <a:pt x="6341" y="84"/>
                  </a:cubicBezTo>
                  <a:cubicBezTo>
                    <a:pt x="6445" y="84"/>
                    <a:pt x="6550" y="105"/>
                    <a:pt x="6613" y="168"/>
                  </a:cubicBezTo>
                  <a:cubicBezTo>
                    <a:pt x="6843" y="230"/>
                    <a:pt x="7052" y="377"/>
                    <a:pt x="7324" y="523"/>
                  </a:cubicBezTo>
                  <a:close/>
                  <a:moveTo>
                    <a:pt x="5859" y="586"/>
                  </a:moveTo>
                  <a:cubicBezTo>
                    <a:pt x="5483" y="419"/>
                    <a:pt x="5169" y="481"/>
                    <a:pt x="4876" y="649"/>
                  </a:cubicBezTo>
                  <a:cubicBezTo>
                    <a:pt x="3516" y="1486"/>
                    <a:pt x="2595" y="2699"/>
                    <a:pt x="2051" y="4143"/>
                  </a:cubicBezTo>
                  <a:cubicBezTo>
                    <a:pt x="1528" y="5566"/>
                    <a:pt x="1403" y="7114"/>
                    <a:pt x="1298" y="8642"/>
                  </a:cubicBezTo>
                  <a:cubicBezTo>
                    <a:pt x="1256" y="8872"/>
                    <a:pt x="1340" y="9102"/>
                    <a:pt x="1361" y="9332"/>
                  </a:cubicBezTo>
                  <a:cubicBezTo>
                    <a:pt x="1465" y="10044"/>
                    <a:pt x="1967" y="10567"/>
                    <a:pt x="2344" y="11173"/>
                  </a:cubicBezTo>
                  <a:cubicBezTo>
                    <a:pt x="2700" y="11780"/>
                    <a:pt x="3244" y="12115"/>
                    <a:pt x="3913" y="12261"/>
                  </a:cubicBezTo>
                  <a:cubicBezTo>
                    <a:pt x="4353" y="12366"/>
                    <a:pt x="4792" y="12471"/>
                    <a:pt x="5211" y="12575"/>
                  </a:cubicBezTo>
                  <a:cubicBezTo>
                    <a:pt x="6152" y="12847"/>
                    <a:pt x="7094" y="12764"/>
                    <a:pt x="7952" y="12366"/>
                  </a:cubicBezTo>
                  <a:cubicBezTo>
                    <a:pt x="9144" y="11864"/>
                    <a:pt x="10295" y="11299"/>
                    <a:pt x="11341" y="10567"/>
                  </a:cubicBezTo>
                  <a:cubicBezTo>
                    <a:pt x="11404" y="10504"/>
                    <a:pt x="11467" y="10399"/>
                    <a:pt x="11571" y="10295"/>
                  </a:cubicBezTo>
                  <a:cubicBezTo>
                    <a:pt x="11467" y="10274"/>
                    <a:pt x="11404" y="10253"/>
                    <a:pt x="11383" y="10253"/>
                  </a:cubicBezTo>
                  <a:cubicBezTo>
                    <a:pt x="11258" y="10274"/>
                    <a:pt x="11132" y="10336"/>
                    <a:pt x="10986" y="10378"/>
                  </a:cubicBezTo>
                  <a:cubicBezTo>
                    <a:pt x="9688" y="10880"/>
                    <a:pt x="8370" y="11027"/>
                    <a:pt x="7052" y="10504"/>
                  </a:cubicBezTo>
                  <a:cubicBezTo>
                    <a:pt x="6989" y="10483"/>
                    <a:pt x="6905" y="10462"/>
                    <a:pt x="6843" y="10483"/>
                  </a:cubicBezTo>
                  <a:cubicBezTo>
                    <a:pt x="6068" y="10588"/>
                    <a:pt x="5608" y="10148"/>
                    <a:pt x="5169" y="9646"/>
                  </a:cubicBezTo>
                  <a:cubicBezTo>
                    <a:pt x="4980" y="9437"/>
                    <a:pt x="4792" y="9269"/>
                    <a:pt x="4583" y="9081"/>
                  </a:cubicBezTo>
                  <a:cubicBezTo>
                    <a:pt x="4248" y="8788"/>
                    <a:pt x="4123" y="8432"/>
                    <a:pt x="4144" y="7972"/>
                  </a:cubicBezTo>
                  <a:cubicBezTo>
                    <a:pt x="4164" y="6821"/>
                    <a:pt x="4144" y="5712"/>
                    <a:pt x="4185" y="4562"/>
                  </a:cubicBezTo>
                  <a:cubicBezTo>
                    <a:pt x="4185" y="4248"/>
                    <a:pt x="4290" y="3955"/>
                    <a:pt x="4374" y="3641"/>
                  </a:cubicBezTo>
                  <a:cubicBezTo>
                    <a:pt x="4688" y="2532"/>
                    <a:pt x="5190" y="1528"/>
                    <a:pt x="5859" y="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143778" y="423580"/>
          <a:ext cx="9309248" cy="5281525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4654624">
                  <a:extLst>
                    <a:ext uri="{9D8B030D-6E8A-4147-A177-3AD203B41FA5}">
                      <a16:colId xmlns:a16="http://schemas.microsoft.com/office/drawing/2014/main" val="1701911645"/>
                    </a:ext>
                  </a:extLst>
                </a:gridCol>
                <a:gridCol w="4654624">
                  <a:extLst>
                    <a:ext uri="{9D8B030D-6E8A-4147-A177-3AD203B41FA5}">
                      <a16:colId xmlns:a16="http://schemas.microsoft.com/office/drawing/2014/main" val="2060173543"/>
                    </a:ext>
                  </a:extLst>
                </a:gridCol>
              </a:tblGrid>
              <a:tr h="473305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English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Vietnamese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388040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beef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594367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fish sauce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5715882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fry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14498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fried egg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9821540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grill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5845276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grilled meat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74489204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herb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7297426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lamb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1881979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noodles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420432"/>
                  </a:ext>
                </a:extLst>
              </a:tr>
              <a:tr h="473305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  <a:latin typeface=".VnVogue" panose="020B7200000000000000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pork</a:t>
                      </a:r>
                      <a:endParaRPr lang="en-US" sz="2000" b="0" dirty="0">
                        <a:effectLst/>
                        <a:latin typeface=".VnVogue" panose="020B7200000000000000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3582890"/>
                  </a:ext>
                </a:extLst>
              </a:tr>
            </a:tbl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5995508" y="950857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bò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995508" y="1471754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mắm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995508" y="2016279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Rán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995508" y="2581726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rán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995508" y="3141822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Nướng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995508" y="3668876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nướng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995508" y="4277318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Rau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thơm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995508" y="4757927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cừu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995508" y="5323758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Bún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Phở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5995508" y="5846978"/>
            <a:ext cx="27154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lợn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886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68" grpId="0"/>
      <p:bldP spid="69" grpId="0"/>
      <p:bldP spid="70" grpId="0"/>
      <p:bldP spid="71" grpId="0"/>
      <p:bldP spid="72" grpId="0"/>
      <p:bldP spid="73" grpId="0"/>
      <p:bldP spid="84" grpId="0"/>
      <p:bldP spid="85" grpId="0"/>
      <p:bldP spid="8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4E3A98E-5843-4427-A18E-A8559F3BDA58}"/>
              </a:ext>
            </a:extLst>
          </p:cNvPr>
          <p:cNvSpPr/>
          <p:nvPr/>
        </p:nvSpPr>
        <p:spPr>
          <a:xfrm>
            <a:off x="184932" y="318500"/>
            <a:ext cx="2034285" cy="811658"/>
          </a:xfrm>
          <a:prstGeom prst="roundRect">
            <a:avLst/>
          </a:prstGeom>
          <a:solidFill>
            <a:srgbClr val="9C5B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</a:rPr>
              <a:t>Listening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EFB35B-C02F-42FB-BE9B-A96313C2E0F8}"/>
              </a:ext>
            </a:extLst>
          </p:cNvPr>
          <p:cNvSpPr txBox="1"/>
          <p:nvPr/>
        </p:nvSpPr>
        <p:spPr>
          <a:xfrm>
            <a:off x="2219217" y="318499"/>
            <a:ext cx="83905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You will hear Matt and Amy talking in a restaurant. For each question , choose the correct answer (A,B, or C). You will hear the conversation twice.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968644C-1F86-430B-BB06-0DE90C38DF55}"/>
              </a:ext>
            </a:extLst>
          </p:cNvPr>
          <p:cNvSpPr txBox="1"/>
          <p:nvPr/>
        </p:nvSpPr>
        <p:spPr>
          <a:xfrm>
            <a:off x="326202" y="1674254"/>
            <a:ext cx="5291191" cy="1429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/>
              <a:t>0. MAtt has a new      A. jacket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B. shirt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C. shorts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EBA313D-6B42-4BE4-A604-9071DFEA2551}"/>
              </a:ext>
            </a:extLst>
          </p:cNvPr>
          <p:cNvSpPr txBox="1"/>
          <p:nvPr/>
        </p:nvSpPr>
        <p:spPr>
          <a:xfrm>
            <a:off x="326202" y="3239212"/>
            <a:ext cx="5548046" cy="14296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/>
              <a:t>2. Amy wants to eat              A. chicken pasta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  B. cake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  C. salad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44E335-1883-4823-8448-9A13E359B2D3}"/>
              </a:ext>
            </a:extLst>
          </p:cNvPr>
          <p:cNvSpPr txBox="1"/>
          <p:nvPr/>
        </p:nvSpPr>
        <p:spPr>
          <a:xfrm>
            <a:off x="400692" y="4744646"/>
            <a:ext cx="4777484" cy="1429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/>
              <a:t>4. Matt wants to drink         A. coffee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   B. cola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   C. orange juice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D770EFE-89B9-4717-84C5-2F7286647670}"/>
              </a:ext>
            </a:extLst>
          </p:cNvPr>
          <p:cNvSpPr txBox="1"/>
          <p:nvPr/>
        </p:nvSpPr>
        <p:spPr>
          <a:xfrm>
            <a:off x="5688458" y="1582864"/>
            <a:ext cx="5609691" cy="1429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/>
              <a:t>1. Matt bought the sungasses for .         A. 12 dollars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                      B. 16 dollars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                       C. 18 dollars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B197E4D-3DC6-40F3-A2A9-F98C3ECDBF9E}"/>
              </a:ext>
            </a:extLst>
          </p:cNvPr>
          <p:cNvSpPr txBox="1"/>
          <p:nvPr/>
        </p:nvSpPr>
        <p:spPr>
          <a:xfrm>
            <a:off x="5688459" y="3076522"/>
            <a:ext cx="5291191" cy="1429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/>
              <a:t>3. Matt wants to eat           A. spaghetti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B. pizza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C. a hamburger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E62E73-D618-4BDC-AD15-9440C0F4B8F7}"/>
              </a:ext>
            </a:extLst>
          </p:cNvPr>
          <p:cNvSpPr txBox="1"/>
          <p:nvPr/>
        </p:nvSpPr>
        <p:spPr>
          <a:xfrm>
            <a:off x="5811747" y="4872023"/>
            <a:ext cx="5291191" cy="1429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/>
              <a:t>5. Amy wants to drink         A. orange juice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B. cola</a:t>
            </a:r>
          </a:p>
          <a:p>
            <a:pPr>
              <a:lnSpc>
                <a:spcPct val="150000"/>
              </a:lnSpc>
            </a:pPr>
            <a:r>
              <a:rPr lang="en-US" sz="2000"/>
              <a:t>                                                 C. water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F3EE4D4-4F4C-4934-A0BC-F5DFC0BE385B}"/>
              </a:ext>
            </a:extLst>
          </p:cNvPr>
          <p:cNvSpPr/>
          <p:nvPr/>
        </p:nvSpPr>
        <p:spPr>
          <a:xfrm>
            <a:off x="5178176" y="2719574"/>
            <a:ext cx="400692" cy="341692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A8C2209-5F9A-4055-8048-D5853F640C22}"/>
              </a:ext>
            </a:extLst>
          </p:cNvPr>
          <p:cNvSpPr/>
          <p:nvPr/>
        </p:nvSpPr>
        <p:spPr>
          <a:xfrm>
            <a:off x="5178176" y="3242900"/>
            <a:ext cx="400692" cy="341692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B87AF59-1F3B-47FD-9DB1-883C130B6661}"/>
              </a:ext>
            </a:extLst>
          </p:cNvPr>
          <p:cNvGrpSpPr/>
          <p:nvPr/>
        </p:nvGrpSpPr>
        <p:grpSpPr>
          <a:xfrm>
            <a:off x="5145637" y="1746289"/>
            <a:ext cx="400692" cy="4456787"/>
            <a:chOff x="5414481" y="1717481"/>
            <a:chExt cx="400692" cy="4456787"/>
          </a:xfrm>
          <a:noFill/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7B86827-6DFF-4A34-83F6-767AC9F81CC6}"/>
                </a:ext>
              </a:extLst>
            </p:cNvPr>
            <p:cNvSpPr/>
            <p:nvPr/>
          </p:nvSpPr>
          <p:spPr>
            <a:xfrm>
              <a:off x="5414481" y="1717481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642FA5C-0F2E-4E86-9921-F9B7024C89C5}"/>
                </a:ext>
              </a:extLst>
            </p:cNvPr>
            <p:cNvSpPr/>
            <p:nvPr/>
          </p:nvSpPr>
          <p:spPr>
            <a:xfrm>
              <a:off x="5414481" y="2257826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295BA5B-A751-41E8-A898-663156934A45}"/>
                </a:ext>
              </a:extLst>
            </p:cNvPr>
            <p:cNvSpPr/>
            <p:nvPr/>
          </p:nvSpPr>
          <p:spPr>
            <a:xfrm>
              <a:off x="5414481" y="3714923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5569F622-C816-4DC8-B390-A68F8FCE154A}"/>
                </a:ext>
              </a:extLst>
            </p:cNvPr>
            <p:cNvSpPr/>
            <p:nvPr/>
          </p:nvSpPr>
          <p:spPr>
            <a:xfrm>
              <a:off x="5414481" y="4193735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A2E9405-12F6-408B-AB86-A8C01A8965FA}"/>
                </a:ext>
              </a:extLst>
            </p:cNvPr>
            <p:cNvSpPr/>
            <p:nvPr/>
          </p:nvSpPr>
          <p:spPr>
            <a:xfrm>
              <a:off x="5414481" y="4826782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98FCF6F-F113-4143-BA1E-7FF9E29EED00}"/>
                </a:ext>
              </a:extLst>
            </p:cNvPr>
            <p:cNvSpPr/>
            <p:nvPr/>
          </p:nvSpPr>
          <p:spPr>
            <a:xfrm>
              <a:off x="5414481" y="5288611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2A07C12-EF5D-45D6-8C93-7A2445C152AE}"/>
                </a:ext>
              </a:extLst>
            </p:cNvPr>
            <p:cNvSpPr/>
            <p:nvPr/>
          </p:nvSpPr>
          <p:spPr>
            <a:xfrm>
              <a:off x="5414481" y="5832576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F03DF8B-1BD1-4A12-BDEF-2218779F86EB}"/>
              </a:ext>
            </a:extLst>
          </p:cNvPr>
          <p:cNvGrpSpPr/>
          <p:nvPr/>
        </p:nvGrpSpPr>
        <p:grpSpPr>
          <a:xfrm>
            <a:off x="11234796" y="1746289"/>
            <a:ext cx="400692" cy="4456787"/>
            <a:chOff x="5414481" y="1717481"/>
            <a:chExt cx="400692" cy="4456787"/>
          </a:xfrm>
          <a:noFill/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E855CC0-1F16-401E-869C-0B5DFB5EA927}"/>
                </a:ext>
              </a:extLst>
            </p:cNvPr>
            <p:cNvSpPr/>
            <p:nvPr/>
          </p:nvSpPr>
          <p:spPr>
            <a:xfrm>
              <a:off x="5414481" y="1717481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9E369FB-85BF-4F14-81AD-D1FDFB0BA4C5}"/>
                </a:ext>
              </a:extLst>
            </p:cNvPr>
            <p:cNvSpPr/>
            <p:nvPr/>
          </p:nvSpPr>
          <p:spPr>
            <a:xfrm>
              <a:off x="5414481" y="2257826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6E197A6-B399-4CDC-92A6-7820F5F2EA7D}"/>
                </a:ext>
              </a:extLst>
            </p:cNvPr>
            <p:cNvSpPr/>
            <p:nvPr/>
          </p:nvSpPr>
          <p:spPr>
            <a:xfrm>
              <a:off x="5414481" y="3714923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4B42ECC-3D5D-4BD0-83A5-3FD3E1AA3EC7}"/>
                </a:ext>
              </a:extLst>
            </p:cNvPr>
            <p:cNvSpPr/>
            <p:nvPr/>
          </p:nvSpPr>
          <p:spPr>
            <a:xfrm>
              <a:off x="5414481" y="4193735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F3222C9-B90D-48A5-A66F-510D4F3DC583}"/>
                </a:ext>
              </a:extLst>
            </p:cNvPr>
            <p:cNvSpPr/>
            <p:nvPr/>
          </p:nvSpPr>
          <p:spPr>
            <a:xfrm>
              <a:off x="5414481" y="4826782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746D1914-5D7B-42B9-9B50-38BA48C48338}"/>
                </a:ext>
              </a:extLst>
            </p:cNvPr>
            <p:cNvSpPr/>
            <p:nvPr/>
          </p:nvSpPr>
          <p:spPr>
            <a:xfrm>
              <a:off x="5414481" y="5288611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A43436D9-38FF-4DCC-9758-ED6E6D665783}"/>
                </a:ext>
              </a:extLst>
            </p:cNvPr>
            <p:cNvSpPr/>
            <p:nvPr/>
          </p:nvSpPr>
          <p:spPr>
            <a:xfrm>
              <a:off x="5414481" y="5832576"/>
              <a:ext cx="400692" cy="341692"/>
            </a:xfrm>
            <a:prstGeom prst="rect">
              <a:avLst/>
            </a:prstGeom>
            <a:grp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2424F4C7-CB2C-47F6-97A0-F4A2E326F006}"/>
              </a:ext>
            </a:extLst>
          </p:cNvPr>
          <p:cNvSpPr/>
          <p:nvPr/>
        </p:nvSpPr>
        <p:spPr>
          <a:xfrm>
            <a:off x="11239931" y="2734830"/>
            <a:ext cx="400692" cy="341692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F45FAEB-5A42-484A-A9B5-0A76BBF76C86}"/>
              </a:ext>
            </a:extLst>
          </p:cNvPr>
          <p:cNvSpPr/>
          <p:nvPr/>
        </p:nvSpPr>
        <p:spPr>
          <a:xfrm>
            <a:off x="11255349" y="3223432"/>
            <a:ext cx="400692" cy="341692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CD2-TRACK 67">
            <a:hlinkClick r:id="" action="ppaction://media"/>
            <a:extLst>
              <a:ext uri="{FF2B5EF4-FFF2-40B4-BE49-F238E27FC236}">
                <a16:creationId xmlns:a16="http://schemas.microsoft.com/office/drawing/2014/main" id="{67269349-FD76-417E-8900-0C563F6503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290139" y="246696"/>
            <a:ext cx="406400" cy="406400"/>
          </a:xfrm>
          <a:prstGeom prst="rect">
            <a:avLst/>
          </a:prstGeom>
        </p:spPr>
      </p:pic>
      <p:pic>
        <p:nvPicPr>
          <p:cNvPr id="12" name="Picture 11" descr="Shape, arrow&#10;&#10;Description automatically generated">
            <a:extLst>
              <a:ext uri="{FF2B5EF4-FFF2-40B4-BE49-F238E27FC236}">
                <a16:creationId xmlns:a16="http://schemas.microsoft.com/office/drawing/2014/main" id="{EFC5155C-B3FA-4D44-BDA1-09453D63D22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5265406" y="1623610"/>
            <a:ext cx="423052" cy="423052"/>
          </a:xfrm>
          <a:prstGeom prst="rect">
            <a:avLst/>
          </a:prstGeom>
        </p:spPr>
      </p:pic>
      <p:pic>
        <p:nvPicPr>
          <p:cNvPr id="34" name="Picture 33" descr="Shape, arrow&#10;&#10;Description automatically generated">
            <a:extLst>
              <a:ext uri="{FF2B5EF4-FFF2-40B4-BE49-F238E27FC236}">
                <a16:creationId xmlns:a16="http://schemas.microsoft.com/office/drawing/2014/main" id="{3D928640-9C0F-4D20-BE11-8A73E09FC79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11282738" y="2556223"/>
            <a:ext cx="423052" cy="423052"/>
          </a:xfrm>
          <a:prstGeom prst="rect">
            <a:avLst/>
          </a:prstGeom>
        </p:spPr>
      </p:pic>
      <p:pic>
        <p:nvPicPr>
          <p:cNvPr id="35" name="Picture 34" descr="Shape, arrow&#10;&#10;Description automatically generated">
            <a:extLst>
              <a:ext uri="{FF2B5EF4-FFF2-40B4-BE49-F238E27FC236}">
                <a16:creationId xmlns:a16="http://schemas.microsoft.com/office/drawing/2014/main" id="{29B73320-CC3B-4AE2-A3FB-FF6B7C53710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5265406" y="3182781"/>
            <a:ext cx="423052" cy="423052"/>
          </a:xfrm>
          <a:prstGeom prst="rect">
            <a:avLst/>
          </a:prstGeom>
        </p:spPr>
      </p:pic>
      <p:pic>
        <p:nvPicPr>
          <p:cNvPr id="36" name="Picture 35" descr="Shape, arrow&#10;&#10;Description automatically generated">
            <a:extLst>
              <a:ext uri="{FF2B5EF4-FFF2-40B4-BE49-F238E27FC236}">
                <a16:creationId xmlns:a16="http://schemas.microsoft.com/office/drawing/2014/main" id="{FCFD54FD-E4E2-4867-B6DC-9D7C35756B4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11255349" y="4031270"/>
            <a:ext cx="423052" cy="423052"/>
          </a:xfrm>
          <a:prstGeom prst="rect">
            <a:avLst/>
          </a:prstGeom>
        </p:spPr>
      </p:pic>
      <p:pic>
        <p:nvPicPr>
          <p:cNvPr id="37" name="Picture 36" descr="Shape, arrow&#10;&#10;Description automatically generated">
            <a:extLst>
              <a:ext uri="{FF2B5EF4-FFF2-40B4-BE49-F238E27FC236}">
                <a16:creationId xmlns:a16="http://schemas.microsoft.com/office/drawing/2014/main" id="{7960A76C-6D52-45C0-BC30-0A328DF1EBB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5123277" y="5151501"/>
            <a:ext cx="423052" cy="423052"/>
          </a:xfrm>
          <a:prstGeom prst="rect">
            <a:avLst/>
          </a:prstGeom>
        </p:spPr>
      </p:pic>
      <p:pic>
        <p:nvPicPr>
          <p:cNvPr id="38" name="Picture 37" descr="Shape, arrow&#10;&#10;Description automatically generated">
            <a:extLst>
              <a:ext uri="{FF2B5EF4-FFF2-40B4-BE49-F238E27FC236}">
                <a16:creationId xmlns:a16="http://schemas.microsoft.com/office/drawing/2014/main" id="{0EA1DD09-4F3E-44B8-9E11-02F1789F09D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11210731" y="4778109"/>
            <a:ext cx="423052" cy="423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0871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494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73F1307-3A57-4525-8E22-C54C820B4FAC}"/>
              </a:ext>
            </a:extLst>
          </p:cNvPr>
          <p:cNvSpPr txBox="1"/>
          <p:nvPr/>
        </p:nvSpPr>
        <p:spPr>
          <a:xfrm>
            <a:off x="2219217" y="544530"/>
            <a:ext cx="83905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Read the email. Write one word for each blank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AAA1167-88DB-4AEB-B560-8052B62912F0}"/>
              </a:ext>
            </a:extLst>
          </p:cNvPr>
          <p:cNvSpPr/>
          <p:nvPr/>
        </p:nvSpPr>
        <p:spPr>
          <a:xfrm>
            <a:off x="184932" y="318500"/>
            <a:ext cx="2034285" cy="811658"/>
          </a:xfrm>
          <a:prstGeom prst="roundRect">
            <a:avLst/>
          </a:prstGeom>
          <a:solidFill>
            <a:srgbClr val="9C5B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</a:rPr>
              <a:t>Reading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99F8B56-4652-4C64-9226-0350E1FD9FD3}"/>
              </a:ext>
            </a:extLst>
          </p:cNvPr>
          <p:cNvSpPr txBox="1"/>
          <p:nvPr/>
        </p:nvSpPr>
        <p:spPr>
          <a:xfrm>
            <a:off x="842480" y="1817852"/>
            <a:ext cx="10746768" cy="4401205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/>
              <a:t>To : </a:t>
            </a:r>
            <a:r>
              <a:rPr lang="en-US" sz="2000">
                <a:hlinkClick r:id="rId2"/>
              </a:rPr>
              <a:t>anitajones@frendzmail.com</a:t>
            </a:r>
            <a:r>
              <a:rPr lang="en-US" sz="2000"/>
              <a:t> </a:t>
            </a:r>
          </a:p>
          <a:p>
            <a:r>
              <a:rPr lang="en-US" sz="2000"/>
              <a:t>Subject: Dinner on Tuesday? </a:t>
            </a:r>
          </a:p>
          <a:p>
            <a:endParaRPr lang="en-US" sz="2000"/>
          </a:p>
          <a:p>
            <a:r>
              <a:rPr lang="en-US" sz="2000"/>
              <a:t>Hi Anita, </a:t>
            </a:r>
          </a:p>
          <a:p>
            <a:r>
              <a:rPr lang="en-US" sz="2000"/>
              <a:t>I went to (0) ___________food market yesterday. They had lots of different foods from all ove the world. </a:t>
            </a:r>
          </a:p>
          <a:p>
            <a:r>
              <a:rPr lang="en-US" sz="2000"/>
              <a:t>I haad the tacos and (1) _________ fried rice. Tacos are a kind of sandwich wrap from Mexico. (2) _________are pork, beef, or chicken, and vegetables in a kind of bread, calles a tortilla. They are really delicious I asked the waiter (3) _________________. I could buy some tortillas to make my own tacos. He told me to (4)________________ to the supermarket on Grove Street. I think I’ll make spicy chicken tacos (5) _____________fried beans and salad. </a:t>
            </a:r>
          </a:p>
          <a:p>
            <a:r>
              <a:rPr lang="en-US" sz="2000"/>
              <a:t>Would you like to come to my house on  Tuesday to try them? </a:t>
            </a:r>
          </a:p>
          <a:p>
            <a:r>
              <a:rPr lang="en-US" sz="2000"/>
              <a:t>Your friend, </a:t>
            </a:r>
          </a:p>
          <a:p>
            <a:r>
              <a:rPr lang="en-US" sz="2000"/>
              <a:t>Jasmine!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46E9421-72D3-4AA0-8C48-A262A6DF1D55}"/>
              </a:ext>
            </a:extLst>
          </p:cNvPr>
          <p:cNvSpPr/>
          <p:nvPr/>
        </p:nvSpPr>
        <p:spPr>
          <a:xfrm>
            <a:off x="842480" y="1232225"/>
            <a:ext cx="10746768" cy="601627"/>
          </a:xfrm>
          <a:prstGeom prst="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DEB553B-85F8-4612-A413-E8E6840F3EDC}"/>
              </a:ext>
            </a:extLst>
          </p:cNvPr>
          <p:cNvSpPr txBox="1"/>
          <p:nvPr/>
        </p:nvSpPr>
        <p:spPr>
          <a:xfrm>
            <a:off x="1746608" y="1255635"/>
            <a:ext cx="29178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>
                <a:solidFill>
                  <a:schemeClr val="bg1"/>
                </a:solidFill>
              </a:rPr>
              <a:t>new message</a:t>
            </a:r>
          </a:p>
        </p:txBody>
      </p:sp>
      <p:pic>
        <p:nvPicPr>
          <p:cNvPr id="7" name="Picture 6" descr="Icon&#10;&#10;Description automatically generated">
            <a:extLst>
              <a:ext uri="{FF2B5EF4-FFF2-40B4-BE49-F238E27FC236}">
                <a16:creationId xmlns:a16="http://schemas.microsoft.com/office/drawing/2014/main" id="{4E3E3828-DA3D-4B93-BA42-E786C528CB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876338" y="1096899"/>
            <a:ext cx="651471" cy="65147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0FFDA68-82E1-46BF-BCED-BE92F12FAE0D}"/>
              </a:ext>
            </a:extLst>
          </p:cNvPr>
          <p:cNvSpPr txBox="1"/>
          <p:nvPr/>
        </p:nvSpPr>
        <p:spPr>
          <a:xfrm>
            <a:off x="2619910" y="2860808"/>
            <a:ext cx="1171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DB6F44-C523-4D26-82E6-7D0F5A0A2A3B}"/>
              </a:ext>
            </a:extLst>
          </p:cNvPr>
          <p:cNvSpPr txBox="1"/>
          <p:nvPr/>
        </p:nvSpPr>
        <p:spPr>
          <a:xfrm>
            <a:off x="3503488" y="3569546"/>
            <a:ext cx="1448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some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FA384E-5E79-4025-8208-1AAC577A4127}"/>
              </a:ext>
            </a:extLst>
          </p:cNvPr>
          <p:cNvSpPr txBox="1"/>
          <p:nvPr/>
        </p:nvSpPr>
        <p:spPr>
          <a:xfrm>
            <a:off x="1022280" y="3831156"/>
            <a:ext cx="1448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they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7C40FA5-6D94-46CA-9F25-F4E37F0CEEAA}"/>
              </a:ext>
            </a:extLst>
          </p:cNvPr>
          <p:cNvSpPr txBox="1"/>
          <p:nvPr/>
        </p:nvSpPr>
        <p:spPr>
          <a:xfrm>
            <a:off x="4330558" y="4193318"/>
            <a:ext cx="1448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where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132818F-FD94-4B9A-83FF-A9B5B8230157}"/>
              </a:ext>
            </a:extLst>
          </p:cNvPr>
          <p:cNvSpPr txBox="1"/>
          <p:nvPr/>
        </p:nvSpPr>
        <p:spPr>
          <a:xfrm>
            <a:off x="2964095" y="4517198"/>
            <a:ext cx="1448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go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825C3-40F1-45B0-AD24-9C43207A2083}"/>
              </a:ext>
            </a:extLst>
          </p:cNvPr>
          <p:cNvSpPr txBox="1"/>
          <p:nvPr/>
        </p:nvSpPr>
        <p:spPr>
          <a:xfrm>
            <a:off x="2881902" y="4833445"/>
            <a:ext cx="1448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with</a:t>
            </a:r>
          </a:p>
        </p:txBody>
      </p:sp>
    </p:spTree>
    <p:extLst>
      <p:ext uri="{BB962C8B-B14F-4D97-AF65-F5344CB8AC3E}">
        <p14:creationId xmlns:p14="http://schemas.microsoft.com/office/powerpoint/2010/main" val="3473011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A9B7E2A-B9A6-4C4D-9211-E25D2CBFF314}"/>
              </a:ext>
            </a:extLst>
          </p:cNvPr>
          <p:cNvSpPr/>
          <p:nvPr/>
        </p:nvSpPr>
        <p:spPr>
          <a:xfrm>
            <a:off x="4387061" y="194537"/>
            <a:ext cx="3071977" cy="687696"/>
          </a:xfrm>
          <a:prstGeom prst="round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</a:rPr>
              <a:t>VOCABULARY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86D1D0-18C7-4183-9B7F-B0C5534B4155}"/>
              </a:ext>
            </a:extLst>
          </p:cNvPr>
          <p:cNvSpPr txBox="1"/>
          <p:nvPr/>
        </p:nvSpPr>
        <p:spPr>
          <a:xfrm>
            <a:off x="1150705" y="1039278"/>
            <a:ext cx="98905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Fill in the blanks with words from the unit. The first letter is already there.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7DBD747-B315-4C8B-BC59-548108944631}"/>
              </a:ext>
            </a:extLst>
          </p:cNvPr>
          <p:cNvSpPr/>
          <p:nvPr/>
        </p:nvSpPr>
        <p:spPr>
          <a:xfrm>
            <a:off x="8959923" y="1626841"/>
            <a:ext cx="226031" cy="226031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1593408-F2F1-4F40-AF7E-1CA1F1E690B6}"/>
              </a:ext>
            </a:extLst>
          </p:cNvPr>
          <p:cNvSpPr/>
          <p:nvPr/>
        </p:nvSpPr>
        <p:spPr>
          <a:xfrm>
            <a:off x="9678256" y="1626841"/>
            <a:ext cx="226031" cy="226031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4D92629-2039-40E3-A89A-F7A4C413E5D1}"/>
              </a:ext>
            </a:extLst>
          </p:cNvPr>
          <p:cNvSpPr/>
          <p:nvPr/>
        </p:nvSpPr>
        <p:spPr>
          <a:xfrm>
            <a:off x="10410288" y="1655339"/>
            <a:ext cx="226031" cy="226031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4E8BA7C-C15B-4E09-BAA6-CD686C89D11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3300" t="22931" r="12122" b="28230"/>
          <a:stretch/>
        </p:blipFill>
        <p:spPr>
          <a:xfrm>
            <a:off x="235209" y="1661493"/>
            <a:ext cx="11836925" cy="436026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612D96F-A040-458C-AAC1-FE16B87671E6}"/>
              </a:ext>
            </a:extLst>
          </p:cNvPr>
          <p:cNvSpPr txBox="1"/>
          <p:nvPr/>
        </p:nvSpPr>
        <p:spPr>
          <a:xfrm>
            <a:off x="5239271" y="2614228"/>
            <a:ext cx="2569089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changing room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28BBD73-14E9-4ABF-889B-21633D30C3E8}"/>
              </a:ext>
            </a:extLst>
          </p:cNvPr>
          <p:cNvSpPr txBox="1"/>
          <p:nvPr/>
        </p:nvSpPr>
        <p:spPr>
          <a:xfrm>
            <a:off x="975496" y="3137448"/>
            <a:ext cx="2569089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Sale assistants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87C69CC-5A05-48EA-9EB5-1B65B9F36966}"/>
              </a:ext>
            </a:extLst>
          </p:cNvPr>
          <p:cNvSpPr txBox="1"/>
          <p:nvPr/>
        </p:nvSpPr>
        <p:spPr>
          <a:xfrm>
            <a:off x="4550902" y="3566963"/>
            <a:ext cx="1048513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tip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C3026F-7A0A-4672-824B-9DB06887E3B1}"/>
              </a:ext>
            </a:extLst>
          </p:cNvPr>
          <p:cNvSpPr txBox="1"/>
          <p:nvPr/>
        </p:nvSpPr>
        <p:spPr>
          <a:xfrm>
            <a:off x="4657342" y="3989123"/>
            <a:ext cx="1589346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desserts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1F73197-0CAF-4F0B-942A-2E54A04524A7}"/>
              </a:ext>
            </a:extLst>
          </p:cNvPr>
          <p:cNvSpPr txBox="1"/>
          <p:nvPr/>
        </p:nvSpPr>
        <p:spPr>
          <a:xfrm>
            <a:off x="2099077" y="4512343"/>
            <a:ext cx="1589346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noodle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028B0AF-E3BA-4FE3-92B8-718E89C0D39C}"/>
              </a:ext>
            </a:extLst>
          </p:cNvPr>
          <p:cNvSpPr txBox="1"/>
          <p:nvPr/>
        </p:nvSpPr>
        <p:spPr>
          <a:xfrm>
            <a:off x="2355931" y="4934503"/>
            <a:ext cx="1589346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7030A0"/>
                </a:solidFill>
              </a:rPr>
              <a:t>fry</a:t>
            </a:r>
          </a:p>
        </p:txBody>
      </p:sp>
    </p:spTree>
    <p:extLst>
      <p:ext uri="{BB962C8B-B14F-4D97-AF65-F5344CB8AC3E}">
        <p14:creationId xmlns:p14="http://schemas.microsoft.com/office/powerpoint/2010/main" val="2457824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2D38062-4563-4C7C-99A0-2D4BF451E80B}"/>
              </a:ext>
            </a:extLst>
          </p:cNvPr>
          <p:cNvSpPr/>
          <p:nvPr/>
        </p:nvSpPr>
        <p:spPr>
          <a:xfrm>
            <a:off x="4366513" y="341081"/>
            <a:ext cx="3071977" cy="687696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</a:rPr>
              <a:t>GRAMMAR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11C80C6-1AF4-4844-97E6-2901B08AEEBF}"/>
              </a:ext>
            </a:extLst>
          </p:cNvPr>
          <p:cNvSpPr txBox="1"/>
          <p:nvPr/>
        </p:nvSpPr>
        <p:spPr>
          <a:xfrm>
            <a:off x="339043" y="1492520"/>
            <a:ext cx="11352948" cy="461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50000"/>
              </a:lnSpc>
              <a:buAutoNum type="arabicPeriod"/>
            </a:pPr>
            <a:r>
              <a:rPr lang="en-US" sz="2400"/>
              <a:t>Would you like a cookie or __________ apple?</a:t>
            </a:r>
          </a:p>
          <a:p>
            <a:pPr marL="457200" indent="-457200">
              <a:lnSpc>
                <a:spcPct val="150000"/>
              </a:lnSpc>
              <a:buAutoNum type="arabicPeriod"/>
            </a:pPr>
            <a:r>
              <a:rPr lang="en-US" sz="2400"/>
              <a:t>That is a really nice sweater. Do you hav _______________in blue? </a:t>
            </a:r>
          </a:p>
          <a:p>
            <a:pPr marL="457200" indent="-457200">
              <a:lnSpc>
                <a:spcPct val="150000"/>
              </a:lnSpc>
              <a:buAutoNum type="arabicPeriod"/>
            </a:pPr>
            <a:r>
              <a:rPr lang="en-US" sz="2400"/>
              <a:t>These shoes are too expensive. How much are ____________shoes over there? </a:t>
            </a:r>
          </a:p>
          <a:p>
            <a:pPr marL="457200" indent="-457200">
              <a:lnSpc>
                <a:spcPct val="150000"/>
              </a:lnSpc>
              <a:buAutoNum type="arabicPeriod"/>
            </a:pPr>
            <a:r>
              <a:rPr lang="en-US" sz="2400"/>
              <a:t>We’ve got juice and milk. Which would you like?</a:t>
            </a:r>
          </a:p>
          <a:p>
            <a:pPr>
              <a:lnSpc>
                <a:spcPct val="150000"/>
              </a:lnSpc>
            </a:pPr>
            <a:r>
              <a:rPr lang="en-US" sz="2400"/>
              <a:t>I’d like ________________milk, please. </a:t>
            </a:r>
          </a:p>
          <a:p>
            <a:pPr>
              <a:lnSpc>
                <a:spcPct val="150000"/>
              </a:lnSpc>
            </a:pPr>
            <a:r>
              <a:rPr lang="en-US" sz="2400"/>
              <a:t>5. Do you like ___________ hat here, or that hat over there? </a:t>
            </a:r>
          </a:p>
          <a:p>
            <a:pPr>
              <a:lnSpc>
                <a:spcPct val="150000"/>
              </a:lnSpc>
            </a:pPr>
            <a:r>
              <a:rPr lang="en-US" sz="2400"/>
              <a:t>6. I’d like a hamburger and _____________orange juice, please. </a:t>
            </a:r>
          </a:p>
          <a:p>
            <a:pPr>
              <a:lnSpc>
                <a:spcPct val="150000"/>
              </a:lnSpc>
            </a:pPr>
            <a:r>
              <a:rPr lang="en-US" sz="2400"/>
              <a:t>7. These T-shirts are great! Where can I try ___________on?</a:t>
            </a:r>
          </a:p>
        </p:txBody>
      </p:sp>
      <p:pic>
        <p:nvPicPr>
          <p:cNvPr id="5" name="Picture 4" descr="A bowl of noodle soup&#10;&#10;Description automatically generated with medium confidence">
            <a:extLst>
              <a:ext uri="{FF2B5EF4-FFF2-40B4-BE49-F238E27FC236}">
                <a16:creationId xmlns:a16="http://schemas.microsoft.com/office/drawing/2014/main" id="{59F44D19-19A3-4529-B51B-ED4F94E01F1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8674549" y="3904180"/>
            <a:ext cx="2931559" cy="219866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462D68E-64B7-4086-ACF6-E618A79E5F94}"/>
              </a:ext>
            </a:extLst>
          </p:cNvPr>
          <p:cNvSpPr txBox="1"/>
          <p:nvPr/>
        </p:nvSpPr>
        <p:spPr>
          <a:xfrm>
            <a:off x="4479529" y="1492520"/>
            <a:ext cx="1171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an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AC81CB9-9B96-4960-85C8-E51066D0117A}"/>
              </a:ext>
            </a:extLst>
          </p:cNvPr>
          <p:cNvSpPr txBox="1"/>
          <p:nvPr/>
        </p:nvSpPr>
        <p:spPr>
          <a:xfrm>
            <a:off x="6462441" y="2006228"/>
            <a:ext cx="1171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it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4E45E9F-6934-4264-8F30-B462D85A5013}"/>
              </a:ext>
            </a:extLst>
          </p:cNvPr>
          <p:cNvSpPr txBox="1"/>
          <p:nvPr/>
        </p:nvSpPr>
        <p:spPr>
          <a:xfrm>
            <a:off x="6832310" y="2635664"/>
            <a:ext cx="13972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those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9374516-E00E-4D06-99D2-B655C174B306}"/>
              </a:ext>
            </a:extLst>
          </p:cNvPr>
          <p:cNvSpPr txBox="1"/>
          <p:nvPr/>
        </p:nvSpPr>
        <p:spPr>
          <a:xfrm>
            <a:off x="1715780" y="3705217"/>
            <a:ext cx="13972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some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87BE20C-3065-49FD-B8FE-C21B49E388E3}"/>
              </a:ext>
            </a:extLst>
          </p:cNvPr>
          <p:cNvSpPr txBox="1"/>
          <p:nvPr/>
        </p:nvSpPr>
        <p:spPr>
          <a:xfrm>
            <a:off x="2229488" y="4257702"/>
            <a:ext cx="13972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this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CCEDFB-C5F3-468C-BF30-87C650172A17}"/>
              </a:ext>
            </a:extLst>
          </p:cNvPr>
          <p:cNvSpPr txBox="1"/>
          <p:nvPr/>
        </p:nvSpPr>
        <p:spPr>
          <a:xfrm>
            <a:off x="4178018" y="4724780"/>
            <a:ext cx="13972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some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532E6DF-A9C3-4667-B468-D37E4ED3860E}"/>
              </a:ext>
            </a:extLst>
          </p:cNvPr>
          <p:cNvSpPr txBox="1"/>
          <p:nvPr/>
        </p:nvSpPr>
        <p:spPr>
          <a:xfrm>
            <a:off x="5727640" y="5337027"/>
            <a:ext cx="13972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7030A0"/>
                </a:solidFill>
              </a:rPr>
              <a:t>them</a:t>
            </a:r>
          </a:p>
        </p:txBody>
      </p:sp>
    </p:spTree>
    <p:extLst>
      <p:ext uri="{BB962C8B-B14F-4D97-AF65-F5344CB8AC3E}">
        <p14:creationId xmlns:p14="http://schemas.microsoft.com/office/powerpoint/2010/main" val="1528351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0" grpId="0"/>
      <p:bldP spid="11" grpId="0"/>
      <p:bldP spid="12" grpId="0"/>
      <p:bldP spid="1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AAA1447-E5C6-4B6F-A493-CA760AD3B676}"/>
              </a:ext>
            </a:extLst>
          </p:cNvPr>
          <p:cNvSpPr/>
          <p:nvPr/>
        </p:nvSpPr>
        <p:spPr>
          <a:xfrm>
            <a:off x="797319" y="381407"/>
            <a:ext cx="2488808" cy="781592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>
                <a:solidFill>
                  <a:schemeClr val="bg1"/>
                </a:solidFill>
              </a:rPr>
              <a:t>PRONUNCIATION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3CC713-3296-4080-B997-D5EF750BC75D}"/>
              </a:ext>
            </a:extLst>
          </p:cNvPr>
          <p:cNvSpPr txBox="1"/>
          <p:nvPr/>
        </p:nvSpPr>
        <p:spPr>
          <a:xfrm>
            <a:off x="3286127" y="381407"/>
            <a:ext cx="847724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>
                <a:solidFill>
                  <a:schemeClr val="accent2">
                    <a:lumMod val="75000"/>
                  </a:schemeClr>
                </a:solidFill>
              </a:rPr>
              <a:t>Circle the word that has the underlined part pronounced differently from others.</a:t>
            </a:r>
          </a:p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6521CE0-DAF9-4590-ADF6-57F2F0FA3D0A}"/>
              </a:ext>
            </a:extLst>
          </p:cNvPr>
          <p:cNvSpPr txBox="1"/>
          <p:nvPr/>
        </p:nvSpPr>
        <p:spPr>
          <a:xfrm>
            <a:off x="1323975" y="1237653"/>
            <a:ext cx="93249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1.    A. st</a:t>
            </a:r>
            <a:r>
              <a:rPr lang="en-US" sz="2800" b="1" u="sng"/>
              <a:t>i</a:t>
            </a:r>
            <a:r>
              <a:rPr lang="en-US" sz="2800"/>
              <a:t>cker        B. r</a:t>
            </a:r>
            <a:r>
              <a:rPr lang="en-US" sz="2800" b="1" u="sng"/>
              <a:t>i</a:t>
            </a:r>
            <a:r>
              <a:rPr lang="en-US" sz="2800"/>
              <a:t>ce           C. l</a:t>
            </a:r>
            <a:r>
              <a:rPr lang="en-US" sz="2800" b="1" u="sng"/>
              <a:t>i</a:t>
            </a:r>
            <a:r>
              <a:rPr lang="en-US" sz="2800"/>
              <a:t>ke                D. b</a:t>
            </a:r>
            <a:r>
              <a:rPr lang="en-US" sz="2800" b="1" u="sng"/>
              <a:t>i</a:t>
            </a:r>
            <a:r>
              <a:rPr lang="en-US" sz="2800"/>
              <a:t>ke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1B9BD9-DB71-4930-B39D-6AE6F3C82850}"/>
              </a:ext>
            </a:extLst>
          </p:cNvPr>
          <p:cNvSpPr txBox="1"/>
          <p:nvPr/>
        </p:nvSpPr>
        <p:spPr>
          <a:xfrm>
            <a:off x="1323975" y="1985295"/>
            <a:ext cx="93249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2.    A. m</a:t>
            </a:r>
            <a:r>
              <a:rPr lang="en-US" sz="2800" b="1" u="sng"/>
              <a:t>i</a:t>
            </a:r>
            <a:r>
              <a:rPr lang="en-US" sz="2800"/>
              <a:t>lk          B. b</a:t>
            </a:r>
            <a:r>
              <a:rPr lang="en-US" sz="2800" b="1" u="sng"/>
              <a:t>i</a:t>
            </a:r>
            <a:r>
              <a:rPr lang="en-US" sz="2800"/>
              <a:t>rd              C. expens</a:t>
            </a:r>
            <a:r>
              <a:rPr lang="en-US" sz="2800" b="1" u="sng"/>
              <a:t>i</a:t>
            </a:r>
            <a:r>
              <a:rPr lang="en-US" sz="2800"/>
              <a:t>ve       D. d</a:t>
            </a:r>
            <a:r>
              <a:rPr lang="en-US" sz="2800" b="1" u="sng"/>
              <a:t>i</a:t>
            </a:r>
            <a:r>
              <a:rPr lang="en-US" sz="2800"/>
              <a:t>sh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D5CDF2D-18BD-40E4-8C29-BF79D9637AAB}"/>
              </a:ext>
            </a:extLst>
          </p:cNvPr>
          <p:cNvSpPr txBox="1"/>
          <p:nvPr/>
        </p:nvSpPr>
        <p:spPr>
          <a:xfrm>
            <a:off x="1330878" y="2784533"/>
            <a:ext cx="104489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3.    A. c</a:t>
            </a:r>
            <a:r>
              <a:rPr lang="en-US" sz="2800" b="1" u="sng"/>
              <a:t>a</a:t>
            </a:r>
            <a:r>
              <a:rPr lang="en-US" sz="2800"/>
              <a:t>ndy    B. g</a:t>
            </a:r>
            <a:r>
              <a:rPr lang="en-US" sz="2800" b="1" u="sng"/>
              <a:t>a</a:t>
            </a:r>
            <a:r>
              <a:rPr lang="en-US" sz="2800"/>
              <a:t>me    C. s</a:t>
            </a:r>
            <a:r>
              <a:rPr lang="en-US" sz="2800" b="1" u="sng"/>
              <a:t>a</a:t>
            </a:r>
            <a:r>
              <a:rPr lang="en-US" sz="2800"/>
              <a:t>le         D. m</a:t>
            </a:r>
            <a:r>
              <a:rPr lang="en-US" sz="2800" b="1" u="sng"/>
              <a:t>a</a:t>
            </a:r>
            <a:r>
              <a:rPr lang="en-US" sz="2800"/>
              <a:t>ke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053015-40DF-4E5D-817C-9626D8D362FA}"/>
              </a:ext>
            </a:extLst>
          </p:cNvPr>
          <p:cNvSpPr txBox="1"/>
          <p:nvPr/>
        </p:nvSpPr>
        <p:spPr>
          <a:xfrm>
            <a:off x="719137" y="4177246"/>
            <a:ext cx="1075372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>
                <a:solidFill>
                  <a:schemeClr val="accent2">
                    <a:lumMod val="75000"/>
                  </a:schemeClr>
                </a:solidFill>
              </a:rPr>
              <a:t>Circle the word that has the underlined part pronounced differently from others.</a:t>
            </a:r>
          </a:p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8FF2E28-0CE4-44F0-B1B5-15F1F6D27C94}"/>
              </a:ext>
            </a:extLst>
          </p:cNvPr>
          <p:cNvSpPr txBox="1"/>
          <p:nvPr/>
        </p:nvSpPr>
        <p:spPr>
          <a:xfrm>
            <a:off x="797319" y="4714253"/>
            <a:ext cx="93249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5.    A. menu        B. dessert   C. money          D. waiter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29872C-233D-4439-A424-72CFDDCA9B16}"/>
              </a:ext>
            </a:extLst>
          </p:cNvPr>
          <p:cNvSpPr txBox="1"/>
          <p:nvPr/>
        </p:nvSpPr>
        <p:spPr>
          <a:xfrm>
            <a:off x="797319" y="5565871"/>
            <a:ext cx="103822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6.    A. restaurant    B. vegetable    C. hamburger   D. spaghetti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2C47CA-7D45-4CAB-A029-D08521BAA38F}"/>
              </a:ext>
            </a:extLst>
          </p:cNvPr>
          <p:cNvSpPr txBox="1"/>
          <p:nvPr/>
        </p:nvSpPr>
        <p:spPr>
          <a:xfrm>
            <a:off x="1330878" y="3580471"/>
            <a:ext cx="104489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4.    A. bl</a:t>
            </a:r>
            <a:r>
              <a:rPr lang="en-US" sz="2800" b="1" u="sng"/>
              <a:t>a</a:t>
            </a:r>
            <a:r>
              <a:rPr lang="en-US" sz="2800"/>
              <a:t>ck.      B.p</a:t>
            </a:r>
            <a:r>
              <a:rPr lang="en-US" sz="2800" b="1" u="sng"/>
              <a:t>a</a:t>
            </a:r>
            <a:r>
              <a:rPr lang="en-US" sz="2800"/>
              <a:t>nts   C. b</a:t>
            </a:r>
            <a:r>
              <a:rPr lang="en-US" sz="2800" b="1" u="sng"/>
              <a:t>a</a:t>
            </a:r>
            <a:r>
              <a:rPr lang="en-US" sz="2800"/>
              <a:t>throom        D. doll</a:t>
            </a:r>
            <a:r>
              <a:rPr lang="en-US" sz="2800" b="1" u="sng"/>
              <a:t>a</a:t>
            </a:r>
            <a:r>
              <a:rPr lang="en-US" sz="2800"/>
              <a:t>r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CFCF247-9A03-4EC2-9EDD-491DA5969111}"/>
              </a:ext>
            </a:extLst>
          </p:cNvPr>
          <p:cNvSpPr/>
          <p:nvPr/>
        </p:nvSpPr>
        <p:spPr>
          <a:xfrm>
            <a:off x="1810244" y="1236079"/>
            <a:ext cx="494807" cy="494807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E36680E-7533-409C-9EE9-8030EE42CAAA}"/>
              </a:ext>
            </a:extLst>
          </p:cNvPr>
          <p:cNvSpPr/>
          <p:nvPr/>
        </p:nvSpPr>
        <p:spPr>
          <a:xfrm>
            <a:off x="3587674" y="1999501"/>
            <a:ext cx="494807" cy="494807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1A1B47B-C19C-4EEA-A168-5BBE2960E6CC}"/>
              </a:ext>
            </a:extLst>
          </p:cNvPr>
          <p:cNvSpPr/>
          <p:nvPr/>
        </p:nvSpPr>
        <p:spPr>
          <a:xfrm>
            <a:off x="1912986" y="2748503"/>
            <a:ext cx="494807" cy="494807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5AB3EE76-1478-491E-9911-164126A77277}"/>
              </a:ext>
            </a:extLst>
          </p:cNvPr>
          <p:cNvSpPr/>
          <p:nvPr/>
        </p:nvSpPr>
        <p:spPr>
          <a:xfrm>
            <a:off x="3202971" y="4737975"/>
            <a:ext cx="494807" cy="494807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4A74E7B-DFFA-4832-B8E2-6D8C60FD87D6}"/>
              </a:ext>
            </a:extLst>
          </p:cNvPr>
          <p:cNvSpPr/>
          <p:nvPr/>
        </p:nvSpPr>
        <p:spPr>
          <a:xfrm>
            <a:off x="7816067" y="5594284"/>
            <a:ext cx="494807" cy="494807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BACB26E-19FC-4908-95E2-5B1DA50B6BA9}"/>
              </a:ext>
            </a:extLst>
          </p:cNvPr>
          <p:cNvSpPr/>
          <p:nvPr/>
        </p:nvSpPr>
        <p:spPr>
          <a:xfrm>
            <a:off x="7294077" y="3571098"/>
            <a:ext cx="494807" cy="494807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507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40504" y="2211565"/>
            <a:ext cx="11126027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600" dirty="0">
                <a:solidFill>
                  <a:schemeClr val="accent5">
                    <a:lumMod val="50000"/>
                  </a:schemeClr>
                </a:solidFill>
                <a:latin typeface="Kozuka Gothic Pro B" panose="020B0800000000000000" pitchFamily="34" charset="-128"/>
                <a:ea typeface="Kozuka Gothic Pro B" panose="020B0800000000000000" pitchFamily="34" charset="-128"/>
                <a:cs typeface="Times New Roman" panose="02020603050405020304" pitchFamily="18" charset="0"/>
              </a:rPr>
              <a:t>Thank you!</a:t>
            </a:r>
          </a:p>
        </p:txBody>
      </p:sp>
    </p:spTree>
    <p:extLst>
      <p:ext uri="{BB962C8B-B14F-4D97-AF65-F5344CB8AC3E}">
        <p14:creationId xmlns:p14="http://schemas.microsoft.com/office/powerpoint/2010/main" val="35465030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720090" y="2034488"/>
            <a:ext cx="4588656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Customer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767560" y="3894087"/>
            <a:ext cx="2979126" cy="579200"/>
          </a:xfrm>
        </p:spPr>
        <p:txBody>
          <a:bodyPr>
            <a:normAutofit fontScale="85000" lnSpcReduction="20000"/>
          </a:bodyPr>
          <a:lstStyle/>
          <a:p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Khách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Subtitle 2"/>
          <p:cNvSpPr txBox="1">
            <a:spLocks/>
          </p:cNvSpPr>
          <p:nvPr/>
        </p:nvSpPr>
        <p:spPr>
          <a:xfrm>
            <a:off x="7043561" y="2961990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pPr algn="l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kʌstəmə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/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527" b="89822" l="10000" r="90000"/>
                    </a14:imgEffect>
                  </a14:imgLayer>
                </a14:imgProps>
              </a:ext>
            </a:extLst>
          </a:blip>
          <a:srcRect l="24508" t="1552" r="17277" b="11596"/>
          <a:stretch/>
        </p:blipFill>
        <p:spPr>
          <a:xfrm>
            <a:off x="2246463" y="1602076"/>
            <a:ext cx="3435463" cy="3344919"/>
          </a:xfrm>
          <a:prstGeom prst="rect">
            <a:avLst/>
          </a:prstGeom>
        </p:spPr>
      </p:pic>
      <p:pic>
        <p:nvPicPr>
          <p:cNvPr id="4" name="custome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008593" y="277676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244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98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14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329322" y="1772778"/>
            <a:ext cx="5936764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Sale assistant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761582" y="3896830"/>
            <a:ext cx="5022769" cy="579200"/>
          </a:xfrm>
        </p:spPr>
        <p:txBody>
          <a:bodyPr>
            <a:noAutofit/>
          </a:bodyPr>
          <a:lstStyle/>
          <a:p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Subtitle 2"/>
          <p:cNvSpPr txBox="1">
            <a:spLocks/>
          </p:cNvSpPr>
          <p:nvPr/>
        </p:nvSpPr>
        <p:spPr>
          <a:xfrm>
            <a:off x="6716730" y="3039549"/>
            <a:ext cx="3203640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seɪlz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əˈsɪstənt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2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027904" y="1827782"/>
            <a:ext cx="3701010" cy="3071839"/>
          </a:xfrm>
          <a:prstGeom prst="rect">
            <a:avLst/>
          </a:prstGeom>
        </p:spPr>
      </p:pic>
      <p:pic>
        <p:nvPicPr>
          <p:cNvPr id="4" name="sales assistan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195133" y="2960802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43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8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14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455152" y="1695617"/>
            <a:ext cx="5769285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Changing zoom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087373" y="3850129"/>
            <a:ext cx="3440064" cy="579200"/>
          </a:xfrm>
        </p:spPr>
        <p:txBody>
          <a:bodyPr>
            <a:normAutofit fontScale="85000" lnSpcReduction="20000"/>
          </a:bodyPr>
          <a:lstStyle/>
          <a:p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Phòng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Subtitle 2"/>
          <p:cNvSpPr txBox="1">
            <a:spLocks/>
          </p:cNvSpPr>
          <p:nvPr/>
        </p:nvSpPr>
        <p:spPr>
          <a:xfrm>
            <a:off x="6247032" y="2752534"/>
            <a:ext cx="3120746" cy="73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ʧeɪnʤɪŋ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ruːm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8" name="Picture 137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69" b="99213" l="0" r="100000">
                        <a14:foregroundMark x1="12387" y1="15354" x2="90332" y2="24409"/>
                        <a14:foregroundMark x1="15710" y1="6299" x2="2417" y2="62992"/>
                        <a14:foregroundMark x1="19335" y1="6693" x2="906" y2="37008"/>
                        <a14:foregroundMark x1="24169" y1="18110" x2="0" y2="54331"/>
                        <a14:foregroundMark x1="15710" y1="53150" x2="38671" y2="57874"/>
                        <a14:foregroundMark x1="22356" y1="30709" x2="40483" y2="32677"/>
                        <a14:foregroundMark x1="15106" y1="3543" x2="97281" y2="11024"/>
                        <a14:foregroundMark x1="95468" y1="25591" x2="91541" y2="63780"/>
                        <a14:foregroundMark x1="87915" y1="29528" x2="87915" y2="83071"/>
                        <a14:foregroundMark x1="29909" y1="49213" x2="60725" y2="44882"/>
                        <a14:foregroundMark x1="41088" y1="71260" x2="80665" y2="60236"/>
                        <a14:foregroundMark x1="36254" y1="16929" x2="99698" y2="10630"/>
                        <a14:foregroundMark x1="92145" y1="8268" x2="64955" y2="9843"/>
                        <a14:foregroundMark x1="84894" y1="6693" x2="91541" y2="6299"/>
                        <a14:foregroundMark x1="82779" y1="8268" x2="74924" y2="42913"/>
                        <a14:foregroundMark x1="12991" y1="6299" x2="604" y2="1063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5247" y="1644308"/>
            <a:ext cx="4696413" cy="3603893"/>
          </a:xfrm>
          <a:prstGeom prst="rect">
            <a:avLst/>
          </a:prstGeom>
        </p:spPr>
      </p:pic>
      <p:pic>
        <p:nvPicPr>
          <p:cNvPr id="4" name="changing ro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195637" y="291650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0470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15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270" grpId="0"/>
      <p:bldP spid="14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855855" y="2082570"/>
            <a:ext cx="5364449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GB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Sweater </a:t>
            </a:r>
            <a:r>
              <a:rPr lang="en-GB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557818" y="3850804"/>
            <a:ext cx="3629891" cy="579200"/>
          </a:xfrm>
        </p:spPr>
        <p:txBody>
          <a:bodyPr>
            <a:no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len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7027665" y="2984048"/>
            <a:ext cx="2232288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/ˈ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swɛtə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sweate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366177" y="1942255"/>
            <a:ext cx="406400" cy="406400"/>
          </a:xfrm>
          <a:prstGeom prst="rect">
            <a:avLst/>
          </a:prstGeom>
        </p:spPr>
      </p:pic>
      <p:pic>
        <p:nvPicPr>
          <p:cNvPr id="138" name="Picture 1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47333" y="1661406"/>
            <a:ext cx="4174108" cy="32892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20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88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3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56"/>
          <p:cNvSpPr/>
          <p:nvPr/>
        </p:nvSpPr>
        <p:spPr>
          <a:xfrm flipH="1" flipV="1">
            <a:off x="4180625" y="6338027"/>
            <a:ext cx="2503590" cy="158105"/>
          </a:xfrm>
          <a:custGeom>
            <a:avLst/>
            <a:gdLst/>
            <a:ahLst/>
            <a:cxnLst/>
            <a:rect l="l" t="t" r="r" b="b"/>
            <a:pathLst>
              <a:path w="285612" h="7061" extrusionOk="0">
                <a:moveTo>
                  <a:pt x="54672" y="1"/>
                </a:moveTo>
                <a:cubicBezTo>
                  <a:pt x="36503" y="1"/>
                  <a:pt x="18350" y="890"/>
                  <a:pt x="327" y="3448"/>
                </a:cubicBezTo>
                <a:cubicBezTo>
                  <a:pt x="1" y="3489"/>
                  <a:pt x="1217" y="5428"/>
                  <a:pt x="1866" y="5428"/>
                </a:cubicBezTo>
                <a:cubicBezTo>
                  <a:pt x="1885" y="5428"/>
                  <a:pt x="1905" y="5426"/>
                  <a:pt x="1923" y="5423"/>
                </a:cubicBezTo>
                <a:cubicBezTo>
                  <a:pt x="19891" y="2898"/>
                  <a:pt x="37970" y="2014"/>
                  <a:pt x="56077" y="2014"/>
                </a:cubicBezTo>
                <a:cubicBezTo>
                  <a:pt x="74717" y="2014"/>
                  <a:pt x="93385" y="2950"/>
                  <a:pt x="111989" y="3995"/>
                </a:cubicBezTo>
                <a:cubicBezTo>
                  <a:pt x="130431" y="5045"/>
                  <a:pt x="148873" y="6095"/>
                  <a:pt x="167316" y="6641"/>
                </a:cubicBezTo>
                <a:cubicBezTo>
                  <a:pt x="177708" y="6923"/>
                  <a:pt x="188088" y="7060"/>
                  <a:pt x="198468" y="7060"/>
                </a:cubicBezTo>
                <a:cubicBezTo>
                  <a:pt x="206635" y="7060"/>
                  <a:pt x="214803" y="6975"/>
                  <a:pt x="222978" y="6809"/>
                </a:cubicBezTo>
                <a:cubicBezTo>
                  <a:pt x="243773" y="6347"/>
                  <a:pt x="264568" y="5339"/>
                  <a:pt x="285321" y="3742"/>
                </a:cubicBezTo>
                <a:cubicBezTo>
                  <a:pt x="285612" y="3742"/>
                  <a:pt x="284421" y="1726"/>
                  <a:pt x="283745" y="1726"/>
                </a:cubicBezTo>
                <a:cubicBezTo>
                  <a:pt x="283738" y="1726"/>
                  <a:pt x="283731" y="1726"/>
                  <a:pt x="283724" y="1726"/>
                </a:cubicBezTo>
                <a:cubicBezTo>
                  <a:pt x="254777" y="3930"/>
                  <a:pt x="225753" y="5052"/>
                  <a:pt x="196692" y="5052"/>
                </a:cubicBezTo>
                <a:cubicBezTo>
                  <a:pt x="188639" y="5052"/>
                  <a:pt x="180583" y="4966"/>
                  <a:pt x="172525" y="4793"/>
                </a:cubicBezTo>
                <a:cubicBezTo>
                  <a:pt x="135598" y="3995"/>
                  <a:pt x="98798" y="550"/>
                  <a:pt x="61913" y="46"/>
                </a:cubicBezTo>
                <a:cubicBezTo>
                  <a:pt x="59499" y="16"/>
                  <a:pt x="57085" y="1"/>
                  <a:pt x="546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6" name="Google Shape;1266;p56"/>
          <p:cNvGrpSpPr/>
          <p:nvPr/>
        </p:nvGrpSpPr>
        <p:grpSpPr>
          <a:xfrm rot="20655019">
            <a:off x="325324" y="5598366"/>
            <a:ext cx="616262" cy="733014"/>
            <a:chOff x="1835200" y="3337050"/>
            <a:chExt cx="279350" cy="312825"/>
          </a:xfrm>
        </p:grpSpPr>
        <p:sp>
          <p:nvSpPr>
            <p:cNvPr id="1267" name="Google Shape;1267;p56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6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6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56"/>
          <p:cNvSpPr txBox="1">
            <a:spLocks noGrp="1"/>
          </p:cNvSpPr>
          <p:nvPr>
            <p:ph type="title"/>
          </p:nvPr>
        </p:nvSpPr>
        <p:spPr>
          <a:xfrm>
            <a:off x="5364869" y="1644362"/>
            <a:ext cx="5100164" cy="77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 fontScale="90000"/>
          </a:bodyPr>
          <a:lstStyle/>
          <a:p>
            <a:r>
              <a:rPr lang="en-US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Dress in blue </a:t>
            </a:r>
            <a:r>
              <a:rPr lang="en-US" sz="3200" dirty="0">
                <a:solidFill>
                  <a:schemeClr val="accent5">
                    <a:lumMod val="50000"/>
                  </a:schemeClr>
                </a:solidFill>
                <a:latin typeface=".VnVogue" panose="020B7200000000000000" pitchFamily="34" charset="0"/>
              </a:rPr>
              <a:t>(n)</a:t>
            </a:r>
            <a:endParaRPr dirty="0">
              <a:solidFill>
                <a:schemeClr val="accent5">
                  <a:lumMod val="50000"/>
                </a:schemeClr>
              </a:solidFill>
              <a:latin typeface=".VnVogue" panose="020B7200000000000000" pitchFamily="34" charset="0"/>
            </a:endParaRPr>
          </a:p>
        </p:txBody>
      </p:sp>
      <p:grpSp>
        <p:nvGrpSpPr>
          <p:cNvPr id="1273" name="Google Shape;1273;p56"/>
          <p:cNvGrpSpPr/>
          <p:nvPr/>
        </p:nvGrpSpPr>
        <p:grpSpPr>
          <a:xfrm>
            <a:off x="11518187" y="6367630"/>
            <a:ext cx="858600" cy="351778"/>
            <a:chOff x="806663" y="3241275"/>
            <a:chExt cx="643950" cy="195675"/>
          </a:xfrm>
        </p:grpSpPr>
        <p:sp>
          <p:nvSpPr>
            <p:cNvPr id="127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56"/>
          <p:cNvGrpSpPr/>
          <p:nvPr/>
        </p:nvGrpSpPr>
        <p:grpSpPr>
          <a:xfrm>
            <a:off x="10443400" y="433767"/>
            <a:ext cx="988333" cy="1056000"/>
            <a:chOff x="-3118700" y="2365900"/>
            <a:chExt cx="741250" cy="792000"/>
          </a:xfrm>
        </p:grpSpPr>
        <p:sp>
          <p:nvSpPr>
            <p:cNvPr id="1277" name="Google Shape;1277;p56"/>
            <p:cNvSpPr/>
            <p:nvPr/>
          </p:nvSpPr>
          <p:spPr>
            <a:xfrm>
              <a:off x="-2848250" y="2598675"/>
              <a:ext cx="266800" cy="290350"/>
            </a:xfrm>
            <a:custGeom>
              <a:avLst/>
              <a:gdLst/>
              <a:ahLst/>
              <a:cxnLst/>
              <a:rect l="l" t="t" r="r" b="b"/>
              <a:pathLst>
                <a:path w="10672" h="11614" extrusionOk="0">
                  <a:moveTo>
                    <a:pt x="3139" y="1005"/>
                  </a:moveTo>
                  <a:cubicBezTo>
                    <a:pt x="3013" y="775"/>
                    <a:pt x="2929" y="628"/>
                    <a:pt x="2846" y="503"/>
                  </a:cubicBezTo>
                  <a:cubicBezTo>
                    <a:pt x="2950" y="419"/>
                    <a:pt x="3034" y="315"/>
                    <a:pt x="3139" y="294"/>
                  </a:cubicBezTo>
                  <a:cubicBezTo>
                    <a:pt x="4394" y="105"/>
                    <a:pt x="5649" y="1"/>
                    <a:pt x="6779" y="817"/>
                  </a:cubicBezTo>
                  <a:cubicBezTo>
                    <a:pt x="7030" y="1005"/>
                    <a:pt x="7302" y="1193"/>
                    <a:pt x="7553" y="1340"/>
                  </a:cubicBezTo>
                  <a:cubicBezTo>
                    <a:pt x="8118" y="1675"/>
                    <a:pt x="8516" y="2135"/>
                    <a:pt x="8872" y="2679"/>
                  </a:cubicBezTo>
                  <a:cubicBezTo>
                    <a:pt x="9227" y="3286"/>
                    <a:pt x="9625" y="3872"/>
                    <a:pt x="10022" y="4457"/>
                  </a:cubicBezTo>
                  <a:cubicBezTo>
                    <a:pt x="10441" y="5106"/>
                    <a:pt x="10671" y="5797"/>
                    <a:pt x="10650" y="6571"/>
                  </a:cubicBezTo>
                  <a:cubicBezTo>
                    <a:pt x="10608" y="7115"/>
                    <a:pt x="10650" y="7680"/>
                    <a:pt x="10587" y="8224"/>
                  </a:cubicBezTo>
                  <a:cubicBezTo>
                    <a:pt x="10546" y="8872"/>
                    <a:pt x="10294" y="9416"/>
                    <a:pt x="9813" y="9898"/>
                  </a:cubicBezTo>
                  <a:cubicBezTo>
                    <a:pt x="9123" y="10525"/>
                    <a:pt x="8390" y="11048"/>
                    <a:pt x="7470" y="11237"/>
                  </a:cubicBezTo>
                  <a:cubicBezTo>
                    <a:pt x="6926" y="11362"/>
                    <a:pt x="6403" y="11488"/>
                    <a:pt x="5859" y="11551"/>
                  </a:cubicBezTo>
                  <a:cubicBezTo>
                    <a:pt x="5147" y="11613"/>
                    <a:pt x="4478" y="11509"/>
                    <a:pt x="3787" y="11258"/>
                  </a:cubicBezTo>
                  <a:cubicBezTo>
                    <a:pt x="2636" y="10818"/>
                    <a:pt x="1758" y="10107"/>
                    <a:pt x="942" y="9207"/>
                  </a:cubicBezTo>
                  <a:cubicBezTo>
                    <a:pt x="628" y="8872"/>
                    <a:pt x="419" y="8538"/>
                    <a:pt x="439" y="8056"/>
                  </a:cubicBezTo>
                  <a:cubicBezTo>
                    <a:pt x="439" y="7805"/>
                    <a:pt x="439" y="7491"/>
                    <a:pt x="377" y="7261"/>
                  </a:cubicBezTo>
                  <a:cubicBezTo>
                    <a:pt x="0" y="6257"/>
                    <a:pt x="230" y="5294"/>
                    <a:pt x="544" y="4353"/>
                  </a:cubicBezTo>
                  <a:cubicBezTo>
                    <a:pt x="1046" y="2888"/>
                    <a:pt x="1067" y="2888"/>
                    <a:pt x="2323" y="1758"/>
                  </a:cubicBezTo>
                  <a:cubicBezTo>
                    <a:pt x="2574" y="1549"/>
                    <a:pt x="2825" y="1298"/>
                    <a:pt x="3139" y="1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6"/>
            <p:cNvSpPr/>
            <p:nvPr/>
          </p:nvSpPr>
          <p:spPr>
            <a:xfrm>
              <a:off x="-2877550" y="2577750"/>
              <a:ext cx="325375" cy="344750"/>
            </a:xfrm>
            <a:custGeom>
              <a:avLst/>
              <a:gdLst/>
              <a:ahLst/>
              <a:cxnLst/>
              <a:rect l="l" t="t" r="r" b="b"/>
              <a:pathLst>
                <a:path w="13015" h="13790" extrusionOk="0">
                  <a:moveTo>
                    <a:pt x="12868" y="7889"/>
                  </a:moveTo>
                  <a:cubicBezTo>
                    <a:pt x="12910" y="8789"/>
                    <a:pt x="13015" y="9563"/>
                    <a:pt x="12701" y="10253"/>
                  </a:cubicBezTo>
                  <a:cubicBezTo>
                    <a:pt x="12575" y="10546"/>
                    <a:pt x="12471" y="10860"/>
                    <a:pt x="12262" y="11090"/>
                  </a:cubicBezTo>
                  <a:cubicBezTo>
                    <a:pt x="11404" y="12095"/>
                    <a:pt x="10399" y="12932"/>
                    <a:pt x="9081" y="13245"/>
                  </a:cubicBezTo>
                  <a:cubicBezTo>
                    <a:pt x="8495" y="13371"/>
                    <a:pt x="7930" y="13559"/>
                    <a:pt x="7345" y="13643"/>
                  </a:cubicBezTo>
                  <a:cubicBezTo>
                    <a:pt x="6277" y="13789"/>
                    <a:pt x="5252" y="13643"/>
                    <a:pt x="4227" y="13245"/>
                  </a:cubicBezTo>
                  <a:cubicBezTo>
                    <a:pt x="2867" y="12722"/>
                    <a:pt x="1904" y="11802"/>
                    <a:pt x="963" y="10776"/>
                  </a:cubicBezTo>
                  <a:cubicBezTo>
                    <a:pt x="775" y="10567"/>
                    <a:pt x="607" y="10337"/>
                    <a:pt x="523" y="10086"/>
                  </a:cubicBezTo>
                  <a:cubicBezTo>
                    <a:pt x="231" y="9061"/>
                    <a:pt x="0" y="8015"/>
                    <a:pt x="21" y="6947"/>
                  </a:cubicBezTo>
                  <a:cubicBezTo>
                    <a:pt x="42" y="5650"/>
                    <a:pt x="544" y="4478"/>
                    <a:pt x="1047" y="3307"/>
                  </a:cubicBezTo>
                  <a:cubicBezTo>
                    <a:pt x="1088" y="3181"/>
                    <a:pt x="1193" y="3014"/>
                    <a:pt x="1298" y="2909"/>
                  </a:cubicBezTo>
                  <a:cubicBezTo>
                    <a:pt x="1695" y="2553"/>
                    <a:pt x="2218" y="2240"/>
                    <a:pt x="2511" y="1779"/>
                  </a:cubicBezTo>
                  <a:cubicBezTo>
                    <a:pt x="2804" y="1340"/>
                    <a:pt x="3181" y="1026"/>
                    <a:pt x="3578" y="712"/>
                  </a:cubicBezTo>
                  <a:cubicBezTo>
                    <a:pt x="3976" y="377"/>
                    <a:pt x="4478" y="210"/>
                    <a:pt x="5001" y="168"/>
                  </a:cubicBezTo>
                  <a:cubicBezTo>
                    <a:pt x="6424" y="1"/>
                    <a:pt x="7721" y="315"/>
                    <a:pt x="8914" y="1152"/>
                  </a:cubicBezTo>
                  <a:cubicBezTo>
                    <a:pt x="9772" y="1758"/>
                    <a:pt x="10546" y="2386"/>
                    <a:pt x="11090" y="3307"/>
                  </a:cubicBezTo>
                  <a:cubicBezTo>
                    <a:pt x="11383" y="3767"/>
                    <a:pt x="11697" y="4227"/>
                    <a:pt x="12031" y="4667"/>
                  </a:cubicBezTo>
                  <a:cubicBezTo>
                    <a:pt x="12638" y="5504"/>
                    <a:pt x="12952" y="6424"/>
                    <a:pt x="12889" y="7429"/>
                  </a:cubicBezTo>
                  <a:cubicBezTo>
                    <a:pt x="12868" y="7638"/>
                    <a:pt x="12868" y="7847"/>
                    <a:pt x="12868" y="7889"/>
                  </a:cubicBezTo>
                  <a:close/>
                  <a:moveTo>
                    <a:pt x="4311" y="1842"/>
                  </a:moveTo>
                  <a:cubicBezTo>
                    <a:pt x="3997" y="2156"/>
                    <a:pt x="3746" y="2386"/>
                    <a:pt x="3474" y="2616"/>
                  </a:cubicBezTo>
                  <a:cubicBezTo>
                    <a:pt x="2239" y="3746"/>
                    <a:pt x="2218" y="3725"/>
                    <a:pt x="1695" y="5211"/>
                  </a:cubicBezTo>
                  <a:cubicBezTo>
                    <a:pt x="1381" y="6152"/>
                    <a:pt x="1151" y="7094"/>
                    <a:pt x="1507" y="8119"/>
                  </a:cubicBezTo>
                  <a:cubicBezTo>
                    <a:pt x="1611" y="8370"/>
                    <a:pt x="1611" y="8663"/>
                    <a:pt x="1591" y="8935"/>
                  </a:cubicBezTo>
                  <a:cubicBezTo>
                    <a:pt x="1591" y="9396"/>
                    <a:pt x="1800" y="9730"/>
                    <a:pt x="2093" y="10086"/>
                  </a:cubicBezTo>
                  <a:cubicBezTo>
                    <a:pt x="2909" y="10965"/>
                    <a:pt x="3788" y="11697"/>
                    <a:pt x="4938" y="12116"/>
                  </a:cubicBezTo>
                  <a:cubicBezTo>
                    <a:pt x="5650" y="12388"/>
                    <a:pt x="6298" y="12492"/>
                    <a:pt x="7010" y="12409"/>
                  </a:cubicBezTo>
                  <a:cubicBezTo>
                    <a:pt x="7554" y="12325"/>
                    <a:pt x="8098" y="12199"/>
                    <a:pt x="8621" y="12095"/>
                  </a:cubicBezTo>
                  <a:cubicBezTo>
                    <a:pt x="9542" y="11885"/>
                    <a:pt x="10274" y="11383"/>
                    <a:pt x="10943" y="10756"/>
                  </a:cubicBezTo>
                  <a:cubicBezTo>
                    <a:pt x="11446" y="10295"/>
                    <a:pt x="11676" y="9730"/>
                    <a:pt x="11738" y="9082"/>
                  </a:cubicBezTo>
                  <a:cubicBezTo>
                    <a:pt x="11759" y="8538"/>
                    <a:pt x="11759" y="7994"/>
                    <a:pt x="11780" y="7429"/>
                  </a:cubicBezTo>
                  <a:cubicBezTo>
                    <a:pt x="11822" y="6655"/>
                    <a:pt x="11571" y="5964"/>
                    <a:pt x="11153" y="5315"/>
                  </a:cubicBezTo>
                  <a:cubicBezTo>
                    <a:pt x="10776" y="4709"/>
                    <a:pt x="10378" y="4144"/>
                    <a:pt x="10002" y="3537"/>
                  </a:cubicBezTo>
                  <a:cubicBezTo>
                    <a:pt x="9667" y="2993"/>
                    <a:pt x="9249" y="2512"/>
                    <a:pt x="8705" y="2198"/>
                  </a:cubicBezTo>
                  <a:cubicBezTo>
                    <a:pt x="8433" y="2051"/>
                    <a:pt x="8181" y="1863"/>
                    <a:pt x="7909" y="1675"/>
                  </a:cubicBezTo>
                  <a:cubicBezTo>
                    <a:pt x="6801" y="859"/>
                    <a:pt x="5545" y="984"/>
                    <a:pt x="4290" y="1152"/>
                  </a:cubicBezTo>
                  <a:cubicBezTo>
                    <a:pt x="4185" y="1193"/>
                    <a:pt x="4101" y="1298"/>
                    <a:pt x="3997" y="1361"/>
                  </a:cubicBezTo>
                  <a:cubicBezTo>
                    <a:pt x="4101" y="1465"/>
                    <a:pt x="4185" y="1612"/>
                    <a:pt x="4311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6"/>
            <p:cNvSpPr/>
            <p:nvPr/>
          </p:nvSpPr>
          <p:spPr>
            <a:xfrm>
              <a:off x="-3102475" y="2877500"/>
              <a:ext cx="144400" cy="69050"/>
            </a:xfrm>
            <a:custGeom>
              <a:avLst/>
              <a:gdLst/>
              <a:ahLst/>
              <a:cxnLst/>
              <a:rect l="l" t="t" r="r" b="b"/>
              <a:pathLst>
                <a:path w="5776" h="2762" extrusionOk="0">
                  <a:moveTo>
                    <a:pt x="1256" y="2762"/>
                  </a:moveTo>
                  <a:cubicBezTo>
                    <a:pt x="1025" y="2720"/>
                    <a:pt x="816" y="2699"/>
                    <a:pt x="628" y="2636"/>
                  </a:cubicBezTo>
                  <a:cubicBezTo>
                    <a:pt x="209" y="2511"/>
                    <a:pt x="0" y="1946"/>
                    <a:pt x="293" y="1569"/>
                  </a:cubicBezTo>
                  <a:cubicBezTo>
                    <a:pt x="398" y="1423"/>
                    <a:pt x="649" y="1297"/>
                    <a:pt x="774" y="1339"/>
                  </a:cubicBezTo>
                  <a:cubicBezTo>
                    <a:pt x="1716" y="1653"/>
                    <a:pt x="2490" y="1276"/>
                    <a:pt x="3181" y="732"/>
                  </a:cubicBezTo>
                  <a:cubicBezTo>
                    <a:pt x="3766" y="293"/>
                    <a:pt x="4436" y="84"/>
                    <a:pt x="5147" y="21"/>
                  </a:cubicBezTo>
                  <a:cubicBezTo>
                    <a:pt x="5545" y="0"/>
                    <a:pt x="5775" y="356"/>
                    <a:pt x="5629" y="732"/>
                  </a:cubicBezTo>
                  <a:cubicBezTo>
                    <a:pt x="5482" y="983"/>
                    <a:pt x="5315" y="1193"/>
                    <a:pt x="5022" y="1255"/>
                  </a:cubicBezTo>
                  <a:cubicBezTo>
                    <a:pt x="4436" y="1360"/>
                    <a:pt x="3976" y="1653"/>
                    <a:pt x="3557" y="1988"/>
                  </a:cubicBezTo>
                  <a:cubicBezTo>
                    <a:pt x="2825" y="2553"/>
                    <a:pt x="1988" y="2553"/>
                    <a:pt x="1256" y="2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6"/>
            <p:cNvSpPr/>
            <p:nvPr/>
          </p:nvSpPr>
          <p:spPr>
            <a:xfrm>
              <a:off x="-2830475" y="2365900"/>
              <a:ext cx="54950" cy="134475"/>
            </a:xfrm>
            <a:custGeom>
              <a:avLst/>
              <a:gdLst/>
              <a:ahLst/>
              <a:cxnLst/>
              <a:rect l="l" t="t" r="r" b="b"/>
              <a:pathLst>
                <a:path w="2198" h="5379" extrusionOk="0">
                  <a:moveTo>
                    <a:pt x="837" y="5127"/>
                  </a:moveTo>
                  <a:cubicBezTo>
                    <a:pt x="314" y="4165"/>
                    <a:pt x="189" y="3118"/>
                    <a:pt x="231" y="2051"/>
                  </a:cubicBezTo>
                  <a:cubicBezTo>
                    <a:pt x="252" y="1716"/>
                    <a:pt x="147" y="1340"/>
                    <a:pt x="105" y="1005"/>
                  </a:cubicBezTo>
                  <a:cubicBezTo>
                    <a:pt x="84" y="838"/>
                    <a:pt x="21" y="691"/>
                    <a:pt x="0" y="566"/>
                  </a:cubicBezTo>
                  <a:cubicBezTo>
                    <a:pt x="0" y="294"/>
                    <a:pt x="105" y="64"/>
                    <a:pt x="356" y="43"/>
                  </a:cubicBezTo>
                  <a:cubicBezTo>
                    <a:pt x="524" y="1"/>
                    <a:pt x="775" y="84"/>
                    <a:pt x="879" y="189"/>
                  </a:cubicBezTo>
                  <a:cubicBezTo>
                    <a:pt x="1172" y="503"/>
                    <a:pt x="1381" y="900"/>
                    <a:pt x="1402" y="1340"/>
                  </a:cubicBezTo>
                  <a:cubicBezTo>
                    <a:pt x="1402" y="1549"/>
                    <a:pt x="1444" y="1737"/>
                    <a:pt x="1444" y="1947"/>
                  </a:cubicBezTo>
                  <a:cubicBezTo>
                    <a:pt x="1361" y="2867"/>
                    <a:pt x="1549" y="3725"/>
                    <a:pt x="2009" y="4541"/>
                  </a:cubicBezTo>
                  <a:cubicBezTo>
                    <a:pt x="2197" y="4876"/>
                    <a:pt x="2072" y="5127"/>
                    <a:pt x="1695" y="5273"/>
                  </a:cubicBezTo>
                  <a:cubicBezTo>
                    <a:pt x="1381" y="5378"/>
                    <a:pt x="1068" y="5336"/>
                    <a:pt x="837" y="51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6"/>
            <p:cNvSpPr/>
            <p:nvPr/>
          </p:nvSpPr>
          <p:spPr>
            <a:xfrm>
              <a:off x="-3118700" y="2615950"/>
              <a:ext cx="139700" cy="50750"/>
            </a:xfrm>
            <a:custGeom>
              <a:avLst/>
              <a:gdLst/>
              <a:ahLst/>
              <a:cxnLst/>
              <a:rect l="l" t="t" r="r" b="b"/>
              <a:pathLst>
                <a:path w="5588" h="2030" extrusionOk="0">
                  <a:moveTo>
                    <a:pt x="3662" y="1862"/>
                  </a:moveTo>
                  <a:cubicBezTo>
                    <a:pt x="2407" y="2030"/>
                    <a:pt x="1382" y="1339"/>
                    <a:pt x="273" y="879"/>
                  </a:cubicBezTo>
                  <a:cubicBezTo>
                    <a:pt x="147" y="837"/>
                    <a:pt x="1" y="565"/>
                    <a:pt x="21" y="440"/>
                  </a:cubicBezTo>
                  <a:cubicBezTo>
                    <a:pt x="42" y="293"/>
                    <a:pt x="231" y="126"/>
                    <a:pt x="419" y="42"/>
                  </a:cubicBezTo>
                  <a:cubicBezTo>
                    <a:pt x="545" y="0"/>
                    <a:pt x="733" y="0"/>
                    <a:pt x="879" y="21"/>
                  </a:cubicBezTo>
                  <a:cubicBezTo>
                    <a:pt x="1151" y="84"/>
                    <a:pt x="1423" y="126"/>
                    <a:pt x="1674" y="251"/>
                  </a:cubicBezTo>
                  <a:cubicBezTo>
                    <a:pt x="2428" y="670"/>
                    <a:pt x="3265" y="649"/>
                    <a:pt x="4081" y="649"/>
                  </a:cubicBezTo>
                  <a:cubicBezTo>
                    <a:pt x="4415" y="649"/>
                    <a:pt x="4771" y="670"/>
                    <a:pt x="5127" y="733"/>
                  </a:cubicBezTo>
                  <a:cubicBezTo>
                    <a:pt x="5357" y="753"/>
                    <a:pt x="5587" y="1067"/>
                    <a:pt x="5503" y="1214"/>
                  </a:cubicBezTo>
                  <a:cubicBezTo>
                    <a:pt x="5441" y="1381"/>
                    <a:pt x="5294" y="1611"/>
                    <a:pt x="5148" y="1653"/>
                  </a:cubicBezTo>
                  <a:cubicBezTo>
                    <a:pt x="4667" y="1758"/>
                    <a:pt x="4143" y="1779"/>
                    <a:pt x="3662" y="18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6"/>
            <p:cNvSpPr/>
            <p:nvPr/>
          </p:nvSpPr>
          <p:spPr>
            <a:xfrm>
              <a:off x="-2646875" y="2412450"/>
              <a:ext cx="59150" cy="106225"/>
            </a:xfrm>
            <a:custGeom>
              <a:avLst/>
              <a:gdLst/>
              <a:ahLst/>
              <a:cxnLst/>
              <a:rect l="l" t="t" r="r" b="b"/>
              <a:pathLst>
                <a:path w="2366" h="4249" extrusionOk="0">
                  <a:moveTo>
                    <a:pt x="2365" y="1256"/>
                  </a:moveTo>
                  <a:cubicBezTo>
                    <a:pt x="2051" y="2282"/>
                    <a:pt x="1633" y="3223"/>
                    <a:pt x="942" y="3997"/>
                  </a:cubicBezTo>
                  <a:cubicBezTo>
                    <a:pt x="733" y="4248"/>
                    <a:pt x="273" y="4102"/>
                    <a:pt x="126" y="3830"/>
                  </a:cubicBezTo>
                  <a:cubicBezTo>
                    <a:pt x="63" y="3621"/>
                    <a:pt x="1" y="3349"/>
                    <a:pt x="63" y="3139"/>
                  </a:cubicBezTo>
                  <a:cubicBezTo>
                    <a:pt x="126" y="2847"/>
                    <a:pt x="294" y="2575"/>
                    <a:pt x="419" y="2282"/>
                  </a:cubicBezTo>
                  <a:cubicBezTo>
                    <a:pt x="712" y="1675"/>
                    <a:pt x="1068" y="1131"/>
                    <a:pt x="1172" y="440"/>
                  </a:cubicBezTo>
                  <a:cubicBezTo>
                    <a:pt x="1193" y="189"/>
                    <a:pt x="1403" y="1"/>
                    <a:pt x="1675" y="64"/>
                  </a:cubicBezTo>
                  <a:cubicBezTo>
                    <a:pt x="1821" y="85"/>
                    <a:pt x="2030" y="231"/>
                    <a:pt x="2093" y="398"/>
                  </a:cubicBezTo>
                  <a:cubicBezTo>
                    <a:pt x="2281" y="691"/>
                    <a:pt x="2302" y="1005"/>
                    <a:pt x="2365" y="1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6"/>
            <p:cNvSpPr/>
            <p:nvPr/>
          </p:nvSpPr>
          <p:spPr>
            <a:xfrm>
              <a:off x="-2480525" y="2633725"/>
              <a:ext cx="103075" cy="53375"/>
            </a:xfrm>
            <a:custGeom>
              <a:avLst/>
              <a:gdLst/>
              <a:ahLst/>
              <a:cxnLst/>
              <a:rect l="l" t="t" r="r" b="b"/>
              <a:pathLst>
                <a:path w="4123" h="2135" extrusionOk="0">
                  <a:moveTo>
                    <a:pt x="1151" y="2135"/>
                  </a:moveTo>
                  <a:cubicBezTo>
                    <a:pt x="858" y="2093"/>
                    <a:pt x="586" y="2051"/>
                    <a:pt x="335" y="1947"/>
                  </a:cubicBezTo>
                  <a:cubicBezTo>
                    <a:pt x="147" y="1905"/>
                    <a:pt x="0" y="1716"/>
                    <a:pt x="42" y="1507"/>
                  </a:cubicBezTo>
                  <a:cubicBezTo>
                    <a:pt x="63" y="1382"/>
                    <a:pt x="210" y="1193"/>
                    <a:pt x="335" y="1172"/>
                  </a:cubicBezTo>
                  <a:cubicBezTo>
                    <a:pt x="1277" y="1005"/>
                    <a:pt x="2093" y="482"/>
                    <a:pt x="2909" y="105"/>
                  </a:cubicBezTo>
                  <a:cubicBezTo>
                    <a:pt x="3160" y="1"/>
                    <a:pt x="3432" y="1"/>
                    <a:pt x="3704" y="42"/>
                  </a:cubicBezTo>
                  <a:cubicBezTo>
                    <a:pt x="4018" y="105"/>
                    <a:pt x="4122" y="628"/>
                    <a:pt x="3871" y="796"/>
                  </a:cubicBezTo>
                  <a:cubicBezTo>
                    <a:pt x="3683" y="963"/>
                    <a:pt x="3474" y="1068"/>
                    <a:pt x="3264" y="1193"/>
                  </a:cubicBezTo>
                  <a:cubicBezTo>
                    <a:pt x="2762" y="1465"/>
                    <a:pt x="2302" y="1695"/>
                    <a:pt x="1800" y="1926"/>
                  </a:cubicBezTo>
                  <a:cubicBezTo>
                    <a:pt x="1611" y="2030"/>
                    <a:pt x="1381" y="2093"/>
                    <a:pt x="1151" y="2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6"/>
            <p:cNvSpPr/>
            <p:nvPr/>
          </p:nvSpPr>
          <p:spPr>
            <a:xfrm>
              <a:off x="-2797525" y="3065275"/>
              <a:ext cx="46050" cy="92625"/>
            </a:xfrm>
            <a:custGeom>
              <a:avLst/>
              <a:gdLst/>
              <a:ahLst/>
              <a:cxnLst/>
              <a:rect l="l" t="t" r="r" b="b"/>
              <a:pathLst>
                <a:path w="1842" h="3705" extrusionOk="0">
                  <a:moveTo>
                    <a:pt x="1842" y="963"/>
                  </a:moveTo>
                  <a:cubicBezTo>
                    <a:pt x="1842" y="1089"/>
                    <a:pt x="1842" y="1172"/>
                    <a:pt x="1821" y="1256"/>
                  </a:cubicBezTo>
                  <a:cubicBezTo>
                    <a:pt x="1716" y="1905"/>
                    <a:pt x="1633" y="2574"/>
                    <a:pt x="1528" y="3244"/>
                  </a:cubicBezTo>
                  <a:cubicBezTo>
                    <a:pt x="1465" y="3495"/>
                    <a:pt x="1319" y="3704"/>
                    <a:pt x="1047" y="3683"/>
                  </a:cubicBezTo>
                  <a:cubicBezTo>
                    <a:pt x="838" y="3683"/>
                    <a:pt x="566" y="3599"/>
                    <a:pt x="419" y="3453"/>
                  </a:cubicBezTo>
                  <a:cubicBezTo>
                    <a:pt x="168" y="3160"/>
                    <a:pt x="1" y="2783"/>
                    <a:pt x="189" y="2344"/>
                  </a:cubicBezTo>
                  <a:cubicBezTo>
                    <a:pt x="461" y="1695"/>
                    <a:pt x="649" y="1005"/>
                    <a:pt x="900" y="335"/>
                  </a:cubicBezTo>
                  <a:cubicBezTo>
                    <a:pt x="942" y="210"/>
                    <a:pt x="1172" y="42"/>
                    <a:pt x="1340" y="22"/>
                  </a:cubicBezTo>
                  <a:cubicBezTo>
                    <a:pt x="1549" y="1"/>
                    <a:pt x="1695" y="168"/>
                    <a:pt x="1737" y="377"/>
                  </a:cubicBezTo>
                  <a:cubicBezTo>
                    <a:pt x="1800" y="628"/>
                    <a:pt x="1821" y="796"/>
                    <a:pt x="1842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6"/>
            <p:cNvSpPr/>
            <p:nvPr/>
          </p:nvSpPr>
          <p:spPr>
            <a:xfrm>
              <a:off x="-2633800" y="3047500"/>
              <a:ext cx="65950" cy="71675"/>
            </a:xfrm>
            <a:custGeom>
              <a:avLst/>
              <a:gdLst/>
              <a:ahLst/>
              <a:cxnLst/>
              <a:rect l="l" t="t" r="r" b="b"/>
              <a:pathLst>
                <a:path w="2638" h="2867" extrusionOk="0">
                  <a:moveTo>
                    <a:pt x="1" y="670"/>
                  </a:moveTo>
                  <a:cubicBezTo>
                    <a:pt x="608" y="42"/>
                    <a:pt x="1131" y="0"/>
                    <a:pt x="1528" y="628"/>
                  </a:cubicBezTo>
                  <a:cubicBezTo>
                    <a:pt x="1800" y="1088"/>
                    <a:pt x="2114" y="1549"/>
                    <a:pt x="2491" y="1967"/>
                  </a:cubicBezTo>
                  <a:cubicBezTo>
                    <a:pt x="2574" y="2030"/>
                    <a:pt x="2637" y="2176"/>
                    <a:pt x="2616" y="2281"/>
                  </a:cubicBezTo>
                  <a:cubicBezTo>
                    <a:pt x="2595" y="2448"/>
                    <a:pt x="2512" y="2658"/>
                    <a:pt x="2407" y="2762"/>
                  </a:cubicBezTo>
                  <a:cubicBezTo>
                    <a:pt x="2323" y="2846"/>
                    <a:pt x="2072" y="2867"/>
                    <a:pt x="1968" y="2804"/>
                  </a:cubicBezTo>
                  <a:cubicBezTo>
                    <a:pt x="1591" y="2511"/>
                    <a:pt x="1214" y="2218"/>
                    <a:pt x="900" y="1862"/>
                  </a:cubicBezTo>
                  <a:cubicBezTo>
                    <a:pt x="587" y="1507"/>
                    <a:pt x="294" y="1067"/>
                    <a:pt x="1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6"/>
            <p:cNvSpPr/>
            <p:nvPr/>
          </p:nvSpPr>
          <p:spPr>
            <a:xfrm>
              <a:off x="-2507725" y="2909400"/>
              <a:ext cx="75350" cy="59650"/>
            </a:xfrm>
            <a:custGeom>
              <a:avLst/>
              <a:gdLst/>
              <a:ahLst/>
              <a:cxnLst/>
              <a:rect l="l" t="t" r="r" b="b"/>
              <a:pathLst>
                <a:path w="3014" h="2386" extrusionOk="0">
                  <a:moveTo>
                    <a:pt x="2992" y="1842"/>
                  </a:moveTo>
                  <a:cubicBezTo>
                    <a:pt x="3013" y="2093"/>
                    <a:pt x="2720" y="2386"/>
                    <a:pt x="2469" y="2323"/>
                  </a:cubicBezTo>
                  <a:cubicBezTo>
                    <a:pt x="2302" y="2302"/>
                    <a:pt x="2135" y="2281"/>
                    <a:pt x="2051" y="2176"/>
                  </a:cubicBezTo>
                  <a:cubicBezTo>
                    <a:pt x="1611" y="1674"/>
                    <a:pt x="1005" y="1360"/>
                    <a:pt x="440" y="984"/>
                  </a:cubicBezTo>
                  <a:cubicBezTo>
                    <a:pt x="314" y="921"/>
                    <a:pt x="210" y="775"/>
                    <a:pt x="105" y="670"/>
                  </a:cubicBezTo>
                  <a:cubicBezTo>
                    <a:pt x="0" y="544"/>
                    <a:pt x="84" y="231"/>
                    <a:pt x="231" y="147"/>
                  </a:cubicBezTo>
                  <a:cubicBezTo>
                    <a:pt x="377" y="105"/>
                    <a:pt x="544" y="0"/>
                    <a:pt x="691" y="21"/>
                  </a:cubicBezTo>
                  <a:cubicBezTo>
                    <a:pt x="1653" y="231"/>
                    <a:pt x="2365" y="775"/>
                    <a:pt x="2909" y="1591"/>
                  </a:cubicBezTo>
                  <a:cubicBezTo>
                    <a:pt x="2971" y="1674"/>
                    <a:pt x="2971" y="1758"/>
                    <a:pt x="2992" y="1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54501" y="-3360"/>
            <a:ext cx="3412374" cy="1388684"/>
            <a:chOff x="208917" y="371687"/>
            <a:chExt cx="3412374" cy="1388684"/>
          </a:xfrm>
        </p:grpSpPr>
        <p:grpSp>
          <p:nvGrpSpPr>
            <p:cNvPr id="1287" name="Google Shape;1287;p56"/>
            <p:cNvGrpSpPr/>
            <p:nvPr/>
          </p:nvGrpSpPr>
          <p:grpSpPr>
            <a:xfrm>
              <a:off x="2144278" y="371687"/>
              <a:ext cx="1477013" cy="931133"/>
              <a:chOff x="7181850" y="1833225"/>
              <a:chExt cx="836975" cy="698350"/>
            </a:xfrm>
          </p:grpSpPr>
          <p:sp>
            <p:nvSpPr>
              <p:cNvPr id="1288" name="Google Shape;1288;p56"/>
              <p:cNvSpPr/>
              <p:nvPr/>
            </p:nvSpPr>
            <p:spPr>
              <a:xfrm flipH="1">
                <a:off x="7873375" y="1833225"/>
                <a:ext cx="145450" cy="2605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0421" extrusionOk="0">
                    <a:moveTo>
                      <a:pt x="2762" y="5378"/>
                    </a:moveTo>
                    <a:cubicBezTo>
                      <a:pt x="2553" y="4687"/>
                      <a:pt x="2344" y="4059"/>
                      <a:pt x="2156" y="3453"/>
                    </a:cubicBezTo>
                    <a:cubicBezTo>
                      <a:pt x="2051" y="3097"/>
                      <a:pt x="1925" y="2720"/>
                      <a:pt x="1821" y="2365"/>
                    </a:cubicBezTo>
                    <a:cubicBezTo>
                      <a:pt x="1549" y="1569"/>
                      <a:pt x="1758" y="879"/>
                      <a:pt x="2093" y="168"/>
                    </a:cubicBezTo>
                    <a:cubicBezTo>
                      <a:pt x="2135" y="105"/>
                      <a:pt x="2177" y="84"/>
                      <a:pt x="2239" y="63"/>
                    </a:cubicBezTo>
                    <a:cubicBezTo>
                      <a:pt x="2260" y="42"/>
                      <a:pt x="2281" y="42"/>
                      <a:pt x="2386" y="0"/>
                    </a:cubicBezTo>
                    <a:cubicBezTo>
                      <a:pt x="2469" y="63"/>
                      <a:pt x="2595" y="105"/>
                      <a:pt x="2700" y="209"/>
                    </a:cubicBezTo>
                    <a:cubicBezTo>
                      <a:pt x="3097" y="565"/>
                      <a:pt x="3537" y="774"/>
                      <a:pt x="4060" y="712"/>
                    </a:cubicBezTo>
                    <a:cubicBezTo>
                      <a:pt x="4666" y="691"/>
                      <a:pt x="5210" y="921"/>
                      <a:pt x="5754" y="1151"/>
                    </a:cubicBezTo>
                    <a:cubicBezTo>
                      <a:pt x="5817" y="1821"/>
                      <a:pt x="5734" y="2469"/>
                      <a:pt x="5692" y="3118"/>
                    </a:cubicBezTo>
                    <a:cubicBezTo>
                      <a:pt x="5190" y="2992"/>
                      <a:pt x="4771" y="2825"/>
                      <a:pt x="4332" y="2762"/>
                    </a:cubicBezTo>
                    <a:cubicBezTo>
                      <a:pt x="3871" y="2699"/>
                      <a:pt x="3432" y="2762"/>
                      <a:pt x="2930" y="2762"/>
                    </a:cubicBezTo>
                    <a:cubicBezTo>
                      <a:pt x="2972" y="2930"/>
                      <a:pt x="2993" y="3097"/>
                      <a:pt x="3013" y="3243"/>
                    </a:cubicBezTo>
                    <a:cubicBezTo>
                      <a:pt x="3223" y="3871"/>
                      <a:pt x="3432" y="4478"/>
                      <a:pt x="3641" y="5085"/>
                    </a:cubicBezTo>
                    <a:cubicBezTo>
                      <a:pt x="3746" y="5378"/>
                      <a:pt x="3871" y="5608"/>
                      <a:pt x="4039" y="5859"/>
                    </a:cubicBezTo>
                    <a:cubicBezTo>
                      <a:pt x="4520" y="6570"/>
                      <a:pt x="4687" y="7365"/>
                      <a:pt x="4332" y="8202"/>
                    </a:cubicBezTo>
                    <a:cubicBezTo>
                      <a:pt x="4081" y="8725"/>
                      <a:pt x="3725" y="9144"/>
                      <a:pt x="3202" y="9374"/>
                    </a:cubicBezTo>
                    <a:cubicBezTo>
                      <a:pt x="2909" y="9500"/>
                      <a:pt x="2679" y="9625"/>
                      <a:pt x="2469" y="9813"/>
                    </a:cubicBezTo>
                    <a:cubicBezTo>
                      <a:pt x="1758" y="10420"/>
                      <a:pt x="607" y="10190"/>
                      <a:pt x="272" y="9311"/>
                    </a:cubicBezTo>
                    <a:cubicBezTo>
                      <a:pt x="0" y="8663"/>
                      <a:pt x="63" y="7993"/>
                      <a:pt x="189" y="7323"/>
                    </a:cubicBezTo>
                    <a:cubicBezTo>
                      <a:pt x="252" y="7114"/>
                      <a:pt x="419" y="6947"/>
                      <a:pt x="607" y="6779"/>
                    </a:cubicBezTo>
                    <a:cubicBezTo>
                      <a:pt x="1151" y="6382"/>
                      <a:pt x="1653" y="5922"/>
                      <a:pt x="2302" y="5691"/>
                    </a:cubicBezTo>
                    <a:cubicBezTo>
                      <a:pt x="2469" y="5608"/>
                      <a:pt x="2574" y="5503"/>
                      <a:pt x="2762" y="537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56"/>
              <p:cNvSpPr/>
              <p:nvPr/>
            </p:nvSpPr>
            <p:spPr>
              <a:xfrm>
                <a:off x="7829950" y="2123525"/>
                <a:ext cx="62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6278" extrusionOk="0">
                    <a:moveTo>
                      <a:pt x="1465" y="4813"/>
                    </a:moveTo>
                    <a:cubicBezTo>
                      <a:pt x="1068" y="4353"/>
                      <a:pt x="733" y="3872"/>
                      <a:pt x="336" y="3432"/>
                    </a:cubicBezTo>
                    <a:cubicBezTo>
                      <a:pt x="126" y="3202"/>
                      <a:pt x="22" y="2930"/>
                      <a:pt x="22" y="2616"/>
                    </a:cubicBezTo>
                    <a:cubicBezTo>
                      <a:pt x="22" y="2072"/>
                      <a:pt x="1" y="1486"/>
                      <a:pt x="419" y="1047"/>
                    </a:cubicBezTo>
                    <a:cubicBezTo>
                      <a:pt x="566" y="901"/>
                      <a:pt x="629" y="629"/>
                      <a:pt x="754" y="440"/>
                    </a:cubicBezTo>
                    <a:cubicBezTo>
                      <a:pt x="963" y="105"/>
                      <a:pt x="1298" y="1"/>
                      <a:pt x="1675" y="168"/>
                    </a:cubicBezTo>
                    <a:cubicBezTo>
                      <a:pt x="1947" y="294"/>
                      <a:pt x="2051" y="608"/>
                      <a:pt x="1800" y="796"/>
                    </a:cubicBezTo>
                    <a:cubicBezTo>
                      <a:pt x="1465" y="1026"/>
                      <a:pt x="1298" y="1361"/>
                      <a:pt x="1152" y="1717"/>
                    </a:cubicBezTo>
                    <a:cubicBezTo>
                      <a:pt x="901" y="2198"/>
                      <a:pt x="901" y="2658"/>
                      <a:pt x="1319" y="3056"/>
                    </a:cubicBezTo>
                    <a:cubicBezTo>
                      <a:pt x="1675" y="3432"/>
                      <a:pt x="1947" y="3830"/>
                      <a:pt x="2240" y="4248"/>
                    </a:cubicBezTo>
                    <a:cubicBezTo>
                      <a:pt x="2512" y="4604"/>
                      <a:pt x="2470" y="5022"/>
                      <a:pt x="2344" y="5420"/>
                    </a:cubicBezTo>
                    <a:cubicBezTo>
                      <a:pt x="2344" y="5441"/>
                      <a:pt x="2323" y="5462"/>
                      <a:pt x="2302" y="5504"/>
                    </a:cubicBezTo>
                    <a:cubicBezTo>
                      <a:pt x="2051" y="5901"/>
                      <a:pt x="901" y="6278"/>
                      <a:pt x="482" y="6110"/>
                    </a:cubicBezTo>
                    <a:cubicBezTo>
                      <a:pt x="377" y="6048"/>
                      <a:pt x="252" y="5901"/>
                      <a:pt x="231" y="5797"/>
                    </a:cubicBezTo>
                    <a:cubicBezTo>
                      <a:pt x="231" y="5692"/>
                      <a:pt x="336" y="5504"/>
                      <a:pt x="461" y="5441"/>
                    </a:cubicBezTo>
                    <a:cubicBezTo>
                      <a:pt x="838" y="5336"/>
                      <a:pt x="1152" y="5169"/>
                      <a:pt x="1465" y="481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56"/>
              <p:cNvSpPr/>
              <p:nvPr/>
            </p:nvSpPr>
            <p:spPr>
              <a:xfrm>
                <a:off x="7212700" y="2062325"/>
                <a:ext cx="471875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875" h="17474" extrusionOk="0">
                    <a:moveTo>
                      <a:pt x="4102" y="1"/>
                    </a:moveTo>
                    <a:lnTo>
                      <a:pt x="4102" y="1"/>
                    </a:lnTo>
                    <a:cubicBezTo>
                      <a:pt x="4186" y="1716"/>
                      <a:pt x="3935" y="3286"/>
                      <a:pt x="4353" y="4792"/>
                    </a:cubicBezTo>
                    <a:cubicBezTo>
                      <a:pt x="4437" y="4834"/>
                      <a:pt x="4458" y="4855"/>
                      <a:pt x="4500" y="4855"/>
                    </a:cubicBezTo>
                    <a:cubicBezTo>
                      <a:pt x="4918" y="4960"/>
                      <a:pt x="5357" y="5064"/>
                      <a:pt x="5776" y="5169"/>
                    </a:cubicBezTo>
                    <a:cubicBezTo>
                      <a:pt x="6006" y="5232"/>
                      <a:pt x="6132" y="5420"/>
                      <a:pt x="6111" y="5629"/>
                    </a:cubicBezTo>
                    <a:cubicBezTo>
                      <a:pt x="6090" y="5838"/>
                      <a:pt x="5922" y="5901"/>
                      <a:pt x="5755" y="5901"/>
                    </a:cubicBezTo>
                    <a:cubicBezTo>
                      <a:pt x="5483" y="5901"/>
                      <a:pt x="5232" y="5859"/>
                      <a:pt x="4960" y="5838"/>
                    </a:cubicBezTo>
                    <a:cubicBezTo>
                      <a:pt x="4881" y="5812"/>
                      <a:pt x="4810" y="5745"/>
                      <a:pt x="4722" y="5745"/>
                    </a:cubicBezTo>
                    <a:cubicBezTo>
                      <a:pt x="4670" y="5745"/>
                      <a:pt x="4611" y="5768"/>
                      <a:pt x="4541" y="5838"/>
                    </a:cubicBezTo>
                    <a:cubicBezTo>
                      <a:pt x="4667" y="6424"/>
                      <a:pt x="4625" y="7094"/>
                      <a:pt x="4876" y="7680"/>
                    </a:cubicBezTo>
                    <a:cubicBezTo>
                      <a:pt x="5064" y="7722"/>
                      <a:pt x="5274" y="7680"/>
                      <a:pt x="5399" y="7763"/>
                    </a:cubicBezTo>
                    <a:cubicBezTo>
                      <a:pt x="5588" y="7847"/>
                      <a:pt x="5755" y="7973"/>
                      <a:pt x="5880" y="8140"/>
                    </a:cubicBezTo>
                    <a:cubicBezTo>
                      <a:pt x="6027" y="8349"/>
                      <a:pt x="5880" y="8600"/>
                      <a:pt x="5608" y="8663"/>
                    </a:cubicBezTo>
                    <a:cubicBezTo>
                      <a:pt x="5600" y="8664"/>
                      <a:pt x="5592" y="8665"/>
                      <a:pt x="5584" y="8665"/>
                    </a:cubicBezTo>
                    <a:cubicBezTo>
                      <a:pt x="5483" y="8665"/>
                      <a:pt x="5368" y="8596"/>
                      <a:pt x="5248" y="8596"/>
                    </a:cubicBezTo>
                    <a:cubicBezTo>
                      <a:pt x="5174" y="8596"/>
                      <a:pt x="5098" y="8622"/>
                      <a:pt x="5023" y="8705"/>
                    </a:cubicBezTo>
                    <a:cubicBezTo>
                      <a:pt x="5064" y="8998"/>
                      <a:pt x="4981" y="9333"/>
                      <a:pt x="5190" y="9626"/>
                    </a:cubicBezTo>
                    <a:cubicBezTo>
                      <a:pt x="5483" y="9709"/>
                      <a:pt x="5755" y="9814"/>
                      <a:pt x="6027" y="9877"/>
                    </a:cubicBezTo>
                    <a:cubicBezTo>
                      <a:pt x="6215" y="9939"/>
                      <a:pt x="6445" y="9939"/>
                      <a:pt x="6634" y="10023"/>
                    </a:cubicBezTo>
                    <a:cubicBezTo>
                      <a:pt x="6717" y="10044"/>
                      <a:pt x="6801" y="10191"/>
                      <a:pt x="6801" y="10274"/>
                    </a:cubicBezTo>
                    <a:cubicBezTo>
                      <a:pt x="6801" y="10379"/>
                      <a:pt x="6717" y="10504"/>
                      <a:pt x="6613" y="10546"/>
                    </a:cubicBezTo>
                    <a:cubicBezTo>
                      <a:pt x="6487" y="10588"/>
                      <a:pt x="6320" y="10609"/>
                      <a:pt x="6194" y="10609"/>
                    </a:cubicBezTo>
                    <a:lnTo>
                      <a:pt x="5357" y="10609"/>
                    </a:lnTo>
                    <a:cubicBezTo>
                      <a:pt x="5462" y="11069"/>
                      <a:pt x="5567" y="11446"/>
                      <a:pt x="5671" y="11844"/>
                    </a:cubicBezTo>
                    <a:cubicBezTo>
                      <a:pt x="5776" y="12283"/>
                      <a:pt x="5985" y="12680"/>
                      <a:pt x="6341" y="12952"/>
                    </a:cubicBezTo>
                    <a:cubicBezTo>
                      <a:pt x="6425" y="12994"/>
                      <a:pt x="6508" y="13057"/>
                      <a:pt x="6550" y="13099"/>
                    </a:cubicBezTo>
                    <a:cubicBezTo>
                      <a:pt x="6738" y="13308"/>
                      <a:pt x="6613" y="13685"/>
                      <a:pt x="6320" y="13706"/>
                    </a:cubicBezTo>
                    <a:cubicBezTo>
                      <a:pt x="6281" y="13712"/>
                      <a:pt x="6234" y="13717"/>
                      <a:pt x="6186" y="13717"/>
                    </a:cubicBezTo>
                    <a:cubicBezTo>
                      <a:pt x="6077" y="13717"/>
                      <a:pt x="5959" y="13694"/>
                      <a:pt x="5901" y="13622"/>
                    </a:cubicBezTo>
                    <a:cubicBezTo>
                      <a:pt x="5666" y="13342"/>
                      <a:pt x="5358" y="13301"/>
                      <a:pt x="5050" y="13301"/>
                    </a:cubicBezTo>
                    <a:cubicBezTo>
                      <a:pt x="4920" y="13301"/>
                      <a:pt x="4791" y="13308"/>
                      <a:pt x="4667" y="13308"/>
                    </a:cubicBezTo>
                    <a:lnTo>
                      <a:pt x="2993" y="13308"/>
                    </a:lnTo>
                    <a:cubicBezTo>
                      <a:pt x="2365" y="13308"/>
                      <a:pt x="1779" y="13266"/>
                      <a:pt x="1173" y="13099"/>
                    </a:cubicBezTo>
                    <a:cubicBezTo>
                      <a:pt x="796" y="12994"/>
                      <a:pt x="440" y="12952"/>
                      <a:pt x="22" y="12869"/>
                    </a:cubicBezTo>
                    <a:cubicBezTo>
                      <a:pt x="22" y="13099"/>
                      <a:pt x="1" y="13266"/>
                      <a:pt x="22" y="13434"/>
                    </a:cubicBezTo>
                    <a:lnTo>
                      <a:pt x="336" y="15003"/>
                    </a:lnTo>
                    <a:cubicBezTo>
                      <a:pt x="482" y="15735"/>
                      <a:pt x="629" y="16489"/>
                      <a:pt x="754" y="17242"/>
                    </a:cubicBezTo>
                    <a:cubicBezTo>
                      <a:pt x="810" y="17242"/>
                      <a:pt x="856" y="17251"/>
                      <a:pt x="894" y="17251"/>
                    </a:cubicBezTo>
                    <a:cubicBezTo>
                      <a:pt x="912" y="17251"/>
                      <a:pt x="929" y="17249"/>
                      <a:pt x="943" y="17242"/>
                    </a:cubicBezTo>
                    <a:cubicBezTo>
                      <a:pt x="1675" y="16781"/>
                      <a:pt x="2554" y="16719"/>
                      <a:pt x="3244" y="16196"/>
                    </a:cubicBezTo>
                    <a:cubicBezTo>
                      <a:pt x="3307" y="16133"/>
                      <a:pt x="3391" y="16112"/>
                      <a:pt x="3474" y="16091"/>
                    </a:cubicBezTo>
                    <a:cubicBezTo>
                      <a:pt x="3935" y="15924"/>
                      <a:pt x="4416" y="15777"/>
                      <a:pt x="4876" y="15631"/>
                    </a:cubicBezTo>
                    <a:cubicBezTo>
                      <a:pt x="5022" y="15594"/>
                      <a:pt x="5167" y="15574"/>
                      <a:pt x="5306" y="15574"/>
                    </a:cubicBezTo>
                    <a:cubicBezTo>
                      <a:pt x="5644" y="15574"/>
                      <a:pt x="5951" y="15696"/>
                      <a:pt x="6173" y="16007"/>
                    </a:cubicBezTo>
                    <a:cubicBezTo>
                      <a:pt x="6425" y="16363"/>
                      <a:pt x="6759" y="16572"/>
                      <a:pt x="7136" y="16740"/>
                    </a:cubicBezTo>
                    <a:cubicBezTo>
                      <a:pt x="8248" y="17184"/>
                      <a:pt x="9399" y="17473"/>
                      <a:pt x="10608" y="17473"/>
                    </a:cubicBezTo>
                    <a:cubicBezTo>
                      <a:pt x="10650" y="17473"/>
                      <a:pt x="10693" y="17473"/>
                      <a:pt x="10735" y="17472"/>
                    </a:cubicBezTo>
                    <a:cubicBezTo>
                      <a:pt x="11258" y="17472"/>
                      <a:pt x="11823" y="17472"/>
                      <a:pt x="12304" y="17346"/>
                    </a:cubicBezTo>
                    <a:cubicBezTo>
                      <a:pt x="12764" y="17242"/>
                      <a:pt x="13183" y="17158"/>
                      <a:pt x="13622" y="17158"/>
                    </a:cubicBezTo>
                    <a:cubicBezTo>
                      <a:pt x="13662" y="17159"/>
                      <a:pt x="13701" y="17159"/>
                      <a:pt x="13741" y="17159"/>
                    </a:cubicBezTo>
                    <a:cubicBezTo>
                      <a:pt x="14717" y="17159"/>
                      <a:pt x="15584" y="16910"/>
                      <a:pt x="16489" y="16468"/>
                    </a:cubicBezTo>
                    <a:cubicBezTo>
                      <a:pt x="17326" y="16091"/>
                      <a:pt x="17912" y="15421"/>
                      <a:pt x="18539" y="14836"/>
                    </a:cubicBezTo>
                    <a:cubicBezTo>
                      <a:pt x="18769" y="14626"/>
                      <a:pt x="18874" y="14312"/>
                      <a:pt x="18790" y="14020"/>
                    </a:cubicBezTo>
                    <a:cubicBezTo>
                      <a:pt x="18560" y="13538"/>
                      <a:pt x="18560" y="12869"/>
                      <a:pt x="18037" y="12325"/>
                    </a:cubicBezTo>
                    <a:cubicBezTo>
                      <a:pt x="17987" y="12331"/>
                      <a:pt x="17939" y="12334"/>
                      <a:pt x="17890" y="12334"/>
                    </a:cubicBezTo>
                    <a:cubicBezTo>
                      <a:pt x="17452" y="12334"/>
                      <a:pt x="17073" y="12091"/>
                      <a:pt x="16677" y="11864"/>
                    </a:cubicBezTo>
                    <a:cubicBezTo>
                      <a:pt x="15849" y="11429"/>
                      <a:pt x="14991" y="11225"/>
                      <a:pt x="14103" y="11225"/>
                    </a:cubicBezTo>
                    <a:cubicBezTo>
                      <a:pt x="13712" y="11225"/>
                      <a:pt x="13314" y="11265"/>
                      <a:pt x="12911" y="11341"/>
                    </a:cubicBezTo>
                    <a:cubicBezTo>
                      <a:pt x="12702" y="11383"/>
                      <a:pt x="12498" y="11409"/>
                      <a:pt x="12299" y="11409"/>
                    </a:cubicBezTo>
                    <a:cubicBezTo>
                      <a:pt x="12100" y="11409"/>
                      <a:pt x="11906" y="11383"/>
                      <a:pt x="11718" y="11320"/>
                    </a:cubicBezTo>
                    <a:lnTo>
                      <a:pt x="11090" y="10232"/>
                    </a:lnTo>
                    <a:cubicBezTo>
                      <a:pt x="10630" y="9416"/>
                      <a:pt x="10212" y="8600"/>
                      <a:pt x="9772" y="7826"/>
                    </a:cubicBezTo>
                    <a:cubicBezTo>
                      <a:pt x="8998" y="6466"/>
                      <a:pt x="8182" y="5148"/>
                      <a:pt x="7366" y="3788"/>
                    </a:cubicBezTo>
                    <a:cubicBezTo>
                      <a:pt x="6969" y="3139"/>
                      <a:pt x="6508" y="2532"/>
                      <a:pt x="5964" y="1988"/>
                    </a:cubicBezTo>
                    <a:cubicBezTo>
                      <a:pt x="5671" y="1696"/>
                      <a:pt x="5399" y="1361"/>
                      <a:pt x="5169" y="1047"/>
                    </a:cubicBezTo>
                    <a:cubicBezTo>
                      <a:pt x="4918" y="712"/>
                      <a:pt x="4625" y="356"/>
                      <a:pt x="41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56"/>
              <p:cNvSpPr/>
              <p:nvPr/>
            </p:nvSpPr>
            <p:spPr>
              <a:xfrm>
                <a:off x="7458575" y="2029375"/>
                <a:ext cx="10045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11990" extrusionOk="0">
                    <a:moveTo>
                      <a:pt x="523" y="1"/>
                    </a:moveTo>
                    <a:cubicBezTo>
                      <a:pt x="147" y="1465"/>
                      <a:pt x="21" y="2888"/>
                      <a:pt x="167" y="4290"/>
                    </a:cubicBezTo>
                    <a:cubicBezTo>
                      <a:pt x="251" y="4353"/>
                      <a:pt x="314" y="4374"/>
                      <a:pt x="356" y="4395"/>
                    </a:cubicBezTo>
                    <a:cubicBezTo>
                      <a:pt x="565" y="4478"/>
                      <a:pt x="837" y="4562"/>
                      <a:pt x="774" y="4876"/>
                    </a:cubicBezTo>
                    <a:cubicBezTo>
                      <a:pt x="753" y="5211"/>
                      <a:pt x="460" y="5127"/>
                      <a:pt x="251" y="5190"/>
                    </a:cubicBezTo>
                    <a:cubicBezTo>
                      <a:pt x="230" y="5190"/>
                      <a:pt x="209" y="5211"/>
                      <a:pt x="167" y="5231"/>
                    </a:cubicBezTo>
                    <a:lnTo>
                      <a:pt x="167" y="5922"/>
                    </a:lnTo>
                    <a:cubicBezTo>
                      <a:pt x="335" y="5943"/>
                      <a:pt x="460" y="5922"/>
                      <a:pt x="544" y="5964"/>
                    </a:cubicBezTo>
                    <a:cubicBezTo>
                      <a:pt x="670" y="6027"/>
                      <a:pt x="795" y="6110"/>
                      <a:pt x="879" y="6215"/>
                    </a:cubicBezTo>
                    <a:cubicBezTo>
                      <a:pt x="942" y="6278"/>
                      <a:pt x="942" y="6445"/>
                      <a:pt x="879" y="6529"/>
                    </a:cubicBezTo>
                    <a:cubicBezTo>
                      <a:pt x="879" y="6583"/>
                      <a:pt x="769" y="6637"/>
                      <a:pt x="672" y="6637"/>
                    </a:cubicBezTo>
                    <a:cubicBezTo>
                      <a:pt x="657" y="6637"/>
                      <a:pt x="642" y="6636"/>
                      <a:pt x="628" y="6633"/>
                    </a:cubicBezTo>
                    <a:cubicBezTo>
                      <a:pt x="460" y="6591"/>
                      <a:pt x="335" y="6529"/>
                      <a:pt x="167" y="6466"/>
                    </a:cubicBezTo>
                    <a:lnTo>
                      <a:pt x="167" y="6466"/>
                    </a:lnTo>
                    <a:cubicBezTo>
                      <a:pt x="0" y="7219"/>
                      <a:pt x="126" y="7826"/>
                      <a:pt x="523" y="8433"/>
                    </a:cubicBezTo>
                    <a:cubicBezTo>
                      <a:pt x="1255" y="9584"/>
                      <a:pt x="1883" y="10818"/>
                      <a:pt x="2532" y="11990"/>
                    </a:cubicBezTo>
                    <a:cubicBezTo>
                      <a:pt x="3034" y="11885"/>
                      <a:pt x="3473" y="11801"/>
                      <a:pt x="4017" y="11697"/>
                    </a:cubicBezTo>
                    <a:cubicBezTo>
                      <a:pt x="3934" y="11341"/>
                      <a:pt x="3871" y="10985"/>
                      <a:pt x="3787" y="10651"/>
                    </a:cubicBezTo>
                    <a:cubicBezTo>
                      <a:pt x="3557" y="9709"/>
                      <a:pt x="3285" y="8768"/>
                      <a:pt x="3076" y="7826"/>
                    </a:cubicBezTo>
                    <a:cubicBezTo>
                      <a:pt x="2888" y="7115"/>
                      <a:pt x="2783" y="6382"/>
                      <a:pt x="2553" y="5692"/>
                    </a:cubicBezTo>
                    <a:cubicBezTo>
                      <a:pt x="2343" y="5064"/>
                      <a:pt x="2155" y="4457"/>
                      <a:pt x="2030" y="3830"/>
                    </a:cubicBezTo>
                    <a:cubicBezTo>
                      <a:pt x="1779" y="2595"/>
                      <a:pt x="1402" y="1361"/>
                      <a:pt x="774" y="273"/>
                    </a:cubicBezTo>
                    <a:cubicBezTo>
                      <a:pt x="732" y="189"/>
                      <a:pt x="649" y="105"/>
                      <a:pt x="5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56"/>
              <p:cNvSpPr/>
              <p:nvPr/>
            </p:nvSpPr>
            <p:spPr>
              <a:xfrm>
                <a:off x="7703375" y="2377225"/>
                <a:ext cx="68025" cy="733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2933" extrusionOk="0">
                    <a:moveTo>
                      <a:pt x="1821" y="1"/>
                    </a:moveTo>
                    <a:cubicBezTo>
                      <a:pt x="1256" y="105"/>
                      <a:pt x="984" y="377"/>
                      <a:pt x="670" y="628"/>
                    </a:cubicBezTo>
                    <a:cubicBezTo>
                      <a:pt x="272" y="942"/>
                      <a:pt x="0" y="1298"/>
                      <a:pt x="84" y="1842"/>
                    </a:cubicBezTo>
                    <a:cubicBezTo>
                      <a:pt x="105" y="2093"/>
                      <a:pt x="63" y="2344"/>
                      <a:pt x="63" y="2595"/>
                    </a:cubicBezTo>
                    <a:cubicBezTo>
                      <a:pt x="544" y="2700"/>
                      <a:pt x="1005" y="2825"/>
                      <a:pt x="1444" y="2888"/>
                    </a:cubicBezTo>
                    <a:cubicBezTo>
                      <a:pt x="1668" y="2911"/>
                      <a:pt x="1897" y="2933"/>
                      <a:pt x="2127" y="2933"/>
                    </a:cubicBezTo>
                    <a:cubicBezTo>
                      <a:pt x="2326" y="2933"/>
                      <a:pt x="2526" y="2916"/>
                      <a:pt x="2720" y="2867"/>
                    </a:cubicBezTo>
                    <a:cubicBezTo>
                      <a:pt x="2679" y="2721"/>
                      <a:pt x="2699" y="2658"/>
                      <a:pt x="2679" y="2616"/>
                    </a:cubicBezTo>
                    <a:cubicBezTo>
                      <a:pt x="2469" y="2344"/>
                      <a:pt x="2176" y="2135"/>
                      <a:pt x="1863" y="1989"/>
                    </a:cubicBezTo>
                    <a:cubicBezTo>
                      <a:pt x="1046" y="1633"/>
                      <a:pt x="942" y="1152"/>
                      <a:pt x="1507" y="419"/>
                    </a:cubicBezTo>
                    <a:lnTo>
                      <a:pt x="182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56"/>
              <p:cNvSpPr/>
              <p:nvPr/>
            </p:nvSpPr>
            <p:spPr>
              <a:xfrm>
                <a:off x="7181850" y="2002700"/>
                <a:ext cx="610475" cy="528875"/>
              </a:xfrm>
              <a:custGeom>
                <a:avLst/>
                <a:gdLst/>
                <a:ahLst/>
                <a:cxnLst/>
                <a:rect l="l" t="t" r="r" b="b"/>
                <a:pathLst>
                  <a:path w="24419" h="21155" extrusionOk="0">
                    <a:moveTo>
                      <a:pt x="10483" y="7303"/>
                    </a:moveTo>
                    <a:cubicBezTo>
                      <a:pt x="10504" y="7135"/>
                      <a:pt x="10504" y="6989"/>
                      <a:pt x="10504" y="6801"/>
                    </a:cubicBezTo>
                    <a:cubicBezTo>
                      <a:pt x="10504" y="5650"/>
                      <a:pt x="10483" y="4499"/>
                      <a:pt x="10504" y="3348"/>
                    </a:cubicBezTo>
                    <a:cubicBezTo>
                      <a:pt x="10504" y="2993"/>
                      <a:pt x="10588" y="2595"/>
                      <a:pt x="10651" y="2218"/>
                    </a:cubicBezTo>
                    <a:cubicBezTo>
                      <a:pt x="10672" y="1946"/>
                      <a:pt x="10755" y="1653"/>
                      <a:pt x="10755" y="1360"/>
                    </a:cubicBezTo>
                    <a:cubicBezTo>
                      <a:pt x="10755" y="1047"/>
                      <a:pt x="10860" y="796"/>
                      <a:pt x="11006" y="524"/>
                    </a:cubicBezTo>
                    <a:cubicBezTo>
                      <a:pt x="11236" y="105"/>
                      <a:pt x="11760" y="0"/>
                      <a:pt x="12136" y="335"/>
                    </a:cubicBezTo>
                    <a:cubicBezTo>
                      <a:pt x="12324" y="524"/>
                      <a:pt x="12471" y="733"/>
                      <a:pt x="12596" y="963"/>
                    </a:cubicBezTo>
                    <a:cubicBezTo>
                      <a:pt x="13287" y="2156"/>
                      <a:pt x="13705" y="3453"/>
                      <a:pt x="13957" y="4792"/>
                    </a:cubicBezTo>
                    <a:cubicBezTo>
                      <a:pt x="14103" y="5357"/>
                      <a:pt x="14270" y="5922"/>
                      <a:pt x="14459" y="6487"/>
                    </a:cubicBezTo>
                    <a:cubicBezTo>
                      <a:pt x="14689" y="7240"/>
                      <a:pt x="14835" y="8035"/>
                      <a:pt x="15045" y="8788"/>
                    </a:cubicBezTo>
                    <a:cubicBezTo>
                      <a:pt x="15317" y="9897"/>
                      <a:pt x="15609" y="11006"/>
                      <a:pt x="15923" y="12115"/>
                    </a:cubicBezTo>
                    <a:cubicBezTo>
                      <a:pt x="16007" y="12366"/>
                      <a:pt x="16133" y="12576"/>
                      <a:pt x="16258" y="12848"/>
                    </a:cubicBezTo>
                    <a:cubicBezTo>
                      <a:pt x="16425" y="12868"/>
                      <a:pt x="16551" y="12931"/>
                      <a:pt x="16698" y="12952"/>
                    </a:cubicBezTo>
                    <a:cubicBezTo>
                      <a:pt x="17304" y="13036"/>
                      <a:pt x="17848" y="13245"/>
                      <a:pt x="18371" y="13517"/>
                    </a:cubicBezTo>
                    <a:cubicBezTo>
                      <a:pt x="18518" y="13601"/>
                      <a:pt x="18643" y="13684"/>
                      <a:pt x="18769" y="13705"/>
                    </a:cubicBezTo>
                    <a:cubicBezTo>
                      <a:pt x="19522" y="13936"/>
                      <a:pt x="20087" y="14438"/>
                      <a:pt x="20506" y="15128"/>
                    </a:cubicBezTo>
                    <a:cubicBezTo>
                      <a:pt x="20527" y="15170"/>
                      <a:pt x="20589" y="15191"/>
                      <a:pt x="20652" y="15296"/>
                    </a:cubicBezTo>
                    <a:cubicBezTo>
                      <a:pt x="20799" y="15212"/>
                      <a:pt x="20945" y="15149"/>
                      <a:pt x="21050" y="15024"/>
                    </a:cubicBezTo>
                    <a:cubicBezTo>
                      <a:pt x="21594" y="14459"/>
                      <a:pt x="22368" y="14249"/>
                      <a:pt x="23037" y="13894"/>
                    </a:cubicBezTo>
                    <a:cubicBezTo>
                      <a:pt x="23226" y="13789"/>
                      <a:pt x="23519" y="13831"/>
                      <a:pt x="23728" y="13873"/>
                    </a:cubicBezTo>
                    <a:cubicBezTo>
                      <a:pt x="24063" y="13915"/>
                      <a:pt x="24251" y="14291"/>
                      <a:pt x="24084" y="14605"/>
                    </a:cubicBezTo>
                    <a:cubicBezTo>
                      <a:pt x="24000" y="14752"/>
                      <a:pt x="23874" y="14856"/>
                      <a:pt x="23749" y="14982"/>
                    </a:cubicBezTo>
                    <a:cubicBezTo>
                      <a:pt x="23414" y="15296"/>
                      <a:pt x="23100" y="15651"/>
                      <a:pt x="22891" y="16091"/>
                    </a:cubicBezTo>
                    <a:cubicBezTo>
                      <a:pt x="23268" y="16405"/>
                      <a:pt x="23644" y="16718"/>
                      <a:pt x="23979" y="17011"/>
                    </a:cubicBezTo>
                    <a:cubicBezTo>
                      <a:pt x="24376" y="17304"/>
                      <a:pt x="24418" y="17744"/>
                      <a:pt x="24376" y="18204"/>
                    </a:cubicBezTo>
                    <a:cubicBezTo>
                      <a:pt x="24335" y="18476"/>
                      <a:pt x="24188" y="18643"/>
                      <a:pt x="23937" y="18685"/>
                    </a:cubicBezTo>
                    <a:cubicBezTo>
                      <a:pt x="23268" y="18706"/>
                      <a:pt x="22619" y="18790"/>
                      <a:pt x="21991" y="18622"/>
                    </a:cubicBezTo>
                    <a:cubicBezTo>
                      <a:pt x="21343" y="18476"/>
                      <a:pt x="20715" y="18476"/>
                      <a:pt x="20003" y="18434"/>
                    </a:cubicBezTo>
                    <a:cubicBezTo>
                      <a:pt x="19376" y="19271"/>
                      <a:pt x="18455" y="19731"/>
                      <a:pt x="17555" y="20213"/>
                    </a:cubicBezTo>
                    <a:cubicBezTo>
                      <a:pt x="17283" y="20380"/>
                      <a:pt x="17032" y="20464"/>
                      <a:pt x="16739" y="20506"/>
                    </a:cubicBezTo>
                    <a:cubicBezTo>
                      <a:pt x="15944" y="20694"/>
                      <a:pt x="15170" y="20736"/>
                      <a:pt x="14375" y="20715"/>
                    </a:cubicBezTo>
                    <a:cubicBezTo>
                      <a:pt x="14312" y="20715"/>
                      <a:pt x="14208" y="20715"/>
                      <a:pt x="14124" y="20736"/>
                    </a:cubicBezTo>
                    <a:cubicBezTo>
                      <a:pt x="13015" y="21154"/>
                      <a:pt x="11906" y="20924"/>
                      <a:pt x="10797" y="20882"/>
                    </a:cubicBezTo>
                    <a:cubicBezTo>
                      <a:pt x="10023" y="20840"/>
                      <a:pt x="9249" y="20527"/>
                      <a:pt x="8475" y="20380"/>
                    </a:cubicBezTo>
                    <a:cubicBezTo>
                      <a:pt x="7659" y="20213"/>
                      <a:pt x="7010" y="19794"/>
                      <a:pt x="6508" y="19125"/>
                    </a:cubicBezTo>
                    <a:cubicBezTo>
                      <a:pt x="5650" y="19166"/>
                      <a:pt x="4813" y="19313"/>
                      <a:pt x="4081" y="19836"/>
                    </a:cubicBezTo>
                    <a:cubicBezTo>
                      <a:pt x="3955" y="19941"/>
                      <a:pt x="3767" y="19962"/>
                      <a:pt x="3578" y="20045"/>
                    </a:cubicBezTo>
                    <a:cubicBezTo>
                      <a:pt x="3181" y="20171"/>
                      <a:pt x="2762" y="20213"/>
                      <a:pt x="2428" y="20485"/>
                    </a:cubicBezTo>
                    <a:cubicBezTo>
                      <a:pt x="2323" y="20568"/>
                      <a:pt x="2135" y="20589"/>
                      <a:pt x="2009" y="20589"/>
                    </a:cubicBezTo>
                    <a:cubicBezTo>
                      <a:pt x="1800" y="20610"/>
                      <a:pt x="1653" y="20673"/>
                      <a:pt x="1465" y="20819"/>
                    </a:cubicBezTo>
                    <a:cubicBezTo>
                      <a:pt x="1235" y="21029"/>
                      <a:pt x="942" y="20924"/>
                      <a:pt x="816" y="20673"/>
                    </a:cubicBezTo>
                    <a:cubicBezTo>
                      <a:pt x="754" y="20527"/>
                      <a:pt x="670" y="20380"/>
                      <a:pt x="712" y="20255"/>
                    </a:cubicBezTo>
                    <a:cubicBezTo>
                      <a:pt x="775" y="19041"/>
                      <a:pt x="419" y="17911"/>
                      <a:pt x="210" y="16760"/>
                    </a:cubicBezTo>
                    <a:cubicBezTo>
                      <a:pt x="147" y="16488"/>
                      <a:pt x="84" y="16195"/>
                      <a:pt x="42" y="15902"/>
                    </a:cubicBezTo>
                    <a:cubicBezTo>
                      <a:pt x="21" y="15693"/>
                      <a:pt x="0" y="15484"/>
                      <a:pt x="21" y="15296"/>
                    </a:cubicBezTo>
                    <a:cubicBezTo>
                      <a:pt x="84" y="14731"/>
                      <a:pt x="314" y="14521"/>
                      <a:pt x="879" y="14563"/>
                    </a:cubicBezTo>
                    <a:cubicBezTo>
                      <a:pt x="1340" y="14584"/>
                      <a:pt x="1779" y="14647"/>
                      <a:pt x="2197" y="14814"/>
                    </a:cubicBezTo>
                    <a:cubicBezTo>
                      <a:pt x="3390" y="15191"/>
                      <a:pt x="4645" y="15024"/>
                      <a:pt x="5901" y="15065"/>
                    </a:cubicBezTo>
                    <a:cubicBezTo>
                      <a:pt x="5901" y="14919"/>
                      <a:pt x="5964" y="14814"/>
                      <a:pt x="5943" y="14689"/>
                    </a:cubicBezTo>
                    <a:cubicBezTo>
                      <a:pt x="5441" y="13057"/>
                      <a:pt x="5231" y="11341"/>
                      <a:pt x="4938" y="9688"/>
                    </a:cubicBezTo>
                    <a:cubicBezTo>
                      <a:pt x="4792" y="8705"/>
                      <a:pt x="4645" y="7763"/>
                      <a:pt x="4520" y="6801"/>
                    </a:cubicBezTo>
                    <a:cubicBezTo>
                      <a:pt x="4436" y="6236"/>
                      <a:pt x="4415" y="5629"/>
                      <a:pt x="4394" y="5043"/>
                    </a:cubicBezTo>
                    <a:cubicBezTo>
                      <a:pt x="4353" y="4060"/>
                      <a:pt x="4394" y="3034"/>
                      <a:pt x="4394" y="2051"/>
                    </a:cubicBezTo>
                    <a:cubicBezTo>
                      <a:pt x="4394" y="1779"/>
                      <a:pt x="4353" y="1486"/>
                      <a:pt x="4625" y="1340"/>
                    </a:cubicBezTo>
                    <a:cubicBezTo>
                      <a:pt x="4918" y="1172"/>
                      <a:pt x="5231" y="1277"/>
                      <a:pt x="5441" y="1486"/>
                    </a:cubicBezTo>
                    <a:cubicBezTo>
                      <a:pt x="5985" y="1988"/>
                      <a:pt x="6487" y="2511"/>
                      <a:pt x="6968" y="3055"/>
                    </a:cubicBezTo>
                    <a:cubicBezTo>
                      <a:pt x="7219" y="3327"/>
                      <a:pt x="7407" y="3641"/>
                      <a:pt x="7659" y="3871"/>
                    </a:cubicBezTo>
                    <a:cubicBezTo>
                      <a:pt x="8349" y="4520"/>
                      <a:pt x="8893" y="5294"/>
                      <a:pt x="9395" y="6089"/>
                    </a:cubicBezTo>
                    <a:cubicBezTo>
                      <a:pt x="9646" y="6550"/>
                      <a:pt x="9939" y="7010"/>
                      <a:pt x="10232" y="7449"/>
                    </a:cubicBezTo>
                    <a:cubicBezTo>
                      <a:pt x="10379" y="7324"/>
                      <a:pt x="10441" y="7324"/>
                      <a:pt x="10483" y="7303"/>
                    </a:cubicBezTo>
                    <a:close/>
                    <a:moveTo>
                      <a:pt x="5336" y="2469"/>
                    </a:moveTo>
                    <a:cubicBezTo>
                      <a:pt x="5420" y="4185"/>
                      <a:pt x="5169" y="5754"/>
                      <a:pt x="5587" y="7240"/>
                    </a:cubicBezTo>
                    <a:cubicBezTo>
                      <a:pt x="5671" y="7303"/>
                      <a:pt x="5692" y="7324"/>
                      <a:pt x="5734" y="7324"/>
                    </a:cubicBezTo>
                    <a:cubicBezTo>
                      <a:pt x="6152" y="7428"/>
                      <a:pt x="6591" y="7533"/>
                      <a:pt x="7010" y="7638"/>
                    </a:cubicBezTo>
                    <a:cubicBezTo>
                      <a:pt x="7240" y="7700"/>
                      <a:pt x="7366" y="7868"/>
                      <a:pt x="7345" y="8077"/>
                    </a:cubicBezTo>
                    <a:cubicBezTo>
                      <a:pt x="7324" y="8286"/>
                      <a:pt x="7156" y="8370"/>
                      <a:pt x="6989" y="8370"/>
                    </a:cubicBezTo>
                    <a:cubicBezTo>
                      <a:pt x="6717" y="8370"/>
                      <a:pt x="6466" y="8328"/>
                      <a:pt x="6194" y="8286"/>
                    </a:cubicBezTo>
                    <a:cubicBezTo>
                      <a:pt x="6068" y="8265"/>
                      <a:pt x="5964" y="8119"/>
                      <a:pt x="5775" y="8286"/>
                    </a:cubicBezTo>
                    <a:cubicBezTo>
                      <a:pt x="5901" y="8893"/>
                      <a:pt x="5859" y="9542"/>
                      <a:pt x="6110" y="10148"/>
                    </a:cubicBezTo>
                    <a:cubicBezTo>
                      <a:pt x="6298" y="10169"/>
                      <a:pt x="6508" y="10148"/>
                      <a:pt x="6633" y="10232"/>
                    </a:cubicBezTo>
                    <a:cubicBezTo>
                      <a:pt x="6822" y="10316"/>
                      <a:pt x="6989" y="10441"/>
                      <a:pt x="7114" y="10588"/>
                    </a:cubicBezTo>
                    <a:cubicBezTo>
                      <a:pt x="7261" y="10797"/>
                      <a:pt x="7114" y="11069"/>
                      <a:pt x="6842" y="11111"/>
                    </a:cubicBezTo>
                    <a:cubicBezTo>
                      <a:pt x="6675" y="11153"/>
                      <a:pt x="6466" y="10943"/>
                      <a:pt x="6257" y="11174"/>
                    </a:cubicBezTo>
                    <a:cubicBezTo>
                      <a:pt x="6298" y="11446"/>
                      <a:pt x="6215" y="11801"/>
                      <a:pt x="6424" y="12073"/>
                    </a:cubicBezTo>
                    <a:cubicBezTo>
                      <a:pt x="6717" y="12157"/>
                      <a:pt x="6989" y="12262"/>
                      <a:pt x="7261" y="12345"/>
                    </a:cubicBezTo>
                    <a:cubicBezTo>
                      <a:pt x="7449" y="12387"/>
                      <a:pt x="7679" y="12387"/>
                      <a:pt x="7868" y="12471"/>
                    </a:cubicBezTo>
                    <a:cubicBezTo>
                      <a:pt x="7951" y="12492"/>
                      <a:pt x="8035" y="12659"/>
                      <a:pt x="8035" y="12743"/>
                    </a:cubicBezTo>
                    <a:cubicBezTo>
                      <a:pt x="8035" y="12848"/>
                      <a:pt x="7951" y="12973"/>
                      <a:pt x="7847" y="12994"/>
                    </a:cubicBezTo>
                    <a:cubicBezTo>
                      <a:pt x="7721" y="13057"/>
                      <a:pt x="7554" y="13078"/>
                      <a:pt x="7428" y="13078"/>
                    </a:cubicBezTo>
                    <a:lnTo>
                      <a:pt x="6591" y="13078"/>
                    </a:lnTo>
                    <a:cubicBezTo>
                      <a:pt x="6696" y="13517"/>
                      <a:pt x="6801" y="13915"/>
                      <a:pt x="6905" y="14312"/>
                    </a:cubicBezTo>
                    <a:cubicBezTo>
                      <a:pt x="7010" y="14752"/>
                      <a:pt x="7219" y="15149"/>
                      <a:pt x="7575" y="15400"/>
                    </a:cubicBezTo>
                    <a:cubicBezTo>
                      <a:pt x="7659" y="15463"/>
                      <a:pt x="7742" y="15505"/>
                      <a:pt x="7784" y="15568"/>
                    </a:cubicBezTo>
                    <a:cubicBezTo>
                      <a:pt x="7972" y="15777"/>
                      <a:pt x="7847" y="16133"/>
                      <a:pt x="7554" y="16153"/>
                    </a:cubicBezTo>
                    <a:cubicBezTo>
                      <a:pt x="7428" y="16195"/>
                      <a:pt x="7219" y="16195"/>
                      <a:pt x="7135" y="16091"/>
                    </a:cubicBezTo>
                    <a:cubicBezTo>
                      <a:pt x="6801" y="15693"/>
                      <a:pt x="6319" y="15777"/>
                      <a:pt x="5901" y="15777"/>
                    </a:cubicBezTo>
                    <a:lnTo>
                      <a:pt x="4227" y="15777"/>
                    </a:lnTo>
                    <a:cubicBezTo>
                      <a:pt x="3599" y="15777"/>
                      <a:pt x="3013" y="15714"/>
                      <a:pt x="2407" y="15568"/>
                    </a:cubicBezTo>
                    <a:cubicBezTo>
                      <a:pt x="2030" y="15463"/>
                      <a:pt x="1674" y="15400"/>
                      <a:pt x="1256" y="15317"/>
                    </a:cubicBezTo>
                    <a:cubicBezTo>
                      <a:pt x="1256" y="15568"/>
                      <a:pt x="1235" y="15714"/>
                      <a:pt x="1256" y="15902"/>
                    </a:cubicBezTo>
                    <a:lnTo>
                      <a:pt x="1570" y="17472"/>
                    </a:lnTo>
                    <a:cubicBezTo>
                      <a:pt x="1716" y="18204"/>
                      <a:pt x="1863" y="18957"/>
                      <a:pt x="1988" y="19690"/>
                    </a:cubicBezTo>
                    <a:cubicBezTo>
                      <a:pt x="2072" y="19690"/>
                      <a:pt x="2135" y="19710"/>
                      <a:pt x="2177" y="19690"/>
                    </a:cubicBezTo>
                    <a:cubicBezTo>
                      <a:pt x="2909" y="19250"/>
                      <a:pt x="3788" y="19166"/>
                      <a:pt x="4478" y="18643"/>
                    </a:cubicBezTo>
                    <a:cubicBezTo>
                      <a:pt x="4541" y="18602"/>
                      <a:pt x="4625" y="18560"/>
                      <a:pt x="4708" y="18539"/>
                    </a:cubicBezTo>
                    <a:cubicBezTo>
                      <a:pt x="5169" y="18392"/>
                      <a:pt x="5650" y="18225"/>
                      <a:pt x="6110" y="18099"/>
                    </a:cubicBezTo>
                    <a:cubicBezTo>
                      <a:pt x="6612" y="17974"/>
                      <a:pt x="7094" y="18016"/>
                      <a:pt x="7407" y="18455"/>
                    </a:cubicBezTo>
                    <a:cubicBezTo>
                      <a:pt x="7659" y="18832"/>
                      <a:pt x="7993" y="19041"/>
                      <a:pt x="8370" y="19187"/>
                    </a:cubicBezTo>
                    <a:cubicBezTo>
                      <a:pt x="9521" y="19669"/>
                      <a:pt x="10713" y="19962"/>
                      <a:pt x="11969" y="19920"/>
                    </a:cubicBezTo>
                    <a:cubicBezTo>
                      <a:pt x="12492" y="19920"/>
                      <a:pt x="13057" y="19920"/>
                      <a:pt x="13538" y="19794"/>
                    </a:cubicBezTo>
                    <a:cubicBezTo>
                      <a:pt x="13998" y="19690"/>
                      <a:pt x="14417" y="19627"/>
                      <a:pt x="14856" y="19627"/>
                    </a:cubicBezTo>
                    <a:cubicBezTo>
                      <a:pt x="15881" y="19648"/>
                      <a:pt x="16781" y="19376"/>
                      <a:pt x="17723" y="18936"/>
                    </a:cubicBezTo>
                    <a:cubicBezTo>
                      <a:pt x="18560" y="18539"/>
                      <a:pt x="19146" y="17890"/>
                      <a:pt x="19773" y="17283"/>
                    </a:cubicBezTo>
                    <a:cubicBezTo>
                      <a:pt x="20003" y="17074"/>
                      <a:pt x="20108" y="16760"/>
                      <a:pt x="20024" y="16488"/>
                    </a:cubicBezTo>
                    <a:cubicBezTo>
                      <a:pt x="19857" y="15881"/>
                      <a:pt x="19857" y="15191"/>
                      <a:pt x="19334" y="14647"/>
                    </a:cubicBezTo>
                    <a:cubicBezTo>
                      <a:pt x="18832" y="14731"/>
                      <a:pt x="18413" y="14438"/>
                      <a:pt x="17974" y="14208"/>
                    </a:cubicBezTo>
                    <a:cubicBezTo>
                      <a:pt x="16760" y="13580"/>
                      <a:pt x="15505" y="13412"/>
                      <a:pt x="14208" y="13684"/>
                    </a:cubicBezTo>
                    <a:cubicBezTo>
                      <a:pt x="13789" y="13768"/>
                      <a:pt x="13392" y="13789"/>
                      <a:pt x="12994" y="13664"/>
                    </a:cubicBezTo>
                    <a:lnTo>
                      <a:pt x="12366" y="12555"/>
                    </a:lnTo>
                    <a:cubicBezTo>
                      <a:pt x="11927" y="11739"/>
                      <a:pt x="11508" y="10943"/>
                      <a:pt x="11069" y="10148"/>
                    </a:cubicBezTo>
                    <a:cubicBezTo>
                      <a:pt x="10274" y="8788"/>
                      <a:pt x="9458" y="7491"/>
                      <a:pt x="8663" y="6131"/>
                    </a:cubicBezTo>
                    <a:cubicBezTo>
                      <a:pt x="8265" y="5462"/>
                      <a:pt x="7784" y="4876"/>
                      <a:pt x="7240" y="4311"/>
                    </a:cubicBezTo>
                    <a:cubicBezTo>
                      <a:pt x="6947" y="4039"/>
                      <a:pt x="6696" y="3683"/>
                      <a:pt x="6466" y="3369"/>
                    </a:cubicBezTo>
                    <a:cubicBezTo>
                      <a:pt x="6110" y="3139"/>
                      <a:pt x="5838" y="2825"/>
                      <a:pt x="5336" y="2469"/>
                    </a:cubicBezTo>
                    <a:close/>
                    <a:moveTo>
                      <a:pt x="15107" y="12785"/>
                    </a:moveTo>
                    <a:cubicBezTo>
                      <a:pt x="15045" y="12429"/>
                      <a:pt x="14961" y="12094"/>
                      <a:pt x="14877" y="11739"/>
                    </a:cubicBezTo>
                    <a:cubicBezTo>
                      <a:pt x="14647" y="10797"/>
                      <a:pt x="14375" y="9855"/>
                      <a:pt x="14166" y="8914"/>
                    </a:cubicBezTo>
                    <a:cubicBezTo>
                      <a:pt x="13998" y="8223"/>
                      <a:pt x="13894" y="7491"/>
                      <a:pt x="13643" y="6780"/>
                    </a:cubicBezTo>
                    <a:cubicBezTo>
                      <a:pt x="13433" y="6152"/>
                      <a:pt x="13266" y="5545"/>
                      <a:pt x="13120" y="4917"/>
                    </a:cubicBezTo>
                    <a:cubicBezTo>
                      <a:pt x="12868" y="3683"/>
                      <a:pt x="12492" y="2469"/>
                      <a:pt x="11864" y="1360"/>
                    </a:cubicBezTo>
                    <a:cubicBezTo>
                      <a:pt x="11822" y="1277"/>
                      <a:pt x="11739" y="1214"/>
                      <a:pt x="11613" y="1109"/>
                    </a:cubicBezTo>
                    <a:cubicBezTo>
                      <a:pt x="11236" y="2574"/>
                      <a:pt x="11111" y="3976"/>
                      <a:pt x="11278" y="5399"/>
                    </a:cubicBezTo>
                    <a:cubicBezTo>
                      <a:pt x="11341" y="5441"/>
                      <a:pt x="11404" y="5462"/>
                      <a:pt x="11446" y="5503"/>
                    </a:cubicBezTo>
                    <a:cubicBezTo>
                      <a:pt x="11655" y="5566"/>
                      <a:pt x="11927" y="5650"/>
                      <a:pt x="11864" y="5964"/>
                    </a:cubicBezTo>
                    <a:cubicBezTo>
                      <a:pt x="11843" y="6298"/>
                      <a:pt x="11550" y="6236"/>
                      <a:pt x="11341" y="6278"/>
                    </a:cubicBezTo>
                    <a:cubicBezTo>
                      <a:pt x="11320" y="6278"/>
                      <a:pt x="11299" y="6298"/>
                      <a:pt x="11278" y="6340"/>
                    </a:cubicBezTo>
                    <a:lnTo>
                      <a:pt x="11278" y="7010"/>
                    </a:lnTo>
                    <a:cubicBezTo>
                      <a:pt x="11425" y="7031"/>
                      <a:pt x="11550" y="7010"/>
                      <a:pt x="11634" y="7073"/>
                    </a:cubicBezTo>
                    <a:cubicBezTo>
                      <a:pt x="11760" y="7114"/>
                      <a:pt x="11906" y="7198"/>
                      <a:pt x="11969" y="7303"/>
                    </a:cubicBezTo>
                    <a:cubicBezTo>
                      <a:pt x="12032" y="7386"/>
                      <a:pt x="12032" y="7533"/>
                      <a:pt x="11969" y="7617"/>
                    </a:cubicBezTo>
                    <a:cubicBezTo>
                      <a:pt x="11927" y="7700"/>
                      <a:pt x="11760" y="7721"/>
                      <a:pt x="11697" y="7721"/>
                    </a:cubicBezTo>
                    <a:cubicBezTo>
                      <a:pt x="11529" y="7700"/>
                      <a:pt x="11404" y="7617"/>
                      <a:pt x="11236" y="7554"/>
                    </a:cubicBezTo>
                    <a:cubicBezTo>
                      <a:pt x="11069" y="8328"/>
                      <a:pt x="11195" y="8914"/>
                      <a:pt x="11592" y="9521"/>
                    </a:cubicBezTo>
                    <a:cubicBezTo>
                      <a:pt x="12324" y="10671"/>
                      <a:pt x="12952" y="11906"/>
                      <a:pt x="13601" y="13078"/>
                    </a:cubicBezTo>
                    <a:cubicBezTo>
                      <a:pt x="14103" y="12973"/>
                      <a:pt x="14563" y="12889"/>
                      <a:pt x="15107" y="12785"/>
                    </a:cubicBezTo>
                    <a:close/>
                    <a:moveTo>
                      <a:pt x="22640" y="14961"/>
                    </a:moveTo>
                    <a:cubicBezTo>
                      <a:pt x="22096" y="15065"/>
                      <a:pt x="21803" y="15337"/>
                      <a:pt x="21489" y="15589"/>
                    </a:cubicBezTo>
                    <a:cubicBezTo>
                      <a:pt x="21112" y="15902"/>
                      <a:pt x="20840" y="16237"/>
                      <a:pt x="20924" y="16802"/>
                    </a:cubicBezTo>
                    <a:cubicBezTo>
                      <a:pt x="20945" y="17053"/>
                      <a:pt x="20903" y="17283"/>
                      <a:pt x="20903" y="17555"/>
                    </a:cubicBezTo>
                    <a:cubicBezTo>
                      <a:pt x="21384" y="17660"/>
                      <a:pt x="21845" y="17786"/>
                      <a:pt x="22284" y="17848"/>
                    </a:cubicBezTo>
                    <a:cubicBezTo>
                      <a:pt x="22703" y="17890"/>
                      <a:pt x="23142" y="17911"/>
                      <a:pt x="23560" y="17806"/>
                    </a:cubicBezTo>
                    <a:cubicBezTo>
                      <a:pt x="23560" y="17702"/>
                      <a:pt x="23560" y="17639"/>
                      <a:pt x="23540" y="17597"/>
                    </a:cubicBezTo>
                    <a:cubicBezTo>
                      <a:pt x="23330" y="17325"/>
                      <a:pt x="23037" y="17116"/>
                      <a:pt x="22724" y="16970"/>
                    </a:cubicBezTo>
                    <a:cubicBezTo>
                      <a:pt x="21907" y="16614"/>
                      <a:pt x="21803" y="16133"/>
                      <a:pt x="22368" y="15400"/>
                    </a:cubicBezTo>
                    <a:cubicBezTo>
                      <a:pt x="22410" y="15296"/>
                      <a:pt x="22493" y="15191"/>
                      <a:pt x="22640" y="149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56"/>
              <p:cNvSpPr/>
              <p:nvPr/>
            </p:nvSpPr>
            <p:spPr>
              <a:xfrm>
                <a:off x="7566325" y="2381425"/>
                <a:ext cx="63825" cy="617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2470" extrusionOk="0">
                    <a:moveTo>
                      <a:pt x="1277" y="0"/>
                    </a:moveTo>
                    <a:cubicBezTo>
                      <a:pt x="1695" y="0"/>
                      <a:pt x="2197" y="314"/>
                      <a:pt x="2302" y="712"/>
                    </a:cubicBezTo>
                    <a:cubicBezTo>
                      <a:pt x="2407" y="1046"/>
                      <a:pt x="2490" y="1381"/>
                      <a:pt x="2532" y="1716"/>
                    </a:cubicBezTo>
                    <a:cubicBezTo>
                      <a:pt x="2553" y="1800"/>
                      <a:pt x="2532" y="1904"/>
                      <a:pt x="2511" y="1988"/>
                    </a:cubicBezTo>
                    <a:cubicBezTo>
                      <a:pt x="2448" y="2197"/>
                      <a:pt x="2135" y="2302"/>
                      <a:pt x="2009" y="2134"/>
                    </a:cubicBezTo>
                    <a:cubicBezTo>
                      <a:pt x="1779" y="1904"/>
                      <a:pt x="1611" y="1611"/>
                      <a:pt x="1591" y="1276"/>
                    </a:cubicBezTo>
                    <a:cubicBezTo>
                      <a:pt x="1591" y="1088"/>
                      <a:pt x="1549" y="942"/>
                      <a:pt x="1465" y="774"/>
                    </a:cubicBezTo>
                    <a:cubicBezTo>
                      <a:pt x="1360" y="544"/>
                      <a:pt x="1046" y="523"/>
                      <a:pt x="858" y="691"/>
                    </a:cubicBezTo>
                    <a:cubicBezTo>
                      <a:pt x="649" y="900"/>
                      <a:pt x="523" y="1172"/>
                      <a:pt x="523" y="1486"/>
                    </a:cubicBezTo>
                    <a:cubicBezTo>
                      <a:pt x="523" y="1737"/>
                      <a:pt x="482" y="2009"/>
                      <a:pt x="461" y="2260"/>
                    </a:cubicBezTo>
                    <a:cubicBezTo>
                      <a:pt x="440" y="2344"/>
                      <a:pt x="335" y="2427"/>
                      <a:pt x="230" y="2469"/>
                    </a:cubicBezTo>
                    <a:cubicBezTo>
                      <a:pt x="210" y="2469"/>
                      <a:pt x="63" y="2365"/>
                      <a:pt x="63" y="2323"/>
                    </a:cubicBezTo>
                    <a:cubicBezTo>
                      <a:pt x="0" y="1779"/>
                      <a:pt x="0" y="1235"/>
                      <a:pt x="230" y="670"/>
                    </a:cubicBezTo>
                    <a:cubicBezTo>
                      <a:pt x="502" y="126"/>
                      <a:pt x="712" y="0"/>
                      <a:pt x="1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5" name="Google Shape;1295;p56"/>
            <p:cNvGrpSpPr/>
            <p:nvPr/>
          </p:nvGrpSpPr>
          <p:grpSpPr>
            <a:xfrm rot="14458383" flipH="1">
              <a:off x="1039851" y="521279"/>
              <a:ext cx="408158" cy="2070025"/>
              <a:chOff x="1474325" y="1168675"/>
              <a:chExt cx="407425" cy="1159375"/>
            </a:xfrm>
          </p:grpSpPr>
          <p:sp>
            <p:nvSpPr>
              <p:cNvPr id="1296" name="Google Shape;1296;p56"/>
              <p:cNvSpPr/>
              <p:nvPr/>
            </p:nvSpPr>
            <p:spPr>
              <a:xfrm flipH="1">
                <a:off x="1751250" y="1216700"/>
                <a:ext cx="55175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2089" extrusionOk="0">
                    <a:moveTo>
                      <a:pt x="1661" y="190"/>
                    </a:moveTo>
                    <a:cubicBezTo>
                      <a:pt x="2206" y="499"/>
                      <a:pt x="2183" y="949"/>
                      <a:pt x="1850" y="1543"/>
                    </a:cubicBezTo>
                    <a:cubicBezTo>
                      <a:pt x="1589" y="1922"/>
                      <a:pt x="1068" y="2088"/>
                      <a:pt x="641" y="1875"/>
                    </a:cubicBezTo>
                    <a:cubicBezTo>
                      <a:pt x="237" y="1685"/>
                      <a:pt x="0" y="1234"/>
                      <a:pt x="95" y="807"/>
                    </a:cubicBezTo>
                    <a:cubicBezTo>
                      <a:pt x="166" y="333"/>
                      <a:pt x="593" y="1"/>
                      <a:pt x="1068" y="24"/>
                    </a:cubicBezTo>
                    <a:cubicBezTo>
                      <a:pt x="1281" y="48"/>
                      <a:pt x="1471" y="119"/>
                      <a:pt x="1661" y="19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56"/>
              <p:cNvSpPr/>
              <p:nvPr/>
            </p:nvSpPr>
            <p:spPr>
              <a:xfrm flipH="1">
                <a:off x="1594700" y="1504900"/>
                <a:ext cx="5102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041" extrusionOk="0">
                    <a:moveTo>
                      <a:pt x="1495" y="262"/>
                    </a:moveTo>
                    <a:cubicBezTo>
                      <a:pt x="1922" y="523"/>
                      <a:pt x="2041" y="1092"/>
                      <a:pt x="1780" y="1495"/>
                    </a:cubicBezTo>
                    <a:cubicBezTo>
                      <a:pt x="1495" y="1922"/>
                      <a:pt x="949" y="2041"/>
                      <a:pt x="522" y="1756"/>
                    </a:cubicBezTo>
                    <a:cubicBezTo>
                      <a:pt x="119" y="1495"/>
                      <a:pt x="1" y="926"/>
                      <a:pt x="261" y="523"/>
                    </a:cubicBezTo>
                    <a:cubicBezTo>
                      <a:pt x="522" y="120"/>
                      <a:pt x="1092" y="1"/>
                      <a:pt x="1495" y="262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56"/>
              <p:cNvSpPr/>
              <p:nvPr/>
            </p:nvSpPr>
            <p:spPr>
              <a:xfrm flipH="1">
                <a:off x="1592925" y="1618775"/>
                <a:ext cx="74150" cy="68225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2729" extrusionOk="0">
                    <a:moveTo>
                      <a:pt x="1922" y="570"/>
                    </a:moveTo>
                    <a:cubicBezTo>
                      <a:pt x="2966" y="1139"/>
                      <a:pt x="2088" y="2728"/>
                      <a:pt x="1044" y="2159"/>
                    </a:cubicBezTo>
                    <a:cubicBezTo>
                      <a:pt x="1" y="1566"/>
                      <a:pt x="855" y="0"/>
                      <a:pt x="1922" y="570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56"/>
              <p:cNvSpPr/>
              <p:nvPr/>
            </p:nvSpPr>
            <p:spPr>
              <a:xfrm flipH="1">
                <a:off x="1800475" y="1719000"/>
                <a:ext cx="58725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444" extrusionOk="0">
                    <a:moveTo>
                      <a:pt x="1755" y="237"/>
                    </a:moveTo>
                    <a:cubicBezTo>
                      <a:pt x="2182" y="475"/>
                      <a:pt x="2348" y="996"/>
                      <a:pt x="2087" y="1423"/>
                    </a:cubicBezTo>
                    <a:cubicBezTo>
                      <a:pt x="1518" y="2443"/>
                      <a:pt x="0" y="1566"/>
                      <a:pt x="569" y="570"/>
                    </a:cubicBezTo>
                    <a:cubicBezTo>
                      <a:pt x="807" y="143"/>
                      <a:pt x="1352" y="0"/>
                      <a:pt x="1755" y="23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56"/>
              <p:cNvSpPr/>
              <p:nvPr/>
            </p:nvSpPr>
            <p:spPr>
              <a:xfrm flipH="1">
                <a:off x="1585800" y="2272875"/>
                <a:ext cx="510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07" extrusionOk="0">
                    <a:moveTo>
                      <a:pt x="1779" y="1566"/>
                    </a:moveTo>
                    <a:cubicBezTo>
                      <a:pt x="1400" y="2207"/>
                      <a:pt x="404" y="2088"/>
                      <a:pt x="214" y="1353"/>
                    </a:cubicBezTo>
                    <a:cubicBezTo>
                      <a:pt x="0" y="594"/>
                      <a:pt x="807" y="0"/>
                      <a:pt x="1471" y="380"/>
                    </a:cubicBezTo>
                    <a:cubicBezTo>
                      <a:pt x="1898" y="594"/>
                      <a:pt x="2040" y="1139"/>
                      <a:pt x="1779" y="15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56"/>
              <p:cNvSpPr/>
              <p:nvPr/>
            </p:nvSpPr>
            <p:spPr>
              <a:xfrm flipH="1">
                <a:off x="1474325" y="2036250"/>
                <a:ext cx="43900" cy="49250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1970" extrusionOk="0">
                    <a:moveTo>
                      <a:pt x="451" y="1804"/>
                    </a:moveTo>
                    <a:cubicBezTo>
                      <a:pt x="167" y="1614"/>
                      <a:pt x="1" y="1258"/>
                      <a:pt x="72" y="926"/>
                    </a:cubicBezTo>
                    <a:cubicBezTo>
                      <a:pt x="238" y="96"/>
                      <a:pt x="1353" y="1"/>
                      <a:pt x="1661" y="784"/>
                    </a:cubicBezTo>
                    <a:cubicBezTo>
                      <a:pt x="1708" y="950"/>
                      <a:pt x="1732" y="1116"/>
                      <a:pt x="1732" y="1282"/>
                    </a:cubicBezTo>
                    <a:cubicBezTo>
                      <a:pt x="1756" y="1638"/>
                      <a:pt x="1471" y="1922"/>
                      <a:pt x="1115" y="1946"/>
                    </a:cubicBezTo>
                    <a:cubicBezTo>
                      <a:pt x="878" y="1970"/>
                      <a:pt x="665" y="1899"/>
                      <a:pt x="451" y="180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56"/>
              <p:cNvSpPr/>
              <p:nvPr/>
            </p:nvSpPr>
            <p:spPr>
              <a:xfrm flipH="1">
                <a:off x="1735250" y="1797875"/>
                <a:ext cx="58125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0" extrusionOk="0">
                    <a:moveTo>
                      <a:pt x="546" y="1684"/>
                    </a:moveTo>
                    <a:cubicBezTo>
                      <a:pt x="142" y="1471"/>
                      <a:pt x="0" y="949"/>
                      <a:pt x="261" y="546"/>
                    </a:cubicBezTo>
                    <a:cubicBezTo>
                      <a:pt x="451" y="142"/>
                      <a:pt x="973" y="0"/>
                      <a:pt x="1376" y="261"/>
                    </a:cubicBezTo>
                    <a:cubicBezTo>
                      <a:pt x="2325" y="807"/>
                      <a:pt x="1471" y="2230"/>
                      <a:pt x="546" y="168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56"/>
              <p:cNvSpPr/>
              <p:nvPr/>
            </p:nvSpPr>
            <p:spPr>
              <a:xfrm flipH="1">
                <a:off x="1723975" y="1648425"/>
                <a:ext cx="46275" cy="36200"/>
              </a:xfrm>
              <a:custGeom>
                <a:avLst/>
                <a:gdLst/>
                <a:ahLst/>
                <a:cxnLst/>
                <a:rect l="l" t="t" r="r" b="b"/>
                <a:pathLst>
                  <a:path w="1851" h="1448" extrusionOk="0">
                    <a:moveTo>
                      <a:pt x="1305" y="95"/>
                    </a:moveTo>
                    <a:cubicBezTo>
                      <a:pt x="1850" y="427"/>
                      <a:pt x="1779" y="1068"/>
                      <a:pt x="1423" y="1258"/>
                    </a:cubicBezTo>
                    <a:cubicBezTo>
                      <a:pt x="1115" y="1424"/>
                      <a:pt x="759" y="1447"/>
                      <a:pt x="427" y="1329"/>
                    </a:cubicBezTo>
                    <a:cubicBezTo>
                      <a:pt x="142" y="1186"/>
                      <a:pt x="0" y="902"/>
                      <a:pt x="48" y="593"/>
                    </a:cubicBezTo>
                    <a:cubicBezTo>
                      <a:pt x="95" y="285"/>
                      <a:pt x="332" y="48"/>
                      <a:pt x="641" y="0"/>
                    </a:cubicBezTo>
                    <a:cubicBezTo>
                      <a:pt x="854" y="24"/>
                      <a:pt x="1068" y="48"/>
                      <a:pt x="1305" y="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56"/>
              <p:cNvSpPr/>
              <p:nvPr/>
            </p:nvSpPr>
            <p:spPr>
              <a:xfrm flipH="1">
                <a:off x="1504550" y="2170275"/>
                <a:ext cx="4155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1685" extrusionOk="0">
                    <a:moveTo>
                      <a:pt x="1448" y="1234"/>
                    </a:moveTo>
                    <a:cubicBezTo>
                      <a:pt x="1234" y="1590"/>
                      <a:pt x="783" y="1685"/>
                      <a:pt x="451" y="1471"/>
                    </a:cubicBezTo>
                    <a:cubicBezTo>
                      <a:pt x="119" y="1258"/>
                      <a:pt x="1" y="831"/>
                      <a:pt x="190" y="475"/>
                    </a:cubicBezTo>
                    <a:cubicBezTo>
                      <a:pt x="404" y="119"/>
                      <a:pt x="878" y="1"/>
                      <a:pt x="1234" y="238"/>
                    </a:cubicBezTo>
                    <a:cubicBezTo>
                      <a:pt x="1566" y="451"/>
                      <a:pt x="1661" y="902"/>
                      <a:pt x="1448" y="1234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56"/>
              <p:cNvSpPr/>
              <p:nvPr/>
            </p:nvSpPr>
            <p:spPr>
              <a:xfrm flipH="1">
                <a:off x="1657550" y="1759325"/>
                <a:ext cx="51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1922" extrusionOk="0">
                    <a:moveTo>
                      <a:pt x="807" y="1708"/>
                    </a:moveTo>
                    <a:cubicBezTo>
                      <a:pt x="0" y="1210"/>
                      <a:pt x="735" y="0"/>
                      <a:pt x="1542" y="475"/>
                    </a:cubicBezTo>
                    <a:cubicBezTo>
                      <a:pt x="1922" y="664"/>
                      <a:pt x="2040" y="1139"/>
                      <a:pt x="1803" y="1495"/>
                    </a:cubicBezTo>
                    <a:cubicBezTo>
                      <a:pt x="1589" y="1827"/>
                      <a:pt x="1139" y="1922"/>
                      <a:pt x="807" y="1708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56"/>
              <p:cNvSpPr/>
              <p:nvPr/>
            </p:nvSpPr>
            <p:spPr>
              <a:xfrm flipH="1">
                <a:off x="1554375" y="1686975"/>
                <a:ext cx="54575" cy="58725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349" extrusionOk="0">
                    <a:moveTo>
                      <a:pt x="498" y="783"/>
                    </a:moveTo>
                    <a:cubicBezTo>
                      <a:pt x="973" y="0"/>
                      <a:pt x="2183" y="688"/>
                      <a:pt x="1732" y="1518"/>
                    </a:cubicBezTo>
                    <a:cubicBezTo>
                      <a:pt x="1257" y="2349"/>
                      <a:pt x="0" y="1613"/>
                      <a:pt x="498" y="78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56"/>
              <p:cNvSpPr/>
              <p:nvPr/>
            </p:nvSpPr>
            <p:spPr>
              <a:xfrm flipH="1">
                <a:off x="1511075" y="1793725"/>
                <a:ext cx="3797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519" h="1590" extrusionOk="0">
                    <a:moveTo>
                      <a:pt x="474" y="1376"/>
                    </a:moveTo>
                    <a:cubicBezTo>
                      <a:pt x="166" y="1234"/>
                      <a:pt x="0" y="854"/>
                      <a:pt x="142" y="522"/>
                    </a:cubicBezTo>
                    <a:cubicBezTo>
                      <a:pt x="261" y="190"/>
                      <a:pt x="617" y="0"/>
                      <a:pt x="949" y="71"/>
                    </a:cubicBezTo>
                    <a:cubicBezTo>
                      <a:pt x="1305" y="166"/>
                      <a:pt x="1518" y="498"/>
                      <a:pt x="1494" y="830"/>
                    </a:cubicBezTo>
                    <a:cubicBezTo>
                      <a:pt x="1471" y="925"/>
                      <a:pt x="1447" y="996"/>
                      <a:pt x="1423" y="1067"/>
                    </a:cubicBezTo>
                    <a:cubicBezTo>
                      <a:pt x="1352" y="1400"/>
                      <a:pt x="996" y="1589"/>
                      <a:pt x="688" y="1471"/>
                    </a:cubicBezTo>
                    <a:cubicBezTo>
                      <a:pt x="593" y="1447"/>
                      <a:pt x="522" y="1400"/>
                      <a:pt x="474" y="137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56"/>
              <p:cNvSpPr/>
              <p:nvPr/>
            </p:nvSpPr>
            <p:spPr>
              <a:xfrm flipH="1">
                <a:off x="1620200" y="1401125"/>
                <a:ext cx="4035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828" extrusionOk="0">
                    <a:moveTo>
                      <a:pt x="404" y="1495"/>
                    </a:moveTo>
                    <a:cubicBezTo>
                      <a:pt x="95" y="1282"/>
                      <a:pt x="1" y="879"/>
                      <a:pt x="167" y="546"/>
                    </a:cubicBezTo>
                    <a:cubicBezTo>
                      <a:pt x="475" y="1"/>
                      <a:pt x="1305" y="119"/>
                      <a:pt x="1471" y="736"/>
                    </a:cubicBezTo>
                    <a:cubicBezTo>
                      <a:pt x="1614" y="1353"/>
                      <a:pt x="949" y="1827"/>
                      <a:pt x="404" y="1495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56"/>
              <p:cNvSpPr/>
              <p:nvPr/>
            </p:nvSpPr>
            <p:spPr>
              <a:xfrm flipH="1">
                <a:off x="1663500" y="1304475"/>
                <a:ext cx="403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590" extrusionOk="0">
                    <a:moveTo>
                      <a:pt x="1424" y="1163"/>
                    </a:moveTo>
                    <a:cubicBezTo>
                      <a:pt x="1234" y="1471"/>
                      <a:pt x="807" y="1590"/>
                      <a:pt x="499" y="1424"/>
                    </a:cubicBezTo>
                    <a:cubicBezTo>
                      <a:pt x="143" y="1234"/>
                      <a:pt x="1" y="783"/>
                      <a:pt x="214" y="451"/>
                    </a:cubicBezTo>
                    <a:cubicBezTo>
                      <a:pt x="380" y="119"/>
                      <a:pt x="807" y="0"/>
                      <a:pt x="1139" y="190"/>
                    </a:cubicBezTo>
                    <a:cubicBezTo>
                      <a:pt x="1495" y="356"/>
                      <a:pt x="1614" y="807"/>
                      <a:pt x="1424" y="1163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56"/>
              <p:cNvSpPr/>
              <p:nvPr/>
            </p:nvSpPr>
            <p:spPr>
              <a:xfrm flipH="1">
                <a:off x="1842575" y="1168675"/>
                <a:ext cx="3917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566" extrusionOk="0">
                    <a:moveTo>
                      <a:pt x="1092" y="166"/>
                    </a:moveTo>
                    <a:cubicBezTo>
                      <a:pt x="1448" y="356"/>
                      <a:pt x="1566" y="759"/>
                      <a:pt x="1400" y="1115"/>
                    </a:cubicBezTo>
                    <a:cubicBezTo>
                      <a:pt x="1210" y="1447"/>
                      <a:pt x="807" y="1566"/>
                      <a:pt x="475" y="1400"/>
                    </a:cubicBezTo>
                    <a:cubicBezTo>
                      <a:pt x="119" y="1234"/>
                      <a:pt x="1" y="807"/>
                      <a:pt x="167" y="475"/>
                    </a:cubicBezTo>
                    <a:cubicBezTo>
                      <a:pt x="333" y="119"/>
                      <a:pt x="760" y="0"/>
                      <a:pt x="1092" y="166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56"/>
              <p:cNvSpPr/>
              <p:nvPr/>
            </p:nvSpPr>
            <p:spPr>
              <a:xfrm flipH="1">
                <a:off x="1483200" y="1905200"/>
                <a:ext cx="33850" cy="4035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14" extrusionOk="0">
                    <a:moveTo>
                      <a:pt x="1140" y="1187"/>
                    </a:moveTo>
                    <a:cubicBezTo>
                      <a:pt x="997" y="1471"/>
                      <a:pt x="689" y="1614"/>
                      <a:pt x="404" y="1519"/>
                    </a:cubicBezTo>
                    <a:cubicBezTo>
                      <a:pt x="167" y="1448"/>
                      <a:pt x="1" y="1210"/>
                      <a:pt x="1" y="973"/>
                    </a:cubicBezTo>
                    <a:cubicBezTo>
                      <a:pt x="1" y="807"/>
                      <a:pt x="48" y="617"/>
                      <a:pt x="96" y="475"/>
                    </a:cubicBezTo>
                    <a:cubicBezTo>
                      <a:pt x="191" y="167"/>
                      <a:pt x="499" y="1"/>
                      <a:pt x="807" y="72"/>
                    </a:cubicBezTo>
                    <a:cubicBezTo>
                      <a:pt x="1140" y="167"/>
                      <a:pt x="1353" y="475"/>
                      <a:pt x="1282" y="807"/>
                    </a:cubicBezTo>
                    <a:cubicBezTo>
                      <a:pt x="1258" y="949"/>
                      <a:pt x="1211" y="1068"/>
                      <a:pt x="1140" y="1187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273;p56"/>
          <p:cNvGrpSpPr/>
          <p:nvPr/>
        </p:nvGrpSpPr>
        <p:grpSpPr>
          <a:xfrm>
            <a:off x="9596200" y="6386380"/>
            <a:ext cx="858600" cy="260900"/>
            <a:chOff x="806663" y="3241275"/>
            <a:chExt cx="643950" cy="195675"/>
          </a:xfrm>
        </p:grpSpPr>
        <p:sp>
          <p:nvSpPr>
            <p:cNvPr id="51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1273;p56"/>
          <p:cNvGrpSpPr/>
          <p:nvPr/>
        </p:nvGrpSpPr>
        <p:grpSpPr>
          <a:xfrm>
            <a:off x="10323413" y="6438811"/>
            <a:ext cx="858600" cy="260900"/>
            <a:chOff x="806663" y="3241275"/>
            <a:chExt cx="643950" cy="195675"/>
          </a:xfrm>
        </p:grpSpPr>
        <p:sp>
          <p:nvSpPr>
            <p:cNvPr id="54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178;p33"/>
          <p:cNvGrpSpPr/>
          <p:nvPr/>
        </p:nvGrpSpPr>
        <p:grpSpPr>
          <a:xfrm>
            <a:off x="10668565" y="5201820"/>
            <a:ext cx="1167646" cy="1361533"/>
            <a:chOff x="347000" y="2571750"/>
            <a:chExt cx="1767550" cy="2473200"/>
          </a:xfrm>
        </p:grpSpPr>
        <p:sp>
          <p:nvSpPr>
            <p:cNvPr id="57" name="Google Shape;179;p33"/>
            <p:cNvSpPr/>
            <p:nvPr/>
          </p:nvSpPr>
          <p:spPr>
            <a:xfrm>
              <a:off x="824075" y="3416025"/>
              <a:ext cx="940525" cy="719275"/>
            </a:xfrm>
            <a:custGeom>
              <a:avLst/>
              <a:gdLst/>
              <a:ahLst/>
              <a:cxnLst/>
              <a:rect l="l" t="t" r="r" b="b"/>
              <a:pathLst>
                <a:path w="37621" h="28771" extrusionOk="0">
                  <a:moveTo>
                    <a:pt x="36512" y="15107"/>
                  </a:moveTo>
                  <a:cubicBezTo>
                    <a:pt x="36345" y="14961"/>
                    <a:pt x="36240" y="14856"/>
                    <a:pt x="36135" y="14731"/>
                  </a:cubicBezTo>
                  <a:cubicBezTo>
                    <a:pt x="35947" y="14501"/>
                    <a:pt x="35780" y="14270"/>
                    <a:pt x="35591" y="14061"/>
                  </a:cubicBezTo>
                  <a:cubicBezTo>
                    <a:pt x="34273" y="12450"/>
                    <a:pt x="34148" y="12325"/>
                    <a:pt x="32432" y="11237"/>
                  </a:cubicBezTo>
                  <a:cubicBezTo>
                    <a:pt x="31930" y="10923"/>
                    <a:pt x="31344" y="10734"/>
                    <a:pt x="30779" y="10546"/>
                  </a:cubicBezTo>
                  <a:cubicBezTo>
                    <a:pt x="30570" y="10462"/>
                    <a:pt x="30339" y="10504"/>
                    <a:pt x="30088" y="10504"/>
                  </a:cubicBezTo>
                  <a:cubicBezTo>
                    <a:pt x="29837" y="10504"/>
                    <a:pt x="29670" y="10651"/>
                    <a:pt x="29649" y="10818"/>
                  </a:cubicBezTo>
                  <a:cubicBezTo>
                    <a:pt x="29607" y="11027"/>
                    <a:pt x="29775" y="11195"/>
                    <a:pt x="30088" y="11216"/>
                  </a:cubicBezTo>
                  <a:cubicBezTo>
                    <a:pt x="30967" y="11320"/>
                    <a:pt x="31720" y="11697"/>
                    <a:pt x="32432" y="12220"/>
                  </a:cubicBezTo>
                  <a:cubicBezTo>
                    <a:pt x="33478" y="12994"/>
                    <a:pt x="34273" y="13957"/>
                    <a:pt x="35068" y="14982"/>
                  </a:cubicBezTo>
                  <a:cubicBezTo>
                    <a:pt x="35277" y="15254"/>
                    <a:pt x="35298" y="15484"/>
                    <a:pt x="35215" y="15777"/>
                  </a:cubicBezTo>
                  <a:cubicBezTo>
                    <a:pt x="35173" y="15986"/>
                    <a:pt x="35005" y="16070"/>
                    <a:pt x="34838" y="16154"/>
                  </a:cubicBezTo>
                  <a:cubicBezTo>
                    <a:pt x="34524" y="16300"/>
                    <a:pt x="34231" y="16300"/>
                    <a:pt x="33917" y="16300"/>
                  </a:cubicBezTo>
                  <a:cubicBezTo>
                    <a:pt x="33520" y="16258"/>
                    <a:pt x="33206" y="16405"/>
                    <a:pt x="32997" y="16760"/>
                  </a:cubicBezTo>
                  <a:cubicBezTo>
                    <a:pt x="32871" y="16991"/>
                    <a:pt x="32641" y="17200"/>
                    <a:pt x="32453" y="17388"/>
                  </a:cubicBezTo>
                  <a:cubicBezTo>
                    <a:pt x="32013" y="17807"/>
                    <a:pt x="31448" y="17932"/>
                    <a:pt x="30863" y="17723"/>
                  </a:cubicBezTo>
                  <a:cubicBezTo>
                    <a:pt x="30339" y="17555"/>
                    <a:pt x="29754" y="17388"/>
                    <a:pt x="29251" y="17095"/>
                  </a:cubicBezTo>
                  <a:cubicBezTo>
                    <a:pt x="28833" y="16865"/>
                    <a:pt x="28477" y="16551"/>
                    <a:pt x="28352" y="16028"/>
                  </a:cubicBezTo>
                  <a:cubicBezTo>
                    <a:pt x="28163" y="15359"/>
                    <a:pt x="27682" y="14856"/>
                    <a:pt x="27138" y="14417"/>
                  </a:cubicBezTo>
                  <a:cubicBezTo>
                    <a:pt x="27013" y="14312"/>
                    <a:pt x="26824" y="14270"/>
                    <a:pt x="26678" y="14270"/>
                  </a:cubicBezTo>
                  <a:cubicBezTo>
                    <a:pt x="26364" y="14270"/>
                    <a:pt x="26155" y="14626"/>
                    <a:pt x="26280" y="14877"/>
                  </a:cubicBezTo>
                  <a:cubicBezTo>
                    <a:pt x="26510" y="15379"/>
                    <a:pt x="26782" y="15882"/>
                    <a:pt x="27054" y="16447"/>
                  </a:cubicBezTo>
                  <a:cubicBezTo>
                    <a:pt x="26908" y="16467"/>
                    <a:pt x="26782" y="16530"/>
                    <a:pt x="26678" y="16509"/>
                  </a:cubicBezTo>
                  <a:cubicBezTo>
                    <a:pt x="25862" y="16426"/>
                    <a:pt x="25025" y="16342"/>
                    <a:pt x="24209" y="16237"/>
                  </a:cubicBezTo>
                  <a:cubicBezTo>
                    <a:pt x="23749" y="16154"/>
                    <a:pt x="23267" y="16049"/>
                    <a:pt x="22807" y="15903"/>
                  </a:cubicBezTo>
                  <a:cubicBezTo>
                    <a:pt x="22389" y="15777"/>
                    <a:pt x="21991" y="15610"/>
                    <a:pt x="21614" y="15400"/>
                  </a:cubicBezTo>
                  <a:cubicBezTo>
                    <a:pt x="20736" y="14877"/>
                    <a:pt x="19836" y="14375"/>
                    <a:pt x="19250" y="13496"/>
                  </a:cubicBezTo>
                  <a:cubicBezTo>
                    <a:pt x="19083" y="13224"/>
                    <a:pt x="18371" y="11948"/>
                    <a:pt x="18308" y="11613"/>
                  </a:cubicBezTo>
                  <a:cubicBezTo>
                    <a:pt x="18308" y="11550"/>
                    <a:pt x="18225" y="11529"/>
                    <a:pt x="18162" y="11529"/>
                  </a:cubicBezTo>
                  <a:lnTo>
                    <a:pt x="18036" y="11529"/>
                  </a:lnTo>
                  <a:cubicBezTo>
                    <a:pt x="18015" y="11697"/>
                    <a:pt x="17953" y="11843"/>
                    <a:pt x="17932" y="12011"/>
                  </a:cubicBezTo>
                  <a:cubicBezTo>
                    <a:pt x="17890" y="12994"/>
                    <a:pt x="17785" y="13998"/>
                    <a:pt x="17785" y="14982"/>
                  </a:cubicBezTo>
                  <a:cubicBezTo>
                    <a:pt x="17785" y="15819"/>
                    <a:pt x="17513" y="16551"/>
                    <a:pt x="17095" y="17242"/>
                  </a:cubicBezTo>
                  <a:cubicBezTo>
                    <a:pt x="16551" y="18100"/>
                    <a:pt x="16007" y="18957"/>
                    <a:pt x="15337" y="19773"/>
                  </a:cubicBezTo>
                  <a:cubicBezTo>
                    <a:pt x="14877" y="20380"/>
                    <a:pt x="14249" y="20841"/>
                    <a:pt x="13705" y="21364"/>
                  </a:cubicBezTo>
                  <a:cubicBezTo>
                    <a:pt x="13538" y="21531"/>
                    <a:pt x="13329" y="21636"/>
                    <a:pt x="13119" y="21761"/>
                  </a:cubicBezTo>
                  <a:cubicBezTo>
                    <a:pt x="10839" y="23268"/>
                    <a:pt x="10839" y="23268"/>
                    <a:pt x="8328" y="24146"/>
                  </a:cubicBezTo>
                  <a:cubicBezTo>
                    <a:pt x="7993" y="24272"/>
                    <a:pt x="7637" y="24314"/>
                    <a:pt x="7261" y="24398"/>
                  </a:cubicBezTo>
                  <a:cubicBezTo>
                    <a:pt x="7156" y="24418"/>
                    <a:pt x="7052" y="24398"/>
                    <a:pt x="6926" y="24398"/>
                  </a:cubicBezTo>
                  <a:cubicBezTo>
                    <a:pt x="6696" y="24084"/>
                    <a:pt x="6738" y="23707"/>
                    <a:pt x="6696" y="23372"/>
                  </a:cubicBezTo>
                  <a:cubicBezTo>
                    <a:pt x="6654" y="23205"/>
                    <a:pt x="6633" y="22996"/>
                    <a:pt x="6549" y="22807"/>
                  </a:cubicBezTo>
                  <a:cubicBezTo>
                    <a:pt x="6528" y="22724"/>
                    <a:pt x="6382" y="22682"/>
                    <a:pt x="6277" y="22640"/>
                  </a:cubicBezTo>
                  <a:cubicBezTo>
                    <a:pt x="6215" y="22640"/>
                    <a:pt x="6089" y="22724"/>
                    <a:pt x="6068" y="22786"/>
                  </a:cubicBezTo>
                  <a:cubicBezTo>
                    <a:pt x="6005" y="22933"/>
                    <a:pt x="6005" y="23121"/>
                    <a:pt x="5963" y="23268"/>
                  </a:cubicBezTo>
                  <a:cubicBezTo>
                    <a:pt x="5901" y="23456"/>
                    <a:pt x="5817" y="23623"/>
                    <a:pt x="5712" y="23874"/>
                  </a:cubicBezTo>
                  <a:cubicBezTo>
                    <a:pt x="5984" y="24398"/>
                    <a:pt x="6215" y="25025"/>
                    <a:pt x="6194" y="25758"/>
                  </a:cubicBezTo>
                  <a:cubicBezTo>
                    <a:pt x="5817" y="25862"/>
                    <a:pt x="5461" y="25778"/>
                    <a:pt x="5085" y="25799"/>
                  </a:cubicBezTo>
                  <a:cubicBezTo>
                    <a:pt x="4311" y="25841"/>
                    <a:pt x="3578" y="26532"/>
                    <a:pt x="3557" y="27327"/>
                  </a:cubicBezTo>
                  <a:lnTo>
                    <a:pt x="3557" y="28582"/>
                  </a:lnTo>
                  <a:cubicBezTo>
                    <a:pt x="3285" y="28771"/>
                    <a:pt x="3097" y="28666"/>
                    <a:pt x="2971" y="28499"/>
                  </a:cubicBezTo>
                  <a:cubicBezTo>
                    <a:pt x="2344" y="27745"/>
                    <a:pt x="1904" y="26929"/>
                    <a:pt x="1883" y="25883"/>
                  </a:cubicBezTo>
                  <a:cubicBezTo>
                    <a:pt x="1842" y="24670"/>
                    <a:pt x="1988" y="23456"/>
                    <a:pt x="2302" y="22242"/>
                  </a:cubicBezTo>
                  <a:cubicBezTo>
                    <a:pt x="2365" y="21908"/>
                    <a:pt x="2511" y="21594"/>
                    <a:pt x="2678" y="21301"/>
                  </a:cubicBezTo>
                  <a:cubicBezTo>
                    <a:pt x="2888" y="21008"/>
                    <a:pt x="3097" y="20673"/>
                    <a:pt x="3285" y="20401"/>
                  </a:cubicBezTo>
                  <a:cubicBezTo>
                    <a:pt x="3369" y="20234"/>
                    <a:pt x="3474" y="20108"/>
                    <a:pt x="3515" y="19962"/>
                  </a:cubicBezTo>
                  <a:cubicBezTo>
                    <a:pt x="3725" y="19439"/>
                    <a:pt x="3557" y="19083"/>
                    <a:pt x="2992" y="19062"/>
                  </a:cubicBezTo>
                  <a:cubicBezTo>
                    <a:pt x="2678" y="19041"/>
                    <a:pt x="2365" y="19041"/>
                    <a:pt x="2051" y="19041"/>
                  </a:cubicBezTo>
                  <a:cubicBezTo>
                    <a:pt x="1360" y="19083"/>
                    <a:pt x="733" y="18853"/>
                    <a:pt x="126" y="18434"/>
                  </a:cubicBezTo>
                  <a:cubicBezTo>
                    <a:pt x="0" y="17388"/>
                    <a:pt x="168" y="16384"/>
                    <a:pt x="879" y="15547"/>
                  </a:cubicBezTo>
                  <a:cubicBezTo>
                    <a:pt x="1256" y="15107"/>
                    <a:pt x="1611" y="14689"/>
                    <a:pt x="1988" y="14250"/>
                  </a:cubicBezTo>
                  <a:cubicBezTo>
                    <a:pt x="2093" y="14124"/>
                    <a:pt x="2218" y="14019"/>
                    <a:pt x="2323" y="13852"/>
                  </a:cubicBezTo>
                  <a:cubicBezTo>
                    <a:pt x="2888" y="12973"/>
                    <a:pt x="3704" y="12366"/>
                    <a:pt x="4562" y="11822"/>
                  </a:cubicBezTo>
                  <a:cubicBezTo>
                    <a:pt x="4855" y="11634"/>
                    <a:pt x="5147" y="11446"/>
                    <a:pt x="5399" y="11237"/>
                  </a:cubicBezTo>
                  <a:cubicBezTo>
                    <a:pt x="5671" y="11069"/>
                    <a:pt x="5754" y="10776"/>
                    <a:pt x="5671" y="10483"/>
                  </a:cubicBezTo>
                  <a:cubicBezTo>
                    <a:pt x="5566" y="10211"/>
                    <a:pt x="5357" y="10065"/>
                    <a:pt x="5064" y="10086"/>
                  </a:cubicBezTo>
                  <a:cubicBezTo>
                    <a:pt x="4562" y="10107"/>
                    <a:pt x="4122" y="9939"/>
                    <a:pt x="3662" y="9751"/>
                  </a:cubicBezTo>
                  <a:cubicBezTo>
                    <a:pt x="3453" y="9667"/>
                    <a:pt x="3202" y="9625"/>
                    <a:pt x="2992" y="9563"/>
                  </a:cubicBezTo>
                  <a:cubicBezTo>
                    <a:pt x="2678" y="9479"/>
                    <a:pt x="2532" y="9249"/>
                    <a:pt x="2658" y="8998"/>
                  </a:cubicBezTo>
                  <a:cubicBezTo>
                    <a:pt x="2971" y="8391"/>
                    <a:pt x="3202" y="7742"/>
                    <a:pt x="3871" y="7408"/>
                  </a:cubicBezTo>
                  <a:cubicBezTo>
                    <a:pt x="4248" y="7177"/>
                    <a:pt x="4603" y="6843"/>
                    <a:pt x="4938" y="6571"/>
                  </a:cubicBezTo>
                  <a:cubicBezTo>
                    <a:pt x="5210" y="6320"/>
                    <a:pt x="5524" y="6152"/>
                    <a:pt x="5963" y="6173"/>
                  </a:cubicBezTo>
                  <a:cubicBezTo>
                    <a:pt x="6194" y="6173"/>
                    <a:pt x="6403" y="6152"/>
                    <a:pt x="6633" y="6089"/>
                  </a:cubicBezTo>
                  <a:cubicBezTo>
                    <a:pt x="7428" y="5880"/>
                    <a:pt x="8202" y="5859"/>
                    <a:pt x="9018" y="5859"/>
                  </a:cubicBezTo>
                  <a:cubicBezTo>
                    <a:pt x="9562" y="5859"/>
                    <a:pt x="10065" y="6027"/>
                    <a:pt x="10588" y="6173"/>
                  </a:cubicBezTo>
                  <a:cubicBezTo>
                    <a:pt x="10692" y="6194"/>
                    <a:pt x="10797" y="6278"/>
                    <a:pt x="10901" y="6299"/>
                  </a:cubicBezTo>
                  <a:cubicBezTo>
                    <a:pt x="11153" y="6340"/>
                    <a:pt x="11425" y="6110"/>
                    <a:pt x="11341" y="5859"/>
                  </a:cubicBezTo>
                  <a:cubicBezTo>
                    <a:pt x="11278" y="5650"/>
                    <a:pt x="11215" y="5441"/>
                    <a:pt x="11153" y="5211"/>
                  </a:cubicBezTo>
                  <a:cubicBezTo>
                    <a:pt x="11759" y="4520"/>
                    <a:pt x="12199" y="3746"/>
                    <a:pt x="12994" y="3286"/>
                  </a:cubicBezTo>
                  <a:cubicBezTo>
                    <a:pt x="13119" y="3202"/>
                    <a:pt x="13224" y="3139"/>
                    <a:pt x="13308" y="2993"/>
                  </a:cubicBezTo>
                  <a:cubicBezTo>
                    <a:pt x="13852" y="2323"/>
                    <a:pt x="14605" y="1905"/>
                    <a:pt x="15400" y="1570"/>
                  </a:cubicBezTo>
                  <a:cubicBezTo>
                    <a:pt x="16237" y="1193"/>
                    <a:pt x="17011" y="733"/>
                    <a:pt x="17911" y="461"/>
                  </a:cubicBezTo>
                  <a:cubicBezTo>
                    <a:pt x="18790" y="189"/>
                    <a:pt x="19689" y="42"/>
                    <a:pt x="20610" y="22"/>
                  </a:cubicBezTo>
                  <a:cubicBezTo>
                    <a:pt x="21468" y="1"/>
                    <a:pt x="22305" y="1"/>
                    <a:pt x="23163" y="22"/>
                  </a:cubicBezTo>
                  <a:cubicBezTo>
                    <a:pt x="23456" y="22"/>
                    <a:pt x="23749" y="105"/>
                    <a:pt x="24000" y="189"/>
                  </a:cubicBezTo>
                  <a:cubicBezTo>
                    <a:pt x="24565" y="398"/>
                    <a:pt x="25130" y="628"/>
                    <a:pt x="25674" y="838"/>
                  </a:cubicBezTo>
                  <a:cubicBezTo>
                    <a:pt x="25715" y="858"/>
                    <a:pt x="25778" y="858"/>
                    <a:pt x="25841" y="879"/>
                  </a:cubicBezTo>
                  <a:cubicBezTo>
                    <a:pt x="26364" y="1130"/>
                    <a:pt x="26762" y="1423"/>
                    <a:pt x="26657" y="2198"/>
                  </a:cubicBezTo>
                  <a:cubicBezTo>
                    <a:pt x="26510" y="2302"/>
                    <a:pt x="26322" y="2449"/>
                    <a:pt x="26113" y="2616"/>
                  </a:cubicBezTo>
                  <a:cubicBezTo>
                    <a:pt x="25841" y="2825"/>
                    <a:pt x="25653" y="3118"/>
                    <a:pt x="25569" y="3453"/>
                  </a:cubicBezTo>
                  <a:cubicBezTo>
                    <a:pt x="25485" y="3830"/>
                    <a:pt x="25715" y="4143"/>
                    <a:pt x="26113" y="4123"/>
                  </a:cubicBezTo>
                  <a:cubicBezTo>
                    <a:pt x="26301" y="4123"/>
                    <a:pt x="26510" y="4039"/>
                    <a:pt x="26657" y="3934"/>
                  </a:cubicBezTo>
                  <a:cubicBezTo>
                    <a:pt x="26908" y="3788"/>
                    <a:pt x="27075" y="3579"/>
                    <a:pt x="27264" y="3348"/>
                  </a:cubicBezTo>
                  <a:cubicBezTo>
                    <a:pt x="28080" y="2344"/>
                    <a:pt x="29147" y="1926"/>
                    <a:pt x="30402" y="1884"/>
                  </a:cubicBezTo>
                  <a:cubicBezTo>
                    <a:pt x="31009" y="1842"/>
                    <a:pt x="31595" y="1926"/>
                    <a:pt x="32160" y="2218"/>
                  </a:cubicBezTo>
                  <a:cubicBezTo>
                    <a:pt x="32892" y="2595"/>
                    <a:pt x="33625" y="2972"/>
                    <a:pt x="34210" y="3599"/>
                  </a:cubicBezTo>
                  <a:cubicBezTo>
                    <a:pt x="34482" y="3913"/>
                    <a:pt x="34838" y="4206"/>
                    <a:pt x="35173" y="4436"/>
                  </a:cubicBezTo>
                  <a:cubicBezTo>
                    <a:pt x="35863" y="4959"/>
                    <a:pt x="36303" y="5587"/>
                    <a:pt x="36533" y="6445"/>
                  </a:cubicBezTo>
                  <a:cubicBezTo>
                    <a:pt x="36679" y="7115"/>
                    <a:pt x="36784" y="7742"/>
                    <a:pt x="36784" y="8391"/>
                  </a:cubicBezTo>
                  <a:cubicBezTo>
                    <a:pt x="36763" y="8914"/>
                    <a:pt x="36805" y="9416"/>
                    <a:pt x="36784" y="9939"/>
                  </a:cubicBezTo>
                  <a:cubicBezTo>
                    <a:pt x="36763" y="10462"/>
                    <a:pt x="36889" y="10965"/>
                    <a:pt x="37119" y="11404"/>
                  </a:cubicBezTo>
                  <a:cubicBezTo>
                    <a:pt x="37412" y="11885"/>
                    <a:pt x="37579" y="12450"/>
                    <a:pt x="37600" y="13015"/>
                  </a:cubicBezTo>
                  <a:cubicBezTo>
                    <a:pt x="37621" y="13706"/>
                    <a:pt x="37454" y="14250"/>
                    <a:pt x="36930" y="14689"/>
                  </a:cubicBezTo>
                  <a:cubicBezTo>
                    <a:pt x="36847" y="14835"/>
                    <a:pt x="36679" y="14961"/>
                    <a:pt x="36512" y="15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0;p33"/>
            <p:cNvSpPr/>
            <p:nvPr/>
          </p:nvSpPr>
          <p:spPr>
            <a:xfrm>
              <a:off x="1109675" y="4396300"/>
              <a:ext cx="471850" cy="398625"/>
            </a:xfrm>
            <a:custGeom>
              <a:avLst/>
              <a:gdLst/>
              <a:ahLst/>
              <a:cxnLst/>
              <a:rect l="l" t="t" r="r" b="b"/>
              <a:pathLst>
                <a:path w="18874" h="15945" extrusionOk="0">
                  <a:moveTo>
                    <a:pt x="126" y="8747"/>
                  </a:moveTo>
                  <a:cubicBezTo>
                    <a:pt x="84" y="8621"/>
                    <a:pt x="42" y="8600"/>
                    <a:pt x="84" y="8579"/>
                  </a:cubicBezTo>
                  <a:cubicBezTo>
                    <a:pt x="356" y="7177"/>
                    <a:pt x="231" y="5775"/>
                    <a:pt x="210" y="4394"/>
                  </a:cubicBezTo>
                  <a:cubicBezTo>
                    <a:pt x="189" y="3160"/>
                    <a:pt x="335" y="1946"/>
                    <a:pt x="461" y="754"/>
                  </a:cubicBezTo>
                  <a:cubicBezTo>
                    <a:pt x="733" y="524"/>
                    <a:pt x="1026" y="461"/>
                    <a:pt x="1340" y="419"/>
                  </a:cubicBezTo>
                  <a:cubicBezTo>
                    <a:pt x="1800" y="356"/>
                    <a:pt x="2302" y="314"/>
                    <a:pt x="2762" y="168"/>
                  </a:cubicBezTo>
                  <a:cubicBezTo>
                    <a:pt x="3265" y="21"/>
                    <a:pt x="3767" y="0"/>
                    <a:pt x="4290" y="0"/>
                  </a:cubicBezTo>
                  <a:cubicBezTo>
                    <a:pt x="5566" y="42"/>
                    <a:pt x="6843" y="63"/>
                    <a:pt x="8140" y="126"/>
                  </a:cubicBezTo>
                  <a:cubicBezTo>
                    <a:pt x="9604" y="147"/>
                    <a:pt x="11027" y="210"/>
                    <a:pt x="12492" y="231"/>
                  </a:cubicBezTo>
                  <a:cubicBezTo>
                    <a:pt x="12994" y="231"/>
                    <a:pt x="13434" y="314"/>
                    <a:pt x="13915" y="482"/>
                  </a:cubicBezTo>
                  <a:cubicBezTo>
                    <a:pt x="14480" y="733"/>
                    <a:pt x="15107" y="837"/>
                    <a:pt x="15714" y="1005"/>
                  </a:cubicBezTo>
                  <a:cubicBezTo>
                    <a:pt x="15882" y="1068"/>
                    <a:pt x="16049" y="1088"/>
                    <a:pt x="16195" y="1172"/>
                  </a:cubicBezTo>
                  <a:cubicBezTo>
                    <a:pt x="16760" y="1465"/>
                    <a:pt x="17346" y="1779"/>
                    <a:pt x="17911" y="2093"/>
                  </a:cubicBezTo>
                  <a:cubicBezTo>
                    <a:pt x="18183" y="2239"/>
                    <a:pt x="18455" y="2365"/>
                    <a:pt x="18727" y="2511"/>
                  </a:cubicBezTo>
                  <a:cubicBezTo>
                    <a:pt x="18874" y="2888"/>
                    <a:pt x="18853" y="3265"/>
                    <a:pt x="18727" y="3620"/>
                  </a:cubicBezTo>
                  <a:cubicBezTo>
                    <a:pt x="18560" y="4081"/>
                    <a:pt x="18560" y="4520"/>
                    <a:pt x="18560" y="4980"/>
                  </a:cubicBezTo>
                  <a:lnTo>
                    <a:pt x="18560" y="5336"/>
                  </a:lnTo>
                  <a:cubicBezTo>
                    <a:pt x="18664" y="6403"/>
                    <a:pt x="18539" y="7449"/>
                    <a:pt x="18351" y="8474"/>
                  </a:cubicBezTo>
                  <a:cubicBezTo>
                    <a:pt x="18099" y="9876"/>
                    <a:pt x="17807" y="11257"/>
                    <a:pt x="17514" y="12659"/>
                  </a:cubicBezTo>
                  <a:cubicBezTo>
                    <a:pt x="17451" y="13015"/>
                    <a:pt x="17304" y="13350"/>
                    <a:pt x="17158" y="13705"/>
                  </a:cubicBezTo>
                  <a:cubicBezTo>
                    <a:pt x="16844" y="14396"/>
                    <a:pt x="16551" y="15107"/>
                    <a:pt x="16509" y="15923"/>
                  </a:cubicBezTo>
                  <a:cubicBezTo>
                    <a:pt x="15923" y="15944"/>
                    <a:pt x="15421" y="15756"/>
                    <a:pt x="15003" y="15421"/>
                  </a:cubicBezTo>
                  <a:cubicBezTo>
                    <a:pt x="14731" y="15191"/>
                    <a:pt x="14438" y="15086"/>
                    <a:pt x="14103" y="15065"/>
                  </a:cubicBezTo>
                  <a:cubicBezTo>
                    <a:pt x="13789" y="15024"/>
                    <a:pt x="13496" y="14898"/>
                    <a:pt x="13203" y="14773"/>
                  </a:cubicBezTo>
                  <a:cubicBezTo>
                    <a:pt x="12241" y="14354"/>
                    <a:pt x="11237" y="14019"/>
                    <a:pt x="10149" y="14040"/>
                  </a:cubicBezTo>
                  <a:cubicBezTo>
                    <a:pt x="9751" y="14040"/>
                    <a:pt x="9353" y="13915"/>
                    <a:pt x="8977" y="13810"/>
                  </a:cubicBezTo>
                  <a:cubicBezTo>
                    <a:pt x="8244" y="13601"/>
                    <a:pt x="7533" y="13517"/>
                    <a:pt x="6780" y="13538"/>
                  </a:cubicBezTo>
                  <a:cubicBezTo>
                    <a:pt x="5880" y="13559"/>
                    <a:pt x="5001" y="13601"/>
                    <a:pt x="4123" y="13538"/>
                  </a:cubicBezTo>
                  <a:cubicBezTo>
                    <a:pt x="3034" y="13496"/>
                    <a:pt x="1988" y="13726"/>
                    <a:pt x="921" y="13936"/>
                  </a:cubicBezTo>
                  <a:cubicBezTo>
                    <a:pt x="754" y="13956"/>
                    <a:pt x="607" y="14082"/>
                    <a:pt x="440" y="14145"/>
                  </a:cubicBezTo>
                  <a:cubicBezTo>
                    <a:pt x="314" y="14187"/>
                    <a:pt x="42" y="14061"/>
                    <a:pt x="42" y="13915"/>
                  </a:cubicBezTo>
                  <a:cubicBezTo>
                    <a:pt x="21" y="13726"/>
                    <a:pt x="1" y="13433"/>
                    <a:pt x="105" y="13329"/>
                  </a:cubicBezTo>
                  <a:cubicBezTo>
                    <a:pt x="419" y="12994"/>
                    <a:pt x="231" y="12680"/>
                    <a:pt x="147" y="12366"/>
                  </a:cubicBezTo>
                  <a:cubicBezTo>
                    <a:pt x="1" y="11885"/>
                    <a:pt x="1" y="11425"/>
                    <a:pt x="105" y="10902"/>
                  </a:cubicBezTo>
                  <a:cubicBezTo>
                    <a:pt x="712" y="11090"/>
                    <a:pt x="1277" y="11257"/>
                    <a:pt x="1821" y="11446"/>
                  </a:cubicBezTo>
                  <a:cubicBezTo>
                    <a:pt x="1926" y="11467"/>
                    <a:pt x="2030" y="11529"/>
                    <a:pt x="2177" y="11529"/>
                  </a:cubicBezTo>
                  <a:cubicBezTo>
                    <a:pt x="2344" y="11529"/>
                    <a:pt x="2511" y="11467"/>
                    <a:pt x="2595" y="11299"/>
                  </a:cubicBezTo>
                  <a:cubicBezTo>
                    <a:pt x="2700" y="11111"/>
                    <a:pt x="2616" y="10943"/>
                    <a:pt x="2470" y="10839"/>
                  </a:cubicBezTo>
                  <a:cubicBezTo>
                    <a:pt x="2302" y="10671"/>
                    <a:pt x="2114" y="10525"/>
                    <a:pt x="1821" y="10462"/>
                  </a:cubicBezTo>
                  <a:cubicBezTo>
                    <a:pt x="1256" y="10295"/>
                    <a:pt x="691" y="10086"/>
                    <a:pt x="126" y="9897"/>
                  </a:cubicBezTo>
                  <a:cubicBezTo>
                    <a:pt x="377" y="9667"/>
                    <a:pt x="1026" y="9353"/>
                    <a:pt x="1298" y="9311"/>
                  </a:cubicBezTo>
                  <a:cubicBezTo>
                    <a:pt x="1465" y="9270"/>
                    <a:pt x="1654" y="9270"/>
                    <a:pt x="1800" y="9228"/>
                  </a:cubicBezTo>
                  <a:cubicBezTo>
                    <a:pt x="1946" y="9165"/>
                    <a:pt x="2114" y="9019"/>
                    <a:pt x="2093" y="8830"/>
                  </a:cubicBezTo>
                  <a:cubicBezTo>
                    <a:pt x="2072" y="8705"/>
                    <a:pt x="1905" y="8516"/>
                    <a:pt x="1779" y="8474"/>
                  </a:cubicBezTo>
                  <a:cubicBezTo>
                    <a:pt x="1340" y="8328"/>
                    <a:pt x="879" y="8286"/>
                    <a:pt x="461" y="8579"/>
                  </a:cubicBezTo>
                  <a:cubicBezTo>
                    <a:pt x="335" y="8621"/>
                    <a:pt x="231" y="8684"/>
                    <a:pt x="126" y="87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1;p33"/>
            <p:cNvSpPr/>
            <p:nvPr/>
          </p:nvSpPr>
          <p:spPr>
            <a:xfrm>
              <a:off x="1008200" y="4033275"/>
              <a:ext cx="744900" cy="288250"/>
            </a:xfrm>
            <a:custGeom>
              <a:avLst/>
              <a:gdLst/>
              <a:ahLst/>
              <a:cxnLst/>
              <a:rect l="l" t="t" r="r" b="b"/>
              <a:pathLst>
                <a:path w="29796" h="11530" extrusionOk="0">
                  <a:moveTo>
                    <a:pt x="18183" y="942"/>
                  </a:moveTo>
                  <a:cubicBezTo>
                    <a:pt x="18413" y="670"/>
                    <a:pt x="18643" y="649"/>
                    <a:pt x="18915" y="670"/>
                  </a:cubicBezTo>
                  <a:cubicBezTo>
                    <a:pt x="19376" y="712"/>
                    <a:pt x="19794" y="565"/>
                    <a:pt x="20213" y="356"/>
                  </a:cubicBezTo>
                  <a:cubicBezTo>
                    <a:pt x="20610" y="189"/>
                    <a:pt x="21029" y="126"/>
                    <a:pt x="21447" y="0"/>
                  </a:cubicBezTo>
                  <a:cubicBezTo>
                    <a:pt x="21656" y="252"/>
                    <a:pt x="21656" y="607"/>
                    <a:pt x="21719" y="879"/>
                  </a:cubicBezTo>
                  <a:cubicBezTo>
                    <a:pt x="21782" y="1256"/>
                    <a:pt x="21928" y="1591"/>
                    <a:pt x="22138" y="1904"/>
                  </a:cubicBezTo>
                  <a:cubicBezTo>
                    <a:pt x="22514" y="2469"/>
                    <a:pt x="22870" y="3118"/>
                    <a:pt x="23414" y="3641"/>
                  </a:cubicBezTo>
                  <a:cubicBezTo>
                    <a:pt x="23749" y="3934"/>
                    <a:pt x="24063" y="4164"/>
                    <a:pt x="24544" y="4101"/>
                  </a:cubicBezTo>
                  <a:cubicBezTo>
                    <a:pt x="24669" y="4081"/>
                    <a:pt x="24816" y="4101"/>
                    <a:pt x="24962" y="4101"/>
                  </a:cubicBezTo>
                  <a:cubicBezTo>
                    <a:pt x="25695" y="4101"/>
                    <a:pt x="26448" y="4206"/>
                    <a:pt x="27180" y="4081"/>
                  </a:cubicBezTo>
                  <a:cubicBezTo>
                    <a:pt x="27892" y="3934"/>
                    <a:pt x="28561" y="3578"/>
                    <a:pt x="29273" y="3327"/>
                  </a:cubicBezTo>
                  <a:cubicBezTo>
                    <a:pt x="29398" y="3265"/>
                    <a:pt x="29524" y="3244"/>
                    <a:pt x="29628" y="3223"/>
                  </a:cubicBezTo>
                  <a:cubicBezTo>
                    <a:pt x="29796" y="3348"/>
                    <a:pt x="29691" y="3453"/>
                    <a:pt x="29628" y="3537"/>
                  </a:cubicBezTo>
                  <a:cubicBezTo>
                    <a:pt x="28959" y="4729"/>
                    <a:pt x="28164" y="5859"/>
                    <a:pt x="27201" y="6822"/>
                  </a:cubicBezTo>
                  <a:cubicBezTo>
                    <a:pt x="26322" y="7721"/>
                    <a:pt x="25402" y="8558"/>
                    <a:pt x="24293" y="9228"/>
                  </a:cubicBezTo>
                  <a:cubicBezTo>
                    <a:pt x="23079" y="9981"/>
                    <a:pt x="21824" y="10609"/>
                    <a:pt x="20464" y="11090"/>
                  </a:cubicBezTo>
                  <a:cubicBezTo>
                    <a:pt x="20108" y="11216"/>
                    <a:pt x="19752" y="11320"/>
                    <a:pt x="19417" y="11425"/>
                  </a:cubicBezTo>
                  <a:cubicBezTo>
                    <a:pt x="19062" y="11529"/>
                    <a:pt x="18748" y="11529"/>
                    <a:pt x="18413" y="11341"/>
                  </a:cubicBezTo>
                  <a:cubicBezTo>
                    <a:pt x="18120" y="11195"/>
                    <a:pt x="17848" y="11111"/>
                    <a:pt x="17534" y="11132"/>
                  </a:cubicBezTo>
                  <a:cubicBezTo>
                    <a:pt x="17158" y="11174"/>
                    <a:pt x="16865" y="10985"/>
                    <a:pt x="16551" y="10797"/>
                  </a:cubicBezTo>
                  <a:cubicBezTo>
                    <a:pt x="16028" y="10483"/>
                    <a:pt x="15463" y="10379"/>
                    <a:pt x="14835" y="10379"/>
                  </a:cubicBezTo>
                  <a:cubicBezTo>
                    <a:pt x="13475" y="10399"/>
                    <a:pt x="12094" y="10399"/>
                    <a:pt x="10734" y="10379"/>
                  </a:cubicBezTo>
                  <a:cubicBezTo>
                    <a:pt x="10127" y="10379"/>
                    <a:pt x="9542" y="10462"/>
                    <a:pt x="8977" y="10671"/>
                  </a:cubicBezTo>
                  <a:cubicBezTo>
                    <a:pt x="8537" y="10818"/>
                    <a:pt x="8056" y="11069"/>
                    <a:pt x="7596" y="11027"/>
                  </a:cubicBezTo>
                  <a:cubicBezTo>
                    <a:pt x="7177" y="11006"/>
                    <a:pt x="6759" y="10692"/>
                    <a:pt x="6340" y="10546"/>
                  </a:cubicBezTo>
                  <a:cubicBezTo>
                    <a:pt x="5880" y="10358"/>
                    <a:pt x="5545" y="10086"/>
                    <a:pt x="5210" y="9772"/>
                  </a:cubicBezTo>
                  <a:cubicBezTo>
                    <a:pt x="4143" y="8684"/>
                    <a:pt x="3034" y="7575"/>
                    <a:pt x="1946" y="6508"/>
                  </a:cubicBezTo>
                  <a:cubicBezTo>
                    <a:pt x="1591" y="6173"/>
                    <a:pt x="1360" y="5796"/>
                    <a:pt x="1172" y="5378"/>
                  </a:cubicBezTo>
                  <a:cubicBezTo>
                    <a:pt x="921" y="4792"/>
                    <a:pt x="649" y="4185"/>
                    <a:pt x="377" y="3578"/>
                  </a:cubicBezTo>
                  <a:cubicBezTo>
                    <a:pt x="105" y="3055"/>
                    <a:pt x="0" y="2511"/>
                    <a:pt x="189" y="1904"/>
                  </a:cubicBezTo>
                  <a:cubicBezTo>
                    <a:pt x="607" y="1653"/>
                    <a:pt x="1047" y="1591"/>
                    <a:pt x="1549" y="1591"/>
                  </a:cubicBezTo>
                  <a:cubicBezTo>
                    <a:pt x="2072" y="1591"/>
                    <a:pt x="2532" y="1570"/>
                    <a:pt x="3055" y="1381"/>
                  </a:cubicBezTo>
                  <a:cubicBezTo>
                    <a:pt x="3516" y="1235"/>
                    <a:pt x="3997" y="1256"/>
                    <a:pt x="4520" y="1172"/>
                  </a:cubicBezTo>
                  <a:lnTo>
                    <a:pt x="4604" y="1486"/>
                  </a:lnTo>
                  <a:cubicBezTo>
                    <a:pt x="4708" y="1884"/>
                    <a:pt x="4729" y="2302"/>
                    <a:pt x="4917" y="2637"/>
                  </a:cubicBezTo>
                  <a:cubicBezTo>
                    <a:pt x="5357" y="3495"/>
                    <a:pt x="5859" y="4332"/>
                    <a:pt x="6382" y="5148"/>
                  </a:cubicBezTo>
                  <a:cubicBezTo>
                    <a:pt x="6717" y="5692"/>
                    <a:pt x="7303" y="6006"/>
                    <a:pt x="7826" y="6319"/>
                  </a:cubicBezTo>
                  <a:cubicBezTo>
                    <a:pt x="8391" y="6675"/>
                    <a:pt x="8977" y="6947"/>
                    <a:pt x="9562" y="7219"/>
                  </a:cubicBezTo>
                  <a:cubicBezTo>
                    <a:pt x="10546" y="7638"/>
                    <a:pt x="11529" y="7763"/>
                    <a:pt x="12575" y="7470"/>
                  </a:cubicBezTo>
                  <a:cubicBezTo>
                    <a:pt x="14291" y="7052"/>
                    <a:pt x="14249" y="7031"/>
                    <a:pt x="15777" y="5943"/>
                  </a:cubicBezTo>
                  <a:cubicBezTo>
                    <a:pt x="16530" y="5378"/>
                    <a:pt x="17074" y="4687"/>
                    <a:pt x="17513" y="3871"/>
                  </a:cubicBezTo>
                  <a:cubicBezTo>
                    <a:pt x="17932" y="3139"/>
                    <a:pt x="18078" y="2323"/>
                    <a:pt x="18120" y="1486"/>
                  </a:cubicBezTo>
                  <a:cubicBezTo>
                    <a:pt x="18162" y="1360"/>
                    <a:pt x="18162" y="1130"/>
                    <a:pt x="18183" y="942"/>
                  </a:cubicBezTo>
                  <a:close/>
                  <a:moveTo>
                    <a:pt x="18811" y="10776"/>
                  </a:moveTo>
                  <a:cubicBezTo>
                    <a:pt x="19564" y="10797"/>
                    <a:pt x="20296" y="10797"/>
                    <a:pt x="20924" y="10295"/>
                  </a:cubicBezTo>
                  <a:cubicBezTo>
                    <a:pt x="20966" y="10253"/>
                    <a:pt x="21091" y="10253"/>
                    <a:pt x="21154" y="10211"/>
                  </a:cubicBezTo>
                  <a:cubicBezTo>
                    <a:pt x="21531" y="10169"/>
                    <a:pt x="21761" y="9939"/>
                    <a:pt x="21970" y="9646"/>
                  </a:cubicBezTo>
                  <a:cubicBezTo>
                    <a:pt x="22138" y="9437"/>
                    <a:pt x="22263" y="9207"/>
                    <a:pt x="22410" y="9019"/>
                  </a:cubicBezTo>
                  <a:cubicBezTo>
                    <a:pt x="22702" y="8684"/>
                    <a:pt x="22849" y="8307"/>
                    <a:pt x="23016" y="7889"/>
                  </a:cubicBezTo>
                  <a:cubicBezTo>
                    <a:pt x="23205" y="7407"/>
                    <a:pt x="23309" y="6884"/>
                    <a:pt x="23644" y="6403"/>
                  </a:cubicBezTo>
                  <a:cubicBezTo>
                    <a:pt x="23853" y="6110"/>
                    <a:pt x="23979" y="5754"/>
                    <a:pt x="23958" y="5357"/>
                  </a:cubicBezTo>
                  <a:cubicBezTo>
                    <a:pt x="23937" y="4897"/>
                    <a:pt x="23623" y="4687"/>
                    <a:pt x="23205" y="4855"/>
                  </a:cubicBezTo>
                  <a:cubicBezTo>
                    <a:pt x="22912" y="5001"/>
                    <a:pt x="22661" y="5169"/>
                    <a:pt x="22389" y="5336"/>
                  </a:cubicBezTo>
                  <a:cubicBezTo>
                    <a:pt x="21970" y="5629"/>
                    <a:pt x="21531" y="5859"/>
                    <a:pt x="20966" y="5838"/>
                  </a:cubicBezTo>
                  <a:cubicBezTo>
                    <a:pt x="20798" y="5838"/>
                    <a:pt x="20589" y="5880"/>
                    <a:pt x="20401" y="5901"/>
                  </a:cubicBezTo>
                  <a:cubicBezTo>
                    <a:pt x="20066" y="5964"/>
                    <a:pt x="19731" y="6047"/>
                    <a:pt x="19376" y="6047"/>
                  </a:cubicBezTo>
                  <a:cubicBezTo>
                    <a:pt x="18936" y="6068"/>
                    <a:pt x="18476" y="6047"/>
                    <a:pt x="18016" y="6047"/>
                  </a:cubicBezTo>
                  <a:cubicBezTo>
                    <a:pt x="17702" y="6047"/>
                    <a:pt x="17388" y="6089"/>
                    <a:pt x="17137" y="5859"/>
                  </a:cubicBezTo>
                  <a:cubicBezTo>
                    <a:pt x="16969" y="5754"/>
                    <a:pt x="16781" y="5796"/>
                    <a:pt x="16656" y="5901"/>
                  </a:cubicBezTo>
                  <a:cubicBezTo>
                    <a:pt x="16384" y="6173"/>
                    <a:pt x="16049" y="6424"/>
                    <a:pt x="15798" y="6717"/>
                  </a:cubicBezTo>
                  <a:cubicBezTo>
                    <a:pt x="15568" y="7031"/>
                    <a:pt x="15379" y="7407"/>
                    <a:pt x="15400" y="7826"/>
                  </a:cubicBezTo>
                  <a:cubicBezTo>
                    <a:pt x="15421" y="8140"/>
                    <a:pt x="15400" y="8454"/>
                    <a:pt x="15400" y="8767"/>
                  </a:cubicBezTo>
                  <a:cubicBezTo>
                    <a:pt x="15400" y="8998"/>
                    <a:pt x="15484" y="9207"/>
                    <a:pt x="15630" y="9395"/>
                  </a:cubicBezTo>
                  <a:cubicBezTo>
                    <a:pt x="16404" y="10190"/>
                    <a:pt x="17262" y="10818"/>
                    <a:pt x="18476" y="10713"/>
                  </a:cubicBezTo>
                  <a:cubicBezTo>
                    <a:pt x="18601" y="10734"/>
                    <a:pt x="18706" y="10776"/>
                    <a:pt x="18811" y="10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2;p33"/>
            <p:cNvSpPr/>
            <p:nvPr/>
          </p:nvSpPr>
          <p:spPr>
            <a:xfrm>
              <a:off x="1571050" y="4252975"/>
              <a:ext cx="268350" cy="490675"/>
            </a:xfrm>
            <a:custGeom>
              <a:avLst/>
              <a:gdLst/>
              <a:ahLst/>
              <a:cxnLst/>
              <a:rect l="l" t="t" r="r" b="b"/>
              <a:pathLst>
                <a:path w="10734" h="19627" extrusionOk="0">
                  <a:moveTo>
                    <a:pt x="7805" y="9730"/>
                  </a:moveTo>
                  <a:cubicBezTo>
                    <a:pt x="7386" y="10065"/>
                    <a:pt x="6968" y="10399"/>
                    <a:pt x="6445" y="10567"/>
                  </a:cubicBezTo>
                  <a:cubicBezTo>
                    <a:pt x="6173" y="10650"/>
                    <a:pt x="6047" y="10860"/>
                    <a:pt x="6110" y="11090"/>
                  </a:cubicBezTo>
                  <a:cubicBezTo>
                    <a:pt x="6152" y="11299"/>
                    <a:pt x="6319" y="11404"/>
                    <a:pt x="6528" y="11446"/>
                  </a:cubicBezTo>
                  <a:cubicBezTo>
                    <a:pt x="6989" y="11550"/>
                    <a:pt x="7344" y="11341"/>
                    <a:pt x="7679" y="11069"/>
                  </a:cubicBezTo>
                  <a:cubicBezTo>
                    <a:pt x="7847" y="11194"/>
                    <a:pt x="7784" y="11320"/>
                    <a:pt x="7721" y="11446"/>
                  </a:cubicBezTo>
                  <a:cubicBezTo>
                    <a:pt x="7616" y="11739"/>
                    <a:pt x="7323" y="11864"/>
                    <a:pt x="7156" y="12073"/>
                  </a:cubicBezTo>
                  <a:cubicBezTo>
                    <a:pt x="6779" y="12471"/>
                    <a:pt x="6863" y="12764"/>
                    <a:pt x="7365" y="12973"/>
                  </a:cubicBezTo>
                  <a:cubicBezTo>
                    <a:pt x="7428" y="12994"/>
                    <a:pt x="7512" y="13015"/>
                    <a:pt x="7616" y="13078"/>
                  </a:cubicBezTo>
                  <a:cubicBezTo>
                    <a:pt x="7595" y="13433"/>
                    <a:pt x="7575" y="13810"/>
                    <a:pt x="7512" y="14166"/>
                  </a:cubicBezTo>
                  <a:cubicBezTo>
                    <a:pt x="7470" y="14500"/>
                    <a:pt x="7365" y="14814"/>
                    <a:pt x="7303" y="15170"/>
                  </a:cubicBezTo>
                  <a:cubicBezTo>
                    <a:pt x="7261" y="15484"/>
                    <a:pt x="7261" y="15798"/>
                    <a:pt x="7261" y="16132"/>
                  </a:cubicBezTo>
                  <a:cubicBezTo>
                    <a:pt x="7093" y="16153"/>
                    <a:pt x="6968" y="16216"/>
                    <a:pt x="6842" y="16216"/>
                  </a:cubicBezTo>
                  <a:cubicBezTo>
                    <a:pt x="6110" y="16216"/>
                    <a:pt x="5419" y="16384"/>
                    <a:pt x="4750" y="16593"/>
                  </a:cubicBezTo>
                  <a:cubicBezTo>
                    <a:pt x="4541" y="16656"/>
                    <a:pt x="4290" y="16760"/>
                    <a:pt x="4122" y="16865"/>
                  </a:cubicBezTo>
                  <a:cubicBezTo>
                    <a:pt x="3285" y="17367"/>
                    <a:pt x="2469" y="17890"/>
                    <a:pt x="1653" y="18413"/>
                  </a:cubicBezTo>
                  <a:cubicBezTo>
                    <a:pt x="1423" y="18560"/>
                    <a:pt x="1214" y="18769"/>
                    <a:pt x="1005" y="18957"/>
                  </a:cubicBezTo>
                  <a:cubicBezTo>
                    <a:pt x="795" y="19104"/>
                    <a:pt x="607" y="19271"/>
                    <a:pt x="398" y="19417"/>
                  </a:cubicBezTo>
                  <a:cubicBezTo>
                    <a:pt x="293" y="19501"/>
                    <a:pt x="168" y="19564"/>
                    <a:pt x="0" y="19627"/>
                  </a:cubicBezTo>
                  <a:cubicBezTo>
                    <a:pt x="0" y="18622"/>
                    <a:pt x="209" y="17681"/>
                    <a:pt x="440" y="16739"/>
                  </a:cubicBezTo>
                  <a:cubicBezTo>
                    <a:pt x="858" y="15024"/>
                    <a:pt x="963" y="13308"/>
                    <a:pt x="1277" y="11571"/>
                  </a:cubicBezTo>
                  <a:lnTo>
                    <a:pt x="1674" y="9311"/>
                  </a:lnTo>
                  <a:cubicBezTo>
                    <a:pt x="1737" y="8935"/>
                    <a:pt x="1758" y="8579"/>
                    <a:pt x="1862" y="8202"/>
                  </a:cubicBezTo>
                  <a:cubicBezTo>
                    <a:pt x="1967" y="7868"/>
                    <a:pt x="2155" y="7533"/>
                    <a:pt x="2218" y="7177"/>
                  </a:cubicBezTo>
                  <a:cubicBezTo>
                    <a:pt x="2302" y="6842"/>
                    <a:pt x="2302" y="6508"/>
                    <a:pt x="2365" y="6173"/>
                  </a:cubicBezTo>
                  <a:cubicBezTo>
                    <a:pt x="2385" y="6047"/>
                    <a:pt x="2427" y="5880"/>
                    <a:pt x="2532" y="5775"/>
                  </a:cubicBezTo>
                  <a:cubicBezTo>
                    <a:pt x="2929" y="5420"/>
                    <a:pt x="3118" y="4938"/>
                    <a:pt x="3327" y="4478"/>
                  </a:cubicBezTo>
                  <a:cubicBezTo>
                    <a:pt x="3369" y="4311"/>
                    <a:pt x="3473" y="4164"/>
                    <a:pt x="3578" y="4018"/>
                  </a:cubicBezTo>
                  <a:cubicBezTo>
                    <a:pt x="4499" y="2930"/>
                    <a:pt x="5503" y="1883"/>
                    <a:pt x="6905" y="1444"/>
                  </a:cubicBezTo>
                  <a:cubicBezTo>
                    <a:pt x="7093" y="1381"/>
                    <a:pt x="7282" y="1277"/>
                    <a:pt x="7428" y="1172"/>
                  </a:cubicBezTo>
                  <a:cubicBezTo>
                    <a:pt x="8244" y="607"/>
                    <a:pt x="9207" y="440"/>
                    <a:pt x="10106" y="84"/>
                  </a:cubicBezTo>
                  <a:cubicBezTo>
                    <a:pt x="10253" y="21"/>
                    <a:pt x="10420" y="21"/>
                    <a:pt x="10567" y="0"/>
                  </a:cubicBezTo>
                  <a:cubicBezTo>
                    <a:pt x="10734" y="189"/>
                    <a:pt x="10692" y="356"/>
                    <a:pt x="10629" y="523"/>
                  </a:cubicBezTo>
                  <a:cubicBezTo>
                    <a:pt x="10211" y="1486"/>
                    <a:pt x="9834" y="2490"/>
                    <a:pt x="9646" y="3536"/>
                  </a:cubicBezTo>
                  <a:cubicBezTo>
                    <a:pt x="9646" y="3578"/>
                    <a:pt x="9625" y="3641"/>
                    <a:pt x="9604" y="3683"/>
                  </a:cubicBezTo>
                  <a:cubicBezTo>
                    <a:pt x="9018" y="4792"/>
                    <a:pt x="8872" y="6005"/>
                    <a:pt x="8704" y="7240"/>
                  </a:cubicBezTo>
                  <a:cubicBezTo>
                    <a:pt x="8600" y="7993"/>
                    <a:pt x="8056" y="8265"/>
                    <a:pt x="7595" y="8663"/>
                  </a:cubicBezTo>
                  <a:cubicBezTo>
                    <a:pt x="7491" y="8726"/>
                    <a:pt x="7240" y="8705"/>
                    <a:pt x="7093" y="8705"/>
                  </a:cubicBezTo>
                  <a:cubicBezTo>
                    <a:pt x="6884" y="8705"/>
                    <a:pt x="6696" y="8684"/>
                    <a:pt x="6487" y="8684"/>
                  </a:cubicBezTo>
                  <a:cubicBezTo>
                    <a:pt x="6277" y="8684"/>
                    <a:pt x="6173" y="8809"/>
                    <a:pt x="6131" y="8977"/>
                  </a:cubicBezTo>
                  <a:cubicBezTo>
                    <a:pt x="6047" y="9144"/>
                    <a:pt x="6152" y="9416"/>
                    <a:pt x="6298" y="9500"/>
                  </a:cubicBezTo>
                  <a:cubicBezTo>
                    <a:pt x="6507" y="9562"/>
                    <a:pt x="6759" y="9604"/>
                    <a:pt x="6968" y="9625"/>
                  </a:cubicBezTo>
                  <a:cubicBezTo>
                    <a:pt x="7282" y="9667"/>
                    <a:pt x="7533" y="9730"/>
                    <a:pt x="7805" y="97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;p33"/>
            <p:cNvSpPr/>
            <p:nvPr/>
          </p:nvSpPr>
          <p:spPr>
            <a:xfrm>
              <a:off x="1147350" y="3938600"/>
              <a:ext cx="297650" cy="264175"/>
            </a:xfrm>
            <a:custGeom>
              <a:avLst/>
              <a:gdLst/>
              <a:ahLst/>
              <a:cxnLst/>
              <a:rect l="l" t="t" r="r" b="b"/>
              <a:pathLst>
                <a:path w="11906" h="10567" extrusionOk="0">
                  <a:moveTo>
                    <a:pt x="105" y="4122"/>
                  </a:moveTo>
                  <a:cubicBezTo>
                    <a:pt x="691" y="3076"/>
                    <a:pt x="1360" y="2239"/>
                    <a:pt x="2281" y="1611"/>
                  </a:cubicBezTo>
                  <a:cubicBezTo>
                    <a:pt x="2448" y="1507"/>
                    <a:pt x="2574" y="1360"/>
                    <a:pt x="2720" y="1214"/>
                  </a:cubicBezTo>
                  <a:cubicBezTo>
                    <a:pt x="2971" y="1005"/>
                    <a:pt x="3076" y="774"/>
                    <a:pt x="3034" y="461"/>
                  </a:cubicBezTo>
                  <a:cubicBezTo>
                    <a:pt x="3662" y="147"/>
                    <a:pt x="4331" y="0"/>
                    <a:pt x="5022" y="42"/>
                  </a:cubicBezTo>
                  <a:cubicBezTo>
                    <a:pt x="5649" y="105"/>
                    <a:pt x="6277" y="63"/>
                    <a:pt x="6905" y="63"/>
                  </a:cubicBezTo>
                  <a:cubicBezTo>
                    <a:pt x="8139" y="105"/>
                    <a:pt x="9269" y="461"/>
                    <a:pt x="10211" y="1277"/>
                  </a:cubicBezTo>
                  <a:cubicBezTo>
                    <a:pt x="10336" y="1381"/>
                    <a:pt x="10483" y="1486"/>
                    <a:pt x="10546" y="1632"/>
                  </a:cubicBezTo>
                  <a:cubicBezTo>
                    <a:pt x="10943" y="2427"/>
                    <a:pt x="11466" y="3160"/>
                    <a:pt x="11592" y="4080"/>
                  </a:cubicBezTo>
                  <a:cubicBezTo>
                    <a:pt x="11906" y="6026"/>
                    <a:pt x="11341" y="7679"/>
                    <a:pt x="9771" y="8935"/>
                  </a:cubicBezTo>
                  <a:cubicBezTo>
                    <a:pt x="9646" y="9018"/>
                    <a:pt x="9520" y="9123"/>
                    <a:pt x="9416" y="9207"/>
                  </a:cubicBezTo>
                  <a:cubicBezTo>
                    <a:pt x="8160" y="10148"/>
                    <a:pt x="8160" y="10148"/>
                    <a:pt x="6654" y="10420"/>
                  </a:cubicBezTo>
                  <a:cubicBezTo>
                    <a:pt x="5963" y="10567"/>
                    <a:pt x="5252" y="10525"/>
                    <a:pt x="4624" y="10253"/>
                  </a:cubicBezTo>
                  <a:cubicBezTo>
                    <a:pt x="3745" y="9855"/>
                    <a:pt x="2846" y="9479"/>
                    <a:pt x="2071" y="8851"/>
                  </a:cubicBezTo>
                  <a:cubicBezTo>
                    <a:pt x="1841" y="8684"/>
                    <a:pt x="1590" y="8432"/>
                    <a:pt x="1423" y="8181"/>
                  </a:cubicBezTo>
                  <a:cubicBezTo>
                    <a:pt x="1025" y="7554"/>
                    <a:pt x="628" y="6926"/>
                    <a:pt x="293" y="6277"/>
                  </a:cubicBezTo>
                  <a:cubicBezTo>
                    <a:pt x="167" y="6026"/>
                    <a:pt x="84" y="5754"/>
                    <a:pt x="21" y="5461"/>
                  </a:cubicBezTo>
                  <a:cubicBezTo>
                    <a:pt x="0" y="5273"/>
                    <a:pt x="0" y="5022"/>
                    <a:pt x="105" y="4875"/>
                  </a:cubicBezTo>
                  <a:cubicBezTo>
                    <a:pt x="398" y="4624"/>
                    <a:pt x="251" y="4394"/>
                    <a:pt x="105" y="4122"/>
                  </a:cubicBezTo>
                  <a:close/>
                  <a:moveTo>
                    <a:pt x="6214" y="4980"/>
                  </a:moveTo>
                  <a:cubicBezTo>
                    <a:pt x="6152" y="5252"/>
                    <a:pt x="6110" y="5503"/>
                    <a:pt x="6047" y="5733"/>
                  </a:cubicBezTo>
                  <a:cubicBezTo>
                    <a:pt x="6026" y="5922"/>
                    <a:pt x="6110" y="6089"/>
                    <a:pt x="6256" y="6194"/>
                  </a:cubicBezTo>
                  <a:cubicBezTo>
                    <a:pt x="6696" y="6466"/>
                    <a:pt x="7365" y="6256"/>
                    <a:pt x="7533" y="5796"/>
                  </a:cubicBezTo>
                  <a:cubicBezTo>
                    <a:pt x="7637" y="5503"/>
                    <a:pt x="7616" y="5252"/>
                    <a:pt x="7470" y="4980"/>
                  </a:cubicBezTo>
                  <a:cubicBezTo>
                    <a:pt x="7302" y="4750"/>
                    <a:pt x="7072" y="4792"/>
                    <a:pt x="6863" y="4834"/>
                  </a:cubicBezTo>
                  <a:cubicBezTo>
                    <a:pt x="6654" y="4855"/>
                    <a:pt x="6445" y="4938"/>
                    <a:pt x="6214" y="49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4;p33"/>
            <p:cNvSpPr/>
            <p:nvPr/>
          </p:nvSpPr>
          <p:spPr>
            <a:xfrm>
              <a:off x="1018125" y="4731600"/>
              <a:ext cx="379800" cy="176300"/>
            </a:xfrm>
            <a:custGeom>
              <a:avLst/>
              <a:gdLst/>
              <a:ahLst/>
              <a:cxnLst/>
              <a:rect l="l" t="t" r="r" b="b"/>
              <a:pathLst>
                <a:path w="15192" h="7052" extrusionOk="0">
                  <a:moveTo>
                    <a:pt x="4374" y="1779"/>
                  </a:moveTo>
                  <a:cubicBezTo>
                    <a:pt x="4583" y="1277"/>
                    <a:pt x="5023" y="1130"/>
                    <a:pt x="5525" y="1088"/>
                  </a:cubicBezTo>
                  <a:cubicBezTo>
                    <a:pt x="5880" y="1068"/>
                    <a:pt x="6257" y="1005"/>
                    <a:pt x="6613" y="1005"/>
                  </a:cubicBezTo>
                  <a:cubicBezTo>
                    <a:pt x="7847" y="1005"/>
                    <a:pt x="9082" y="1047"/>
                    <a:pt x="10295" y="1005"/>
                  </a:cubicBezTo>
                  <a:cubicBezTo>
                    <a:pt x="11028" y="1005"/>
                    <a:pt x="11718" y="1068"/>
                    <a:pt x="12430" y="1277"/>
                  </a:cubicBezTo>
                  <a:cubicBezTo>
                    <a:pt x="12994" y="1465"/>
                    <a:pt x="13580" y="1570"/>
                    <a:pt x="14208" y="1528"/>
                  </a:cubicBezTo>
                  <a:cubicBezTo>
                    <a:pt x="14543" y="1507"/>
                    <a:pt x="14878" y="1591"/>
                    <a:pt x="15191" y="1821"/>
                  </a:cubicBezTo>
                  <a:cubicBezTo>
                    <a:pt x="15087" y="1967"/>
                    <a:pt x="15045" y="2051"/>
                    <a:pt x="14940" y="2177"/>
                  </a:cubicBezTo>
                  <a:cubicBezTo>
                    <a:pt x="14543" y="2490"/>
                    <a:pt x="14564" y="3055"/>
                    <a:pt x="14208" y="3369"/>
                  </a:cubicBezTo>
                  <a:cubicBezTo>
                    <a:pt x="14208" y="3662"/>
                    <a:pt x="14166" y="3955"/>
                    <a:pt x="14166" y="4227"/>
                  </a:cubicBezTo>
                  <a:lnTo>
                    <a:pt x="14166" y="5001"/>
                  </a:lnTo>
                  <a:cubicBezTo>
                    <a:pt x="14208" y="5524"/>
                    <a:pt x="13957" y="5880"/>
                    <a:pt x="13538" y="6110"/>
                  </a:cubicBezTo>
                  <a:cubicBezTo>
                    <a:pt x="12660" y="6612"/>
                    <a:pt x="11739" y="7052"/>
                    <a:pt x="10672" y="7052"/>
                  </a:cubicBezTo>
                  <a:cubicBezTo>
                    <a:pt x="10065" y="7052"/>
                    <a:pt x="9458" y="7052"/>
                    <a:pt x="8873" y="7031"/>
                  </a:cubicBezTo>
                  <a:cubicBezTo>
                    <a:pt x="8475" y="7031"/>
                    <a:pt x="8077" y="7031"/>
                    <a:pt x="7680" y="6884"/>
                  </a:cubicBezTo>
                  <a:cubicBezTo>
                    <a:pt x="7533" y="6822"/>
                    <a:pt x="7345" y="6801"/>
                    <a:pt x="7178" y="6801"/>
                  </a:cubicBezTo>
                  <a:cubicBezTo>
                    <a:pt x="6194" y="6842"/>
                    <a:pt x="5357" y="6382"/>
                    <a:pt x="4541" y="5922"/>
                  </a:cubicBezTo>
                  <a:cubicBezTo>
                    <a:pt x="3893" y="5587"/>
                    <a:pt x="3265" y="5169"/>
                    <a:pt x="2700" y="4708"/>
                  </a:cubicBezTo>
                  <a:cubicBezTo>
                    <a:pt x="2072" y="4185"/>
                    <a:pt x="1486" y="3578"/>
                    <a:pt x="880" y="3013"/>
                  </a:cubicBezTo>
                  <a:cubicBezTo>
                    <a:pt x="817" y="2930"/>
                    <a:pt x="754" y="2825"/>
                    <a:pt x="712" y="2721"/>
                  </a:cubicBezTo>
                  <a:cubicBezTo>
                    <a:pt x="378" y="1905"/>
                    <a:pt x="126" y="1088"/>
                    <a:pt x="1" y="252"/>
                  </a:cubicBezTo>
                  <a:cubicBezTo>
                    <a:pt x="1" y="210"/>
                    <a:pt x="22" y="147"/>
                    <a:pt x="43" y="105"/>
                  </a:cubicBezTo>
                  <a:cubicBezTo>
                    <a:pt x="733" y="0"/>
                    <a:pt x="1842" y="0"/>
                    <a:pt x="2637" y="105"/>
                  </a:cubicBezTo>
                  <a:cubicBezTo>
                    <a:pt x="2658" y="356"/>
                    <a:pt x="2658" y="649"/>
                    <a:pt x="2679" y="921"/>
                  </a:cubicBezTo>
                  <a:cubicBezTo>
                    <a:pt x="2721" y="1193"/>
                    <a:pt x="2826" y="1381"/>
                    <a:pt x="3077" y="1507"/>
                  </a:cubicBezTo>
                  <a:cubicBezTo>
                    <a:pt x="3558" y="1716"/>
                    <a:pt x="3642" y="1779"/>
                    <a:pt x="4374" y="17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5;p33"/>
            <p:cNvSpPr/>
            <p:nvPr/>
          </p:nvSpPr>
          <p:spPr>
            <a:xfrm>
              <a:off x="1573125" y="3836600"/>
              <a:ext cx="210850" cy="275675"/>
            </a:xfrm>
            <a:custGeom>
              <a:avLst/>
              <a:gdLst/>
              <a:ahLst/>
              <a:cxnLst/>
              <a:rect l="l" t="t" r="r" b="b"/>
              <a:pathLst>
                <a:path w="8434" h="11027" extrusionOk="0">
                  <a:moveTo>
                    <a:pt x="126" y="7072"/>
                  </a:moveTo>
                  <a:cubicBezTo>
                    <a:pt x="1" y="6068"/>
                    <a:pt x="315" y="5168"/>
                    <a:pt x="817" y="4310"/>
                  </a:cubicBezTo>
                  <a:lnTo>
                    <a:pt x="1047" y="3829"/>
                  </a:lnTo>
                  <a:cubicBezTo>
                    <a:pt x="1528" y="2574"/>
                    <a:pt x="2512" y="1737"/>
                    <a:pt x="3537" y="963"/>
                  </a:cubicBezTo>
                  <a:cubicBezTo>
                    <a:pt x="3997" y="586"/>
                    <a:pt x="4520" y="335"/>
                    <a:pt x="5190" y="335"/>
                  </a:cubicBezTo>
                  <a:cubicBezTo>
                    <a:pt x="5420" y="335"/>
                    <a:pt x="5650" y="209"/>
                    <a:pt x="5922" y="126"/>
                  </a:cubicBezTo>
                  <a:cubicBezTo>
                    <a:pt x="6299" y="0"/>
                    <a:pt x="6571" y="105"/>
                    <a:pt x="6759" y="460"/>
                  </a:cubicBezTo>
                  <a:cubicBezTo>
                    <a:pt x="7345" y="1716"/>
                    <a:pt x="7847" y="3034"/>
                    <a:pt x="8056" y="4436"/>
                  </a:cubicBezTo>
                  <a:cubicBezTo>
                    <a:pt x="8182" y="5252"/>
                    <a:pt x="8287" y="6089"/>
                    <a:pt x="8370" y="6884"/>
                  </a:cubicBezTo>
                  <a:cubicBezTo>
                    <a:pt x="8433" y="7282"/>
                    <a:pt x="8391" y="7679"/>
                    <a:pt x="8391" y="8098"/>
                  </a:cubicBezTo>
                  <a:cubicBezTo>
                    <a:pt x="8391" y="8579"/>
                    <a:pt x="8182" y="8976"/>
                    <a:pt x="7826" y="9311"/>
                  </a:cubicBezTo>
                  <a:cubicBezTo>
                    <a:pt x="7429" y="9646"/>
                    <a:pt x="7031" y="9960"/>
                    <a:pt x="6550" y="10148"/>
                  </a:cubicBezTo>
                  <a:cubicBezTo>
                    <a:pt x="4458" y="11027"/>
                    <a:pt x="4416" y="11027"/>
                    <a:pt x="2156" y="10943"/>
                  </a:cubicBezTo>
                  <a:cubicBezTo>
                    <a:pt x="1842" y="10943"/>
                    <a:pt x="1591" y="10839"/>
                    <a:pt x="1403" y="10608"/>
                  </a:cubicBezTo>
                  <a:cubicBezTo>
                    <a:pt x="1047" y="10106"/>
                    <a:pt x="650" y="9625"/>
                    <a:pt x="336" y="9060"/>
                  </a:cubicBezTo>
                  <a:cubicBezTo>
                    <a:pt x="210" y="8830"/>
                    <a:pt x="168" y="8516"/>
                    <a:pt x="168" y="8265"/>
                  </a:cubicBezTo>
                  <a:cubicBezTo>
                    <a:pt x="105" y="7867"/>
                    <a:pt x="126" y="7470"/>
                    <a:pt x="126" y="7072"/>
                  </a:cubicBezTo>
                  <a:close/>
                  <a:moveTo>
                    <a:pt x="5023" y="6235"/>
                  </a:moveTo>
                  <a:cubicBezTo>
                    <a:pt x="5002" y="6089"/>
                    <a:pt x="5002" y="5859"/>
                    <a:pt x="4939" y="5650"/>
                  </a:cubicBezTo>
                  <a:cubicBezTo>
                    <a:pt x="4918" y="5461"/>
                    <a:pt x="4813" y="5336"/>
                    <a:pt x="4625" y="5294"/>
                  </a:cubicBezTo>
                  <a:cubicBezTo>
                    <a:pt x="4458" y="5273"/>
                    <a:pt x="4290" y="5357"/>
                    <a:pt x="4186" y="5482"/>
                  </a:cubicBezTo>
                  <a:cubicBezTo>
                    <a:pt x="4081" y="5629"/>
                    <a:pt x="3976" y="5817"/>
                    <a:pt x="3872" y="5984"/>
                  </a:cubicBezTo>
                  <a:cubicBezTo>
                    <a:pt x="3663" y="6340"/>
                    <a:pt x="3746" y="6675"/>
                    <a:pt x="4102" y="6926"/>
                  </a:cubicBezTo>
                  <a:cubicBezTo>
                    <a:pt x="4520" y="7177"/>
                    <a:pt x="5002" y="6947"/>
                    <a:pt x="5023" y="6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6;p33"/>
            <p:cNvSpPr/>
            <p:nvPr/>
          </p:nvSpPr>
          <p:spPr>
            <a:xfrm>
              <a:off x="1225275" y="3765450"/>
              <a:ext cx="374050" cy="265225"/>
            </a:xfrm>
            <a:custGeom>
              <a:avLst/>
              <a:gdLst/>
              <a:ahLst/>
              <a:cxnLst/>
              <a:rect l="l" t="t" r="r" b="b"/>
              <a:pathLst>
                <a:path w="14962" h="10609" extrusionOk="0">
                  <a:moveTo>
                    <a:pt x="1" y="6633"/>
                  </a:moveTo>
                  <a:cubicBezTo>
                    <a:pt x="105" y="6403"/>
                    <a:pt x="168" y="6236"/>
                    <a:pt x="231" y="6110"/>
                  </a:cubicBezTo>
                  <a:cubicBezTo>
                    <a:pt x="691" y="5399"/>
                    <a:pt x="1131" y="4687"/>
                    <a:pt x="1591" y="4018"/>
                  </a:cubicBezTo>
                  <a:cubicBezTo>
                    <a:pt x="1967" y="3495"/>
                    <a:pt x="2177" y="2909"/>
                    <a:pt x="2386" y="2323"/>
                  </a:cubicBezTo>
                  <a:cubicBezTo>
                    <a:pt x="2470" y="2093"/>
                    <a:pt x="2470" y="1863"/>
                    <a:pt x="2470" y="1633"/>
                  </a:cubicBezTo>
                  <a:lnTo>
                    <a:pt x="2470" y="84"/>
                  </a:lnTo>
                  <a:cubicBezTo>
                    <a:pt x="2679" y="1"/>
                    <a:pt x="2721" y="168"/>
                    <a:pt x="2804" y="273"/>
                  </a:cubicBezTo>
                  <a:cubicBezTo>
                    <a:pt x="2993" y="607"/>
                    <a:pt x="3244" y="837"/>
                    <a:pt x="3558" y="1089"/>
                  </a:cubicBezTo>
                  <a:cubicBezTo>
                    <a:pt x="4081" y="1444"/>
                    <a:pt x="4583" y="1821"/>
                    <a:pt x="5106" y="2156"/>
                  </a:cubicBezTo>
                  <a:cubicBezTo>
                    <a:pt x="5859" y="2658"/>
                    <a:pt x="6717" y="2825"/>
                    <a:pt x="7596" y="3034"/>
                  </a:cubicBezTo>
                  <a:cubicBezTo>
                    <a:pt x="8705" y="3306"/>
                    <a:pt x="9814" y="3516"/>
                    <a:pt x="10965" y="3453"/>
                  </a:cubicBezTo>
                  <a:cubicBezTo>
                    <a:pt x="11299" y="3453"/>
                    <a:pt x="11634" y="3411"/>
                    <a:pt x="12053" y="3390"/>
                  </a:cubicBezTo>
                  <a:cubicBezTo>
                    <a:pt x="12785" y="4164"/>
                    <a:pt x="13936" y="4353"/>
                    <a:pt x="14961" y="4855"/>
                  </a:cubicBezTo>
                  <a:cubicBezTo>
                    <a:pt x="14522" y="5734"/>
                    <a:pt x="14103" y="6591"/>
                    <a:pt x="13664" y="7428"/>
                  </a:cubicBezTo>
                  <a:cubicBezTo>
                    <a:pt x="13371" y="7993"/>
                    <a:pt x="13183" y="8537"/>
                    <a:pt x="13245" y="9165"/>
                  </a:cubicBezTo>
                  <a:cubicBezTo>
                    <a:pt x="13266" y="9416"/>
                    <a:pt x="13203" y="9667"/>
                    <a:pt x="13203" y="10002"/>
                  </a:cubicBezTo>
                  <a:cubicBezTo>
                    <a:pt x="12367" y="9772"/>
                    <a:pt x="11697" y="10086"/>
                    <a:pt x="11006" y="10400"/>
                  </a:cubicBezTo>
                  <a:cubicBezTo>
                    <a:pt x="10839" y="10462"/>
                    <a:pt x="10651" y="10525"/>
                    <a:pt x="10442" y="10525"/>
                  </a:cubicBezTo>
                  <a:cubicBezTo>
                    <a:pt x="10107" y="10567"/>
                    <a:pt x="9751" y="10567"/>
                    <a:pt x="9416" y="10609"/>
                  </a:cubicBezTo>
                  <a:cubicBezTo>
                    <a:pt x="9061" y="9856"/>
                    <a:pt x="8663" y="9081"/>
                    <a:pt x="8286" y="8328"/>
                  </a:cubicBezTo>
                  <a:cubicBezTo>
                    <a:pt x="8140" y="8014"/>
                    <a:pt x="7931" y="7784"/>
                    <a:pt x="7638" y="7554"/>
                  </a:cubicBezTo>
                  <a:cubicBezTo>
                    <a:pt x="6487" y="6612"/>
                    <a:pt x="5190" y="6152"/>
                    <a:pt x="3683" y="6215"/>
                  </a:cubicBezTo>
                  <a:cubicBezTo>
                    <a:pt x="3056" y="6236"/>
                    <a:pt x="2428" y="6236"/>
                    <a:pt x="1800" y="6236"/>
                  </a:cubicBezTo>
                  <a:cubicBezTo>
                    <a:pt x="1319" y="6236"/>
                    <a:pt x="838" y="6257"/>
                    <a:pt x="398" y="6529"/>
                  </a:cubicBezTo>
                  <a:cubicBezTo>
                    <a:pt x="315" y="6612"/>
                    <a:pt x="189" y="6571"/>
                    <a:pt x="1" y="66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7;p33"/>
            <p:cNvSpPr/>
            <p:nvPr/>
          </p:nvSpPr>
          <p:spPr>
            <a:xfrm>
              <a:off x="1755700" y="4748350"/>
              <a:ext cx="91025" cy="154325"/>
            </a:xfrm>
            <a:custGeom>
              <a:avLst/>
              <a:gdLst/>
              <a:ahLst/>
              <a:cxnLst/>
              <a:rect l="l" t="t" r="r" b="b"/>
              <a:pathLst>
                <a:path w="3641" h="6173" extrusionOk="0">
                  <a:moveTo>
                    <a:pt x="126" y="6172"/>
                  </a:moveTo>
                  <a:cubicBezTo>
                    <a:pt x="105" y="5022"/>
                    <a:pt x="0" y="3913"/>
                    <a:pt x="628" y="2867"/>
                  </a:cubicBezTo>
                  <a:cubicBezTo>
                    <a:pt x="942" y="2364"/>
                    <a:pt x="1172" y="1779"/>
                    <a:pt x="1381" y="1235"/>
                  </a:cubicBezTo>
                  <a:cubicBezTo>
                    <a:pt x="1569" y="691"/>
                    <a:pt x="2030" y="481"/>
                    <a:pt x="2448" y="209"/>
                  </a:cubicBezTo>
                  <a:cubicBezTo>
                    <a:pt x="2804" y="0"/>
                    <a:pt x="3243" y="209"/>
                    <a:pt x="3327" y="607"/>
                  </a:cubicBezTo>
                  <a:cubicBezTo>
                    <a:pt x="3557" y="1653"/>
                    <a:pt x="3641" y="2678"/>
                    <a:pt x="3243" y="3704"/>
                  </a:cubicBezTo>
                  <a:cubicBezTo>
                    <a:pt x="3118" y="4059"/>
                    <a:pt x="2950" y="4352"/>
                    <a:pt x="2658" y="4603"/>
                  </a:cubicBezTo>
                  <a:cubicBezTo>
                    <a:pt x="2344" y="4896"/>
                    <a:pt x="2030" y="5189"/>
                    <a:pt x="1779" y="5524"/>
                  </a:cubicBezTo>
                  <a:cubicBezTo>
                    <a:pt x="1339" y="6026"/>
                    <a:pt x="774" y="6152"/>
                    <a:pt x="126" y="6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8;p33"/>
            <p:cNvSpPr/>
            <p:nvPr/>
          </p:nvSpPr>
          <p:spPr>
            <a:xfrm>
              <a:off x="1188675" y="4342425"/>
              <a:ext cx="319100" cy="60700"/>
            </a:xfrm>
            <a:custGeom>
              <a:avLst/>
              <a:gdLst/>
              <a:ahLst/>
              <a:cxnLst/>
              <a:rect l="l" t="t" r="r" b="b"/>
              <a:pathLst>
                <a:path w="12764" h="2428" extrusionOk="0">
                  <a:moveTo>
                    <a:pt x="0" y="1360"/>
                  </a:moveTo>
                  <a:cubicBezTo>
                    <a:pt x="84" y="1318"/>
                    <a:pt x="167" y="1214"/>
                    <a:pt x="230" y="1172"/>
                  </a:cubicBezTo>
                  <a:cubicBezTo>
                    <a:pt x="1130" y="963"/>
                    <a:pt x="1988" y="754"/>
                    <a:pt x="2825" y="377"/>
                  </a:cubicBezTo>
                  <a:cubicBezTo>
                    <a:pt x="3201" y="189"/>
                    <a:pt x="3662" y="168"/>
                    <a:pt x="4080" y="126"/>
                  </a:cubicBezTo>
                  <a:cubicBezTo>
                    <a:pt x="5126" y="84"/>
                    <a:pt x="6193" y="0"/>
                    <a:pt x="7240" y="63"/>
                  </a:cubicBezTo>
                  <a:cubicBezTo>
                    <a:pt x="8265" y="105"/>
                    <a:pt x="9290" y="230"/>
                    <a:pt x="10253" y="649"/>
                  </a:cubicBezTo>
                  <a:cubicBezTo>
                    <a:pt x="10148" y="754"/>
                    <a:pt x="10064" y="858"/>
                    <a:pt x="9939" y="1005"/>
                  </a:cubicBezTo>
                  <a:cubicBezTo>
                    <a:pt x="10064" y="1046"/>
                    <a:pt x="10169" y="1130"/>
                    <a:pt x="10253" y="1130"/>
                  </a:cubicBezTo>
                  <a:cubicBezTo>
                    <a:pt x="11152" y="1109"/>
                    <a:pt x="11822" y="1549"/>
                    <a:pt x="12470" y="2093"/>
                  </a:cubicBezTo>
                  <a:cubicBezTo>
                    <a:pt x="12533" y="2155"/>
                    <a:pt x="12638" y="2176"/>
                    <a:pt x="12763" y="2260"/>
                  </a:cubicBezTo>
                  <a:cubicBezTo>
                    <a:pt x="12408" y="2427"/>
                    <a:pt x="12157" y="2365"/>
                    <a:pt x="11926" y="2281"/>
                  </a:cubicBezTo>
                  <a:cubicBezTo>
                    <a:pt x="10880" y="1904"/>
                    <a:pt x="9750" y="1842"/>
                    <a:pt x="8683" y="1674"/>
                  </a:cubicBezTo>
                  <a:cubicBezTo>
                    <a:pt x="5921" y="1235"/>
                    <a:pt x="3118" y="1423"/>
                    <a:pt x="335" y="13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9;p33"/>
            <p:cNvSpPr/>
            <p:nvPr/>
          </p:nvSpPr>
          <p:spPr>
            <a:xfrm>
              <a:off x="1442350" y="4889050"/>
              <a:ext cx="108850" cy="128700"/>
            </a:xfrm>
            <a:custGeom>
              <a:avLst/>
              <a:gdLst/>
              <a:ahLst/>
              <a:cxnLst/>
              <a:rect l="l" t="t" r="r" b="b"/>
              <a:pathLst>
                <a:path w="4354" h="5148" extrusionOk="0">
                  <a:moveTo>
                    <a:pt x="106" y="4876"/>
                  </a:moveTo>
                  <a:cubicBezTo>
                    <a:pt x="1" y="4478"/>
                    <a:pt x="22" y="4039"/>
                    <a:pt x="64" y="3620"/>
                  </a:cubicBezTo>
                  <a:cubicBezTo>
                    <a:pt x="64" y="3453"/>
                    <a:pt x="168" y="3306"/>
                    <a:pt x="231" y="3139"/>
                  </a:cubicBezTo>
                  <a:cubicBezTo>
                    <a:pt x="482" y="2679"/>
                    <a:pt x="733" y="2197"/>
                    <a:pt x="963" y="1695"/>
                  </a:cubicBezTo>
                  <a:cubicBezTo>
                    <a:pt x="1215" y="1214"/>
                    <a:pt x="1549" y="796"/>
                    <a:pt x="2072" y="586"/>
                  </a:cubicBezTo>
                  <a:cubicBezTo>
                    <a:pt x="2177" y="524"/>
                    <a:pt x="2282" y="503"/>
                    <a:pt x="2386" y="419"/>
                  </a:cubicBezTo>
                  <a:cubicBezTo>
                    <a:pt x="2847" y="84"/>
                    <a:pt x="3370" y="0"/>
                    <a:pt x="3935" y="147"/>
                  </a:cubicBezTo>
                  <a:cubicBezTo>
                    <a:pt x="4353" y="586"/>
                    <a:pt x="4353" y="1047"/>
                    <a:pt x="4039" y="1549"/>
                  </a:cubicBezTo>
                  <a:cubicBezTo>
                    <a:pt x="3788" y="1905"/>
                    <a:pt x="3537" y="2239"/>
                    <a:pt x="3307" y="2595"/>
                  </a:cubicBezTo>
                  <a:cubicBezTo>
                    <a:pt x="3014" y="2993"/>
                    <a:pt x="2721" y="3327"/>
                    <a:pt x="2595" y="3809"/>
                  </a:cubicBezTo>
                  <a:cubicBezTo>
                    <a:pt x="2407" y="4499"/>
                    <a:pt x="1800" y="4834"/>
                    <a:pt x="1215" y="5106"/>
                  </a:cubicBezTo>
                  <a:cubicBezTo>
                    <a:pt x="1110" y="5148"/>
                    <a:pt x="922" y="5127"/>
                    <a:pt x="796" y="5064"/>
                  </a:cubicBezTo>
                  <a:cubicBezTo>
                    <a:pt x="545" y="5043"/>
                    <a:pt x="336" y="4938"/>
                    <a:pt x="106" y="48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90;p33"/>
            <p:cNvSpPr/>
            <p:nvPr/>
          </p:nvSpPr>
          <p:spPr>
            <a:xfrm>
              <a:off x="934975" y="4076700"/>
              <a:ext cx="94700" cy="113525"/>
            </a:xfrm>
            <a:custGeom>
              <a:avLst/>
              <a:gdLst/>
              <a:ahLst/>
              <a:cxnLst/>
              <a:rect l="l" t="t" r="r" b="b"/>
              <a:pathLst>
                <a:path w="3788" h="4541" extrusionOk="0">
                  <a:moveTo>
                    <a:pt x="3787" y="4478"/>
                  </a:moveTo>
                  <a:cubicBezTo>
                    <a:pt x="3034" y="4457"/>
                    <a:pt x="2302" y="4541"/>
                    <a:pt x="1632" y="4269"/>
                  </a:cubicBezTo>
                  <a:cubicBezTo>
                    <a:pt x="1423" y="4206"/>
                    <a:pt x="1214" y="4143"/>
                    <a:pt x="1025" y="3997"/>
                  </a:cubicBezTo>
                  <a:cubicBezTo>
                    <a:pt x="942" y="3913"/>
                    <a:pt x="858" y="3829"/>
                    <a:pt x="753" y="3766"/>
                  </a:cubicBezTo>
                  <a:cubicBezTo>
                    <a:pt x="167" y="3536"/>
                    <a:pt x="0" y="3034"/>
                    <a:pt x="21" y="2469"/>
                  </a:cubicBezTo>
                  <a:lnTo>
                    <a:pt x="21" y="1256"/>
                  </a:lnTo>
                  <a:cubicBezTo>
                    <a:pt x="63" y="356"/>
                    <a:pt x="544" y="0"/>
                    <a:pt x="1444" y="293"/>
                  </a:cubicBezTo>
                  <a:cubicBezTo>
                    <a:pt x="1632" y="356"/>
                    <a:pt x="1799" y="356"/>
                    <a:pt x="2051" y="377"/>
                  </a:cubicBezTo>
                  <a:cubicBezTo>
                    <a:pt x="2699" y="1674"/>
                    <a:pt x="2908" y="3201"/>
                    <a:pt x="3787" y="4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91;p33"/>
            <p:cNvSpPr/>
            <p:nvPr/>
          </p:nvSpPr>
          <p:spPr>
            <a:xfrm>
              <a:off x="1133750" y="4310500"/>
              <a:ext cx="408550" cy="83200"/>
            </a:xfrm>
            <a:custGeom>
              <a:avLst/>
              <a:gdLst/>
              <a:ahLst/>
              <a:cxnLst/>
              <a:rect l="l" t="t" r="r" b="b"/>
              <a:pathLst>
                <a:path w="16342" h="3328" extrusionOk="0">
                  <a:moveTo>
                    <a:pt x="2197" y="2637"/>
                  </a:moveTo>
                  <a:cubicBezTo>
                    <a:pt x="1548" y="3014"/>
                    <a:pt x="858" y="3328"/>
                    <a:pt x="0" y="3181"/>
                  </a:cubicBezTo>
                  <a:cubicBezTo>
                    <a:pt x="0" y="2930"/>
                    <a:pt x="335" y="2909"/>
                    <a:pt x="377" y="2700"/>
                  </a:cubicBezTo>
                  <a:cubicBezTo>
                    <a:pt x="398" y="2491"/>
                    <a:pt x="419" y="2240"/>
                    <a:pt x="439" y="2072"/>
                  </a:cubicBezTo>
                  <a:cubicBezTo>
                    <a:pt x="1235" y="1445"/>
                    <a:pt x="2092" y="1068"/>
                    <a:pt x="2992" y="754"/>
                  </a:cubicBezTo>
                  <a:cubicBezTo>
                    <a:pt x="4373" y="231"/>
                    <a:pt x="5775" y="1"/>
                    <a:pt x="7240" y="85"/>
                  </a:cubicBezTo>
                  <a:cubicBezTo>
                    <a:pt x="8160" y="127"/>
                    <a:pt x="9081" y="106"/>
                    <a:pt x="10002" y="85"/>
                  </a:cubicBezTo>
                  <a:cubicBezTo>
                    <a:pt x="10357" y="85"/>
                    <a:pt x="10671" y="147"/>
                    <a:pt x="10985" y="315"/>
                  </a:cubicBezTo>
                  <a:cubicBezTo>
                    <a:pt x="11571" y="629"/>
                    <a:pt x="12136" y="943"/>
                    <a:pt x="12847" y="922"/>
                  </a:cubicBezTo>
                  <a:cubicBezTo>
                    <a:pt x="13035" y="922"/>
                    <a:pt x="13203" y="1047"/>
                    <a:pt x="13391" y="1131"/>
                  </a:cubicBezTo>
                  <a:cubicBezTo>
                    <a:pt x="14228" y="1591"/>
                    <a:pt x="15086" y="2072"/>
                    <a:pt x="15923" y="2533"/>
                  </a:cubicBezTo>
                  <a:cubicBezTo>
                    <a:pt x="16028" y="2616"/>
                    <a:pt x="16132" y="2721"/>
                    <a:pt x="16341" y="2867"/>
                  </a:cubicBezTo>
                  <a:cubicBezTo>
                    <a:pt x="16174" y="2867"/>
                    <a:pt x="16090" y="2909"/>
                    <a:pt x="16007" y="2867"/>
                  </a:cubicBezTo>
                  <a:cubicBezTo>
                    <a:pt x="15651" y="2742"/>
                    <a:pt x="15253" y="2616"/>
                    <a:pt x="14877" y="2449"/>
                  </a:cubicBezTo>
                  <a:cubicBezTo>
                    <a:pt x="14667" y="2386"/>
                    <a:pt x="14500" y="2240"/>
                    <a:pt x="14270" y="2135"/>
                  </a:cubicBezTo>
                  <a:cubicBezTo>
                    <a:pt x="14061" y="2010"/>
                    <a:pt x="13851" y="1821"/>
                    <a:pt x="13621" y="1717"/>
                  </a:cubicBezTo>
                  <a:cubicBezTo>
                    <a:pt x="12157" y="1089"/>
                    <a:pt x="10650" y="629"/>
                    <a:pt x="8997" y="671"/>
                  </a:cubicBezTo>
                  <a:cubicBezTo>
                    <a:pt x="8097" y="712"/>
                    <a:pt x="7219" y="671"/>
                    <a:pt x="6361" y="671"/>
                  </a:cubicBezTo>
                  <a:cubicBezTo>
                    <a:pt x="5942" y="671"/>
                    <a:pt x="5524" y="733"/>
                    <a:pt x="5105" y="859"/>
                  </a:cubicBezTo>
                  <a:cubicBezTo>
                    <a:pt x="4185" y="1152"/>
                    <a:pt x="3222" y="1361"/>
                    <a:pt x="2343" y="1779"/>
                  </a:cubicBezTo>
                  <a:cubicBezTo>
                    <a:pt x="2134" y="1884"/>
                    <a:pt x="1904" y="1905"/>
                    <a:pt x="1695" y="1968"/>
                  </a:cubicBezTo>
                  <a:cubicBezTo>
                    <a:pt x="1360" y="2051"/>
                    <a:pt x="983" y="2177"/>
                    <a:pt x="816" y="2533"/>
                  </a:cubicBezTo>
                  <a:cubicBezTo>
                    <a:pt x="921" y="2784"/>
                    <a:pt x="1088" y="2847"/>
                    <a:pt x="1297" y="2763"/>
                  </a:cubicBezTo>
                  <a:cubicBezTo>
                    <a:pt x="1590" y="2658"/>
                    <a:pt x="1883" y="2533"/>
                    <a:pt x="2197" y="2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92;p33"/>
            <p:cNvSpPr/>
            <p:nvPr/>
          </p:nvSpPr>
          <p:spPr>
            <a:xfrm>
              <a:off x="1594050" y="4696025"/>
              <a:ext cx="104125" cy="91050"/>
            </a:xfrm>
            <a:custGeom>
              <a:avLst/>
              <a:gdLst/>
              <a:ahLst/>
              <a:cxnLst/>
              <a:rect l="l" t="t" r="r" b="b"/>
              <a:pathLst>
                <a:path w="4165" h="3642" extrusionOk="0">
                  <a:moveTo>
                    <a:pt x="1005" y="3641"/>
                  </a:moveTo>
                  <a:cubicBezTo>
                    <a:pt x="608" y="3181"/>
                    <a:pt x="315" y="2804"/>
                    <a:pt x="1" y="2407"/>
                  </a:cubicBezTo>
                  <a:cubicBezTo>
                    <a:pt x="1068" y="1444"/>
                    <a:pt x="2135" y="607"/>
                    <a:pt x="3474" y="1"/>
                  </a:cubicBezTo>
                  <a:cubicBezTo>
                    <a:pt x="3537" y="168"/>
                    <a:pt x="3579" y="252"/>
                    <a:pt x="3621" y="356"/>
                  </a:cubicBezTo>
                  <a:cubicBezTo>
                    <a:pt x="3746" y="900"/>
                    <a:pt x="3851" y="1444"/>
                    <a:pt x="3976" y="1988"/>
                  </a:cubicBezTo>
                  <a:cubicBezTo>
                    <a:pt x="3997" y="2135"/>
                    <a:pt x="4102" y="2260"/>
                    <a:pt x="4102" y="2386"/>
                  </a:cubicBezTo>
                  <a:cubicBezTo>
                    <a:pt x="4165" y="3139"/>
                    <a:pt x="4165" y="3348"/>
                    <a:pt x="3328" y="3328"/>
                  </a:cubicBezTo>
                  <a:cubicBezTo>
                    <a:pt x="3014" y="3307"/>
                    <a:pt x="2721" y="3411"/>
                    <a:pt x="2407" y="3495"/>
                  </a:cubicBezTo>
                  <a:cubicBezTo>
                    <a:pt x="1968" y="3600"/>
                    <a:pt x="1465" y="3600"/>
                    <a:pt x="1005" y="3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93;p33"/>
            <p:cNvSpPr/>
            <p:nvPr/>
          </p:nvSpPr>
          <p:spPr>
            <a:xfrm>
              <a:off x="1647425" y="4220025"/>
              <a:ext cx="195125" cy="114050"/>
            </a:xfrm>
            <a:custGeom>
              <a:avLst/>
              <a:gdLst/>
              <a:ahLst/>
              <a:cxnLst/>
              <a:rect l="l" t="t" r="r" b="b"/>
              <a:pathLst>
                <a:path w="7805" h="4562" extrusionOk="0">
                  <a:moveTo>
                    <a:pt x="7449" y="63"/>
                  </a:moveTo>
                  <a:cubicBezTo>
                    <a:pt x="7595" y="293"/>
                    <a:pt x="7700" y="481"/>
                    <a:pt x="7805" y="670"/>
                  </a:cubicBezTo>
                  <a:cubicBezTo>
                    <a:pt x="7763" y="712"/>
                    <a:pt x="7700" y="774"/>
                    <a:pt x="7679" y="774"/>
                  </a:cubicBezTo>
                  <a:cubicBezTo>
                    <a:pt x="7135" y="565"/>
                    <a:pt x="6570" y="565"/>
                    <a:pt x="6026" y="879"/>
                  </a:cubicBezTo>
                  <a:cubicBezTo>
                    <a:pt x="5817" y="1005"/>
                    <a:pt x="5566" y="1025"/>
                    <a:pt x="5294" y="1109"/>
                  </a:cubicBezTo>
                  <a:cubicBezTo>
                    <a:pt x="5084" y="1172"/>
                    <a:pt x="4854" y="1235"/>
                    <a:pt x="4645" y="1339"/>
                  </a:cubicBezTo>
                  <a:cubicBezTo>
                    <a:pt x="3724" y="1800"/>
                    <a:pt x="2846" y="2281"/>
                    <a:pt x="1946" y="2783"/>
                  </a:cubicBezTo>
                  <a:cubicBezTo>
                    <a:pt x="1653" y="2929"/>
                    <a:pt x="1402" y="3201"/>
                    <a:pt x="1151" y="3411"/>
                  </a:cubicBezTo>
                  <a:cubicBezTo>
                    <a:pt x="795" y="3746"/>
                    <a:pt x="418" y="4101"/>
                    <a:pt x="0" y="4562"/>
                  </a:cubicBezTo>
                  <a:cubicBezTo>
                    <a:pt x="188" y="3976"/>
                    <a:pt x="586" y="3306"/>
                    <a:pt x="983" y="2888"/>
                  </a:cubicBezTo>
                  <a:cubicBezTo>
                    <a:pt x="1507" y="2323"/>
                    <a:pt x="2051" y="1779"/>
                    <a:pt x="2595" y="1256"/>
                  </a:cubicBezTo>
                  <a:cubicBezTo>
                    <a:pt x="2825" y="1046"/>
                    <a:pt x="3118" y="921"/>
                    <a:pt x="3390" y="753"/>
                  </a:cubicBezTo>
                  <a:cubicBezTo>
                    <a:pt x="3620" y="649"/>
                    <a:pt x="3871" y="628"/>
                    <a:pt x="4080" y="502"/>
                  </a:cubicBezTo>
                  <a:cubicBezTo>
                    <a:pt x="4750" y="84"/>
                    <a:pt x="5482" y="0"/>
                    <a:pt x="6214" y="63"/>
                  </a:cubicBezTo>
                  <a:cubicBezTo>
                    <a:pt x="6633" y="84"/>
                    <a:pt x="6989" y="63"/>
                    <a:pt x="744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94;p33"/>
            <p:cNvSpPr/>
            <p:nvPr/>
          </p:nvSpPr>
          <p:spPr>
            <a:xfrm>
              <a:off x="994600" y="3994575"/>
              <a:ext cx="156425" cy="68025"/>
            </a:xfrm>
            <a:custGeom>
              <a:avLst/>
              <a:gdLst/>
              <a:ahLst/>
              <a:cxnLst/>
              <a:rect l="l" t="t" r="r" b="b"/>
              <a:pathLst>
                <a:path w="6257" h="2721" extrusionOk="0">
                  <a:moveTo>
                    <a:pt x="6257" y="0"/>
                  </a:moveTo>
                  <a:cubicBezTo>
                    <a:pt x="5775" y="732"/>
                    <a:pt x="5440" y="1297"/>
                    <a:pt x="5022" y="1967"/>
                  </a:cubicBezTo>
                  <a:cubicBezTo>
                    <a:pt x="4708" y="2092"/>
                    <a:pt x="4290" y="2134"/>
                    <a:pt x="3871" y="2218"/>
                  </a:cubicBezTo>
                  <a:cubicBezTo>
                    <a:pt x="3076" y="2385"/>
                    <a:pt x="2302" y="2427"/>
                    <a:pt x="1507" y="2490"/>
                  </a:cubicBezTo>
                  <a:cubicBezTo>
                    <a:pt x="1339" y="2511"/>
                    <a:pt x="1130" y="2595"/>
                    <a:pt x="942" y="2636"/>
                  </a:cubicBezTo>
                  <a:cubicBezTo>
                    <a:pt x="754" y="2678"/>
                    <a:pt x="544" y="2720"/>
                    <a:pt x="335" y="2720"/>
                  </a:cubicBezTo>
                  <a:cubicBezTo>
                    <a:pt x="231" y="2720"/>
                    <a:pt x="126" y="2636"/>
                    <a:pt x="84" y="2595"/>
                  </a:cubicBezTo>
                  <a:cubicBezTo>
                    <a:pt x="0" y="2511"/>
                    <a:pt x="126" y="2364"/>
                    <a:pt x="314" y="2323"/>
                  </a:cubicBezTo>
                  <a:cubicBezTo>
                    <a:pt x="1172" y="2218"/>
                    <a:pt x="1988" y="1967"/>
                    <a:pt x="2762" y="1632"/>
                  </a:cubicBezTo>
                  <a:cubicBezTo>
                    <a:pt x="2867" y="1569"/>
                    <a:pt x="2972" y="1548"/>
                    <a:pt x="3076" y="1528"/>
                  </a:cubicBezTo>
                  <a:cubicBezTo>
                    <a:pt x="4080" y="1235"/>
                    <a:pt x="5022" y="816"/>
                    <a:pt x="5838" y="188"/>
                  </a:cubicBezTo>
                  <a:cubicBezTo>
                    <a:pt x="5901" y="126"/>
                    <a:pt x="5985" y="105"/>
                    <a:pt x="6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95;p33"/>
            <p:cNvSpPr/>
            <p:nvPr/>
          </p:nvSpPr>
          <p:spPr>
            <a:xfrm>
              <a:off x="1588825" y="4246700"/>
              <a:ext cx="101500" cy="139150"/>
            </a:xfrm>
            <a:custGeom>
              <a:avLst/>
              <a:gdLst/>
              <a:ahLst/>
              <a:cxnLst/>
              <a:rect l="l" t="t" r="r" b="b"/>
              <a:pathLst>
                <a:path w="4060" h="5566" extrusionOk="0">
                  <a:moveTo>
                    <a:pt x="4060" y="84"/>
                  </a:moveTo>
                  <a:cubicBezTo>
                    <a:pt x="3830" y="440"/>
                    <a:pt x="3474" y="691"/>
                    <a:pt x="3202" y="1005"/>
                  </a:cubicBezTo>
                  <a:cubicBezTo>
                    <a:pt x="2428" y="1800"/>
                    <a:pt x="1800" y="2658"/>
                    <a:pt x="1444" y="3683"/>
                  </a:cubicBezTo>
                  <a:cubicBezTo>
                    <a:pt x="1382" y="3808"/>
                    <a:pt x="1340" y="3934"/>
                    <a:pt x="1256" y="4059"/>
                  </a:cubicBezTo>
                  <a:cubicBezTo>
                    <a:pt x="963" y="4457"/>
                    <a:pt x="796" y="4896"/>
                    <a:pt x="628" y="5336"/>
                  </a:cubicBezTo>
                  <a:cubicBezTo>
                    <a:pt x="607" y="5419"/>
                    <a:pt x="524" y="5482"/>
                    <a:pt x="440" y="5566"/>
                  </a:cubicBezTo>
                  <a:cubicBezTo>
                    <a:pt x="63" y="5127"/>
                    <a:pt x="1" y="4687"/>
                    <a:pt x="231" y="4227"/>
                  </a:cubicBezTo>
                  <a:cubicBezTo>
                    <a:pt x="607" y="3432"/>
                    <a:pt x="1130" y="2762"/>
                    <a:pt x="1654" y="2093"/>
                  </a:cubicBezTo>
                  <a:cubicBezTo>
                    <a:pt x="2260" y="1339"/>
                    <a:pt x="3014" y="712"/>
                    <a:pt x="3746" y="105"/>
                  </a:cubicBezTo>
                  <a:cubicBezTo>
                    <a:pt x="3788" y="63"/>
                    <a:pt x="3892" y="42"/>
                    <a:pt x="3976" y="0"/>
                  </a:cubicBezTo>
                  <a:cubicBezTo>
                    <a:pt x="3976" y="42"/>
                    <a:pt x="3997" y="63"/>
                    <a:pt x="406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96;p33"/>
            <p:cNvSpPr/>
            <p:nvPr/>
          </p:nvSpPr>
          <p:spPr>
            <a:xfrm>
              <a:off x="1000350" y="4304750"/>
              <a:ext cx="157475" cy="315450"/>
            </a:xfrm>
            <a:custGeom>
              <a:avLst/>
              <a:gdLst/>
              <a:ahLst/>
              <a:cxnLst/>
              <a:rect l="l" t="t" r="r" b="b"/>
              <a:pathLst>
                <a:path w="6299" h="12618" extrusionOk="0">
                  <a:moveTo>
                    <a:pt x="1" y="11362"/>
                  </a:moveTo>
                  <a:cubicBezTo>
                    <a:pt x="63" y="11132"/>
                    <a:pt x="105" y="10923"/>
                    <a:pt x="168" y="10714"/>
                  </a:cubicBezTo>
                  <a:cubicBezTo>
                    <a:pt x="440" y="9647"/>
                    <a:pt x="712" y="8579"/>
                    <a:pt x="1005" y="7491"/>
                  </a:cubicBezTo>
                  <a:cubicBezTo>
                    <a:pt x="1235" y="6675"/>
                    <a:pt x="1465" y="5859"/>
                    <a:pt x="1737" y="5043"/>
                  </a:cubicBezTo>
                  <a:cubicBezTo>
                    <a:pt x="1800" y="4750"/>
                    <a:pt x="1967" y="4437"/>
                    <a:pt x="2009" y="4144"/>
                  </a:cubicBezTo>
                  <a:cubicBezTo>
                    <a:pt x="2177" y="3370"/>
                    <a:pt x="2532" y="2658"/>
                    <a:pt x="2846" y="1926"/>
                  </a:cubicBezTo>
                  <a:cubicBezTo>
                    <a:pt x="2930" y="1737"/>
                    <a:pt x="3055" y="1591"/>
                    <a:pt x="3181" y="1465"/>
                  </a:cubicBezTo>
                  <a:cubicBezTo>
                    <a:pt x="3348" y="1277"/>
                    <a:pt x="3558" y="1152"/>
                    <a:pt x="3641" y="942"/>
                  </a:cubicBezTo>
                  <a:cubicBezTo>
                    <a:pt x="3871" y="419"/>
                    <a:pt x="4311" y="168"/>
                    <a:pt x="4729" y="1"/>
                  </a:cubicBezTo>
                  <a:cubicBezTo>
                    <a:pt x="5252" y="336"/>
                    <a:pt x="5755" y="649"/>
                    <a:pt x="6299" y="963"/>
                  </a:cubicBezTo>
                  <a:cubicBezTo>
                    <a:pt x="6068" y="1256"/>
                    <a:pt x="5775" y="1424"/>
                    <a:pt x="5462" y="1570"/>
                  </a:cubicBezTo>
                  <a:cubicBezTo>
                    <a:pt x="4729" y="1884"/>
                    <a:pt x="4269" y="2512"/>
                    <a:pt x="3578" y="2888"/>
                  </a:cubicBezTo>
                  <a:cubicBezTo>
                    <a:pt x="3495" y="2951"/>
                    <a:pt x="3453" y="3035"/>
                    <a:pt x="3411" y="3077"/>
                  </a:cubicBezTo>
                  <a:cubicBezTo>
                    <a:pt x="2951" y="3600"/>
                    <a:pt x="3097" y="4144"/>
                    <a:pt x="3746" y="4416"/>
                  </a:cubicBezTo>
                  <a:cubicBezTo>
                    <a:pt x="3788" y="4437"/>
                    <a:pt x="3850" y="4458"/>
                    <a:pt x="3934" y="4520"/>
                  </a:cubicBezTo>
                  <a:cubicBezTo>
                    <a:pt x="3997" y="4960"/>
                    <a:pt x="3830" y="5378"/>
                    <a:pt x="3788" y="5818"/>
                  </a:cubicBezTo>
                  <a:cubicBezTo>
                    <a:pt x="3767" y="6341"/>
                    <a:pt x="3683" y="6843"/>
                    <a:pt x="3662" y="7345"/>
                  </a:cubicBezTo>
                  <a:cubicBezTo>
                    <a:pt x="3641" y="8433"/>
                    <a:pt x="3662" y="9563"/>
                    <a:pt x="3641" y="10693"/>
                  </a:cubicBezTo>
                  <a:cubicBezTo>
                    <a:pt x="3641" y="11320"/>
                    <a:pt x="3516" y="11927"/>
                    <a:pt x="3306" y="12513"/>
                  </a:cubicBezTo>
                  <a:cubicBezTo>
                    <a:pt x="2951" y="12618"/>
                    <a:pt x="2637" y="12618"/>
                    <a:pt x="2365" y="12555"/>
                  </a:cubicBezTo>
                  <a:cubicBezTo>
                    <a:pt x="1570" y="12241"/>
                    <a:pt x="754" y="11927"/>
                    <a:pt x="1" y="113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97;p33"/>
            <p:cNvSpPr/>
            <p:nvPr/>
          </p:nvSpPr>
          <p:spPr>
            <a:xfrm>
              <a:off x="994600" y="4619650"/>
              <a:ext cx="86850" cy="93675"/>
            </a:xfrm>
            <a:custGeom>
              <a:avLst/>
              <a:gdLst/>
              <a:ahLst/>
              <a:cxnLst/>
              <a:rect l="l" t="t" r="r" b="b"/>
              <a:pathLst>
                <a:path w="3474" h="3747" extrusionOk="0">
                  <a:moveTo>
                    <a:pt x="335" y="1"/>
                  </a:moveTo>
                  <a:cubicBezTo>
                    <a:pt x="1151" y="315"/>
                    <a:pt x="1967" y="796"/>
                    <a:pt x="2867" y="921"/>
                  </a:cubicBezTo>
                  <a:cubicBezTo>
                    <a:pt x="3034" y="1277"/>
                    <a:pt x="2972" y="1654"/>
                    <a:pt x="2951" y="2009"/>
                  </a:cubicBezTo>
                  <a:cubicBezTo>
                    <a:pt x="2930" y="2491"/>
                    <a:pt x="2972" y="2930"/>
                    <a:pt x="3369" y="3265"/>
                  </a:cubicBezTo>
                  <a:cubicBezTo>
                    <a:pt x="3411" y="3328"/>
                    <a:pt x="3411" y="3432"/>
                    <a:pt x="3474" y="3558"/>
                  </a:cubicBezTo>
                  <a:cubicBezTo>
                    <a:pt x="2302" y="3621"/>
                    <a:pt x="1172" y="3746"/>
                    <a:pt x="105" y="3160"/>
                  </a:cubicBezTo>
                  <a:cubicBezTo>
                    <a:pt x="84" y="3098"/>
                    <a:pt x="21" y="2993"/>
                    <a:pt x="21" y="2888"/>
                  </a:cubicBezTo>
                  <a:lnTo>
                    <a:pt x="21" y="817"/>
                  </a:lnTo>
                  <a:cubicBezTo>
                    <a:pt x="0" y="524"/>
                    <a:pt x="42" y="231"/>
                    <a:pt x="3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98;p33"/>
            <p:cNvSpPr/>
            <p:nvPr/>
          </p:nvSpPr>
          <p:spPr>
            <a:xfrm>
              <a:off x="1531275" y="4316800"/>
              <a:ext cx="59150" cy="36625"/>
            </a:xfrm>
            <a:custGeom>
              <a:avLst/>
              <a:gdLst/>
              <a:ahLst/>
              <a:cxnLst/>
              <a:rect l="l" t="t" r="r" b="b"/>
              <a:pathLst>
                <a:path w="2366" h="1465" extrusionOk="0">
                  <a:moveTo>
                    <a:pt x="2365" y="0"/>
                  </a:moveTo>
                  <a:cubicBezTo>
                    <a:pt x="2093" y="502"/>
                    <a:pt x="1863" y="942"/>
                    <a:pt x="1570" y="1465"/>
                  </a:cubicBezTo>
                  <a:cubicBezTo>
                    <a:pt x="1047" y="1297"/>
                    <a:pt x="545" y="1109"/>
                    <a:pt x="1" y="921"/>
                  </a:cubicBezTo>
                  <a:cubicBezTo>
                    <a:pt x="650" y="523"/>
                    <a:pt x="1675" y="105"/>
                    <a:pt x="2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99;p33"/>
            <p:cNvSpPr/>
            <p:nvPr/>
          </p:nvSpPr>
          <p:spPr>
            <a:xfrm>
              <a:off x="1089800" y="4279650"/>
              <a:ext cx="18325" cy="19900"/>
            </a:xfrm>
            <a:custGeom>
              <a:avLst/>
              <a:gdLst/>
              <a:ahLst/>
              <a:cxnLst/>
              <a:rect l="l" t="t" r="r" b="b"/>
              <a:pathLst>
                <a:path w="733" h="796" extrusionOk="0">
                  <a:moveTo>
                    <a:pt x="314" y="0"/>
                  </a:moveTo>
                  <a:cubicBezTo>
                    <a:pt x="482" y="189"/>
                    <a:pt x="607" y="314"/>
                    <a:pt x="733" y="503"/>
                  </a:cubicBezTo>
                  <a:cubicBezTo>
                    <a:pt x="482" y="607"/>
                    <a:pt x="293" y="670"/>
                    <a:pt x="42" y="796"/>
                  </a:cubicBezTo>
                  <a:cubicBezTo>
                    <a:pt x="0" y="482"/>
                    <a:pt x="105" y="293"/>
                    <a:pt x="314" y="0"/>
                  </a:cubicBezTo>
                  <a:close/>
                </a:path>
              </a:pathLst>
            </a:custGeom>
            <a:solidFill>
              <a:srgbClr val="2F75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0;p33"/>
            <p:cNvSpPr/>
            <p:nvPr/>
          </p:nvSpPr>
          <p:spPr>
            <a:xfrm>
              <a:off x="1766150" y="4493600"/>
              <a:ext cx="1075" cy="3150"/>
            </a:xfrm>
            <a:custGeom>
              <a:avLst/>
              <a:gdLst/>
              <a:ahLst/>
              <a:cxnLst/>
              <a:rect l="l" t="t" r="r" b="b"/>
              <a:pathLst>
                <a:path w="43" h="126" extrusionOk="0">
                  <a:moveTo>
                    <a:pt x="22" y="126"/>
                  </a:moveTo>
                  <a:cubicBezTo>
                    <a:pt x="22" y="84"/>
                    <a:pt x="43" y="42"/>
                    <a:pt x="43" y="0"/>
                  </a:cubicBezTo>
                  <a:cubicBezTo>
                    <a:pt x="22" y="21"/>
                    <a:pt x="22" y="84"/>
                    <a:pt x="22" y="126"/>
                  </a:cubicBezTo>
                  <a:cubicBezTo>
                    <a:pt x="1" y="105"/>
                    <a:pt x="22" y="126"/>
                    <a:pt x="22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1;p33"/>
            <p:cNvSpPr/>
            <p:nvPr/>
          </p:nvSpPr>
          <p:spPr>
            <a:xfrm>
              <a:off x="1414125" y="4183925"/>
              <a:ext cx="168975" cy="95225"/>
            </a:xfrm>
            <a:custGeom>
              <a:avLst/>
              <a:gdLst/>
              <a:ahLst/>
              <a:cxnLst/>
              <a:rect l="l" t="t" r="r" b="b"/>
              <a:pathLst>
                <a:path w="6759" h="3809" extrusionOk="0">
                  <a:moveTo>
                    <a:pt x="5001" y="3118"/>
                  </a:moveTo>
                  <a:cubicBezTo>
                    <a:pt x="4645" y="3306"/>
                    <a:pt x="4331" y="3474"/>
                    <a:pt x="4017" y="3599"/>
                  </a:cubicBezTo>
                  <a:cubicBezTo>
                    <a:pt x="3808" y="3683"/>
                    <a:pt x="3599" y="3788"/>
                    <a:pt x="3348" y="3788"/>
                  </a:cubicBezTo>
                  <a:cubicBezTo>
                    <a:pt x="2825" y="3809"/>
                    <a:pt x="2344" y="3788"/>
                    <a:pt x="1820" y="3788"/>
                  </a:cubicBezTo>
                  <a:cubicBezTo>
                    <a:pt x="1569" y="3788"/>
                    <a:pt x="1360" y="3704"/>
                    <a:pt x="1193" y="3578"/>
                  </a:cubicBezTo>
                  <a:cubicBezTo>
                    <a:pt x="1109" y="3495"/>
                    <a:pt x="1004" y="3411"/>
                    <a:pt x="900" y="3390"/>
                  </a:cubicBezTo>
                  <a:cubicBezTo>
                    <a:pt x="0" y="3013"/>
                    <a:pt x="0" y="2428"/>
                    <a:pt x="209" y="1528"/>
                  </a:cubicBezTo>
                  <a:cubicBezTo>
                    <a:pt x="272" y="1298"/>
                    <a:pt x="419" y="1047"/>
                    <a:pt x="565" y="796"/>
                  </a:cubicBezTo>
                  <a:lnTo>
                    <a:pt x="2678" y="796"/>
                  </a:lnTo>
                  <a:cubicBezTo>
                    <a:pt x="3285" y="796"/>
                    <a:pt x="3871" y="816"/>
                    <a:pt x="4436" y="586"/>
                  </a:cubicBezTo>
                  <a:cubicBezTo>
                    <a:pt x="4499" y="565"/>
                    <a:pt x="4582" y="524"/>
                    <a:pt x="4687" y="524"/>
                  </a:cubicBezTo>
                  <a:cubicBezTo>
                    <a:pt x="5377" y="607"/>
                    <a:pt x="5963" y="377"/>
                    <a:pt x="6549" y="0"/>
                  </a:cubicBezTo>
                  <a:cubicBezTo>
                    <a:pt x="6758" y="252"/>
                    <a:pt x="6654" y="482"/>
                    <a:pt x="6486" y="607"/>
                  </a:cubicBezTo>
                  <a:cubicBezTo>
                    <a:pt x="6131" y="921"/>
                    <a:pt x="5963" y="1340"/>
                    <a:pt x="5838" y="1800"/>
                  </a:cubicBezTo>
                  <a:cubicBezTo>
                    <a:pt x="5796" y="1946"/>
                    <a:pt x="5712" y="2093"/>
                    <a:pt x="5608" y="2239"/>
                  </a:cubicBezTo>
                  <a:cubicBezTo>
                    <a:pt x="5419" y="2553"/>
                    <a:pt x="5189" y="2867"/>
                    <a:pt x="5001" y="3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2;p33"/>
            <p:cNvSpPr/>
            <p:nvPr/>
          </p:nvSpPr>
          <p:spPr>
            <a:xfrm>
              <a:off x="1119625" y="4146250"/>
              <a:ext cx="181000" cy="166900"/>
            </a:xfrm>
            <a:custGeom>
              <a:avLst/>
              <a:gdLst/>
              <a:ahLst/>
              <a:cxnLst/>
              <a:rect l="l" t="t" r="r" b="b"/>
              <a:pathLst>
                <a:path w="7240" h="6676" extrusionOk="0">
                  <a:moveTo>
                    <a:pt x="6947" y="2700"/>
                  </a:moveTo>
                  <a:cubicBezTo>
                    <a:pt x="6947" y="2303"/>
                    <a:pt x="6821" y="1905"/>
                    <a:pt x="6549" y="1507"/>
                  </a:cubicBezTo>
                  <a:cubicBezTo>
                    <a:pt x="6214" y="1026"/>
                    <a:pt x="5712" y="775"/>
                    <a:pt x="5168" y="712"/>
                  </a:cubicBezTo>
                  <a:cubicBezTo>
                    <a:pt x="4143" y="210"/>
                    <a:pt x="2888" y="1"/>
                    <a:pt x="1841" y="398"/>
                  </a:cubicBezTo>
                  <a:cubicBezTo>
                    <a:pt x="481" y="922"/>
                    <a:pt x="0" y="2386"/>
                    <a:pt x="377" y="3663"/>
                  </a:cubicBezTo>
                  <a:cubicBezTo>
                    <a:pt x="753" y="5650"/>
                    <a:pt x="3055" y="6676"/>
                    <a:pt x="4917" y="6006"/>
                  </a:cubicBezTo>
                  <a:cubicBezTo>
                    <a:pt x="6340" y="5525"/>
                    <a:pt x="7240" y="4039"/>
                    <a:pt x="6947" y="2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3;p33"/>
            <p:cNvSpPr/>
            <p:nvPr/>
          </p:nvSpPr>
          <p:spPr>
            <a:xfrm>
              <a:off x="1678275" y="4028050"/>
              <a:ext cx="114575" cy="144400"/>
            </a:xfrm>
            <a:custGeom>
              <a:avLst/>
              <a:gdLst/>
              <a:ahLst/>
              <a:cxnLst/>
              <a:rect l="l" t="t" r="r" b="b"/>
              <a:pathLst>
                <a:path w="4583" h="5776" extrusionOk="0">
                  <a:moveTo>
                    <a:pt x="4562" y="2051"/>
                  </a:moveTo>
                  <a:cubicBezTo>
                    <a:pt x="4562" y="984"/>
                    <a:pt x="3830" y="0"/>
                    <a:pt x="2658" y="0"/>
                  </a:cubicBezTo>
                  <a:cubicBezTo>
                    <a:pt x="1633" y="0"/>
                    <a:pt x="900" y="858"/>
                    <a:pt x="440" y="1695"/>
                  </a:cubicBezTo>
                  <a:cubicBezTo>
                    <a:pt x="168" y="2093"/>
                    <a:pt x="1" y="2574"/>
                    <a:pt x="63" y="3139"/>
                  </a:cubicBezTo>
                  <a:cubicBezTo>
                    <a:pt x="63" y="3243"/>
                    <a:pt x="84" y="3327"/>
                    <a:pt x="105" y="3432"/>
                  </a:cubicBezTo>
                  <a:cubicBezTo>
                    <a:pt x="189" y="3997"/>
                    <a:pt x="482" y="4541"/>
                    <a:pt x="963" y="4854"/>
                  </a:cubicBezTo>
                  <a:cubicBezTo>
                    <a:pt x="2407" y="5775"/>
                    <a:pt x="4060" y="4269"/>
                    <a:pt x="4457" y="2930"/>
                  </a:cubicBezTo>
                  <a:cubicBezTo>
                    <a:pt x="4562" y="2637"/>
                    <a:pt x="4583" y="2344"/>
                    <a:pt x="4562" y="20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4;p33"/>
            <p:cNvSpPr/>
            <p:nvPr/>
          </p:nvSpPr>
          <p:spPr>
            <a:xfrm>
              <a:off x="1835200" y="3337050"/>
              <a:ext cx="64900" cy="154325"/>
            </a:xfrm>
            <a:custGeom>
              <a:avLst/>
              <a:gdLst/>
              <a:ahLst/>
              <a:cxnLst/>
              <a:rect l="l" t="t" r="r" b="b"/>
              <a:pathLst>
                <a:path w="2596" h="6173" extrusionOk="0">
                  <a:moveTo>
                    <a:pt x="2595" y="795"/>
                  </a:moveTo>
                  <a:cubicBezTo>
                    <a:pt x="2574" y="942"/>
                    <a:pt x="2511" y="1172"/>
                    <a:pt x="2449" y="1381"/>
                  </a:cubicBezTo>
                  <a:lnTo>
                    <a:pt x="1967" y="3034"/>
                  </a:lnTo>
                  <a:cubicBezTo>
                    <a:pt x="1779" y="3599"/>
                    <a:pt x="1549" y="4143"/>
                    <a:pt x="1361" y="4729"/>
                  </a:cubicBezTo>
                  <a:cubicBezTo>
                    <a:pt x="1277" y="4959"/>
                    <a:pt x="1214" y="5189"/>
                    <a:pt x="1130" y="5461"/>
                  </a:cubicBezTo>
                  <a:cubicBezTo>
                    <a:pt x="1110" y="5566"/>
                    <a:pt x="1089" y="5691"/>
                    <a:pt x="1047" y="5796"/>
                  </a:cubicBezTo>
                  <a:cubicBezTo>
                    <a:pt x="963" y="6005"/>
                    <a:pt x="838" y="6131"/>
                    <a:pt x="607" y="6173"/>
                  </a:cubicBezTo>
                  <a:cubicBezTo>
                    <a:pt x="398" y="6173"/>
                    <a:pt x="231" y="6068"/>
                    <a:pt x="168" y="5859"/>
                  </a:cubicBezTo>
                  <a:cubicBezTo>
                    <a:pt x="63" y="5545"/>
                    <a:pt x="1" y="5252"/>
                    <a:pt x="105" y="4938"/>
                  </a:cubicBezTo>
                  <a:cubicBezTo>
                    <a:pt x="168" y="4771"/>
                    <a:pt x="252" y="4624"/>
                    <a:pt x="314" y="4457"/>
                  </a:cubicBezTo>
                  <a:cubicBezTo>
                    <a:pt x="628" y="3871"/>
                    <a:pt x="838" y="3201"/>
                    <a:pt x="1026" y="2532"/>
                  </a:cubicBezTo>
                  <a:cubicBezTo>
                    <a:pt x="1193" y="2030"/>
                    <a:pt x="1361" y="1569"/>
                    <a:pt x="1528" y="1088"/>
                  </a:cubicBezTo>
                  <a:cubicBezTo>
                    <a:pt x="1612" y="858"/>
                    <a:pt x="1654" y="586"/>
                    <a:pt x="1737" y="356"/>
                  </a:cubicBezTo>
                  <a:cubicBezTo>
                    <a:pt x="1821" y="147"/>
                    <a:pt x="1988" y="0"/>
                    <a:pt x="2177" y="21"/>
                  </a:cubicBezTo>
                  <a:cubicBezTo>
                    <a:pt x="2386" y="63"/>
                    <a:pt x="2511" y="230"/>
                    <a:pt x="2532" y="440"/>
                  </a:cubicBezTo>
                  <a:cubicBezTo>
                    <a:pt x="2532" y="460"/>
                    <a:pt x="2574" y="586"/>
                    <a:pt x="2595" y="7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5;p33"/>
            <p:cNvSpPr/>
            <p:nvPr/>
          </p:nvSpPr>
          <p:spPr>
            <a:xfrm>
              <a:off x="1948725" y="3612700"/>
              <a:ext cx="165825" cy="37175"/>
            </a:xfrm>
            <a:custGeom>
              <a:avLst/>
              <a:gdLst/>
              <a:ahLst/>
              <a:cxnLst/>
              <a:rect l="l" t="t" r="r" b="b"/>
              <a:pathLst>
                <a:path w="6633" h="1487" extrusionOk="0">
                  <a:moveTo>
                    <a:pt x="2260" y="1466"/>
                  </a:moveTo>
                  <a:cubicBezTo>
                    <a:pt x="1653" y="1382"/>
                    <a:pt x="1088" y="1340"/>
                    <a:pt x="481" y="1256"/>
                  </a:cubicBezTo>
                  <a:cubicBezTo>
                    <a:pt x="377" y="1235"/>
                    <a:pt x="272" y="1214"/>
                    <a:pt x="167" y="1152"/>
                  </a:cubicBezTo>
                  <a:cubicBezTo>
                    <a:pt x="21" y="1068"/>
                    <a:pt x="0" y="817"/>
                    <a:pt x="146" y="733"/>
                  </a:cubicBezTo>
                  <a:cubicBezTo>
                    <a:pt x="272" y="649"/>
                    <a:pt x="398" y="608"/>
                    <a:pt x="544" y="587"/>
                  </a:cubicBezTo>
                  <a:cubicBezTo>
                    <a:pt x="1109" y="524"/>
                    <a:pt x="1653" y="440"/>
                    <a:pt x="2239" y="419"/>
                  </a:cubicBezTo>
                  <a:cubicBezTo>
                    <a:pt x="2846" y="398"/>
                    <a:pt x="3411" y="398"/>
                    <a:pt x="4017" y="273"/>
                  </a:cubicBezTo>
                  <a:cubicBezTo>
                    <a:pt x="4582" y="126"/>
                    <a:pt x="5189" y="85"/>
                    <a:pt x="5796" y="22"/>
                  </a:cubicBezTo>
                  <a:cubicBezTo>
                    <a:pt x="5984" y="1"/>
                    <a:pt x="6193" y="64"/>
                    <a:pt x="6361" y="105"/>
                  </a:cubicBezTo>
                  <a:cubicBezTo>
                    <a:pt x="6612" y="189"/>
                    <a:pt x="6633" y="524"/>
                    <a:pt x="6445" y="691"/>
                  </a:cubicBezTo>
                  <a:cubicBezTo>
                    <a:pt x="6361" y="754"/>
                    <a:pt x="6277" y="817"/>
                    <a:pt x="6152" y="859"/>
                  </a:cubicBezTo>
                  <a:cubicBezTo>
                    <a:pt x="5900" y="942"/>
                    <a:pt x="5608" y="1068"/>
                    <a:pt x="5356" y="1110"/>
                  </a:cubicBezTo>
                  <a:cubicBezTo>
                    <a:pt x="4310" y="1173"/>
                    <a:pt x="3306" y="1486"/>
                    <a:pt x="2260" y="1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6;p33"/>
            <p:cNvSpPr/>
            <p:nvPr/>
          </p:nvSpPr>
          <p:spPr>
            <a:xfrm>
              <a:off x="1926750" y="3445325"/>
              <a:ext cx="122425" cy="81100"/>
            </a:xfrm>
            <a:custGeom>
              <a:avLst/>
              <a:gdLst/>
              <a:ahLst/>
              <a:cxnLst/>
              <a:rect l="l" t="t" r="r" b="b"/>
              <a:pathLst>
                <a:path w="4897" h="3244" extrusionOk="0">
                  <a:moveTo>
                    <a:pt x="4373" y="0"/>
                  </a:moveTo>
                  <a:cubicBezTo>
                    <a:pt x="4415" y="21"/>
                    <a:pt x="4562" y="63"/>
                    <a:pt x="4624" y="84"/>
                  </a:cubicBezTo>
                  <a:cubicBezTo>
                    <a:pt x="4855" y="189"/>
                    <a:pt x="4896" y="502"/>
                    <a:pt x="4729" y="649"/>
                  </a:cubicBezTo>
                  <a:cubicBezTo>
                    <a:pt x="4708" y="712"/>
                    <a:pt x="4666" y="733"/>
                    <a:pt x="4603" y="754"/>
                  </a:cubicBezTo>
                  <a:cubicBezTo>
                    <a:pt x="3515" y="1528"/>
                    <a:pt x="2427" y="2302"/>
                    <a:pt x="1235" y="2909"/>
                  </a:cubicBezTo>
                  <a:cubicBezTo>
                    <a:pt x="1005" y="3013"/>
                    <a:pt x="753" y="3118"/>
                    <a:pt x="523" y="3202"/>
                  </a:cubicBezTo>
                  <a:cubicBezTo>
                    <a:pt x="356" y="3243"/>
                    <a:pt x="168" y="3202"/>
                    <a:pt x="84" y="3034"/>
                  </a:cubicBezTo>
                  <a:cubicBezTo>
                    <a:pt x="42" y="2909"/>
                    <a:pt x="0" y="2699"/>
                    <a:pt x="63" y="2574"/>
                  </a:cubicBezTo>
                  <a:cubicBezTo>
                    <a:pt x="147" y="2407"/>
                    <a:pt x="314" y="2260"/>
                    <a:pt x="481" y="2176"/>
                  </a:cubicBezTo>
                  <a:cubicBezTo>
                    <a:pt x="942" y="1883"/>
                    <a:pt x="1465" y="1632"/>
                    <a:pt x="1946" y="1298"/>
                  </a:cubicBezTo>
                  <a:cubicBezTo>
                    <a:pt x="2406" y="1026"/>
                    <a:pt x="2867" y="733"/>
                    <a:pt x="3306" y="419"/>
                  </a:cubicBezTo>
                  <a:cubicBezTo>
                    <a:pt x="3641" y="210"/>
                    <a:pt x="3955" y="21"/>
                    <a:pt x="4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;p33"/>
            <p:cNvSpPr/>
            <p:nvPr/>
          </p:nvSpPr>
          <p:spPr>
            <a:xfrm>
              <a:off x="802100" y="3392500"/>
              <a:ext cx="1071825" cy="1652450"/>
            </a:xfrm>
            <a:custGeom>
              <a:avLst/>
              <a:gdLst/>
              <a:ahLst/>
              <a:cxnLst/>
              <a:rect l="l" t="t" r="r" b="b"/>
              <a:pathLst>
                <a:path w="42873" h="66098" extrusionOk="0">
                  <a:moveTo>
                    <a:pt x="21029" y="61097"/>
                  </a:moveTo>
                  <a:cubicBezTo>
                    <a:pt x="20861" y="61118"/>
                    <a:pt x="20778" y="61097"/>
                    <a:pt x="20715" y="61118"/>
                  </a:cubicBezTo>
                  <a:cubicBezTo>
                    <a:pt x="20087" y="61495"/>
                    <a:pt x="19418" y="61515"/>
                    <a:pt x="18727" y="61515"/>
                  </a:cubicBezTo>
                  <a:cubicBezTo>
                    <a:pt x="18204" y="61536"/>
                    <a:pt x="17723" y="61515"/>
                    <a:pt x="17200" y="61515"/>
                  </a:cubicBezTo>
                  <a:cubicBezTo>
                    <a:pt x="16990" y="61515"/>
                    <a:pt x="16781" y="61515"/>
                    <a:pt x="16593" y="61453"/>
                  </a:cubicBezTo>
                  <a:cubicBezTo>
                    <a:pt x="16070" y="61306"/>
                    <a:pt x="15547" y="61223"/>
                    <a:pt x="15003" y="61243"/>
                  </a:cubicBezTo>
                  <a:cubicBezTo>
                    <a:pt x="14898" y="61243"/>
                    <a:pt x="14752" y="61223"/>
                    <a:pt x="14647" y="61202"/>
                  </a:cubicBezTo>
                  <a:cubicBezTo>
                    <a:pt x="13894" y="60867"/>
                    <a:pt x="13099" y="60616"/>
                    <a:pt x="12408" y="60155"/>
                  </a:cubicBezTo>
                  <a:cubicBezTo>
                    <a:pt x="12157" y="59988"/>
                    <a:pt x="11927" y="59821"/>
                    <a:pt x="11697" y="59674"/>
                  </a:cubicBezTo>
                  <a:cubicBezTo>
                    <a:pt x="10567" y="59046"/>
                    <a:pt x="9730" y="58105"/>
                    <a:pt x="8872" y="57226"/>
                  </a:cubicBezTo>
                  <a:cubicBezTo>
                    <a:pt x="8684" y="57017"/>
                    <a:pt x="8558" y="56745"/>
                    <a:pt x="8454" y="56494"/>
                  </a:cubicBezTo>
                  <a:cubicBezTo>
                    <a:pt x="8119" y="55531"/>
                    <a:pt x="7847" y="54527"/>
                    <a:pt x="7826" y="53502"/>
                  </a:cubicBezTo>
                  <a:cubicBezTo>
                    <a:pt x="7784" y="53460"/>
                    <a:pt x="7742" y="53376"/>
                    <a:pt x="7700" y="53376"/>
                  </a:cubicBezTo>
                  <a:cubicBezTo>
                    <a:pt x="6842" y="53041"/>
                    <a:pt x="6738" y="52916"/>
                    <a:pt x="6738" y="51995"/>
                  </a:cubicBezTo>
                  <a:lnTo>
                    <a:pt x="6738" y="50300"/>
                  </a:lnTo>
                  <a:cubicBezTo>
                    <a:pt x="6738" y="49882"/>
                    <a:pt x="6738" y="49422"/>
                    <a:pt x="6947" y="49045"/>
                  </a:cubicBezTo>
                  <a:cubicBezTo>
                    <a:pt x="7094" y="48752"/>
                    <a:pt x="6989" y="48480"/>
                    <a:pt x="6759" y="48271"/>
                  </a:cubicBezTo>
                  <a:cubicBezTo>
                    <a:pt x="6445" y="47999"/>
                    <a:pt x="6152" y="47685"/>
                    <a:pt x="5796" y="47476"/>
                  </a:cubicBezTo>
                  <a:cubicBezTo>
                    <a:pt x="5190" y="47120"/>
                    <a:pt x="4897" y="46597"/>
                    <a:pt x="4918" y="45906"/>
                  </a:cubicBezTo>
                  <a:cubicBezTo>
                    <a:pt x="4918" y="44986"/>
                    <a:pt x="5106" y="44086"/>
                    <a:pt x="5608" y="43312"/>
                  </a:cubicBezTo>
                  <a:cubicBezTo>
                    <a:pt x="6026" y="42663"/>
                    <a:pt x="6445" y="41994"/>
                    <a:pt x="6884" y="41366"/>
                  </a:cubicBezTo>
                  <a:cubicBezTo>
                    <a:pt x="7114" y="41052"/>
                    <a:pt x="7407" y="40780"/>
                    <a:pt x="7679" y="40487"/>
                  </a:cubicBezTo>
                  <a:cubicBezTo>
                    <a:pt x="8161" y="39964"/>
                    <a:pt x="8726" y="39525"/>
                    <a:pt x="9081" y="38897"/>
                  </a:cubicBezTo>
                  <a:cubicBezTo>
                    <a:pt x="9249" y="38625"/>
                    <a:pt x="9500" y="38416"/>
                    <a:pt x="9730" y="38207"/>
                  </a:cubicBezTo>
                  <a:cubicBezTo>
                    <a:pt x="9939" y="37997"/>
                    <a:pt x="10086" y="37767"/>
                    <a:pt x="10148" y="37474"/>
                  </a:cubicBezTo>
                  <a:cubicBezTo>
                    <a:pt x="10441" y="36616"/>
                    <a:pt x="10755" y="35758"/>
                    <a:pt x="11090" y="34838"/>
                  </a:cubicBezTo>
                  <a:cubicBezTo>
                    <a:pt x="10630" y="34231"/>
                    <a:pt x="10002" y="33708"/>
                    <a:pt x="9416" y="33101"/>
                  </a:cubicBezTo>
                  <a:cubicBezTo>
                    <a:pt x="8998" y="32997"/>
                    <a:pt x="8621" y="32787"/>
                    <a:pt x="8182" y="32808"/>
                  </a:cubicBezTo>
                  <a:cubicBezTo>
                    <a:pt x="7533" y="32850"/>
                    <a:pt x="6968" y="32557"/>
                    <a:pt x="6361" y="32494"/>
                  </a:cubicBezTo>
                  <a:cubicBezTo>
                    <a:pt x="6298" y="32494"/>
                    <a:pt x="6236" y="32473"/>
                    <a:pt x="6215" y="32453"/>
                  </a:cubicBezTo>
                  <a:cubicBezTo>
                    <a:pt x="5692" y="31909"/>
                    <a:pt x="4834" y="31699"/>
                    <a:pt x="4562" y="30925"/>
                  </a:cubicBezTo>
                  <a:cubicBezTo>
                    <a:pt x="4478" y="30883"/>
                    <a:pt x="4436" y="30862"/>
                    <a:pt x="4374" y="30841"/>
                  </a:cubicBezTo>
                  <a:cubicBezTo>
                    <a:pt x="3913" y="30611"/>
                    <a:pt x="3390" y="30590"/>
                    <a:pt x="3034" y="30130"/>
                  </a:cubicBezTo>
                  <a:cubicBezTo>
                    <a:pt x="2490" y="29293"/>
                    <a:pt x="1863" y="28498"/>
                    <a:pt x="1842" y="27431"/>
                  </a:cubicBezTo>
                  <a:cubicBezTo>
                    <a:pt x="1821" y="26594"/>
                    <a:pt x="1758" y="25757"/>
                    <a:pt x="1863" y="24941"/>
                  </a:cubicBezTo>
                  <a:cubicBezTo>
                    <a:pt x="1946" y="24146"/>
                    <a:pt x="2177" y="23330"/>
                    <a:pt x="2386" y="22514"/>
                  </a:cubicBezTo>
                  <a:cubicBezTo>
                    <a:pt x="2469" y="22242"/>
                    <a:pt x="2658" y="22012"/>
                    <a:pt x="2804" y="21782"/>
                  </a:cubicBezTo>
                  <a:cubicBezTo>
                    <a:pt x="2930" y="21572"/>
                    <a:pt x="3076" y="21363"/>
                    <a:pt x="3223" y="21070"/>
                  </a:cubicBezTo>
                  <a:cubicBezTo>
                    <a:pt x="2846" y="21049"/>
                    <a:pt x="2574" y="21070"/>
                    <a:pt x="2302" y="21028"/>
                  </a:cubicBezTo>
                  <a:cubicBezTo>
                    <a:pt x="1633" y="20903"/>
                    <a:pt x="1005" y="20589"/>
                    <a:pt x="419" y="20233"/>
                  </a:cubicBezTo>
                  <a:cubicBezTo>
                    <a:pt x="189" y="20108"/>
                    <a:pt x="84" y="19877"/>
                    <a:pt x="63" y="19585"/>
                  </a:cubicBezTo>
                  <a:cubicBezTo>
                    <a:pt x="0" y="18769"/>
                    <a:pt x="84" y="17994"/>
                    <a:pt x="314" y="17199"/>
                  </a:cubicBezTo>
                  <a:cubicBezTo>
                    <a:pt x="377" y="17032"/>
                    <a:pt x="482" y="16844"/>
                    <a:pt x="586" y="16655"/>
                  </a:cubicBezTo>
                  <a:cubicBezTo>
                    <a:pt x="1047" y="15944"/>
                    <a:pt x="1528" y="15253"/>
                    <a:pt x="2156" y="14647"/>
                  </a:cubicBezTo>
                  <a:cubicBezTo>
                    <a:pt x="2260" y="14542"/>
                    <a:pt x="2365" y="14458"/>
                    <a:pt x="2428" y="14333"/>
                  </a:cubicBezTo>
                  <a:cubicBezTo>
                    <a:pt x="2993" y="13391"/>
                    <a:pt x="3871" y="12784"/>
                    <a:pt x="4687" y="12136"/>
                  </a:cubicBezTo>
                  <a:cubicBezTo>
                    <a:pt x="4729" y="12115"/>
                    <a:pt x="4771" y="12052"/>
                    <a:pt x="4834" y="11947"/>
                  </a:cubicBezTo>
                  <a:cubicBezTo>
                    <a:pt x="4729" y="11864"/>
                    <a:pt x="4625" y="11801"/>
                    <a:pt x="4520" y="11738"/>
                  </a:cubicBezTo>
                  <a:cubicBezTo>
                    <a:pt x="4269" y="11634"/>
                    <a:pt x="3997" y="11550"/>
                    <a:pt x="3725" y="11487"/>
                  </a:cubicBezTo>
                  <a:cubicBezTo>
                    <a:pt x="2741" y="11278"/>
                    <a:pt x="2302" y="10169"/>
                    <a:pt x="2825" y="9332"/>
                  </a:cubicBezTo>
                  <a:cubicBezTo>
                    <a:pt x="2846" y="9311"/>
                    <a:pt x="2888" y="9290"/>
                    <a:pt x="2888" y="9248"/>
                  </a:cubicBezTo>
                  <a:cubicBezTo>
                    <a:pt x="3244" y="8390"/>
                    <a:pt x="3871" y="7742"/>
                    <a:pt x="4687" y="7261"/>
                  </a:cubicBezTo>
                  <a:cubicBezTo>
                    <a:pt x="4813" y="7198"/>
                    <a:pt x="4918" y="7093"/>
                    <a:pt x="5022" y="7009"/>
                  </a:cubicBezTo>
                  <a:cubicBezTo>
                    <a:pt x="5650" y="6465"/>
                    <a:pt x="6298" y="6068"/>
                    <a:pt x="7177" y="6152"/>
                  </a:cubicBezTo>
                  <a:cubicBezTo>
                    <a:pt x="7387" y="6172"/>
                    <a:pt x="7617" y="6089"/>
                    <a:pt x="7847" y="6047"/>
                  </a:cubicBezTo>
                  <a:cubicBezTo>
                    <a:pt x="9060" y="5775"/>
                    <a:pt x="10232" y="5942"/>
                    <a:pt x="11425" y="6193"/>
                  </a:cubicBezTo>
                  <a:cubicBezTo>
                    <a:pt x="11488" y="6005"/>
                    <a:pt x="11529" y="5796"/>
                    <a:pt x="11634" y="5587"/>
                  </a:cubicBezTo>
                  <a:cubicBezTo>
                    <a:pt x="11739" y="5419"/>
                    <a:pt x="11927" y="5315"/>
                    <a:pt x="12032" y="5126"/>
                  </a:cubicBezTo>
                  <a:cubicBezTo>
                    <a:pt x="12429" y="4457"/>
                    <a:pt x="12952" y="3976"/>
                    <a:pt x="13580" y="3557"/>
                  </a:cubicBezTo>
                  <a:cubicBezTo>
                    <a:pt x="13685" y="3494"/>
                    <a:pt x="13768" y="3390"/>
                    <a:pt x="13831" y="3306"/>
                  </a:cubicBezTo>
                  <a:cubicBezTo>
                    <a:pt x="14438" y="2574"/>
                    <a:pt x="15191" y="2134"/>
                    <a:pt x="16070" y="1737"/>
                  </a:cubicBezTo>
                  <a:cubicBezTo>
                    <a:pt x="16865" y="1381"/>
                    <a:pt x="17660" y="963"/>
                    <a:pt x="18476" y="628"/>
                  </a:cubicBezTo>
                  <a:cubicBezTo>
                    <a:pt x="19648" y="146"/>
                    <a:pt x="20903" y="0"/>
                    <a:pt x="22159" y="0"/>
                  </a:cubicBezTo>
                  <a:lnTo>
                    <a:pt x="24293" y="0"/>
                  </a:lnTo>
                  <a:cubicBezTo>
                    <a:pt x="24669" y="0"/>
                    <a:pt x="25025" y="42"/>
                    <a:pt x="25381" y="209"/>
                  </a:cubicBezTo>
                  <a:cubicBezTo>
                    <a:pt x="25946" y="439"/>
                    <a:pt x="26553" y="670"/>
                    <a:pt x="27117" y="900"/>
                  </a:cubicBezTo>
                  <a:cubicBezTo>
                    <a:pt x="27201" y="942"/>
                    <a:pt x="27285" y="963"/>
                    <a:pt x="27369" y="1004"/>
                  </a:cubicBezTo>
                  <a:cubicBezTo>
                    <a:pt x="27954" y="1360"/>
                    <a:pt x="28645" y="1590"/>
                    <a:pt x="28645" y="2364"/>
                  </a:cubicBezTo>
                  <a:cubicBezTo>
                    <a:pt x="28875" y="2511"/>
                    <a:pt x="28980" y="2406"/>
                    <a:pt x="29105" y="2343"/>
                  </a:cubicBezTo>
                  <a:cubicBezTo>
                    <a:pt x="30193" y="1716"/>
                    <a:pt x="31344" y="1695"/>
                    <a:pt x="32516" y="1799"/>
                  </a:cubicBezTo>
                  <a:cubicBezTo>
                    <a:pt x="32851" y="1820"/>
                    <a:pt x="33164" y="2009"/>
                    <a:pt x="33478" y="2134"/>
                  </a:cubicBezTo>
                  <a:cubicBezTo>
                    <a:pt x="34378" y="2532"/>
                    <a:pt x="35215" y="3013"/>
                    <a:pt x="35884" y="3703"/>
                  </a:cubicBezTo>
                  <a:cubicBezTo>
                    <a:pt x="36177" y="4017"/>
                    <a:pt x="36512" y="4289"/>
                    <a:pt x="36847" y="4540"/>
                  </a:cubicBezTo>
                  <a:cubicBezTo>
                    <a:pt x="37224" y="4833"/>
                    <a:pt x="37537" y="5147"/>
                    <a:pt x="37830" y="5503"/>
                  </a:cubicBezTo>
                  <a:cubicBezTo>
                    <a:pt x="38144" y="5921"/>
                    <a:pt x="38312" y="6382"/>
                    <a:pt x="38500" y="6863"/>
                  </a:cubicBezTo>
                  <a:cubicBezTo>
                    <a:pt x="38814" y="7763"/>
                    <a:pt x="38897" y="8641"/>
                    <a:pt x="38835" y="9562"/>
                  </a:cubicBezTo>
                  <a:lnTo>
                    <a:pt x="38835" y="10169"/>
                  </a:lnTo>
                  <a:cubicBezTo>
                    <a:pt x="38814" y="10901"/>
                    <a:pt x="38897" y="11571"/>
                    <a:pt x="39253" y="12240"/>
                  </a:cubicBezTo>
                  <a:cubicBezTo>
                    <a:pt x="39672" y="12931"/>
                    <a:pt x="39713" y="13768"/>
                    <a:pt x="39609" y="14563"/>
                  </a:cubicBezTo>
                  <a:cubicBezTo>
                    <a:pt x="39525" y="15128"/>
                    <a:pt x="39337" y="15651"/>
                    <a:pt x="38835" y="16048"/>
                  </a:cubicBezTo>
                  <a:cubicBezTo>
                    <a:pt x="38563" y="16279"/>
                    <a:pt x="38270" y="16530"/>
                    <a:pt x="37935" y="16802"/>
                  </a:cubicBezTo>
                  <a:cubicBezTo>
                    <a:pt x="38061" y="16885"/>
                    <a:pt x="38165" y="16990"/>
                    <a:pt x="38291" y="17011"/>
                  </a:cubicBezTo>
                  <a:cubicBezTo>
                    <a:pt x="39023" y="17241"/>
                    <a:pt x="39672" y="17576"/>
                    <a:pt x="40153" y="18141"/>
                  </a:cubicBezTo>
                  <a:cubicBezTo>
                    <a:pt x="40613" y="18727"/>
                    <a:pt x="41032" y="19354"/>
                    <a:pt x="41450" y="19961"/>
                  </a:cubicBezTo>
                  <a:cubicBezTo>
                    <a:pt x="41555" y="20087"/>
                    <a:pt x="41597" y="20275"/>
                    <a:pt x="41618" y="20442"/>
                  </a:cubicBezTo>
                  <a:cubicBezTo>
                    <a:pt x="41722" y="21133"/>
                    <a:pt x="41827" y="21802"/>
                    <a:pt x="41869" y="22493"/>
                  </a:cubicBezTo>
                  <a:cubicBezTo>
                    <a:pt x="41973" y="23790"/>
                    <a:pt x="41555" y="24941"/>
                    <a:pt x="40802" y="26029"/>
                  </a:cubicBezTo>
                  <a:cubicBezTo>
                    <a:pt x="40697" y="26175"/>
                    <a:pt x="40550" y="26343"/>
                    <a:pt x="40467" y="26489"/>
                  </a:cubicBezTo>
                  <a:cubicBezTo>
                    <a:pt x="40362" y="26699"/>
                    <a:pt x="40237" y="26908"/>
                    <a:pt x="40195" y="27117"/>
                  </a:cubicBezTo>
                  <a:cubicBezTo>
                    <a:pt x="40174" y="27535"/>
                    <a:pt x="39985" y="27870"/>
                    <a:pt x="39776" y="28247"/>
                  </a:cubicBezTo>
                  <a:cubicBezTo>
                    <a:pt x="39190" y="29230"/>
                    <a:pt x="38584" y="30256"/>
                    <a:pt x="37977" y="31260"/>
                  </a:cubicBezTo>
                  <a:cubicBezTo>
                    <a:pt x="37789" y="31532"/>
                    <a:pt x="37579" y="31804"/>
                    <a:pt x="37370" y="32097"/>
                  </a:cubicBezTo>
                  <a:cubicBezTo>
                    <a:pt x="37265" y="32243"/>
                    <a:pt x="37140" y="32411"/>
                    <a:pt x="36952" y="32641"/>
                  </a:cubicBezTo>
                  <a:cubicBezTo>
                    <a:pt x="38625" y="32411"/>
                    <a:pt x="40195" y="32557"/>
                    <a:pt x="41806" y="32536"/>
                  </a:cubicBezTo>
                  <a:cubicBezTo>
                    <a:pt x="42057" y="33038"/>
                    <a:pt x="42329" y="33499"/>
                    <a:pt x="42538" y="33980"/>
                  </a:cubicBezTo>
                  <a:cubicBezTo>
                    <a:pt x="42664" y="34252"/>
                    <a:pt x="42580" y="34608"/>
                    <a:pt x="42392" y="34880"/>
                  </a:cubicBezTo>
                  <a:cubicBezTo>
                    <a:pt x="41848" y="35717"/>
                    <a:pt x="41659" y="36658"/>
                    <a:pt x="41450" y="37600"/>
                  </a:cubicBezTo>
                  <a:cubicBezTo>
                    <a:pt x="41346" y="38102"/>
                    <a:pt x="41220" y="38604"/>
                    <a:pt x="41032" y="39064"/>
                  </a:cubicBezTo>
                  <a:cubicBezTo>
                    <a:pt x="40718" y="39880"/>
                    <a:pt x="40676" y="40738"/>
                    <a:pt x="40509" y="41575"/>
                  </a:cubicBezTo>
                  <a:cubicBezTo>
                    <a:pt x="40299" y="42621"/>
                    <a:pt x="40195" y="43668"/>
                    <a:pt x="40258" y="44714"/>
                  </a:cubicBezTo>
                  <a:cubicBezTo>
                    <a:pt x="40278" y="45174"/>
                    <a:pt x="40278" y="45593"/>
                    <a:pt x="39776" y="45823"/>
                  </a:cubicBezTo>
                  <a:cubicBezTo>
                    <a:pt x="39651" y="45865"/>
                    <a:pt x="39609" y="46116"/>
                    <a:pt x="39546" y="46262"/>
                  </a:cubicBezTo>
                  <a:cubicBezTo>
                    <a:pt x="39504" y="46555"/>
                    <a:pt x="39462" y="46848"/>
                    <a:pt x="39441" y="47099"/>
                  </a:cubicBezTo>
                  <a:cubicBezTo>
                    <a:pt x="39358" y="47936"/>
                    <a:pt x="39316" y="48752"/>
                    <a:pt x="39107" y="49568"/>
                  </a:cubicBezTo>
                  <a:cubicBezTo>
                    <a:pt x="39044" y="49798"/>
                    <a:pt x="39044" y="50049"/>
                    <a:pt x="39023" y="50321"/>
                  </a:cubicBezTo>
                  <a:cubicBezTo>
                    <a:pt x="39023" y="50677"/>
                    <a:pt x="38981" y="51054"/>
                    <a:pt x="38835" y="51409"/>
                  </a:cubicBezTo>
                  <a:cubicBezTo>
                    <a:pt x="37935" y="51556"/>
                    <a:pt x="37014" y="51451"/>
                    <a:pt x="36115" y="51619"/>
                  </a:cubicBezTo>
                  <a:cubicBezTo>
                    <a:pt x="36073" y="52037"/>
                    <a:pt x="36261" y="52393"/>
                    <a:pt x="36324" y="52728"/>
                  </a:cubicBezTo>
                  <a:cubicBezTo>
                    <a:pt x="36408" y="53062"/>
                    <a:pt x="36408" y="53439"/>
                    <a:pt x="36533" y="53711"/>
                  </a:cubicBezTo>
                  <a:cubicBezTo>
                    <a:pt x="36826" y="54339"/>
                    <a:pt x="36700" y="55029"/>
                    <a:pt x="36680" y="55657"/>
                  </a:cubicBezTo>
                  <a:cubicBezTo>
                    <a:pt x="36638" y="55887"/>
                    <a:pt x="36408" y="56117"/>
                    <a:pt x="36261" y="56389"/>
                  </a:cubicBezTo>
                  <a:cubicBezTo>
                    <a:pt x="36596" y="56829"/>
                    <a:pt x="36952" y="57310"/>
                    <a:pt x="37370" y="57833"/>
                  </a:cubicBezTo>
                  <a:cubicBezTo>
                    <a:pt x="37789" y="56912"/>
                    <a:pt x="38186" y="56096"/>
                    <a:pt x="38584" y="55280"/>
                  </a:cubicBezTo>
                  <a:cubicBezTo>
                    <a:pt x="38688" y="55071"/>
                    <a:pt x="38730" y="54841"/>
                    <a:pt x="38835" y="54652"/>
                  </a:cubicBezTo>
                  <a:cubicBezTo>
                    <a:pt x="38939" y="54485"/>
                    <a:pt x="39107" y="54297"/>
                    <a:pt x="39295" y="54129"/>
                  </a:cubicBezTo>
                  <a:cubicBezTo>
                    <a:pt x="39421" y="54004"/>
                    <a:pt x="39651" y="53920"/>
                    <a:pt x="39755" y="53795"/>
                  </a:cubicBezTo>
                  <a:cubicBezTo>
                    <a:pt x="40258" y="53230"/>
                    <a:pt x="40906" y="53292"/>
                    <a:pt x="41513" y="53439"/>
                  </a:cubicBezTo>
                  <a:cubicBezTo>
                    <a:pt x="42015" y="53544"/>
                    <a:pt x="42350" y="53962"/>
                    <a:pt x="42475" y="54443"/>
                  </a:cubicBezTo>
                  <a:cubicBezTo>
                    <a:pt x="42873" y="55908"/>
                    <a:pt x="42873" y="57373"/>
                    <a:pt x="42224" y="58795"/>
                  </a:cubicBezTo>
                  <a:cubicBezTo>
                    <a:pt x="42120" y="59005"/>
                    <a:pt x="41973" y="59193"/>
                    <a:pt x="41827" y="59339"/>
                  </a:cubicBezTo>
                  <a:lnTo>
                    <a:pt x="40258" y="60909"/>
                  </a:lnTo>
                  <a:cubicBezTo>
                    <a:pt x="40027" y="61139"/>
                    <a:pt x="39776" y="61285"/>
                    <a:pt x="39441" y="61306"/>
                  </a:cubicBezTo>
                  <a:cubicBezTo>
                    <a:pt x="39107" y="61348"/>
                    <a:pt x="38793" y="61495"/>
                    <a:pt x="38479" y="61599"/>
                  </a:cubicBezTo>
                  <a:cubicBezTo>
                    <a:pt x="37998" y="61746"/>
                    <a:pt x="37621" y="61599"/>
                    <a:pt x="37454" y="61118"/>
                  </a:cubicBezTo>
                  <a:cubicBezTo>
                    <a:pt x="37328" y="60720"/>
                    <a:pt x="37245" y="60302"/>
                    <a:pt x="37140" y="59883"/>
                  </a:cubicBezTo>
                  <a:cubicBezTo>
                    <a:pt x="37119" y="59758"/>
                    <a:pt x="37098" y="59611"/>
                    <a:pt x="36993" y="59507"/>
                  </a:cubicBezTo>
                  <a:cubicBezTo>
                    <a:pt x="36742" y="59256"/>
                    <a:pt x="36596" y="59005"/>
                    <a:pt x="36596" y="58670"/>
                  </a:cubicBezTo>
                  <a:cubicBezTo>
                    <a:pt x="36596" y="58565"/>
                    <a:pt x="36533" y="58419"/>
                    <a:pt x="36491" y="58356"/>
                  </a:cubicBezTo>
                  <a:cubicBezTo>
                    <a:pt x="36198" y="57958"/>
                    <a:pt x="35884" y="57582"/>
                    <a:pt x="35633" y="57205"/>
                  </a:cubicBezTo>
                  <a:cubicBezTo>
                    <a:pt x="35466" y="56954"/>
                    <a:pt x="35340" y="56724"/>
                    <a:pt x="35152" y="56410"/>
                  </a:cubicBezTo>
                  <a:cubicBezTo>
                    <a:pt x="35048" y="56410"/>
                    <a:pt x="34838" y="56368"/>
                    <a:pt x="34713" y="56410"/>
                  </a:cubicBezTo>
                  <a:cubicBezTo>
                    <a:pt x="34336" y="56598"/>
                    <a:pt x="33959" y="56619"/>
                    <a:pt x="33541" y="56619"/>
                  </a:cubicBezTo>
                  <a:cubicBezTo>
                    <a:pt x="33353" y="56619"/>
                    <a:pt x="33143" y="56682"/>
                    <a:pt x="32955" y="56724"/>
                  </a:cubicBezTo>
                  <a:cubicBezTo>
                    <a:pt x="32348" y="56912"/>
                    <a:pt x="32097" y="56808"/>
                    <a:pt x="31783" y="56264"/>
                  </a:cubicBezTo>
                  <a:cubicBezTo>
                    <a:pt x="31511" y="55782"/>
                    <a:pt x="31511" y="55782"/>
                    <a:pt x="30988" y="55385"/>
                  </a:cubicBezTo>
                  <a:cubicBezTo>
                    <a:pt x="30674" y="55552"/>
                    <a:pt x="30444" y="55803"/>
                    <a:pt x="30340" y="56117"/>
                  </a:cubicBezTo>
                  <a:cubicBezTo>
                    <a:pt x="30214" y="56494"/>
                    <a:pt x="29921" y="56640"/>
                    <a:pt x="29670" y="56808"/>
                  </a:cubicBezTo>
                  <a:cubicBezTo>
                    <a:pt x="29294" y="56808"/>
                    <a:pt x="28938" y="56598"/>
                    <a:pt x="28582" y="56849"/>
                  </a:cubicBezTo>
                  <a:cubicBezTo>
                    <a:pt x="27933" y="56891"/>
                    <a:pt x="27369" y="56745"/>
                    <a:pt x="26845" y="56305"/>
                  </a:cubicBezTo>
                  <a:cubicBezTo>
                    <a:pt x="26469" y="55992"/>
                    <a:pt x="25946" y="55992"/>
                    <a:pt x="25527" y="55782"/>
                  </a:cubicBezTo>
                  <a:cubicBezTo>
                    <a:pt x="25318" y="55678"/>
                    <a:pt x="25025" y="55761"/>
                    <a:pt x="24816" y="55950"/>
                  </a:cubicBezTo>
                  <a:cubicBezTo>
                    <a:pt x="24586" y="56159"/>
                    <a:pt x="24335" y="56326"/>
                    <a:pt x="24230" y="56640"/>
                  </a:cubicBezTo>
                  <a:cubicBezTo>
                    <a:pt x="24188" y="56745"/>
                    <a:pt x="24146" y="56849"/>
                    <a:pt x="24063" y="56933"/>
                  </a:cubicBezTo>
                  <a:cubicBezTo>
                    <a:pt x="23414" y="57582"/>
                    <a:pt x="23519" y="58356"/>
                    <a:pt x="23770" y="59088"/>
                  </a:cubicBezTo>
                  <a:cubicBezTo>
                    <a:pt x="23916" y="59444"/>
                    <a:pt x="23874" y="59653"/>
                    <a:pt x="23602" y="59883"/>
                  </a:cubicBezTo>
                  <a:cubicBezTo>
                    <a:pt x="23330" y="60093"/>
                    <a:pt x="23121" y="60365"/>
                    <a:pt x="22724" y="60406"/>
                  </a:cubicBezTo>
                  <a:cubicBezTo>
                    <a:pt x="22514" y="60448"/>
                    <a:pt x="22347" y="60595"/>
                    <a:pt x="22138" y="60699"/>
                  </a:cubicBezTo>
                  <a:cubicBezTo>
                    <a:pt x="22138" y="61013"/>
                    <a:pt x="22305" y="61202"/>
                    <a:pt x="22493" y="61348"/>
                  </a:cubicBezTo>
                  <a:cubicBezTo>
                    <a:pt x="22870" y="61662"/>
                    <a:pt x="23247" y="61955"/>
                    <a:pt x="23623" y="62269"/>
                  </a:cubicBezTo>
                  <a:cubicBezTo>
                    <a:pt x="23958" y="62583"/>
                    <a:pt x="24251" y="62917"/>
                    <a:pt x="24586" y="63294"/>
                  </a:cubicBezTo>
                  <a:cubicBezTo>
                    <a:pt x="24795" y="63168"/>
                    <a:pt x="24879" y="62917"/>
                    <a:pt x="24962" y="62750"/>
                  </a:cubicBezTo>
                  <a:cubicBezTo>
                    <a:pt x="25025" y="62562"/>
                    <a:pt x="25130" y="62373"/>
                    <a:pt x="25192" y="62185"/>
                  </a:cubicBezTo>
                  <a:cubicBezTo>
                    <a:pt x="25318" y="61767"/>
                    <a:pt x="25506" y="61411"/>
                    <a:pt x="25820" y="61097"/>
                  </a:cubicBezTo>
                  <a:cubicBezTo>
                    <a:pt x="25946" y="60971"/>
                    <a:pt x="26029" y="60762"/>
                    <a:pt x="26155" y="60595"/>
                  </a:cubicBezTo>
                  <a:cubicBezTo>
                    <a:pt x="26385" y="60344"/>
                    <a:pt x="26657" y="60051"/>
                    <a:pt x="26950" y="59821"/>
                  </a:cubicBezTo>
                  <a:cubicBezTo>
                    <a:pt x="27306" y="59549"/>
                    <a:pt x="27724" y="59339"/>
                    <a:pt x="28122" y="59109"/>
                  </a:cubicBezTo>
                  <a:cubicBezTo>
                    <a:pt x="28247" y="59026"/>
                    <a:pt x="28373" y="59005"/>
                    <a:pt x="28519" y="58984"/>
                  </a:cubicBezTo>
                  <a:cubicBezTo>
                    <a:pt x="28896" y="58942"/>
                    <a:pt x="29314" y="58984"/>
                    <a:pt x="29712" y="58942"/>
                  </a:cubicBezTo>
                  <a:cubicBezTo>
                    <a:pt x="29942" y="58942"/>
                    <a:pt x="30193" y="59026"/>
                    <a:pt x="30319" y="59214"/>
                  </a:cubicBezTo>
                  <a:cubicBezTo>
                    <a:pt x="30821" y="59821"/>
                    <a:pt x="31135" y="60511"/>
                    <a:pt x="30716" y="61327"/>
                  </a:cubicBezTo>
                  <a:cubicBezTo>
                    <a:pt x="30507" y="61767"/>
                    <a:pt x="30235" y="62164"/>
                    <a:pt x="29942" y="62562"/>
                  </a:cubicBezTo>
                  <a:cubicBezTo>
                    <a:pt x="29586" y="63064"/>
                    <a:pt x="29252" y="63587"/>
                    <a:pt x="28959" y="64152"/>
                  </a:cubicBezTo>
                  <a:cubicBezTo>
                    <a:pt x="28540" y="64989"/>
                    <a:pt x="27808" y="65533"/>
                    <a:pt x="26950" y="65888"/>
                  </a:cubicBezTo>
                  <a:cubicBezTo>
                    <a:pt x="26364" y="66098"/>
                    <a:pt x="25757" y="66035"/>
                    <a:pt x="25172" y="65930"/>
                  </a:cubicBezTo>
                  <a:cubicBezTo>
                    <a:pt x="24983" y="65909"/>
                    <a:pt x="24858" y="65742"/>
                    <a:pt x="24858" y="65575"/>
                  </a:cubicBezTo>
                  <a:cubicBezTo>
                    <a:pt x="24816" y="64989"/>
                    <a:pt x="24460" y="64654"/>
                    <a:pt x="24125" y="64256"/>
                  </a:cubicBezTo>
                  <a:cubicBezTo>
                    <a:pt x="23958" y="64110"/>
                    <a:pt x="23832" y="63922"/>
                    <a:pt x="23707" y="63733"/>
                  </a:cubicBezTo>
                  <a:cubicBezTo>
                    <a:pt x="23330" y="63210"/>
                    <a:pt x="22870" y="62792"/>
                    <a:pt x="22368" y="62394"/>
                  </a:cubicBezTo>
                  <a:cubicBezTo>
                    <a:pt x="21928" y="62059"/>
                    <a:pt x="21447" y="61704"/>
                    <a:pt x="21217" y="61139"/>
                  </a:cubicBezTo>
                  <a:cubicBezTo>
                    <a:pt x="21133" y="61223"/>
                    <a:pt x="21091" y="61139"/>
                    <a:pt x="21029" y="61097"/>
                  </a:cubicBezTo>
                  <a:close/>
                  <a:moveTo>
                    <a:pt x="15463" y="39357"/>
                  </a:moveTo>
                  <a:lnTo>
                    <a:pt x="15798" y="39357"/>
                  </a:lnTo>
                  <a:cubicBezTo>
                    <a:pt x="18602" y="39378"/>
                    <a:pt x="21384" y="39232"/>
                    <a:pt x="24146" y="39671"/>
                  </a:cubicBezTo>
                  <a:cubicBezTo>
                    <a:pt x="25255" y="39860"/>
                    <a:pt x="26343" y="39901"/>
                    <a:pt x="27389" y="40278"/>
                  </a:cubicBezTo>
                  <a:cubicBezTo>
                    <a:pt x="27620" y="40362"/>
                    <a:pt x="27871" y="40466"/>
                    <a:pt x="28226" y="40257"/>
                  </a:cubicBezTo>
                  <a:cubicBezTo>
                    <a:pt x="28080" y="40173"/>
                    <a:pt x="27996" y="40152"/>
                    <a:pt x="27933" y="40090"/>
                  </a:cubicBezTo>
                  <a:cubicBezTo>
                    <a:pt x="27306" y="39546"/>
                    <a:pt x="26615" y="39127"/>
                    <a:pt x="25716" y="39127"/>
                  </a:cubicBezTo>
                  <a:cubicBezTo>
                    <a:pt x="25611" y="39127"/>
                    <a:pt x="25527" y="39043"/>
                    <a:pt x="25402" y="38981"/>
                  </a:cubicBezTo>
                  <a:cubicBezTo>
                    <a:pt x="25527" y="38855"/>
                    <a:pt x="25611" y="38751"/>
                    <a:pt x="25716" y="38646"/>
                  </a:cubicBezTo>
                  <a:cubicBezTo>
                    <a:pt x="24753" y="38227"/>
                    <a:pt x="23728" y="38081"/>
                    <a:pt x="22703" y="38039"/>
                  </a:cubicBezTo>
                  <a:cubicBezTo>
                    <a:pt x="21656" y="37997"/>
                    <a:pt x="20589" y="38081"/>
                    <a:pt x="19543" y="38123"/>
                  </a:cubicBezTo>
                  <a:cubicBezTo>
                    <a:pt x="19125" y="38165"/>
                    <a:pt x="18664" y="38186"/>
                    <a:pt x="18288" y="38353"/>
                  </a:cubicBezTo>
                  <a:cubicBezTo>
                    <a:pt x="17451" y="38751"/>
                    <a:pt x="16593" y="38960"/>
                    <a:pt x="15693" y="39169"/>
                  </a:cubicBezTo>
                  <a:cubicBezTo>
                    <a:pt x="15630" y="39211"/>
                    <a:pt x="15547" y="39315"/>
                    <a:pt x="15463" y="39357"/>
                  </a:cubicBezTo>
                  <a:cubicBezTo>
                    <a:pt x="15149" y="39253"/>
                    <a:pt x="14856" y="39378"/>
                    <a:pt x="14584" y="39483"/>
                  </a:cubicBezTo>
                  <a:cubicBezTo>
                    <a:pt x="14375" y="39567"/>
                    <a:pt x="14187" y="39525"/>
                    <a:pt x="14082" y="39253"/>
                  </a:cubicBezTo>
                  <a:cubicBezTo>
                    <a:pt x="14249" y="38897"/>
                    <a:pt x="14626" y="38813"/>
                    <a:pt x="14961" y="38688"/>
                  </a:cubicBezTo>
                  <a:cubicBezTo>
                    <a:pt x="15170" y="38604"/>
                    <a:pt x="15421" y="38583"/>
                    <a:pt x="15630" y="38499"/>
                  </a:cubicBezTo>
                  <a:cubicBezTo>
                    <a:pt x="16509" y="38081"/>
                    <a:pt x="17451" y="37851"/>
                    <a:pt x="18371" y="37579"/>
                  </a:cubicBezTo>
                  <a:cubicBezTo>
                    <a:pt x="18790" y="37453"/>
                    <a:pt x="19208" y="37391"/>
                    <a:pt x="19627" y="37391"/>
                  </a:cubicBezTo>
                  <a:cubicBezTo>
                    <a:pt x="20506" y="37391"/>
                    <a:pt x="21405" y="37432"/>
                    <a:pt x="22263" y="37391"/>
                  </a:cubicBezTo>
                  <a:cubicBezTo>
                    <a:pt x="23916" y="37349"/>
                    <a:pt x="25423" y="37809"/>
                    <a:pt x="26887" y="38437"/>
                  </a:cubicBezTo>
                  <a:cubicBezTo>
                    <a:pt x="27138" y="38541"/>
                    <a:pt x="27306" y="38730"/>
                    <a:pt x="27557" y="38855"/>
                  </a:cubicBezTo>
                  <a:cubicBezTo>
                    <a:pt x="27724" y="38960"/>
                    <a:pt x="27933" y="39106"/>
                    <a:pt x="28143" y="39169"/>
                  </a:cubicBezTo>
                  <a:cubicBezTo>
                    <a:pt x="28519" y="39336"/>
                    <a:pt x="28875" y="39462"/>
                    <a:pt x="29273" y="39587"/>
                  </a:cubicBezTo>
                  <a:cubicBezTo>
                    <a:pt x="29335" y="39629"/>
                    <a:pt x="29398" y="39587"/>
                    <a:pt x="29607" y="39587"/>
                  </a:cubicBezTo>
                  <a:cubicBezTo>
                    <a:pt x="29398" y="39441"/>
                    <a:pt x="29335" y="39336"/>
                    <a:pt x="29189" y="39253"/>
                  </a:cubicBezTo>
                  <a:cubicBezTo>
                    <a:pt x="28352" y="38792"/>
                    <a:pt x="27515" y="38311"/>
                    <a:pt x="26657" y="37851"/>
                  </a:cubicBezTo>
                  <a:cubicBezTo>
                    <a:pt x="26469" y="37746"/>
                    <a:pt x="26301" y="37600"/>
                    <a:pt x="26113" y="37642"/>
                  </a:cubicBezTo>
                  <a:cubicBezTo>
                    <a:pt x="25402" y="37663"/>
                    <a:pt x="24858" y="37349"/>
                    <a:pt x="24251" y="37035"/>
                  </a:cubicBezTo>
                  <a:cubicBezTo>
                    <a:pt x="23937" y="36867"/>
                    <a:pt x="23623" y="36805"/>
                    <a:pt x="23268" y="36805"/>
                  </a:cubicBezTo>
                  <a:cubicBezTo>
                    <a:pt x="22347" y="36805"/>
                    <a:pt x="21426" y="36847"/>
                    <a:pt x="20506" y="36805"/>
                  </a:cubicBezTo>
                  <a:cubicBezTo>
                    <a:pt x="19041" y="36721"/>
                    <a:pt x="17639" y="36951"/>
                    <a:pt x="16258" y="37474"/>
                  </a:cubicBezTo>
                  <a:cubicBezTo>
                    <a:pt x="15358" y="37809"/>
                    <a:pt x="14501" y="38186"/>
                    <a:pt x="13705" y="38792"/>
                  </a:cubicBezTo>
                  <a:cubicBezTo>
                    <a:pt x="13685" y="38960"/>
                    <a:pt x="13664" y="39211"/>
                    <a:pt x="13643" y="39420"/>
                  </a:cubicBezTo>
                  <a:cubicBezTo>
                    <a:pt x="13601" y="39629"/>
                    <a:pt x="13266" y="39650"/>
                    <a:pt x="13266" y="39901"/>
                  </a:cubicBezTo>
                  <a:cubicBezTo>
                    <a:pt x="14103" y="40027"/>
                    <a:pt x="14773" y="39734"/>
                    <a:pt x="15463" y="39357"/>
                  </a:cubicBezTo>
                  <a:close/>
                  <a:moveTo>
                    <a:pt x="38584" y="44170"/>
                  </a:moveTo>
                  <a:cubicBezTo>
                    <a:pt x="38291" y="44149"/>
                    <a:pt x="38040" y="44086"/>
                    <a:pt x="37747" y="44065"/>
                  </a:cubicBezTo>
                  <a:cubicBezTo>
                    <a:pt x="37517" y="44044"/>
                    <a:pt x="37307" y="43981"/>
                    <a:pt x="37098" y="43940"/>
                  </a:cubicBezTo>
                  <a:cubicBezTo>
                    <a:pt x="36910" y="43877"/>
                    <a:pt x="36826" y="43626"/>
                    <a:pt x="36910" y="43417"/>
                  </a:cubicBezTo>
                  <a:cubicBezTo>
                    <a:pt x="36972" y="43228"/>
                    <a:pt x="37077" y="43124"/>
                    <a:pt x="37286" y="43124"/>
                  </a:cubicBezTo>
                  <a:cubicBezTo>
                    <a:pt x="37496" y="43124"/>
                    <a:pt x="37663" y="43145"/>
                    <a:pt x="37872" y="43145"/>
                  </a:cubicBezTo>
                  <a:cubicBezTo>
                    <a:pt x="38040" y="43145"/>
                    <a:pt x="38270" y="43186"/>
                    <a:pt x="38374" y="43103"/>
                  </a:cubicBezTo>
                  <a:cubicBezTo>
                    <a:pt x="38856" y="42705"/>
                    <a:pt x="39400" y="42454"/>
                    <a:pt x="39504" y="41680"/>
                  </a:cubicBezTo>
                  <a:cubicBezTo>
                    <a:pt x="39651" y="40487"/>
                    <a:pt x="39818" y="39253"/>
                    <a:pt x="40383" y="38123"/>
                  </a:cubicBezTo>
                  <a:cubicBezTo>
                    <a:pt x="40425" y="38081"/>
                    <a:pt x="40446" y="38018"/>
                    <a:pt x="40446" y="37976"/>
                  </a:cubicBezTo>
                  <a:cubicBezTo>
                    <a:pt x="40634" y="36930"/>
                    <a:pt x="40990" y="35926"/>
                    <a:pt x="41408" y="34963"/>
                  </a:cubicBezTo>
                  <a:cubicBezTo>
                    <a:pt x="41492" y="34796"/>
                    <a:pt x="41513" y="34650"/>
                    <a:pt x="41366" y="34440"/>
                  </a:cubicBezTo>
                  <a:cubicBezTo>
                    <a:pt x="41220" y="34461"/>
                    <a:pt x="41053" y="34440"/>
                    <a:pt x="40885" y="34524"/>
                  </a:cubicBezTo>
                  <a:cubicBezTo>
                    <a:pt x="40006" y="34922"/>
                    <a:pt x="39023" y="35068"/>
                    <a:pt x="38228" y="35612"/>
                  </a:cubicBezTo>
                  <a:cubicBezTo>
                    <a:pt x="38061" y="35717"/>
                    <a:pt x="37872" y="35821"/>
                    <a:pt x="37705" y="35884"/>
                  </a:cubicBezTo>
                  <a:cubicBezTo>
                    <a:pt x="36282" y="36344"/>
                    <a:pt x="35299" y="37370"/>
                    <a:pt x="34378" y="38458"/>
                  </a:cubicBezTo>
                  <a:cubicBezTo>
                    <a:pt x="34273" y="38604"/>
                    <a:pt x="34169" y="38751"/>
                    <a:pt x="34106" y="38918"/>
                  </a:cubicBezTo>
                  <a:cubicBezTo>
                    <a:pt x="33939" y="39378"/>
                    <a:pt x="33750" y="39860"/>
                    <a:pt x="33332" y="40215"/>
                  </a:cubicBezTo>
                  <a:cubicBezTo>
                    <a:pt x="33227" y="40299"/>
                    <a:pt x="33164" y="40445"/>
                    <a:pt x="33143" y="40613"/>
                  </a:cubicBezTo>
                  <a:cubicBezTo>
                    <a:pt x="33102" y="40948"/>
                    <a:pt x="33102" y="41303"/>
                    <a:pt x="33018" y="41638"/>
                  </a:cubicBezTo>
                  <a:cubicBezTo>
                    <a:pt x="32934" y="41973"/>
                    <a:pt x="32725" y="42308"/>
                    <a:pt x="32641" y="42642"/>
                  </a:cubicBezTo>
                  <a:cubicBezTo>
                    <a:pt x="32537" y="43019"/>
                    <a:pt x="32537" y="43375"/>
                    <a:pt x="32474" y="43751"/>
                  </a:cubicBezTo>
                  <a:lnTo>
                    <a:pt x="32076" y="46032"/>
                  </a:lnTo>
                  <a:cubicBezTo>
                    <a:pt x="31783" y="47727"/>
                    <a:pt x="31658" y="49484"/>
                    <a:pt x="31239" y="51179"/>
                  </a:cubicBezTo>
                  <a:cubicBezTo>
                    <a:pt x="31009" y="52121"/>
                    <a:pt x="30800" y="53062"/>
                    <a:pt x="30800" y="54088"/>
                  </a:cubicBezTo>
                  <a:cubicBezTo>
                    <a:pt x="30926" y="54004"/>
                    <a:pt x="31051" y="53941"/>
                    <a:pt x="31177" y="53878"/>
                  </a:cubicBezTo>
                  <a:cubicBezTo>
                    <a:pt x="31386" y="53711"/>
                    <a:pt x="31595" y="53564"/>
                    <a:pt x="31783" y="53397"/>
                  </a:cubicBezTo>
                  <a:cubicBezTo>
                    <a:pt x="31993" y="53209"/>
                    <a:pt x="32202" y="53000"/>
                    <a:pt x="32432" y="52853"/>
                  </a:cubicBezTo>
                  <a:cubicBezTo>
                    <a:pt x="33248" y="52330"/>
                    <a:pt x="34064" y="51807"/>
                    <a:pt x="34901" y="51305"/>
                  </a:cubicBezTo>
                  <a:cubicBezTo>
                    <a:pt x="35089" y="51179"/>
                    <a:pt x="35320" y="51095"/>
                    <a:pt x="35529" y="51054"/>
                  </a:cubicBezTo>
                  <a:cubicBezTo>
                    <a:pt x="36198" y="50844"/>
                    <a:pt x="36910" y="50656"/>
                    <a:pt x="37621" y="50656"/>
                  </a:cubicBezTo>
                  <a:cubicBezTo>
                    <a:pt x="37747" y="50656"/>
                    <a:pt x="37872" y="50593"/>
                    <a:pt x="38040" y="50572"/>
                  </a:cubicBezTo>
                  <a:cubicBezTo>
                    <a:pt x="38061" y="50217"/>
                    <a:pt x="38061" y="49903"/>
                    <a:pt x="38081" y="49610"/>
                  </a:cubicBezTo>
                  <a:cubicBezTo>
                    <a:pt x="38144" y="49275"/>
                    <a:pt x="38249" y="48961"/>
                    <a:pt x="38291" y="48606"/>
                  </a:cubicBezTo>
                  <a:cubicBezTo>
                    <a:pt x="38353" y="48250"/>
                    <a:pt x="38374" y="47873"/>
                    <a:pt x="38395" y="47518"/>
                  </a:cubicBezTo>
                  <a:cubicBezTo>
                    <a:pt x="38270" y="47455"/>
                    <a:pt x="38186" y="47434"/>
                    <a:pt x="38144" y="47413"/>
                  </a:cubicBezTo>
                  <a:cubicBezTo>
                    <a:pt x="37642" y="47204"/>
                    <a:pt x="37600" y="46890"/>
                    <a:pt x="37935" y="46513"/>
                  </a:cubicBezTo>
                  <a:cubicBezTo>
                    <a:pt x="38123" y="46304"/>
                    <a:pt x="38395" y="46199"/>
                    <a:pt x="38500" y="45886"/>
                  </a:cubicBezTo>
                  <a:cubicBezTo>
                    <a:pt x="38563" y="45760"/>
                    <a:pt x="38646" y="45634"/>
                    <a:pt x="38458" y="45509"/>
                  </a:cubicBezTo>
                  <a:cubicBezTo>
                    <a:pt x="38144" y="45802"/>
                    <a:pt x="37768" y="45990"/>
                    <a:pt x="37307" y="45886"/>
                  </a:cubicBezTo>
                  <a:cubicBezTo>
                    <a:pt x="37098" y="45844"/>
                    <a:pt x="36931" y="45739"/>
                    <a:pt x="36889" y="45530"/>
                  </a:cubicBezTo>
                  <a:cubicBezTo>
                    <a:pt x="36826" y="45321"/>
                    <a:pt x="36931" y="45090"/>
                    <a:pt x="37224" y="45007"/>
                  </a:cubicBezTo>
                  <a:cubicBezTo>
                    <a:pt x="37726" y="44818"/>
                    <a:pt x="38165" y="44505"/>
                    <a:pt x="38584" y="44170"/>
                  </a:cubicBezTo>
                  <a:cubicBezTo>
                    <a:pt x="38584" y="44128"/>
                    <a:pt x="38584" y="44065"/>
                    <a:pt x="38605" y="44044"/>
                  </a:cubicBezTo>
                  <a:cubicBezTo>
                    <a:pt x="38605" y="44086"/>
                    <a:pt x="38584" y="44128"/>
                    <a:pt x="38584" y="44170"/>
                  </a:cubicBezTo>
                  <a:close/>
                  <a:moveTo>
                    <a:pt x="37391" y="16048"/>
                  </a:moveTo>
                  <a:cubicBezTo>
                    <a:pt x="37558" y="15902"/>
                    <a:pt x="37705" y="15776"/>
                    <a:pt x="37851" y="15630"/>
                  </a:cubicBezTo>
                  <a:cubicBezTo>
                    <a:pt x="38353" y="15191"/>
                    <a:pt x="38563" y="14647"/>
                    <a:pt x="38542" y="13956"/>
                  </a:cubicBezTo>
                  <a:cubicBezTo>
                    <a:pt x="38500" y="13349"/>
                    <a:pt x="38353" y="12826"/>
                    <a:pt x="38061" y="12345"/>
                  </a:cubicBezTo>
                  <a:cubicBezTo>
                    <a:pt x="37809" y="11864"/>
                    <a:pt x="37705" y="11403"/>
                    <a:pt x="37726" y="10880"/>
                  </a:cubicBezTo>
                  <a:cubicBezTo>
                    <a:pt x="37747" y="10357"/>
                    <a:pt x="37726" y="9855"/>
                    <a:pt x="37726" y="9332"/>
                  </a:cubicBezTo>
                  <a:cubicBezTo>
                    <a:pt x="37747" y="8683"/>
                    <a:pt x="37642" y="8056"/>
                    <a:pt x="37454" y="7407"/>
                  </a:cubicBezTo>
                  <a:cubicBezTo>
                    <a:pt x="37245" y="6528"/>
                    <a:pt x="36805" y="5900"/>
                    <a:pt x="36094" y="5377"/>
                  </a:cubicBezTo>
                  <a:cubicBezTo>
                    <a:pt x="35759" y="5126"/>
                    <a:pt x="35424" y="4854"/>
                    <a:pt x="35131" y="4540"/>
                  </a:cubicBezTo>
                  <a:cubicBezTo>
                    <a:pt x="34566" y="3913"/>
                    <a:pt x="33834" y="3536"/>
                    <a:pt x="33102" y="3159"/>
                  </a:cubicBezTo>
                  <a:cubicBezTo>
                    <a:pt x="32537" y="2908"/>
                    <a:pt x="31972" y="2804"/>
                    <a:pt x="31344" y="2825"/>
                  </a:cubicBezTo>
                  <a:cubicBezTo>
                    <a:pt x="30089" y="2867"/>
                    <a:pt x="29022" y="3327"/>
                    <a:pt x="28205" y="4289"/>
                  </a:cubicBezTo>
                  <a:cubicBezTo>
                    <a:pt x="28017" y="4499"/>
                    <a:pt x="27808" y="4708"/>
                    <a:pt x="27599" y="4896"/>
                  </a:cubicBezTo>
                  <a:cubicBezTo>
                    <a:pt x="27452" y="5001"/>
                    <a:pt x="27243" y="5064"/>
                    <a:pt x="27055" y="5064"/>
                  </a:cubicBezTo>
                  <a:cubicBezTo>
                    <a:pt x="26657" y="5105"/>
                    <a:pt x="26427" y="4792"/>
                    <a:pt x="26511" y="4394"/>
                  </a:cubicBezTo>
                  <a:cubicBezTo>
                    <a:pt x="26573" y="4059"/>
                    <a:pt x="26762" y="3766"/>
                    <a:pt x="27055" y="3557"/>
                  </a:cubicBezTo>
                  <a:cubicBezTo>
                    <a:pt x="27264" y="3390"/>
                    <a:pt x="27452" y="3243"/>
                    <a:pt x="27599" y="3139"/>
                  </a:cubicBezTo>
                  <a:cubicBezTo>
                    <a:pt x="27703" y="2385"/>
                    <a:pt x="27306" y="2071"/>
                    <a:pt x="26762" y="1820"/>
                  </a:cubicBezTo>
                  <a:cubicBezTo>
                    <a:pt x="26720" y="1799"/>
                    <a:pt x="26657" y="1799"/>
                    <a:pt x="26615" y="1779"/>
                  </a:cubicBezTo>
                  <a:cubicBezTo>
                    <a:pt x="26050" y="1548"/>
                    <a:pt x="25506" y="1297"/>
                    <a:pt x="24941" y="1130"/>
                  </a:cubicBezTo>
                  <a:cubicBezTo>
                    <a:pt x="24669" y="1025"/>
                    <a:pt x="24376" y="963"/>
                    <a:pt x="24104" y="963"/>
                  </a:cubicBezTo>
                  <a:cubicBezTo>
                    <a:pt x="23226" y="942"/>
                    <a:pt x="22389" y="942"/>
                    <a:pt x="21531" y="963"/>
                  </a:cubicBezTo>
                  <a:cubicBezTo>
                    <a:pt x="20610" y="983"/>
                    <a:pt x="19731" y="1151"/>
                    <a:pt x="18832" y="1402"/>
                  </a:cubicBezTo>
                  <a:cubicBezTo>
                    <a:pt x="17953" y="1695"/>
                    <a:pt x="17158" y="2134"/>
                    <a:pt x="16321" y="2511"/>
                  </a:cubicBezTo>
                  <a:cubicBezTo>
                    <a:pt x="15547" y="2846"/>
                    <a:pt x="14773" y="3264"/>
                    <a:pt x="14229" y="3955"/>
                  </a:cubicBezTo>
                  <a:cubicBezTo>
                    <a:pt x="14145" y="4059"/>
                    <a:pt x="14019" y="4164"/>
                    <a:pt x="13915" y="4227"/>
                  </a:cubicBezTo>
                  <a:cubicBezTo>
                    <a:pt x="13140" y="4687"/>
                    <a:pt x="12701" y="5461"/>
                    <a:pt x="12094" y="6152"/>
                  </a:cubicBezTo>
                  <a:cubicBezTo>
                    <a:pt x="12178" y="6382"/>
                    <a:pt x="12220" y="6591"/>
                    <a:pt x="12283" y="6800"/>
                  </a:cubicBezTo>
                  <a:cubicBezTo>
                    <a:pt x="12345" y="7051"/>
                    <a:pt x="12094" y="7302"/>
                    <a:pt x="11822" y="7240"/>
                  </a:cubicBezTo>
                  <a:cubicBezTo>
                    <a:pt x="11718" y="7219"/>
                    <a:pt x="11613" y="7135"/>
                    <a:pt x="11508" y="7114"/>
                  </a:cubicBezTo>
                  <a:cubicBezTo>
                    <a:pt x="10985" y="6989"/>
                    <a:pt x="10504" y="6800"/>
                    <a:pt x="9939" y="6800"/>
                  </a:cubicBezTo>
                  <a:cubicBezTo>
                    <a:pt x="9144" y="6800"/>
                    <a:pt x="8349" y="6821"/>
                    <a:pt x="7575" y="7030"/>
                  </a:cubicBezTo>
                  <a:cubicBezTo>
                    <a:pt x="7366" y="7093"/>
                    <a:pt x="7114" y="7135"/>
                    <a:pt x="6884" y="7114"/>
                  </a:cubicBezTo>
                  <a:cubicBezTo>
                    <a:pt x="6487" y="7093"/>
                    <a:pt x="6173" y="7261"/>
                    <a:pt x="5859" y="7512"/>
                  </a:cubicBezTo>
                  <a:cubicBezTo>
                    <a:pt x="5503" y="7784"/>
                    <a:pt x="5190" y="8139"/>
                    <a:pt x="4792" y="8349"/>
                  </a:cubicBezTo>
                  <a:cubicBezTo>
                    <a:pt x="4143" y="8704"/>
                    <a:pt x="3913" y="9353"/>
                    <a:pt x="3599" y="9939"/>
                  </a:cubicBezTo>
                  <a:cubicBezTo>
                    <a:pt x="3453" y="10169"/>
                    <a:pt x="3620" y="10441"/>
                    <a:pt x="3934" y="10504"/>
                  </a:cubicBezTo>
                  <a:cubicBezTo>
                    <a:pt x="4143" y="10566"/>
                    <a:pt x="4374" y="10608"/>
                    <a:pt x="4583" y="10692"/>
                  </a:cubicBezTo>
                  <a:cubicBezTo>
                    <a:pt x="5022" y="10880"/>
                    <a:pt x="5482" y="11069"/>
                    <a:pt x="6006" y="11027"/>
                  </a:cubicBezTo>
                  <a:cubicBezTo>
                    <a:pt x="6278" y="11006"/>
                    <a:pt x="6487" y="11173"/>
                    <a:pt x="6591" y="11424"/>
                  </a:cubicBezTo>
                  <a:cubicBezTo>
                    <a:pt x="6696" y="11696"/>
                    <a:pt x="6633" y="11968"/>
                    <a:pt x="6340" y="12178"/>
                  </a:cubicBezTo>
                  <a:cubicBezTo>
                    <a:pt x="6047" y="12387"/>
                    <a:pt x="5796" y="12575"/>
                    <a:pt x="5503" y="12763"/>
                  </a:cubicBezTo>
                  <a:cubicBezTo>
                    <a:pt x="4646" y="13307"/>
                    <a:pt x="3809" y="13935"/>
                    <a:pt x="3244" y="14793"/>
                  </a:cubicBezTo>
                  <a:cubicBezTo>
                    <a:pt x="3181" y="14939"/>
                    <a:pt x="3013" y="15065"/>
                    <a:pt x="2909" y="15191"/>
                  </a:cubicBezTo>
                  <a:cubicBezTo>
                    <a:pt x="2553" y="15630"/>
                    <a:pt x="2177" y="16048"/>
                    <a:pt x="1821" y="16509"/>
                  </a:cubicBezTo>
                  <a:cubicBezTo>
                    <a:pt x="1109" y="17346"/>
                    <a:pt x="942" y="18329"/>
                    <a:pt x="1047" y="19375"/>
                  </a:cubicBezTo>
                  <a:cubicBezTo>
                    <a:pt x="1653" y="19794"/>
                    <a:pt x="2281" y="20024"/>
                    <a:pt x="2993" y="19982"/>
                  </a:cubicBezTo>
                  <a:cubicBezTo>
                    <a:pt x="3306" y="19961"/>
                    <a:pt x="3620" y="19961"/>
                    <a:pt x="3934" y="20003"/>
                  </a:cubicBezTo>
                  <a:cubicBezTo>
                    <a:pt x="4478" y="20066"/>
                    <a:pt x="4666" y="20401"/>
                    <a:pt x="4457" y="20903"/>
                  </a:cubicBezTo>
                  <a:cubicBezTo>
                    <a:pt x="4374" y="21049"/>
                    <a:pt x="4290" y="21217"/>
                    <a:pt x="4227" y="21342"/>
                  </a:cubicBezTo>
                  <a:cubicBezTo>
                    <a:pt x="4018" y="21656"/>
                    <a:pt x="3829" y="21970"/>
                    <a:pt x="3620" y="22263"/>
                  </a:cubicBezTo>
                  <a:cubicBezTo>
                    <a:pt x="3411" y="22535"/>
                    <a:pt x="3306" y="22849"/>
                    <a:pt x="3223" y="23204"/>
                  </a:cubicBezTo>
                  <a:cubicBezTo>
                    <a:pt x="2909" y="24397"/>
                    <a:pt x="2804" y="25611"/>
                    <a:pt x="2804" y="26824"/>
                  </a:cubicBezTo>
                  <a:cubicBezTo>
                    <a:pt x="2825" y="27870"/>
                    <a:pt x="3285" y="28686"/>
                    <a:pt x="3913" y="29440"/>
                  </a:cubicBezTo>
                  <a:cubicBezTo>
                    <a:pt x="4039" y="29607"/>
                    <a:pt x="4227" y="29712"/>
                    <a:pt x="4478" y="29523"/>
                  </a:cubicBezTo>
                  <a:lnTo>
                    <a:pt x="4478" y="28268"/>
                  </a:lnTo>
                  <a:cubicBezTo>
                    <a:pt x="4499" y="27473"/>
                    <a:pt x="5210" y="26782"/>
                    <a:pt x="6026" y="26740"/>
                  </a:cubicBezTo>
                  <a:cubicBezTo>
                    <a:pt x="6382" y="26740"/>
                    <a:pt x="6759" y="26824"/>
                    <a:pt x="7114" y="26699"/>
                  </a:cubicBezTo>
                  <a:cubicBezTo>
                    <a:pt x="7156" y="25966"/>
                    <a:pt x="6905" y="25339"/>
                    <a:pt x="6654" y="24815"/>
                  </a:cubicBezTo>
                  <a:cubicBezTo>
                    <a:pt x="6759" y="24564"/>
                    <a:pt x="6842" y="24376"/>
                    <a:pt x="6884" y="24209"/>
                  </a:cubicBezTo>
                  <a:cubicBezTo>
                    <a:pt x="6947" y="24062"/>
                    <a:pt x="6947" y="23874"/>
                    <a:pt x="6989" y="23706"/>
                  </a:cubicBezTo>
                  <a:cubicBezTo>
                    <a:pt x="7010" y="23665"/>
                    <a:pt x="7114" y="23560"/>
                    <a:pt x="7198" y="23581"/>
                  </a:cubicBezTo>
                  <a:cubicBezTo>
                    <a:pt x="7303" y="23581"/>
                    <a:pt x="7428" y="23665"/>
                    <a:pt x="7491" y="23748"/>
                  </a:cubicBezTo>
                  <a:cubicBezTo>
                    <a:pt x="7575" y="23916"/>
                    <a:pt x="7596" y="24125"/>
                    <a:pt x="7617" y="24313"/>
                  </a:cubicBezTo>
                  <a:cubicBezTo>
                    <a:pt x="7679" y="24648"/>
                    <a:pt x="7617" y="25004"/>
                    <a:pt x="7847" y="25339"/>
                  </a:cubicBezTo>
                  <a:cubicBezTo>
                    <a:pt x="7951" y="25339"/>
                    <a:pt x="8098" y="25359"/>
                    <a:pt x="8203" y="25339"/>
                  </a:cubicBezTo>
                  <a:cubicBezTo>
                    <a:pt x="8558" y="25255"/>
                    <a:pt x="8935" y="25171"/>
                    <a:pt x="9270" y="25067"/>
                  </a:cubicBezTo>
                  <a:cubicBezTo>
                    <a:pt x="11780" y="24209"/>
                    <a:pt x="11780" y="24209"/>
                    <a:pt x="14061" y="22702"/>
                  </a:cubicBezTo>
                  <a:cubicBezTo>
                    <a:pt x="14229" y="22556"/>
                    <a:pt x="14438" y="22451"/>
                    <a:pt x="14626" y="22305"/>
                  </a:cubicBezTo>
                  <a:cubicBezTo>
                    <a:pt x="15212" y="21782"/>
                    <a:pt x="15798" y="21279"/>
                    <a:pt x="16279" y="20714"/>
                  </a:cubicBezTo>
                  <a:cubicBezTo>
                    <a:pt x="16928" y="19919"/>
                    <a:pt x="17472" y="19041"/>
                    <a:pt x="18037" y="18162"/>
                  </a:cubicBezTo>
                  <a:cubicBezTo>
                    <a:pt x="18476" y="17492"/>
                    <a:pt x="18706" y="16760"/>
                    <a:pt x="18706" y="15923"/>
                  </a:cubicBezTo>
                  <a:cubicBezTo>
                    <a:pt x="18706" y="14919"/>
                    <a:pt x="18811" y="13935"/>
                    <a:pt x="18874" y="12931"/>
                  </a:cubicBezTo>
                  <a:cubicBezTo>
                    <a:pt x="18874" y="12784"/>
                    <a:pt x="18915" y="12617"/>
                    <a:pt x="18978" y="12470"/>
                  </a:cubicBezTo>
                  <a:lnTo>
                    <a:pt x="19104" y="12470"/>
                  </a:lnTo>
                  <a:cubicBezTo>
                    <a:pt x="19146" y="12491"/>
                    <a:pt x="19208" y="12512"/>
                    <a:pt x="19229" y="12554"/>
                  </a:cubicBezTo>
                  <a:cubicBezTo>
                    <a:pt x="19334" y="12868"/>
                    <a:pt x="20024" y="14165"/>
                    <a:pt x="20171" y="14437"/>
                  </a:cubicBezTo>
                  <a:cubicBezTo>
                    <a:pt x="20757" y="15316"/>
                    <a:pt x="21656" y="15818"/>
                    <a:pt x="22556" y="16341"/>
                  </a:cubicBezTo>
                  <a:cubicBezTo>
                    <a:pt x="22912" y="16551"/>
                    <a:pt x="23330" y="16697"/>
                    <a:pt x="23728" y="16844"/>
                  </a:cubicBezTo>
                  <a:cubicBezTo>
                    <a:pt x="24209" y="16990"/>
                    <a:pt x="24669" y="17095"/>
                    <a:pt x="25151" y="17178"/>
                  </a:cubicBezTo>
                  <a:cubicBezTo>
                    <a:pt x="25946" y="17283"/>
                    <a:pt x="26783" y="17367"/>
                    <a:pt x="27599" y="17429"/>
                  </a:cubicBezTo>
                  <a:cubicBezTo>
                    <a:pt x="27724" y="17429"/>
                    <a:pt x="27871" y="17408"/>
                    <a:pt x="27996" y="17388"/>
                  </a:cubicBezTo>
                  <a:cubicBezTo>
                    <a:pt x="27703" y="16844"/>
                    <a:pt x="27452" y="16341"/>
                    <a:pt x="27201" y="15818"/>
                  </a:cubicBezTo>
                  <a:cubicBezTo>
                    <a:pt x="27076" y="15567"/>
                    <a:pt x="27285" y="15211"/>
                    <a:pt x="27599" y="15211"/>
                  </a:cubicBezTo>
                  <a:cubicBezTo>
                    <a:pt x="27766" y="15211"/>
                    <a:pt x="27975" y="15274"/>
                    <a:pt x="28080" y="15337"/>
                  </a:cubicBezTo>
                  <a:cubicBezTo>
                    <a:pt x="28624" y="15797"/>
                    <a:pt x="29084" y="16279"/>
                    <a:pt x="29273" y="16969"/>
                  </a:cubicBezTo>
                  <a:cubicBezTo>
                    <a:pt x="29398" y="17492"/>
                    <a:pt x="29775" y="17806"/>
                    <a:pt x="30193" y="18036"/>
                  </a:cubicBezTo>
                  <a:cubicBezTo>
                    <a:pt x="30695" y="18308"/>
                    <a:pt x="31239" y="18455"/>
                    <a:pt x="31783" y="18664"/>
                  </a:cubicBezTo>
                  <a:cubicBezTo>
                    <a:pt x="32390" y="18873"/>
                    <a:pt x="32913" y="18769"/>
                    <a:pt x="33374" y="18329"/>
                  </a:cubicBezTo>
                  <a:cubicBezTo>
                    <a:pt x="33583" y="18141"/>
                    <a:pt x="33792" y="17932"/>
                    <a:pt x="33939" y="17701"/>
                  </a:cubicBezTo>
                  <a:cubicBezTo>
                    <a:pt x="34148" y="17304"/>
                    <a:pt x="34462" y="17199"/>
                    <a:pt x="34838" y="17220"/>
                  </a:cubicBezTo>
                  <a:cubicBezTo>
                    <a:pt x="35152" y="17220"/>
                    <a:pt x="35466" y="17220"/>
                    <a:pt x="35759" y="17095"/>
                  </a:cubicBezTo>
                  <a:cubicBezTo>
                    <a:pt x="35968" y="17011"/>
                    <a:pt x="36094" y="16906"/>
                    <a:pt x="36156" y="16697"/>
                  </a:cubicBezTo>
                  <a:cubicBezTo>
                    <a:pt x="36240" y="16425"/>
                    <a:pt x="36198" y="16153"/>
                    <a:pt x="35989" y="15923"/>
                  </a:cubicBezTo>
                  <a:cubicBezTo>
                    <a:pt x="35215" y="14898"/>
                    <a:pt x="34399" y="13914"/>
                    <a:pt x="33353" y="13140"/>
                  </a:cubicBezTo>
                  <a:cubicBezTo>
                    <a:pt x="32641" y="12617"/>
                    <a:pt x="31909" y="12261"/>
                    <a:pt x="31030" y="12157"/>
                  </a:cubicBezTo>
                  <a:cubicBezTo>
                    <a:pt x="30695" y="12136"/>
                    <a:pt x="30528" y="11968"/>
                    <a:pt x="30591" y="11759"/>
                  </a:cubicBezTo>
                  <a:cubicBezTo>
                    <a:pt x="30612" y="11571"/>
                    <a:pt x="30758" y="11445"/>
                    <a:pt x="31030" y="11445"/>
                  </a:cubicBezTo>
                  <a:cubicBezTo>
                    <a:pt x="31260" y="11445"/>
                    <a:pt x="31491" y="11403"/>
                    <a:pt x="31700" y="11466"/>
                  </a:cubicBezTo>
                  <a:cubicBezTo>
                    <a:pt x="32265" y="11675"/>
                    <a:pt x="32851" y="11864"/>
                    <a:pt x="33353" y="12178"/>
                  </a:cubicBezTo>
                  <a:cubicBezTo>
                    <a:pt x="35089" y="13245"/>
                    <a:pt x="35215" y="13391"/>
                    <a:pt x="36512" y="15002"/>
                  </a:cubicBezTo>
                  <a:cubicBezTo>
                    <a:pt x="36700" y="15211"/>
                    <a:pt x="36889" y="15442"/>
                    <a:pt x="37077" y="15651"/>
                  </a:cubicBezTo>
                  <a:cubicBezTo>
                    <a:pt x="37119" y="15776"/>
                    <a:pt x="37245" y="15902"/>
                    <a:pt x="37391" y="16048"/>
                  </a:cubicBezTo>
                  <a:close/>
                  <a:moveTo>
                    <a:pt x="12429" y="48899"/>
                  </a:moveTo>
                  <a:cubicBezTo>
                    <a:pt x="12555" y="48836"/>
                    <a:pt x="12638" y="48773"/>
                    <a:pt x="12743" y="48731"/>
                  </a:cubicBezTo>
                  <a:cubicBezTo>
                    <a:pt x="13161" y="48459"/>
                    <a:pt x="13622" y="48522"/>
                    <a:pt x="14040" y="48626"/>
                  </a:cubicBezTo>
                  <a:cubicBezTo>
                    <a:pt x="14187" y="48647"/>
                    <a:pt x="14312" y="48836"/>
                    <a:pt x="14354" y="48982"/>
                  </a:cubicBezTo>
                  <a:cubicBezTo>
                    <a:pt x="14417" y="49171"/>
                    <a:pt x="14249" y="49296"/>
                    <a:pt x="14082" y="49380"/>
                  </a:cubicBezTo>
                  <a:cubicBezTo>
                    <a:pt x="13915" y="49422"/>
                    <a:pt x="13726" y="49422"/>
                    <a:pt x="13580" y="49463"/>
                  </a:cubicBezTo>
                  <a:cubicBezTo>
                    <a:pt x="13266" y="49505"/>
                    <a:pt x="12659" y="49798"/>
                    <a:pt x="12408" y="50049"/>
                  </a:cubicBezTo>
                  <a:cubicBezTo>
                    <a:pt x="12973" y="50238"/>
                    <a:pt x="13517" y="50447"/>
                    <a:pt x="14103" y="50614"/>
                  </a:cubicBezTo>
                  <a:cubicBezTo>
                    <a:pt x="14354" y="50677"/>
                    <a:pt x="14563" y="50823"/>
                    <a:pt x="14752" y="50991"/>
                  </a:cubicBezTo>
                  <a:cubicBezTo>
                    <a:pt x="14877" y="51137"/>
                    <a:pt x="14961" y="51263"/>
                    <a:pt x="14856" y="51451"/>
                  </a:cubicBezTo>
                  <a:cubicBezTo>
                    <a:pt x="14773" y="51598"/>
                    <a:pt x="14626" y="51681"/>
                    <a:pt x="14438" y="51681"/>
                  </a:cubicBezTo>
                  <a:cubicBezTo>
                    <a:pt x="14333" y="51681"/>
                    <a:pt x="14229" y="51619"/>
                    <a:pt x="14103" y="51598"/>
                  </a:cubicBezTo>
                  <a:cubicBezTo>
                    <a:pt x="13517" y="51409"/>
                    <a:pt x="12973" y="51242"/>
                    <a:pt x="12366" y="51054"/>
                  </a:cubicBezTo>
                  <a:cubicBezTo>
                    <a:pt x="12304" y="51577"/>
                    <a:pt x="12262" y="52037"/>
                    <a:pt x="12429" y="52518"/>
                  </a:cubicBezTo>
                  <a:cubicBezTo>
                    <a:pt x="12534" y="52811"/>
                    <a:pt x="12680" y="53146"/>
                    <a:pt x="12366" y="53481"/>
                  </a:cubicBezTo>
                  <a:cubicBezTo>
                    <a:pt x="12262" y="53585"/>
                    <a:pt x="12324" y="53857"/>
                    <a:pt x="12324" y="54067"/>
                  </a:cubicBezTo>
                  <a:cubicBezTo>
                    <a:pt x="12324" y="54213"/>
                    <a:pt x="12576" y="54339"/>
                    <a:pt x="12722" y="54297"/>
                  </a:cubicBezTo>
                  <a:cubicBezTo>
                    <a:pt x="12868" y="54234"/>
                    <a:pt x="13036" y="54108"/>
                    <a:pt x="13182" y="54088"/>
                  </a:cubicBezTo>
                  <a:cubicBezTo>
                    <a:pt x="14249" y="53878"/>
                    <a:pt x="15296" y="53648"/>
                    <a:pt x="16405" y="53690"/>
                  </a:cubicBezTo>
                  <a:cubicBezTo>
                    <a:pt x="17304" y="53732"/>
                    <a:pt x="18183" y="53711"/>
                    <a:pt x="19041" y="53690"/>
                  </a:cubicBezTo>
                  <a:cubicBezTo>
                    <a:pt x="19815" y="53669"/>
                    <a:pt x="20506" y="53774"/>
                    <a:pt x="21238" y="53962"/>
                  </a:cubicBezTo>
                  <a:cubicBezTo>
                    <a:pt x="21635" y="54046"/>
                    <a:pt x="22033" y="54192"/>
                    <a:pt x="22431" y="54192"/>
                  </a:cubicBezTo>
                  <a:cubicBezTo>
                    <a:pt x="23519" y="54150"/>
                    <a:pt x="24481" y="54506"/>
                    <a:pt x="25485" y="54925"/>
                  </a:cubicBezTo>
                  <a:cubicBezTo>
                    <a:pt x="25778" y="55050"/>
                    <a:pt x="26050" y="55176"/>
                    <a:pt x="26364" y="55217"/>
                  </a:cubicBezTo>
                  <a:cubicBezTo>
                    <a:pt x="26741" y="55259"/>
                    <a:pt x="26992" y="55364"/>
                    <a:pt x="27285" y="55573"/>
                  </a:cubicBezTo>
                  <a:cubicBezTo>
                    <a:pt x="27703" y="55908"/>
                    <a:pt x="28205" y="56075"/>
                    <a:pt x="28770" y="56075"/>
                  </a:cubicBezTo>
                  <a:cubicBezTo>
                    <a:pt x="28833" y="55238"/>
                    <a:pt x="29126" y="54527"/>
                    <a:pt x="29440" y="53836"/>
                  </a:cubicBezTo>
                  <a:cubicBezTo>
                    <a:pt x="29586" y="53502"/>
                    <a:pt x="29712" y="53167"/>
                    <a:pt x="29796" y="52790"/>
                  </a:cubicBezTo>
                  <a:cubicBezTo>
                    <a:pt x="30089" y="51409"/>
                    <a:pt x="30382" y="50007"/>
                    <a:pt x="30633" y="48606"/>
                  </a:cubicBezTo>
                  <a:cubicBezTo>
                    <a:pt x="30842" y="47559"/>
                    <a:pt x="30946" y="46513"/>
                    <a:pt x="30842" y="45467"/>
                  </a:cubicBezTo>
                  <a:lnTo>
                    <a:pt x="30842" y="45132"/>
                  </a:lnTo>
                  <a:cubicBezTo>
                    <a:pt x="30842" y="44693"/>
                    <a:pt x="30842" y="44212"/>
                    <a:pt x="31009" y="43772"/>
                  </a:cubicBezTo>
                  <a:cubicBezTo>
                    <a:pt x="31135" y="43437"/>
                    <a:pt x="31156" y="43040"/>
                    <a:pt x="31009" y="42642"/>
                  </a:cubicBezTo>
                  <a:cubicBezTo>
                    <a:pt x="30737" y="42517"/>
                    <a:pt x="30444" y="42391"/>
                    <a:pt x="30193" y="42224"/>
                  </a:cubicBezTo>
                  <a:cubicBezTo>
                    <a:pt x="29607" y="41910"/>
                    <a:pt x="29042" y="41596"/>
                    <a:pt x="28457" y="41324"/>
                  </a:cubicBezTo>
                  <a:cubicBezTo>
                    <a:pt x="28310" y="41240"/>
                    <a:pt x="28143" y="41220"/>
                    <a:pt x="27996" y="41157"/>
                  </a:cubicBezTo>
                  <a:cubicBezTo>
                    <a:pt x="27389" y="40968"/>
                    <a:pt x="26762" y="40864"/>
                    <a:pt x="26197" y="40634"/>
                  </a:cubicBezTo>
                  <a:cubicBezTo>
                    <a:pt x="25716" y="40445"/>
                    <a:pt x="25276" y="40383"/>
                    <a:pt x="24774" y="40383"/>
                  </a:cubicBezTo>
                  <a:cubicBezTo>
                    <a:pt x="23309" y="40341"/>
                    <a:pt x="21866" y="40320"/>
                    <a:pt x="20401" y="40278"/>
                  </a:cubicBezTo>
                  <a:cubicBezTo>
                    <a:pt x="19125" y="40236"/>
                    <a:pt x="17848" y="40194"/>
                    <a:pt x="16572" y="40132"/>
                  </a:cubicBezTo>
                  <a:cubicBezTo>
                    <a:pt x="16049" y="40111"/>
                    <a:pt x="15547" y="40173"/>
                    <a:pt x="15045" y="40320"/>
                  </a:cubicBezTo>
                  <a:cubicBezTo>
                    <a:pt x="14563" y="40445"/>
                    <a:pt x="14103" y="40508"/>
                    <a:pt x="13601" y="40550"/>
                  </a:cubicBezTo>
                  <a:cubicBezTo>
                    <a:pt x="13287" y="40592"/>
                    <a:pt x="12973" y="40655"/>
                    <a:pt x="12743" y="40906"/>
                  </a:cubicBezTo>
                  <a:cubicBezTo>
                    <a:pt x="12617" y="42098"/>
                    <a:pt x="12450" y="43312"/>
                    <a:pt x="12471" y="44525"/>
                  </a:cubicBezTo>
                  <a:cubicBezTo>
                    <a:pt x="12513" y="45927"/>
                    <a:pt x="12617" y="47329"/>
                    <a:pt x="12345" y="48710"/>
                  </a:cubicBezTo>
                  <a:cubicBezTo>
                    <a:pt x="12345" y="48752"/>
                    <a:pt x="12387" y="48773"/>
                    <a:pt x="12429" y="48899"/>
                  </a:cubicBezTo>
                  <a:close/>
                  <a:moveTo>
                    <a:pt x="26427" y="26573"/>
                  </a:moveTo>
                  <a:cubicBezTo>
                    <a:pt x="26427" y="26740"/>
                    <a:pt x="26406" y="26991"/>
                    <a:pt x="26406" y="27201"/>
                  </a:cubicBezTo>
                  <a:cubicBezTo>
                    <a:pt x="26343" y="28038"/>
                    <a:pt x="26197" y="28833"/>
                    <a:pt x="25799" y="29565"/>
                  </a:cubicBezTo>
                  <a:cubicBezTo>
                    <a:pt x="25360" y="30381"/>
                    <a:pt x="24795" y="31093"/>
                    <a:pt x="24042" y="31637"/>
                  </a:cubicBezTo>
                  <a:cubicBezTo>
                    <a:pt x="22556" y="32745"/>
                    <a:pt x="22556" y="32745"/>
                    <a:pt x="20861" y="33185"/>
                  </a:cubicBezTo>
                  <a:cubicBezTo>
                    <a:pt x="19815" y="33436"/>
                    <a:pt x="18811" y="33310"/>
                    <a:pt x="17848" y="32913"/>
                  </a:cubicBezTo>
                  <a:cubicBezTo>
                    <a:pt x="17242" y="32662"/>
                    <a:pt x="16635" y="32369"/>
                    <a:pt x="16091" y="32034"/>
                  </a:cubicBezTo>
                  <a:cubicBezTo>
                    <a:pt x="15547" y="31720"/>
                    <a:pt x="15003" y="31406"/>
                    <a:pt x="14647" y="30862"/>
                  </a:cubicBezTo>
                  <a:cubicBezTo>
                    <a:pt x="14124" y="30046"/>
                    <a:pt x="13643" y="29209"/>
                    <a:pt x="13182" y="28352"/>
                  </a:cubicBezTo>
                  <a:cubicBezTo>
                    <a:pt x="13015" y="27996"/>
                    <a:pt x="12973" y="27577"/>
                    <a:pt x="12868" y="27201"/>
                  </a:cubicBezTo>
                  <a:lnTo>
                    <a:pt x="12806" y="26887"/>
                  </a:lnTo>
                  <a:cubicBezTo>
                    <a:pt x="12304" y="26929"/>
                    <a:pt x="11780" y="26929"/>
                    <a:pt x="11341" y="27096"/>
                  </a:cubicBezTo>
                  <a:cubicBezTo>
                    <a:pt x="10839" y="27263"/>
                    <a:pt x="10337" y="27305"/>
                    <a:pt x="9814" y="27305"/>
                  </a:cubicBezTo>
                  <a:cubicBezTo>
                    <a:pt x="9311" y="27305"/>
                    <a:pt x="8851" y="27347"/>
                    <a:pt x="8454" y="27619"/>
                  </a:cubicBezTo>
                  <a:cubicBezTo>
                    <a:pt x="8265" y="28226"/>
                    <a:pt x="8412" y="28770"/>
                    <a:pt x="8642" y="29293"/>
                  </a:cubicBezTo>
                  <a:cubicBezTo>
                    <a:pt x="8935" y="29879"/>
                    <a:pt x="9186" y="30465"/>
                    <a:pt x="9458" y="31093"/>
                  </a:cubicBezTo>
                  <a:cubicBezTo>
                    <a:pt x="9625" y="31511"/>
                    <a:pt x="9876" y="31867"/>
                    <a:pt x="10211" y="32222"/>
                  </a:cubicBezTo>
                  <a:cubicBezTo>
                    <a:pt x="11299" y="33289"/>
                    <a:pt x="12408" y="34378"/>
                    <a:pt x="13475" y="35486"/>
                  </a:cubicBezTo>
                  <a:cubicBezTo>
                    <a:pt x="13810" y="35821"/>
                    <a:pt x="14166" y="36093"/>
                    <a:pt x="14605" y="36240"/>
                  </a:cubicBezTo>
                  <a:cubicBezTo>
                    <a:pt x="15024" y="36407"/>
                    <a:pt x="15442" y="36721"/>
                    <a:pt x="15861" y="36742"/>
                  </a:cubicBezTo>
                  <a:cubicBezTo>
                    <a:pt x="16300" y="36763"/>
                    <a:pt x="16802" y="36533"/>
                    <a:pt x="17242" y="36365"/>
                  </a:cubicBezTo>
                  <a:cubicBezTo>
                    <a:pt x="17827" y="36156"/>
                    <a:pt x="18392" y="36051"/>
                    <a:pt x="18999" y="36093"/>
                  </a:cubicBezTo>
                  <a:cubicBezTo>
                    <a:pt x="20359" y="36114"/>
                    <a:pt x="21740" y="36114"/>
                    <a:pt x="23100" y="36093"/>
                  </a:cubicBezTo>
                  <a:cubicBezTo>
                    <a:pt x="23728" y="36093"/>
                    <a:pt x="24272" y="36198"/>
                    <a:pt x="24837" y="36512"/>
                  </a:cubicBezTo>
                  <a:cubicBezTo>
                    <a:pt x="25109" y="36658"/>
                    <a:pt x="25423" y="36867"/>
                    <a:pt x="25799" y="36847"/>
                  </a:cubicBezTo>
                  <a:cubicBezTo>
                    <a:pt x="26113" y="36826"/>
                    <a:pt x="26427" y="36888"/>
                    <a:pt x="26678" y="37056"/>
                  </a:cubicBezTo>
                  <a:cubicBezTo>
                    <a:pt x="26992" y="37244"/>
                    <a:pt x="27348" y="37244"/>
                    <a:pt x="27682" y="37139"/>
                  </a:cubicBezTo>
                  <a:cubicBezTo>
                    <a:pt x="28038" y="37035"/>
                    <a:pt x="28394" y="36930"/>
                    <a:pt x="28729" y="36784"/>
                  </a:cubicBezTo>
                  <a:cubicBezTo>
                    <a:pt x="30068" y="36302"/>
                    <a:pt x="31344" y="35696"/>
                    <a:pt x="32579" y="34942"/>
                  </a:cubicBezTo>
                  <a:cubicBezTo>
                    <a:pt x="33646" y="34252"/>
                    <a:pt x="34587" y="33415"/>
                    <a:pt x="35466" y="32536"/>
                  </a:cubicBezTo>
                  <a:cubicBezTo>
                    <a:pt x="36449" y="31553"/>
                    <a:pt x="37224" y="30444"/>
                    <a:pt x="37914" y="29230"/>
                  </a:cubicBezTo>
                  <a:cubicBezTo>
                    <a:pt x="37956" y="29147"/>
                    <a:pt x="38061" y="29042"/>
                    <a:pt x="37914" y="28916"/>
                  </a:cubicBezTo>
                  <a:cubicBezTo>
                    <a:pt x="37809" y="28937"/>
                    <a:pt x="37663" y="28979"/>
                    <a:pt x="37537" y="29021"/>
                  </a:cubicBezTo>
                  <a:cubicBezTo>
                    <a:pt x="36826" y="29293"/>
                    <a:pt x="36177" y="29649"/>
                    <a:pt x="35445" y="29774"/>
                  </a:cubicBezTo>
                  <a:cubicBezTo>
                    <a:pt x="34734" y="29921"/>
                    <a:pt x="33959" y="29816"/>
                    <a:pt x="33227" y="29816"/>
                  </a:cubicBezTo>
                  <a:cubicBezTo>
                    <a:pt x="33102" y="29816"/>
                    <a:pt x="32934" y="29774"/>
                    <a:pt x="32809" y="29816"/>
                  </a:cubicBezTo>
                  <a:cubicBezTo>
                    <a:pt x="32327" y="29858"/>
                    <a:pt x="31993" y="29649"/>
                    <a:pt x="31679" y="29335"/>
                  </a:cubicBezTo>
                  <a:cubicBezTo>
                    <a:pt x="31156" y="28833"/>
                    <a:pt x="30821" y="28205"/>
                    <a:pt x="30402" y="27619"/>
                  </a:cubicBezTo>
                  <a:cubicBezTo>
                    <a:pt x="30193" y="27305"/>
                    <a:pt x="30068" y="26950"/>
                    <a:pt x="29984" y="26594"/>
                  </a:cubicBezTo>
                  <a:cubicBezTo>
                    <a:pt x="29921" y="26301"/>
                    <a:pt x="29921" y="25966"/>
                    <a:pt x="29712" y="25694"/>
                  </a:cubicBezTo>
                  <a:cubicBezTo>
                    <a:pt x="29273" y="25841"/>
                    <a:pt x="28854" y="25883"/>
                    <a:pt x="28498" y="26071"/>
                  </a:cubicBezTo>
                  <a:cubicBezTo>
                    <a:pt x="28080" y="26259"/>
                    <a:pt x="27661" y="26406"/>
                    <a:pt x="27180" y="26385"/>
                  </a:cubicBezTo>
                  <a:cubicBezTo>
                    <a:pt x="26887" y="26301"/>
                    <a:pt x="26636" y="26301"/>
                    <a:pt x="26427" y="26573"/>
                  </a:cubicBezTo>
                  <a:close/>
                  <a:moveTo>
                    <a:pt x="13915" y="25966"/>
                  </a:moveTo>
                  <a:cubicBezTo>
                    <a:pt x="14061" y="26238"/>
                    <a:pt x="14208" y="26468"/>
                    <a:pt x="13957" y="26761"/>
                  </a:cubicBezTo>
                  <a:cubicBezTo>
                    <a:pt x="13852" y="26887"/>
                    <a:pt x="13852" y="27138"/>
                    <a:pt x="13873" y="27326"/>
                  </a:cubicBezTo>
                  <a:cubicBezTo>
                    <a:pt x="13915" y="27619"/>
                    <a:pt x="13998" y="27870"/>
                    <a:pt x="14124" y="28142"/>
                  </a:cubicBezTo>
                  <a:cubicBezTo>
                    <a:pt x="14501" y="28791"/>
                    <a:pt x="14856" y="29419"/>
                    <a:pt x="15254" y="30046"/>
                  </a:cubicBezTo>
                  <a:cubicBezTo>
                    <a:pt x="15421" y="30318"/>
                    <a:pt x="15651" y="30528"/>
                    <a:pt x="15902" y="30737"/>
                  </a:cubicBezTo>
                  <a:cubicBezTo>
                    <a:pt x="16677" y="31365"/>
                    <a:pt x="17576" y="31720"/>
                    <a:pt x="18476" y="32118"/>
                  </a:cubicBezTo>
                  <a:cubicBezTo>
                    <a:pt x="19104" y="32369"/>
                    <a:pt x="19815" y="32432"/>
                    <a:pt x="20485" y="32306"/>
                  </a:cubicBezTo>
                  <a:cubicBezTo>
                    <a:pt x="21970" y="32013"/>
                    <a:pt x="21970" y="32013"/>
                    <a:pt x="23268" y="31072"/>
                  </a:cubicBezTo>
                  <a:cubicBezTo>
                    <a:pt x="23372" y="30988"/>
                    <a:pt x="23498" y="30904"/>
                    <a:pt x="23602" y="30800"/>
                  </a:cubicBezTo>
                  <a:cubicBezTo>
                    <a:pt x="25151" y="29523"/>
                    <a:pt x="25737" y="27912"/>
                    <a:pt x="25423" y="25945"/>
                  </a:cubicBezTo>
                  <a:cubicBezTo>
                    <a:pt x="25276" y="25046"/>
                    <a:pt x="24774" y="24313"/>
                    <a:pt x="24376" y="23518"/>
                  </a:cubicBezTo>
                  <a:cubicBezTo>
                    <a:pt x="24314" y="23351"/>
                    <a:pt x="24146" y="23246"/>
                    <a:pt x="24042" y="23142"/>
                  </a:cubicBezTo>
                  <a:cubicBezTo>
                    <a:pt x="23100" y="22326"/>
                    <a:pt x="21970" y="21970"/>
                    <a:pt x="20757" y="21949"/>
                  </a:cubicBezTo>
                  <a:cubicBezTo>
                    <a:pt x="20129" y="21949"/>
                    <a:pt x="19501" y="21970"/>
                    <a:pt x="18874" y="21907"/>
                  </a:cubicBezTo>
                  <a:cubicBezTo>
                    <a:pt x="18162" y="21865"/>
                    <a:pt x="17514" y="22012"/>
                    <a:pt x="16886" y="22326"/>
                  </a:cubicBezTo>
                  <a:cubicBezTo>
                    <a:pt x="16907" y="22639"/>
                    <a:pt x="16802" y="22911"/>
                    <a:pt x="16572" y="23100"/>
                  </a:cubicBezTo>
                  <a:cubicBezTo>
                    <a:pt x="16405" y="23225"/>
                    <a:pt x="16279" y="23372"/>
                    <a:pt x="16112" y="23476"/>
                  </a:cubicBezTo>
                  <a:cubicBezTo>
                    <a:pt x="15170" y="24083"/>
                    <a:pt x="14501" y="24920"/>
                    <a:pt x="13915" y="25966"/>
                  </a:cubicBezTo>
                  <a:close/>
                  <a:moveTo>
                    <a:pt x="13015" y="55343"/>
                  </a:moveTo>
                  <a:cubicBezTo>
                    <a:pt x="12283" y="55343"/>
                    <a:pt x="12178" y="55301"/>
                    <a:pt x="11760" y="55071"/>
                  </a:cubicBezTo>
                  <a:cubicBezTo>
                    <a:pt x="11488" y="54945"/>
                    <a:pt x="11383" y="54736"/>
                    <a:pt x="11362" y="54485"/>
                  </a:cubicBezTo>
                  <a:cubicBezTo>
                    <a:pt x="11341" y="54192"/>
                    <a:pt x="11341" y="53920"/>
                    <a:pt x="11299" y="53669"/>
                  </a:cubicBezTo>
                  <a:cubicBezTo>
                    <a:pt x="10546" y="53523"/>
                    <a:pt x="9395" y="53564"/>
                    <a:pt x="8726" y="53669"/>
                  </a:cubicBezTo>
                  <a:cubicBezTo>
                    <a:pt x="8684" y="53711"/>
                    <a:pt x="8663" y="53774"/>
                    <a:pt x="8663" y="53816"/>
                  </a:cubicBezTo>
                  <a:cubicBezTo>
                    <a:pt x="8767" y="54694"/>
                    <a:pt x="9060" y="55489"/>
                    <a:pt x="9374" y="56285"/>
                  </a:cubicBezTo>
                  <a:cubicBezTo>
                    <a:pt x="9416" y="56389"/>
                    <a:pt x="9479" y="56494"/>
                    <a:pt x="9542" y="56577"/>
                  </a:cubicBezTo>
                  <a:cubicBezTo>
                    <a:pt x="10148" y="57142"/>
                    <a:pt x="10713" y="57749"/>
                    <a:pt x="11362" y="58272"/>
                  </a:cubicBezTo>
                  <a:cubicBezTo>
                    <a:pt x="11927" y="58733"/>
                    <a:pt x="12555" y="59151"/>
                    <a:pt x="13203" y="59486"/>
                  </a:cubicBezTo>
                  <a:cubicBezTo>
                    <a:pt x="14019" y="59946"/>
                    <a:pt x="14856" y="60406"/>
                    <a:pt x="15861" y="60365"/>
                  </a:cubicBezTo>
                  <a:cubicBezTo>
                    <a:pt x="16007" y="60365"/>
                    <a:pt x="16195" y="60386"/>
                    <a:pt x="16342" y="60448"/>
                  </a:cubicBezTo>
                  <a:cubicBezTo>
                    <a:pt x="16739" y="60595"/>
                    <a:pt x="17137" y="60595"/>
                    <a:pt x="17534" y="60595"/>
                  </a:cubicBezTo>
                  <a:cubicBezTo>
                    <a:pt x="18141" y="60595"/>
                    <a:pt x="18727" y="60595"/>
                    <a:pt x="19334" y="60616"/>
                  </a:cubicBezTo>
                  <a:cubicBezTo>
                    <a:pt x="20401" y="60658"/>
                    <a:pt x="21322" y="60197"/>
                    <a:pt x="22221" y="59674"/>
                  </a:cubicBezTo>
                  <a:cubicBezTo>
                    <a:pt x="22640" y="59444"/>
                    <a:pt x="22870" y="59046"/>
                    <a:pt x="22849" y="58565"/>
                  </a:cubicBezTo>
                  <a:cubicBezTo>
                    <a:pt x="22807" y="58293"/>
                    <a:pt x="22849" y="58042"/>
                    <a:pt x="22849" y="57791"/>
                  </a:cubicBezTo>
                  <a:cubicBezTo>
                    <a:pt x="22849" y="57519"/>
                    <a:pt x="22870" y="57226"/>
                    <a:pt x="22870" y="56933"/>
                  </a:cubicBezTo>
                  <a:cubicBezTo>
                    <a:pt x="23226" y="56598"/>
                    <a:pt x="23226" y="56054"/>
                    <a:pt x="23602" y="55741"/>
                  </a:cubicBezTo>
                  <a:cubicBezTo>
                    <a:pt x="23707" y="55657"/>
                    <a:pt x="23749" y="55531"/>
                    <a:pt x="23853" y="55385"/>
                  </a:cubicBezTo>
                  <a:cubicBezTo>
                    <a:pt x="23519" y="55155"/>
                    <a:pt x="23205" y="55092"/>
                    <a:pt x="22870" y="55092"/>
                  </a:cubicBezTo>
                  <a:cubicBezTo>
                    <a:pt x="22263" y="55134"/>
                    <a:pt x="21656" y="55029"/>
                    <a:pt x="21091" y="54841"/>
                  </a:cubicBezTo>
                  <a:cubicBezTo>
                    <a:pt x="20401" y="54632"/>
                    <a:pt x="19690" y="54548"/>
                    <a:pt x="18978" y="54569"/>
                  </a:cubicBezTo>
                  <a:cubicBezTo>
                    <a:pt x="17744" y="54611"/>
                    <a:pt x="16509" y="54569"/>
                    <a:pt x="15275" y="54569"/>
                  </a:cubicBezTo>
                  <a:cubicBezTo>
                    <a:pt x="14919" y="54569"/>
                    <a:pt x="14542" y="54632"/>
                    <a:pt x="14187" y="54652"/>
                  </a:cubicBezTo>
                  <a:cubicBezTo>
                    <a:pt x="13664" y="54694"/>
                    <a:pt x="13203" y="54841"/>
                    <a:pt x="13015" y="55343"/>
                  </a:cubicBezTo>
                  <a:close/>
                  <a:moveTo>
                    <a:pt x="30967" y="24836"/>
                  </a:moveTo>
                  <a:cubicBezTo>
                    <a:pt x="30967" y="25234"/>
                    <a:pt x="30946" y="25652"/>
                    <a:pt x="30967" y="26050"/>
                  </a:cubicBezTo>
                  <a:cubicBezTo>
                    <a:pt x="31009" y="26343"/>
                    <a:pt x="31030" y="26615"/>
                    <a:pt x="31156" y="26866"/>
                  </a:cubicBezTo>
                  <a:cubicBezTo>
                    <a:pt x="31470" y="27389"/>
                    <a:pt x="31867" y="27912"/>
                    <a:pt x="32223" y="28393"/>
                  </a:cubicBezTo>
                  <a:cubicBezTo>
                    <a:pt x="32411" y="28644"/>
                    <a:pt x="32641" y="28749"/>
                    <a:pt x="32955" y="28749"/>
                  </a:cubicBezTo>
                  <a:cubicBezTo>
                    <a:pt x="35236" y="28812"/>
                    <a:pt x="35236" y="28791"/>
                    <a:pt x="37349" y="27933"/>
                  </a:cubicBezTo>
                  <a:cubicBezTo>
                    <a:pt x="37851" y="27724"/>
                    <a:pt x="38249" y="27410"/>
                    <a:pt x="38646" y="27096"/>
                  </a:cubicBezTo>
                  <a:cubicBezTo>
                    <a:pt x="39002" y="26782"/>
                    <a:pt x="39211" y="26385"/>
                    <a:pt x="39211" y="25883"/>
                  </a:cubicBezTo>
                  <a:cubicBezTo>
                    <a:pt x="39211" y="25506"/>
                    <a:pt x="39232" y="25087"/>
                    <a:pt x="39190" y="24690"/>
                  </a:cubicBezTo>
                  <a:cubicBezTo>
                    <a:pt x="39107" y="23874"/>
                    <a:pt x="39002" y="23037"/>
                    <a:pt x="38877" y="22221"/>
                  </a:cubicBezTo>
                  <a:cubicBezTo>
                    <a:pt x="38667" y="20840"/>
                    <a:pt x="38186" y="19522"/>
                    <a:pt x="37558" y="18245"/>
                  </a:cubicBezTo>
                  <a:cubicBezTo>
                    <a:pt x="37391" y="17890"/>
                    <a:pt x="37119" y="17785"/>
                    <a:pt x="36721" y="17911"/>
                  </a:cubicBezTo>
                  <a:cubicBezTo>
                    <a:pt x="36491" y="17994"/>
                    <a:pt x="36261" y="18141"/>
                    <a:pt x="35989" y="18120"/>
                  </a:cubicBezTo>
                  <a:cubicBezTo>
                    <a:pt x="35340" y="18099"/>
                    <a:pt x="34817" y="18392"/>
                    <a:pt x="34357" y="18748"/>
                  </a:cubicBezTo>
                  <a:cubicBezTo>
                    <a:pt x="33332" y="19543"/>
                    <a:pt x="32369" y="20380"/>
                    <a:pt x="31867" y="21635"/>
                  </a:cubicBezTo>
                  <a:cubicBezTo>
                    <a:pt x="31804" y="21782"/>
                    <a:pt x="31742" y="21949"/>
                    <a:pt x="31637" y="22095"/>
                  </a:cubicBezTo>
                  <a:cubicBezTo>
                    <a:pt x="31135" y="22911"/>
                    <a:pt x="30842" y="23832"/>
                    <a:pt x="30967" y="24836"/>
                  </a:cubicBezTo>
                  <a:close/>
                  <a:moveTo>
                    <a:pt x="16928" y="21551"/>
                  </a:moveTo>
                  <a:cubicBezTo>
                    <a:pt x="17137" y="21530"/>
                    <a:pt x="17242" y="21530"/>
                    <a:pt x="17325" y="21468"/>
                  </a:cubicBezTo>
                  <a:cubicBezTo>
                    <a:pt x="17765" y="21196"/>
                    <a:pt x="18246" y="21175"/>
                    <a:pt x="18727" y="21175"/>
                  </a:cubicBezTo>
                  <a:cubicBezTo>
                    <a:pt x="19355" y="21175"/>
                    <a:pt x="19983" y="21175"/>
                    <a:pt x="20610" y="21154"/>
                  </a:cubicBezTo>
                  <a:cubicBezTo>
                    <a:pt x="22117" y="21112"/>
                    <a:pt x="23414" y="21551"/>
                    <a:pt x="24565" y="22493"/>
                  </a:cubicBezTo>
                  <a:cubicBezTo>
                    <a:pt x="24837" y="22702"/>
                    <a:pt x="25067" y="22932"/>
                    <a:pt x="25213" y="23267"/>
                  </a:cubicBezTo>
                  <a:cubicBezTo>
                    <a:pt x="25590" y="24041"/>
                    <a:pt x="25988" y="24795"/>
                    <a:pt x="26343" y="25548"/>
                  </a:cubicBezTo>
                  <a:cubicBezTo>
                    <a:pt x="26678" y="25527"/>
                    <a:pt x="27034" y="25527"/>
                    <a:pt x="27369" y="25464"/>
                  </a:cubicBezTo>
                  <a:cubicBezTo>
                    <a:pt x="27557" y="25443"/>
                    <a:pt x="27766" y="25422"/>
                    <a:pt x="27933" y="25339"/>
                  </a:cubicBezTo>
                  <a:cubicBezTo>
                    <a:pt x="28624" y="25004"/>
                    <a:pt x="29294" y="24711"/>
                    <a:pt x="30130" y="24941"/>
                  </a:cubicBezTo>
                  <a:cubicBezTo>
                    <a:pt x="30130" y="24627"/>
                    <a:pt x="30193" y="24376"/>
                    <a:pt x="30172" y="24104"/>
                  </a:cubicBezTo>
                  <a:cubicBezTo>
                    <a:pt x="30110" y="23476"/>
                    <a:pt x="30298" y="22932"/>
                    <a:pt x="30591" y="22388"/>
                  </a:cubicBezTo>
                  <a:cubicBezTo>
                    <a:pt x="31030" y="21551"/>
                    <a:pt x="31449" y="20652"/>
                    <a:pt x="31888" y="19794"/>
                  </a:cubicBezTo>
                  <a:cubicBezTo>
                    <a:pt x="30863" y="19292"/>
                    <a:pt x="29754" y="19145"/>
                    <a:pt x="28980" y="18329"/>
                  </a:cubicBezTo>
                  <a:cubicBezTo>
                    <a:pt x="28561" y="18350"/>
                    <a:pt x="28226" y="18413"/>
                    <a:pt x="27892" y="18413"/>
                  </a:cubicBezTo>
                  <a:cubicBezTo>
                    <a:pt x="26741" y="18434"/>
                    <a:pt x="25611" y="18245"/>
                    <a:pt x="24523" y="17994"/>
                  </a:cubicBezTo>
                  <a:cubicBezTo>
                    <a:pt x="23644" y="17785"/>
                    <a:pt x="22786" y="17597"/>
                    <a:pt x="22033" y="17095"/>
                  </a:cubicBezTo>
                  <a:cubicBezTo>
                    <a:pt x="21510" y="16760"/>
                    <a:pt x="21008" y="16404"/>
                    <a:pt x="20485" y="16028"/>
                  </a:cubicBezTo>
                  <a:cubicBezTo>
                    <a:pt x="20171" y="15818"/>
                    <a:pt x="19920" y="15567"/>
                    <a:pt x="19731" y="15211"/>
                  </a:cubicBezTo>
                  <a:cubicBezTo>
                    <a:pt x="19669" y="15107"/>
                    <a:pt x="19606" y="14960"/>
                    <a:pt x="19397" y="15044"/>
                  </a:cubicBezTo>
                  <a:lnTo>
                    <a:pt x="19397" y="16572"/>
                  </a:lnTo>
                  <a:cubicBezTo>
                    <a:pt x="19397" y="16823"/>
                    <a:pt x="19397" y="17053"/>
                    <a:pt x="19313" y="17262"/>
                  </a:cubicBezTo>
                  <a:cubicBezTo>
                    <a:pt x="19104" y="17869"/>
                    <a:pt x="18894" y="18434"/>
                    <a:pt x="18518" y="18957"/>
                  </a:cubicBezTo>
                  <a:cubicBezTo>
                    <a:pt x="18058" y="19647"/>
                    <a:pt x="17597" y="20338"/>
                    <a:pt x="17158" y="21049"/>
                  </a:cubicBezTo>
                  <a:cubicBezTo>
                    <a:pt x="17095" y="21154"/>
                    <a:pt x="17032" y="21321"/>
                    <a:pt x="16928" y="21551"/>
                  </a:cubicBezTo>
                  <a:close/>
                  <a:moveTo>
                    <a:pt x="7931" y="47852"/>
                  </a:moveTo>
                  <a:cubicBezTo>
                    <a:pt x="8684" y="48417"/>
                    <a:pt x="9500" y="48731"/>
                    <a:pt x="10337" y="48982"/>
                  </a:cubicBezTo>
                  <a:cubicBezTo>
                    <a:pt x="10651" y="49087"/>
                    <a:pt x="10964" y="49087"/>
                    <a:pt x="11278" y="48961"/>
                  </a:cubicBezTo>
                  <a:cubicBezTo>
                    <a:pt x="11488" y="48375"/>
                    <a:pt x="11613" y="47790"/>
                    <a:pt x="11613" y="47120"/>
                  </a:cubicBezTo>
                  <a:cubicBezTo>
                    <a:pt x="11613" y="46032"/>
                    <a:pt x="11613" y="44902"/>
                    <a:pt x="11634" y="43772"/>
                  </a:cubicBezTo>
                  <a:cubicBezTo>
                    <a:pt x="11634" y="43249"/>
                    <a:pt x="11718" y="42768"/>
                    <a:pt x="11780" y="42266"/>
                  </a:cubicBezTo>
                  <a:cubicBezTo>
                    <a:pt x="11801" y="41826"/>
                    <a:pt x="11990" y="41366"/>
                    <a:pt x="11906" y="40948"/>
                  </a:cubicBezTo>
                  <a:cubicBezTo>
                    <a:pt x="11822" y="40906"/>
                    <a:pt x="11780" y="40864"/>
                    <a:pt x="11718" y="40843"/>
                  </a:cubicBezTo>
                  <a:cubicBezTo>
                    <a:pt x="11069" y="40592"/>
                    <a:pt x="10944" y="40027"/>
                    <a:pt x="11383" y="39504"/>
                  </a:cubicBezTo>
                  <a:cubicBezTo>
                    <a:pt x="11425" y="39462"/>
                    <a:pt x="11488" y="39378"/>
                    <a:pt x="11571" y="39336"/>
                  </a:cubicBezTo>
                  <a:cubicBezTo>
                    <a:pt x="12220" y="38939"/>
                    <a:pt x="12722" y="38311"/>
                    <a:pt x="13454" y="37997"/>
                  </a:cubicBezTo>
                  <a:cubicBezTo>
                    <a:pt x="13768" y="37872"/>
                    <a:pt x="14040" y="37704"/>
                    <a:pt x="14291" y="37391"/>
                  </a:cubicBezTo>
                  <a:cubicBezTo>
                    <a:pt x="13726" y="37056"/>
                    <a:pt x="13266" y="36742"/>
                    <a:pt x="12722" y="36428"/>
                  </a:cubicBezTo>
                  <a:cubicBezTo>
                    <a:pt x="12262" y="36616"/>
                    <a:pt x="11843" y="36847"/>
                    <a:pt x="11613" y="37370"/>
                  </a:cubicBezTo>
                  <a:cubicBezTo>
                    <a:pt x="11529" y="37579"/>
                    <a:pt x="11320" y="37704"/>
                    <a:pt x="11174" y="37893"/>
                  </a:cubicBezTo>
                  <a:cubicBezTo>
                    <a:pt x="11048" y="38060"/>
                    <a:pt x="10902" y="38207"/>
                    <a:pt x="10839" y="38374"/>
                  </a:cubicBezTo>
                  <a:cubicBezTo>
                    <a:pt x="10525" y="39106"/>
                    <a:pt x="10148" y="39797"/>
                    <a:pt x="10002" y="40592"/>
                  </a:cubicBezTo>
                  <a:cubicBezTo>
                    <a:pt x="9939" y="40906"/>
                    <a:pt x="9814" y="41199"/>
                    <a:pt x="9709" y="41471"/>
                  </a:cubicBezTo>
                  <a:cubicBezTo>
                    <a:pt x="9479" y="42287"/>
                    <a:pt x="9207" y="43103"/>
                    <a:pt x="8977" y="43940"/>
                  </a:cubicBezTo>
                  <a:cubicBezTo>
                    <a:pt x="8684" y="45007"/>
                    <a:pt x="8391" y="46074"/>
                    <a:pt x="8140" y="47162"/>
                  </a:cubicBezTo>
                  <a:cubicBezTo>
                    <a:pt x="8035" y="47413"/>
                    <a:pt x="8014" y="47622"/>
                    <a:pt x="7931" y="47852"/>
                  </a:cubicBezTo>
                  <a:close/>
                  <a:moveTo>
                    <a:pt x="38270" y="60406"/>
                  </a:moveTo>
                  <a:cubicBezTo>
                    <a:pt x="38918" y="60386"/>
                    <a:pt x="39483" y="60281"/>
                    <a:pt x="39902" y="59758"/>
                  </a:cubicBezTo>
                  <a:cubicBezTo>
                    <a:pt x="40153" y="59444"/>
                    <a:pt x="40488" y="59151"/>
                    <a:pt x="40781" y="58837"/>
                  </a:cubicBezTo>
                  <a:cubicBezTo>
                    <a:pt x="41074" y="58586"/>
                    <a:pt x="41220" y="58272"/>
                    <a:pt x="41366" y="57938"/>
                  </a:cubicBezTo>
                  <a:cubicBezTo>
                    <a:pt x="41743" y="56912"/>
                    <a:pt x="41659" y="55866"/>
                    <a:pt x="41429" y="54841"/>
                  </a:cubicBezTo>
                  <a:cubicBezTo>
                    <a:pt x="41325" y="54443"/>
                    <a:pt x="40906" y="54213"/>
                    <a:pt x="40571" y="54443"/>
                  </a:cubicBezTo>
                  <a:cubicBezTo>
                    <a:pt x="40153" y="54715"/>
                    <a:pt x="39672" y="54925"/>
                    <a:pt x="39504" y="55469"/>
                  </a:cubicBezTo>
                  <a:cubicBezTo>
                    <a:pt x="39316" y="56013"/>
                    <a:pt x="39065" y="56577"/>
                    <a:pt x="38751" y="57101"/>
                  </a:cubicBezTo>
                  <a:cubicBezTo>
                    <a:pt x="38144" y="58147"/>
                    <a:pt x="38228" y="59235"/>
                    <a:pt x="38270" y="60406"/>
                  </a:cubicBezTo>
                  <a:close/>
                  <a:moveTo>
                    <a:pt x="25716" y="64738"/>
                  </a:moveTo>
                  <a:cubicBezTo>
                    <a:pt x="25946" y="64800"/>
                    <a:pt x="26155" y="64905"/>
                    <a:pt x="26364" y="64968"/>
                  </a:cubicBezTo>
                  <a:cubicBezTo>
                    <a:pt x="26511" y="64989"/>
                    <a:pt x="26657" y="65010"/>
                    <a:pt x="26783" y="64989"/>
                  </a:cubicBezTo>
                  <a:cubicBezTo>
                    <a:pt x="27410" y="64738"/>
                    <a:pt x="27996" y="64382"/>
                    <a:pt x="28185" y="63712"/>
                  </a:cubicBezTo>
                  <a:cubicBezTo>
                    <a:pt x="28310" y="63210"/>
                    <a:pt x="28603" y="62855"/>
                    <a:pt x="28875" y="62478"/>
                  </a:cubicBezTo>
                  <a:cubicBezTo>
                    <a:pt x="29147" y="62143"/>
                    <a:pt x="29377" y="61808"/>
                    <a:pt x="29607" y="61432"/>
                  </a:cubicBezTo>
                  <a:cubicBezTo>
                    <a:pt x="29921" y="60971"/>
                    <a:pt x="29963" y="60490"/>
                    <a:pt x="29503" y="60051"/>
                  </a:cubicBezTo>
                  <a:cubicBezTo>
                    <a:pt x="28938" y="59883"/>
                    <a:pt x="28436" y="59967"/>
                    <a:pt x="27975" y="60302"/>
                  </a:cubicBezTo>
                  <a:lnTo>
                    <a:pt x="27661" y="60469"/>
                  </a:lnTo>
                  <a:cubicBezTo>
                    <a:pt x="27138" y="60679"/>
                    <a:pt x="26783" y="61097"/>
                    <a:pt x="26553" y="61599"/>
                  </a:cubicBezTo>
                  <a:cubicBezTo>
                    <a:pt x="26322" y="62080"/>
                    <a:pt x="26050" y="62562"/>
                    <a:pt x="25820" y="63022"/>
                  </a:cubicBezTo>
                  <a:cubicBezTo>
                    <a:pt x="25737" y="63189"/>
                    <a:pt x="25632" y="63336"/>
                    <a:pt x="25632" y="63503"/>
                  </a:cubicBezTo>
                  <a:cubicBezTo>
                    <a:pt x="25632" y="63901"/>
                    <a:pt x="25611" y="64319"/>
                    <a:pt x="25716" y="64738"/>
                  </a:cubicBezTo>
                  <a:close/>
                  <a:moveTo>
                    <a:pt x="9102" y="31846"/>
                  </a:moveTo>
                  <a:cubicBezTo>
                    <a:pt x="8244" y="30569"/>
                    <a:pt x="8014" y="29021"/>
                    <a:pt x="7366" y="27745"/>
                  </a:cubicBezTo>
                  <a:cubicBezTo>
                    <a:pt x="7114" y="27724"/>
                    <a:pt x="6905" y="27724"/>
                    <a:pt x="6759" y="27661"/>
                  </a:cubicBezTo>
                  <a:cubicBezTo>
                    <a:pt x="5859" y="27410"/>
                    <a:pt x="5378" y="27745"/>
                    <a:pt x="5336" y="28644"/>
                  </a:cubicBezTo>
                  <a:lnTo>
                    <a:pt x="5336" y="29837"/>
                  </a:lnTo>
                  <a:cubicBezTo>
                    <a:pt x="5336" y="30423"/>
                    <a:pt x="5503" y="30904"/>
                    <a:pt x="6068" y="31155"/>
                  </a:cubicBezTo>
                  <a:cubicBezTo>
                    <a:pt x="6173" y="31197"/>
                    <a:pt x="6257" y="31281"/>
                    <a:pt x="6340" y="31365"/>
                  </a:cubicBezTo>
                  <a:cubicBezTo>
                    <a:pt x="6487" y="31511"/>
                    <a:pt x="6738" y="31574"/>
                    <a:pt x="6926" y="31637"/>
                  </a:cubicBezTo>
                  <a:cubicBezTo>
                    <a:pt x="7617" y="31929"/>
                    <a:pt x="8328" y="31825"/>
                    <a:pt x="9102" y="31846"/>
                  </a:cubicBezTo>
                  <a:close/>
                  <a:moveTo>
                    <a:pt x="32683" y="55782"/>
                  </a:moveTo>
                  <a:cubicBezTo>
                    <a:pt x="33143" y="55741"/>
                    <a:pt x="33646" y="55741"/>
                    <a:pt x="34085" y="55636"/>
                  </a:cubicBezTo>
                  <a:cubicBezTo>
                    <a:pt x="34399" y="55552"/>
                    <a:pt x="34692" y="55469"/>
                    <a:pt x="35006" y="55469"/>
                  </a:cubicBezTo>
                  <a:cubicBezTo>
                    <a:pt x="35822" y="55489"/>
                    <a:pt x="35822" y="55280"/>
                    <a:pt x="35780" y="54527"/>
                  </a:cubicBezTo>
                  <a:cubicBezTo>
                    <a:pt x="35780" y="54401"/>
                    <a:pt x="35675" y="54255"/>
                    <a:pt x="35654" y="54129"/>
                  </a:cubicBezTo>
                  <a:cubicBezTo>
                    <a:pt x="35529" y="53585"/>
                    <a:pt x="35424" y="53041"/>
                    <a:pt x="35299" y="52476"/>
                  </a:cubicBezTo>
                  <a:cubicBezTo>
                    <a:pt x="35257" y="52393"/>
                    <a:pt x="35215" y="52309"/>
                    <a:pt x="35152" y="52142"/>
                  </a:cubicBezTo>
                  <a:cubicBezTo>
                    <a:pt x="33834" y="52748"/>
                    <a:pt x="32725" y="53585"/>
                    <a:pt x="31679" y="54548"/>
                  </a:cubicBezTo>
                  <a:cubicBezTo>
                    <a:pt x="31993" y="54945"/>
                    <a:pt x="32286" y="55322"/>
                    <a:pt x="32683" y="55782"/>
                  </a:cubicBezTo>
                  <a:close/>
                  <a:moveTo>
                    <a:pt x="8035" y="49087"/>
                  </a:moveTo>
                  <a:cubicBezTo>
                    <a:pt x="7784" y="49317"/>
                    <a:pt x="7700" y="49589"/>
                    <a:pt x="7700" y="49903"/>
                  </a:cubicBezTo>
                  <a:lnTo>
                    <a:pt x="7700" y="51974"/>
                  </a:lnTo>
                  <a:cubicBezTo>
                    <a:pt x="7700" y="52079"/>
                    <a:pt x="7742" y="52184"/>
                    <a:pt x="7784" y="52246"/>
                  </a:cubicBezTo>
                  <a:cubicBezTo>
                    <a:pt x="8872" y="52832"/>
                    <a:pt x="10002" y="52707"/>
                    <a:pt x="11153" y="52644"/>
                  </a:cubicBezTo>
                  <a:cubicBezTo>
                    <a:pt x="11090" y="52518"/>
                    <a:pt x="11090" y="52414"/>
                    <a:pt x="11048" y="52351"/>
                  </a:cubicBezTo>
                  <a:cubicBezTo>
                    <a:pt x="10672" y="52016"/>
                    <a:pt x="10630" y="51577"/>
                    <a:pt x="10630" y="51095"/>
                  </a:cubicBezTo>
                  <a:cubicBezTo>
                    <a:pt x="10651" y="50740"/>
                    <a:pt x="10713" y="50363"/>
                    <a:pt x="10546" y="50007"/>
                  </a:cubicBezTo>
                  <a:cubicBezTo>
                    <a:pt x="9667" y="49882"/>
                    <a:pt x="8851" y="49422"/>
                    <a:pt x="8035" y="49087"/>
                  </a:cubicBezTo>
                  <a:close/>
                  <a:moveTo>
                    <a:pt x="8977" y="40592"/>
                  </a:moveTo>
                  <a:cubicBezTo>
                    <a:pt x="8475" y="40948"/>
                    <a:pt x="7993" y="41324"/>
                    <a:pt x="7638" y="41868"/>
                  </a:cubicBezTo>
                  <a:cubicBezTo>
                    <a:pt x="7282" y="42433"/>
                    <a:pt x="6947" y="43040"/>
                    <a:pt x="6550" y="43605"/>
                  </a:cubicBezTo>
                  <a:cubicBezTo>
                    <a:pt x="6152" y="44149"/>
                    <a:pt x="6068" y="44797"/>
                    <a:pt x="5922" y="45425"/>
                  </a:cubicBezTo>
                  <a:cubicBezTo>
                    <a:pt x="5796" y="45948"/>
                    <a:pt x="5943" y="46450"/>
                    <a:pt x="6487" y="46702"/>
                  </a:cubicBezTo>
                  <a:cubicBezTo>
                    <a:pt x="6696" y="46806"/>
                    <a:pt x="6905" y="46974"/>
                    <a:pt x="7177" y="47120"/>
                  </a:cubicBezTo>
                  <a:cubicBezTo>
                    <a:pt x="7784" y="44902"/>
                    <a:pt x="8370" y="42768"/>
                    <a:pt x="8977" y="40592"/>
                  </a:cubicBezTo>
                  <a:close/>
                  <a:moveTo>
                    <a:pt x="41262" y="33164"/>
                  </a:moveTo>
                  <a:cubicBezTo>
                    <a:pt x="40802" y="33164"/>
                    <a:pt x="40446" y="33185"/>
                    <a:pt x="40069" y="33164"/>
                  </a:cubicBezTo>
                  <a:cubicBezTo>
                    <a:pt x="39316" y="33101"/>
                    <a:pt x="38605" y="33185"/>
                    <a:pt x="37956" y="33603"/>
                  </a:cubicBezTo>
                  <a:cubicBezTo>
                    <a:pt x="37747" y="33729"/>
                    <a:pt x="37454" y="33771"/>
                    <a:pt x="37245" y="33875"/>
                  </a:cubicBezTo>
                  <a:cubicBezTo>
                    <a:pt x="36972" y="34001"/>
                    <a:pt x="36680" y="34147"/>
                    <a:pt x="36470" y="34357"/>
                  </a:cubicBezTo>
                  <a:cubicBezTo>
                    <a:pt x="35884" y="34880"/>
                    <a:pt x="35361" y="35445"/>
                    <a:pt x="34838" y="35989"/>
                  </a:cubicBezTo>
                  <a:cubicBezTo>
                    <a:pt x="34420" y="36407"/>
                    <a:pt x="34064" y="37077"/>
                    <a:pt x="33876" y="37663"/>
                  </a:cubicBezTo>
                  <a:cubicBezTo>
                    <a:pt x="34315" y="37202"/>
                    <a:pt x="34671" y="36847"/>
                    <a:pt x="35027" y="36512"/>
                  </a:cubicBezTo>
                  <a:cubicBezTo>
                    <a:pt x="35257" y="36282"/>
                    <a:pt x="35529" y="36030"/>
                    <a:pt x="35822" y="35884"/>
                  </a:cubicBezTo>
                  <a:cubicBezTo>
                    <a:pt x="36700" y="35382"/>
                    <a:pt x="37621" y="34922"/>
                    <a:pt x="38500" y="34440"/>
                  </a:cubicBezTo>
                  <a:cubicBezTo>
                    <a:pt x="38709" y="34336"/>
                    <a:pt x="38918" y="34273"/>
                    <a:pt x="39169" y="34210"/>
                  </a:cubicBezTo>
                  <a:cubicBezTo>
                    <a:pt x="39400" y="34126"/>
                    <a:pt x="39651" y="34085"/>
                    <a:pt x="39902" y="33980"/>
                  </a:cubicBezTo>
                  <a:cubicBezTo>
                    <a:pt x="40446" y="33666"/>
                    <a:pt x="40969" y="33666"/>
                    <a:pt x="41534" y="33875"/>
                  </a:cubicBezTo>
                  <a:cubicBezTo>
                    <a:pt x="41576" y="33875"/>
                    <a:pt x="41618" y="33813"/>
                    <a:pt x="41680" y="33771"/>
                  </a:cubicBezTo>
                  <a:cubicBezTo>
                    <a:pt x="41513" y="33603"/>
                    <a:pt x="41408" y="33394"/>
                    <a:pt x="41262" y="33164"/>
                  </a:cubicBezTo>
                  <a:close/>
                  <a:moveTo>
                    <a:pt x="38793" y="18245"/>
                  </a:moveTo>
                  <a:cubicBezTo>
                    <a:pt x="39128" y="19333"/>
                    <a:pt x="39504" y="20317"/>
                    <a:pt x="39734" y="21363"/>
                  </a:cubicBezTo>
                  <a:cubicBezTo>
                    <a:pt x="39965" y="22409"/>
                    <a:pt x="40069" y="23476"/>
                    <a:pt x="40258" y="24585"/>
                  </a:cubicBezTo>
                  <a:cubicBezTo>
                    <a:pt x="40634" y="24397"/>
                    <a:pt x="40655" y="24104"/>
                    <a:pt x="40739" y="23853"/>
                  </a:cubicBezTo>
                  <a:cubicBezTo>
                    <a:pt x="41074" y="22723"/>
                    <a:pt x="40802" y="21593"/>
                    <a:pt x="40655" y="20484"/>
                  </a:cubicBezTo>
                  <a:cubicBezTo>
                    <a:pt x="40655" y="20401"/>
                    <a:pt x="40592" y="20317"/>
                    <a:pt x="40550" y="20233"/>
                  </a:cubicBezTo>
                  <a:cubicBezTo>
                    <a:pt x="40258" y="19815"/>
                    <a:pt x="40006" y="19375"/>
                    <a:pt x="39672" y="18978"/>
                  </a:cubicBezTo>
                  <a:cubicBezTo>
                    <a:pt x="39441" y="18664"/>
                    <a:pt x="39232" y="18350"/>
                    <a:pt x="38793" y="18245"/>
                  </a:cubicBezTo>
                  <a:close/>
                  <a:moveTo>
                    <a:pt x="13957" y="24083"/>
                  </a:moveTo>
                  <a:cubicBezTo>
                    <a:pt x="13685" y="24188"/>
                    <a:pt x="13601" y="24188"/>
                    <a:pt x="13559" y="24250"/>
                  </a:cubicBezTo>
                  <a:cubicBezTo>
                    <a:pt x="12722" y="24857"/>
                    <a:pt x="11801" y="25297"/>
                    <a:pt x="10818" y="25569"/>
                  </a:cubicBezTo>
                  <a:cubicBezTo>
                    <a:pt x="10713" y="25611"/>
                    <a:pt x="10588" y="25652"/>
                    <a:pt x="10504" y="25673"/>
                  </a:cubicBezTo>
                  <a:cubicBezTo>
                    <a:pt x="9709" y="26029"/>
                    <a:pt x="8893" y="26301"/>
                    <a:pt x="8035" y="26385"/>
                  </a:cubicBezTo>
                  <a:cubicBezTo>
                    <a:pt x="7847" y="26406"/>
                    <a:pt x="7721" y="26573"/>
                    <a:pt x="7805" y="26657"/>
                  </a:cubicBezTo>
                  <a:cubicBezTo>
                    <a:pt x="7889" y="26719"/>
                    <a:pt x="7993" y="26782"/>
                    <a:pt x="8056" y="26782"/>
                  </a:cubicBezTo>
                  <a:cubicBezTo>
                    <a:pt x="8265" y="26782"/>
                    <a:pt x="8454" y="26740"/>
                    <a:pt x="8663" y="26699"/>
                  </a:cubicBezTo>
                  <a:cubicBezTo>
                    <a:pt x="8851" y="26657"/>
                    <a:pt x="9060" y="26573"/>
                    <a:pt x="9249" y="26531"/>
                  </a:cubicBezTo>
                  <a:cubicBezTo>
                    <a:pt x="10023" y="26468"/>
                    <a:pt x="10818" y="26427"/>
                    <a:pt x="11592" y="26280"/>
                  </a:cubicBezTo>
                  <a:cubicBezTo>
                    <a:pt x="12011" y="26196"/>
                    <a:pt x="12429" y="26155"/>
                    <a:pt x="12743" y="26008"/>
                  </a:cubicBezTo>
                  <a:cubicBezTo>
                    <a:pt x="13120" y="25422"/>
                    <a:pt x="13475" y="24836"/>
                    <a:pt x="13957" y="24083"/>
                  </a:cubicBezTo>
                  <a:close/>
                  <a:moveTo>
                    <a:pt x="35529" y="34252"/>
                  </a:moveTo>
                  <a:lnTo>
                    <a:pt x="35424" y="34210"/>
                  </a:lnTo>
                  <a:cubicBezTo>
                    <a:pt x="35340" y="34231"/>
                    <a:pt x="35257" y="34252"/>
                    <a:pt x="35194" y="34315"/>
                  </a:cubicBezTo>
                  <a:cubicBezTo>
                    <a:pt x="34420" y="34922"/>
                    <a:pt x="33687" y="35549"/>
                    <a:pt x="33102" y="36302"/>
                  </a:cubicBezTo>
                  <a:cubicBezTo>
                    <a:pt x="32579" y="36951"/>
                    <a:pt x="32055" y="37642"/>
                    <a:pt x="31679" y="38416"/>
                  </a:cubicBezTo>
                  <a:cubicBezTo>
                    <a:pt x="31449" y="38897"/>
                    <a:pt x="31532" y="39336"/>
                    <a:pt x="31888" y="39755"/>
                  </a:cubicBezTo>
                  <a:cubicBezTo>
                    <a:pt x="31972" y="39650"/>
                    <a:pt x="32055" y="39587"/>
                    <a:pt x="32076" y="39546"/>
                  </a:cubicBezTo>
                  <a:cubicBezTo>
                    <a:pt x="32223" y="39106"/>
                    <a:pt x="32411" y="38646"/>
                    <a:pt x="32704" y="38269"/>
                  </a:cubicBezTo>
                  <a:cubicBezTo>
                    <a:pt x="32788" y="38165"/>
                    <a:pt x="32830" y="38018"/>
                    <a:pt x="32871" y="37872"/>
                  </a:cubicBezTo>
                  <a:cubicBezTo>
                    <a:pt x="33269" y="36847"/>
                    <a:pt x="33897" y="35989"/>
                    <a:pt x="34629" y="35194"/>
                  </a:cubicBezTo>
                  <a:cubicBezTo>
                    <a:pt x="34943" y="34880"/>
                    <a:pt x="35299" y="34629"/>
                    <a:pt x="35529" y="34252"/>
                  </a:cubicBezTo>
                  <a:close/>
                  <a:moveTo>
                    <a:pt x="31532" y="36972"/>
                  </a:moveTo>
                  <a:cubicBezTo>
                    <a:pt x="30842" y="37077"/>
                    <a:pt x="29817" y="37495"/>
                    <a:pt x="29168" y="37893"/>
                  </a:cubicBezTo>
                  <a:cubicBezTo>
                    <a:pt x="29691" y="38081"/>
                    <a:pt x="30193" y="38248"/>
                    <a:pt x="30737" y="38437"/>
                  </a:cubicBezTo>
                  <a:cubicBezTo>
                    <a:pt x="31030" y="37935"/>
                    <a:pt x="31260" y="37474"/>
                    <a:pt x="31532" y="36972"/>
                  </a:cubicBezTo>
                  <a:close/>
                  <a:moveTo>
                    <a:pt x="11822" y="35486"/>
                  </a:moveTo>
                  <a:cubicBezTo>
                    <a:pt x="11613" y="35779"/>
                    <a:pt x="11508" y="35968"/>
                    <a:pt x="11550" y="36282"/>
                  </a:cubicBezTo>
                  <a:cubicBezTo>
                    <a:pt x="11801" y="36177"/>
                    <a:pt x="11990" y="36093"/>
                    <a:pt x="12241" y="35989"/>
                  </a:cubicBezTo>
                  <a:cubicBezTo>
                    <a:pt x="12094" y="35800"/>
                    <a:pt x="11990" y="35675"/>
                    <a:pt x="11822" y="35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8;p33"/>
            <p:cNvSpPr/>
            <p:nvPr/>
          </p:nvSpPr>
          <p:spPr>
            <a:xfrm>
              <a:off x="1392675" y="4151500"/>
              <a:ext cx="215000" cy="153275"/>
            </a:xfrm>
            <a:custGeom>
              <a:avLst/>
              <a:gdLst/>
              <a:ahLst/>
              <a:cxnLst/>
              <a:rect l="l" t="t" r="r" b="b"/>
              <a:pathLst>
                <a:path w="8600" h="6131" extrusionOk="0">
                  <a:moveTo>
                    <a:pt x="3432" y="6047"/>
                  </a:moveTo>
                  <a:lnTo>
                    <a:pt x="3097" y="6047"/>
                  </a:lnTo>
                  <a:cubicBezTo>
                    <a:pt x="1883" y="6131"/>
                    <a:pt x="1025" y="5524"/>
                    <a:pt x="251" y="4708"/>
                  </a:cubicBezTo>
                  <a:cubicBezTo>
                    <a:pt x="105" y="4520"/>
                    <a:pt x="21" y="4310"/>
                    <a:pt x="21" y="4080"/>
                  </a:cubicBezTo>
                  <a:cubicBezTo>
                    <a:pt x="21" y="3766"/>
                    <a:pt x="42" y="3453"/>
                    <a:pt x="21" y="3139"/>
                  </a:cubicBezTo>
                  <a:cubicBezTo>
                    <a:pt x="0" y="2699"/>
                    <a:pt x="147" y="2344"/>
                    <a:pt x="419" y="2051"/>
                  </a:cubicBezTo>
                  <a:cubicBezTo>
                    <a:pt x="649" y="1737"/>
                    <a:pt x="963" y="1486"/>
                    <a:pt x="1277" y="1235"/>
                  </a:cubicBezTo>
                  <a:cubicBezTo>
                    <a:pt x="1402" y="1088"/>
                    <a:pt x="1632" y="1046"/>
                    <a:pt x="1758" y="1172"/>
                  </a:cubicBezTo>
                  <a:cubicBezTo>
                    <a:pt x="2051" y="1381"/>
                    <a:pt x="2365" y="1360"/>
                    <a:pt x="2637" y="1360"/>
                  </a:cubicBezTo>
                  <a:cubicBezTo>
                    <a:pt x="3097" y="1360"/>
                    <a:pt x="3557" y="1381"/>
                    <a:pt x="3997" y="1360"/>
                  </a:cubicBezTo>
                  <a:cubicBezTo>
                    <a:pt x="4352" y="1339"/>
                    <a:pt x="4687" y="1277"/>
                    <a:pt x="5022" y="1235"/>
                  </a:cubicBezTo>
                  <a:cubicBezTo>
                    <a:pt x="5231" y="1193"/>
                    <a:pt x="5419" y="1130"/>
                    <a:pt x="5587" y="1151"/>
                  </a:cubicBezTo>
                  <a:cubicBezTo>
                    <a:pt x="6152" y="1172"/>
                    <a:pt x="6591" y="963"/>
                    <a:pt x="7010" y="649"/>
                  </a:cubicBezTo>
                  <a:cubicBezTo>
                    <a:pt x="7282" y="481"/>
                    <a:pt x="7533" y="314"/>
                    <a:pt x="7826" y="188"/>
                  </a:cubicBezTo>
                  <a:cubicBezTo>
                    <a:pt x="8244" y="0"/>
                    <a:pt x="8558" y="230"/>
                    <a:pt x="8579" y="670"/>
                  </a:cubicBezTo>
                  <a:cubicBezTo>
                    <a:pt x="8600" y="1067"/>
                    <a:pt x="8453" y="1444"/>
                    <a:pt x="8265" y="1716"/>
                  </a:cubicBezTo>
                  <a:cubicBezTo>
                    <a:pt x="7930" y="2197"/>
                    <a:pt x="7826" y="2720"/>
                    <a:pt x="7637" y="3222"/>
                  </a:cubicBezTo>
                  <a:cubicBezTo>
                    <a:pt x="7512" y="3641"/>
                    <a:pt x="7323" y="3997"/>
                    <a:pt x="7031" y="4331"/>
                  </a:cubicBezTo>
                  <a:cubicBezTo>
                    <a:pt x="6884" y="4520"/>
                    <a:pt x="6759" y="4750"/>
                    <a:pt x="6591" y="4959"/>
                  </a:cubicBezTo>
                  <a:cubicBezTo>
                    <a:pt x="6382" y="5252"/>
                    <a:pt x="6152" y="5482"/>
                    <a:pt x="5775" y="5545"/>
                  </a:cubicBezTo>
                  <a:cubicBezTo>
                    <a:pt x="5712" y="5545"/>
                    <a:pt x="5608" y="5566"/>
                    <a:pt x="5545" y="5629"/>
                  </a:cubicBezTo>
                  <a:cubicBezTo>
                    <a:pt x="4917" y="6047"/>
                    <a:pt x="4185" y="6047"/>
                    <a:pt x="3432" y="6047"/>
                  </a:cubicBezTo>
                  <a:close/>
                  <a:moveTo>
                    <a:pt x="5859" y="4415"/>
                  </a:moveTo>
                  <a:cubicBezTo>
                    <a:pt x="6047" y="4164"/>
                    <a:pt x="6298" y="3871"/>
                    <a:pt x="6507" y="3536"/>
                  </a:cubicBezTo>
                  <a:cubicBezTo>
                    <a:pt x="6612" y="3411"/>
                    <a:pt x="6696" y="3243"/>
                    <a:pt x="6759" y="3097"/>
                  </a:cubicBezTo>
                  <a:cubicBezTo>
                    <a:pt x="6884" y="2637"/>
                    <a:pt x="7031" y="2260"/>
                    <a:pt x="7407" y="1904"/>
                  </a:cubicBezTo>
                  <a:cubicBezTo>
                    <a:pt x="7554" y="1779"/>
                    <a:pt x="7658" y="1549"/>
                    <a:pt x="7449" y="1318"/>
                  </a:cubicBezTo>
                  <a:cubicBezTo>
                    <a:pt x="6884" y="1653"/>
                    <a:pt x="6277" y="1904"/>
                    <a:pt x="5608" y="1841"/>
                  </a:cubicBezTo>
                  <a:cubicBezTo>
                    <a:pt x="5524" y="1841"/>
                    <a:pt x="5419" y="1862"/>
                    <a:pt x="5336" y="1883"/>
                  </a:cubicBezTo>
                  <a:cubicBezTo>
                    <a:pt x="4771" y="2113"/>
                    <a:pt x="4164" y="2093"/>
                    <a:pt x="3578" y="2093"/>
                  </a:cubicBezTo>
                  <a:lnTo>
                    <a:pt x="1465" y="2093"/>
                  </a:lnTo>
                  <a:cubicBezTo>
                    <a:pt x="1339" y="2385"/>
                    <a:pt x="1214" y="2595"/>
                    <a:pt x="1130" y="2825"/>
                  </a:cubicBezTo>
                  <a:cubicBezTo>
                    <a:pt x="921" y="3725"/>
                    <a:pt x="921" y="4310"/>
                    <a:pt x="1800" y="4687"/>
                  </a:cubicBezTo>
                  <a:cubicBezTo>
                    <a:pt x="1904" y="4729"/>
                    <a:pt x="1988" y="4813"/>
                    <a:pt x="2093" y="4875"/>
                  </a:cubicBezTo>
                  <a:cubicBezTo>
                    <a:pt x="2281" y="5001"/>
                    <a:pt x="2490" y="5085"/>
                    <a:pt x="2720" y="5085"/>
                  </a:cubicBezTo>
                  <a:cubicBezTo>
                    <a:pt x="3243" y="5085"/>
                    <a:pt x="3746" y="5106"/>
                    <a:pt x="4269" y="5085"/>
                  </a:cubicBezTo>
                  <a:cubicBezTo>
                    <a:pt x="4478" y="5085"/>
                    <a:pt x="4708" y="4980"/>
                    <a:pt x="4917" y="4896"/>
                  </a:cubicBezTo>
                  <a:cubicBezTo>
                    <a:pt x="5189" y="4771"/>
                    <a:pt x="5461" y="4603"/>
                    <a:pt x="5859" y="4415"/>
                  </a:cubicBezTo>
                  <a:close/>
                </a:path>
              </a:pathLst>
            </a:custGeom>
            <a:solidFill>
              <a:srgbClr val="1D31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9;p33"/>
            <p:cNvSpPr/>
            <p:nvPr/>
          </p:nvSpPr>
          <p:spPr>
            <a:xfrm>
              <a:off x="1298000" y="4057325"/>
              <a:ext cx="41350" cy="42400"/>
            </a:xfrm>
            <a:custGeom>
              <a:avLst/>
              <a:gdLst/>
              <a:ahLst/>
              <a:cxnLst/>
              <a:rect l="l" t="t" r="r" b="b"/>
              <a:pathLst>
                <a:path w="1654" h="1696" extrusionOk="0">
                  <a:moveTo>
                    <a:pt x="188" y="231"/>
                  </a:moveTo>
                  <a:cubicBezTo>
                    <a:pt x="419" y="189"/>
                    <a:pt x="628" y="106"/>
                    <a:pt x="837" y="85"/>
                  </a:cubicBezTo>
                  <a:cubicBezTo>
                    <a:pt x="1046" y="43"/>
                    <a:pt x="1297" y="1"/>
                    <a:pt x="1444" y="231"/>
                  </a:cubicBezTo>
                  <a:cubicBezTo>
                    <a:pt x="1590" y="503"/>
                    <a:pt x="1653" y="754"/>
                    <a:pt x="1507" y="1047"/>
                  </a:cubicBezTo>
                  <a:cubicBezTo>
                    <a:pt x="1297" y="1528"/>
                    <a:pt x="670" y="1696"/>
                    <a:pt x="230" y="1445"/>
                  </a:cubicBezTo>
                  <a:cubicBezTo>
                    <a:pt x="84" y="1340"/>
                    <a:pt x="0" y="1173"/>
                    <a:pt x="21" y="1005"/>
                  </a:cubicBezTo>
                  <a:cubicBezTo>
                    <a:pt x="84" y="754"/>
                    <a:pt x="126" y="524"/>
                    <a:pt x="188" y="2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10;p33"/>
            <p:cNvSpPr/>
            <p:nvPr/>
          </p:nvSpPr>
          <p:spPr>
            <a:xfrm>
              <a:off x="1664675" y="3968400"/>
              <a:ext cx="34025" cy="48675"/>
            </a:xfrm>
            <a:custGeom>
              <a:avLst/>
              <a:gdLst/>
              <a:ahLst/>
              <a:cxnLst/>
              <a:rect l="l" t="t" r="r" b="b"/>
              <a:pathLst>
                <a:path w="1361" h="1947" extrusionOk="0">
                  <a:moveTo>
                    <a:pt x="1361" y="963"/>
                  </a:moveTo>
                  <a:lnTo>
                    <a:pt x="1361" y="1214"/>
                  </a:lnTo>
                  <a:cubicBezTo>
                    <a:pt x="1340" y="1696"/>
                    <a:pt x="858" y="1947"/>
                    <a:pt x="440" y="1654"/>
                  </a:cubicBezTo>
                  <a:cubicBezTo>
                    <a:pt x="84" y="1424"/>
                    <a:pt x="1" y="1068"/>
                    <a:pt x="210" y="712"/>
                  </a:cubicBezTo>
                  <a:cubicBezTo>
                    <a:pt x="314" y="524"/>
                    <a:pt x="419" y="378"/>
                    <a:pt x="524" y="210"/>
                  </a:cubicBezTo>
                  <a:cubicBezTo>
                    <a:pt x="628" y="64"/>
                    <a:pt x="796" y="1"/>
                    <a:pt x="963" y="22"/>
                  </a:cubicBezTo>
                  <a:cubicBezTo>
                    <a:pt x="1151" y="64"/>
                    <a:pt x="1256" y="189"/>
                    <a:pt x="1277" y="378"/>
                  </a:cubicBezTo>
                  <a:cubicBezTo>
                    <a:pt x="1340" y="587"/>
                    <a:pt x="1340" y="817"/>
                    <a:pt x="1361" y="9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11;p33"/>
            <p:cNvSpPr/>
            <p:nvPr/>
          </p:nvSpPr>
          <p:spPr>
            <a:xfrm>
              <a:off x="526950" y="2756925"/>
              <a:ext cx="379275" cy="405425"/>
            </a:xfrm>
            <a:custGeom>
              <a:avLst/>
              <a:gdLst/>
              <a:ahLst/>
              <a:cxnLst/>
              <a:rect l="l" t="t" r="r" b="b"/>
              <a:pathLst>
                <a:path w="15171" h="16217" extrusionOk="0">
                  <a:moveTo>
                    <a:pt x="12722" y="14543"/>
                  </a:moveTo>
                  <a:cubicBezTo>
                    <a:pt x="12743" y="13831"/>
                    <a:pt x="12931" y="13204"/>
                    <a:pt x="13203" y="12576"/>
                  </a:cubicBezTo>
                  <a:cubicBezTo>
                    <a:pt x="13496" y="11948"/>
                    <a:pt x="13706" y="11279"/>
                    <a:pt x="13936" y="10609"/>
                  </a:cubicBezTo>
                  <a:cubicBezTo>
                    <a:pt x="13999" y="10442"/>
                    <a:pt x="14019" y="10232"/>
                    <a:pt x="14019" y="10044"/>
                  </a:cubicBezTo>
                  <a:cubicBezTo>
                    <a:pt x="14019" y="9709"/>
                    <a:pt x="13999" y="9354"/>
                    <a:pt x="14019" y="9040"/>
                  </a:cubicBezTo>
                  <a:cubicBezTo>
                    <a:pt x="14082" y="8098"/>
                    <a:pt x="13706" y="7366"/>
                    <a:pt x="13078" y="6717"/>
                  </a:cubicBezTo>
                  <a:cubicBezTo>
                    <a:pt x="12952" y="6592"/>
                    <a:pt x="12785" y="6466"/>
                    <a:pt x="12659" y="6299"/>
                  </a:cubicBezTo>
                  <a:cubicBezTo>
                    <a:pt x="12408" y="6006"/>
                    <a:pt x="12094" y="5859"/>
                    <a:pt x="11697" y="5901"/>
                  </a:cubicBezTo>
                  <a:cubicBezTo>
                    <a:pt x="11362" y="5943"/>
                    <a:pt x="11090" y="5839"/>
                    <a:pt x="10881" y="5567"/>
                  </a:cubicBezTo>
                  <a:cubicBezTo>
                    <a:pt x="10651" y="5253"/>
                    <a:pt x="10316" y="5148"/>
                    <a:pt x="9918" y="5169"/>
                  </a:cubicBezTo>
                  <a:cubicBezTo>
                    <a:pt x="9646" y="5211"/>
                    <a:pt x="9416" y="5211"/>
                    <a:pt x="9165" y="5169"/>
                  </a:cubicBezTo>
                  <a:cubicBezTo>
                    <a:pt x="8600" y="5148"/>
                    <a:pt x="8182" y="5357"/>
                    <a:pt x="7805" y="5734"/>
                  </a:cubicBezTo>
                  <a:cubicBezTo>
                    <a:pt x="6968" y="6571"/>
                    <a:pt x="7303" y="6403"/>
                    <a:pt x="5964" y="6466"/>
                  </a:cubicBezTo>
                  <a:cubicBezTo>
                    <a:pt x="5713" y="6466"/>
                    <a:pt x="5420" y="6508"/>
                    <a:pt x="5148" y="6592"/>
                  </a:cubicBezTo>
                  <a:cubicBezTo>
                    <a:pt x="4813" y="6696"/>
                    <a:pt x="4625" y="6947"/>
                    <a:pt x="4604" y="7345"/>
                  </a:cubicBezTo>
                  <a:cubicBezTo>
                    <a:pt x="4562" y="8077"/>
                    <a:pt x="4667" y="8789"/>
                    <a:pt x="4897" y="9500"/>
                  </a:cubicBezTo>
                  <a:cubicBezTo>
                    <a:pt x="5232" y="10484"/>
                    <a:pt x="5608" y="11488"/>
                    <a:pt x="5943" y="12471"/>
                  </a:cubicBezTo>
                  <a:cubicBezTo>
                    <a:pt x="6131" y="13015"/>
                    <a:pt x="6341" y="13580"/>
                    <a:pt x="6801" y="13999"/>
                  </a:cubicBezTo>
                  <a:cubicBezTo>
                    <a:pt x="6926" y="14124"/>
                    <a:pt x="7010" y="14313"/>
                    <a:pt x="7115" y="14459"/>
                  </a:cubicBezTo>
                  <a:cubicBezTo>
                    <a:pt x="7491" y="14961"/>
                    <a:pt x="7847" y="15422"/>
                    <a:pt x="8224" y="15945"/>
                  </a:cubicBezTo>
                  <a:cubicBezTo>
                    <a:pt x="8161" y="16091"/>
                    <a:pt x="8014" y="15986"/>
                    <a:pt x="7910" y="16028"/>
                  </a:cubicBezTo>
                  <a:cubicBezTo>
                    <a:pt x="7763" y="16112"/>
                    <a:pt x="7659" y="16154"/>
                    <a:pt x="7533" y="16217"/>
                  </a:cubicBezTo>
                  <a:cubicBezTo>
                    <a:pt x="6989" y="15924"/>
                    <a:pt x="6403" y="15694"/>
                    <a:pt x="6027" y="15191"/>
                  </a:cubicBezTo>
                  <a:cubicBezTo>
                    <a:pt x="5922" y="15066"/>
                    <a:pt x="5755" y="14982"/>
                    <a:pt x="5629" y="14898"/>
                  </a:cubicBezTo>
                  <a:cubicBezTo>
                    <a:pt x="4918" y="14480"/>
                    <a:pt x="4353" y="13936"/>
                    <a:pt x="3892" y="13266"/>
                  </a:cubicBezTo>
                  <a:cubicBezTo>
                    <a:pt x="3516" y="12660"/>
                    <a:pt x="3035" y="12074"/>
                    <a:pt x="2511" y="11613"/>
                  </a:cubicBezTo>
                  <a:cubicBezTo>
                    <a:pt x="2281" y="11404"/>
                    <a:pt x="2114" y="11132"/>
                    <a:pt x="2051" y="10860"/>
                  </a:cubicBezTo>
                  <a:cubicBezTo>
                    <a:pt x="1863" y="10358"/>
                    <a:pt x="1591" y="9877"/>
                    <a:pt x="1277" y="9458"/>
                  </a:cubicBezTo>
                  <a:cubicBezTo>
                    <a:pt x="838" y="8914"/>
                    <a:pt x="628" y="8245"/>
                    <a:pt x="440" y="7554"/>
                  </a:cubicBezTo>
                  <a:cubicBezTo>
                    <a:pt x="398" y="7345"/>
                    <a:pt x="377" y="7115"/>
                    <a:pt x="314" y="6906"/>
                  </a:cubicBezTo>
                  <a:cubicBezTo>
                    <a:pt x="1" y="5943"/>
                    <a:pt x="63" y="4918"/>
                    <a:pt x="63" y="3914"/>
                  </a:cubicBezTo>
                  <a:cubicBezTo>
                    <a:pt x="63" y="3453"/>
                    <a:pt x="210" y="3056"/>
                    <a:pt x="587" y="2742"/>
                  </a:cubicBezTo>
                  <a:cubicBezTo>
                    <a:pt x="1214" y="2198"/>
                    <a:pt x="1884" y="1717"/>
                    <a:pt x="2679" y="1361"/>
                  </a:cubicBezTo>
                  <a:cubicBezTo>
                    <a:pt x="3202" y="1131"/>
                    <a:pt x="3746" y="921"/>
                    <a:pt x="4290" y="712"/>
                  </a:cubicBezTo>
                  <a:cubicBezTo>
                    <a:pt x="4583" y="608"/>
                    <a:pt x="4876" y="524"/>
                    <a:pt x="5190" y="461"/>
                  </a:cubicBezTo>
                  <a:cubicBezTo>
                    <a:pt x="5880" y="336"/>
                    <a:pt x="6613" y="231"/>
                    <a:pt x="7324" y="105"/>
                  </a:cubicBezTo>
                  <a:cubicBezTo>
                    <a:pt x="7910" y="1"/>
                    <a:pt x="8496" y="1"/>
                    <a:pt x="9081" y="105"/>
                  </a:cubicBezTo>
                  <a:cubicBezTo>
                    <a:pt x="9521" y="189"/>
                    <a:pt x="9960" y="252"/>
                    <a:pt x="10379" y="315"/>
                  </a:cubicBezTo>
                  <a:cubicBezTo>
                    <a:pt x="10986" y="419"/>
                    <a:pt x="11592" y="566"/>
                    <a:pt x="12032" y="1026"/>
                  </a:cubicBezTo>
                  <a:cubicBezTo>
                    <a:pt x="12136" y="1131"/>
                    <a:pt x="12262" y="1173"/>
                    <a:pt x="12367" y="1256"/>
                  </a:cubicBezTo>
                  <a:cubicBezTo>
                    <a:pt x="12722" y="1465"/>
                    <a:pt x="13162" y="1570"/>
                    <a:pt x="13392" y="1926"/>
                  </a:cubicBezTo>
                  <a:cubicBezTo>
                    <a:pt x="13873" y="2700"/>
                    <a:pt x="14543" y="3328"/>
                    <a:pt x="14647" y="4269"/>
                  </a:cubicBezTo>
                  <a:cubicBezTo>
                    <a:pt x="15170" y="5692"/>
                    <a:pt x="15149" y="7199"/>
                    <a:pt x="15024" y="8663"/>
                  </a:cubicBezTo>
                  <a:cubicBezTo>
                    <a:pt x="14835" y="10504"/>
                    <a:pt x="14312" y="12325"/>
                    <a:pt x="13287" y="13936"/>
                  </a:cubicBezTo>
                  <a:cubicBezTo>
                    <a:pt x="13162" y="14166"/>
                    <a:pt x="13057" y="14417"/>
                    <a:pt x="12722" y="145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12;p33"/>
            <p:cNvSpPr/>
            <p:nvPr/>
          </p:nvSpPr>
          <p:spPr>
            <a:xfrm>
              <a:off x="660875" y="2904450"/>
              <a:ext cx="195650" cy="249000"/>
            </a:xfrm>
            <a:custGeom>
              <a:avLst/>
              <a:gdLst/>
              <a:ahLst/>
              <a:cxnLst/>
              <a:rect l="l" t="t" r="r" b="b"/>
              <a:pathLst>
                <a:path w="7826" h="9960" extrusionOk="0">
                  <a:moveTo>
                    <a:pt x="6486" y="1005"/>
                  </a:moveTo>
                  <a:cubicBezTo>
                    <a:pt x="6842" y="1046"/>
                    <a:pt x="6989" y="1339"/>
                    <a:pt x="7198" y="1549"/>
                  </a:cubicBezTo>
                  <a:cubicBezTo>
                    <a:pt x="7574" y="1967"/>
                    <a:pt x="7826" y="2469"/>
                    <a:pt x="7805" y="3076"/>
                  </a:cubicBezTo>
                  <a:cubicBezTo>
                    <a:pt x="7784" y="3264"/>
                    <a:pt x="7805" y="3515"/>
                    <a:pt x="7805" y="3746"/>
                  </a:cubicBezTo>
                  <a:cubicBezTo>
                    <a:pt x="7826" y="4122"/>
                    <a:pt x="7721" y="4457"/>
                    <a:pt x="7595" y="4792"/>
                  </a:cubicBezTo>
                  <a:cubicBezTo>
                    <a:pt x="7156" y="5964"/>
                    <a:pt x="6758" y="7135"/>
                    <a:pt x="6340" y="8328"/>
                  </a:cubicBezTo>
                  <a:cubicBezTo>
                    <a:pt x="6256" y="8537"/>
                    <a:pt x="6256" y="8767"/>
                    <a:pt x="6235" y="8977"/>
                  </a:cubicBezTo>
                  <a:cubicBezTo>
                    <a:pt x="5649" y="9500"/>
                    <a:pt x="4854" y="9583"/>
                    <a:pt x="4248" y="9960"/>
                  </a:cubicBezTo>
                  <a:cubicBezTo>
                    <a:pt x="3452" y="9541"/>
                    <a:pt x="2929" y="8914"/>
                    <a:pt x="2553" y="8160"/>
                  </a:cubicBezTo>
                  <a:cubicBezTo>
                    <a:pt x="2448" y="7972"/>
                    <a:pt x="2344" y="7742"/>
                    <a:pt x="2176" y="7616"/>
                  </a:cubicBezTo>
                  <a:cubicBezTo>
                    <a:pt x="1779" y="7219"/>
                    <a:pt x="1569" y="6759"/>
                    <a:pt x="1423" y="6256"/>
                  </a:cubicBezTo>
                  <a:cubicBezTo>
                    <a:pt x="1088" y="5252"/>
                    <a:pt x="691" y="4269"/>
                    <a:pt x="356" y="3264"/>
                  </a:cubicBezTo>
                  <a:cubicBezTo>
                    <a:pt x="147" y="2616"/>
                    <a:pt x="0" y="2197"/>
                    <a:pt x="188" y="1465"/>
                  </a:cubicBezTo>
                  <a:cubicBezTo>
                    <a:pt x="670" y="1318"/>
                    <a:pt x="670" y="1318"/>
                    <a:pt x="1444" y="1381"/>
                  </a:cubicBezTo>
                  <a:cubicBezTo>
                    <a:pt x="1465" y="1528"/>
                    <a:pt x="1548" y="1674"/>
                    <a:pt x="1548" y="1842"/>
                  </a:cubicBezTo>
                  <a:cubicBezTo>
                    <a:pt x="1569" y="2197"/>
                    <a:pt x="1548" y="2574"/>
                    <a:pt x="1548" y="2930"/>
                  </a:cubicBezTo>
                  <a:cubicBezTo>
                    <a:pt x="1548" y="3515"/>
                    <a:pt x="1674" y="4039"/>
                    <a:pt x="1925" y="4562"/>
                  </a:cubicBezTo>
                  <a:cubicBezTo>
                    <a:pt x="2030" y="4792"/>
                    <a:pt x="2176" y="5001"/>
                    <a:pt x="2344" y="5189"/>
                  </a:cubicBezTo>
                  <a:cubicBezTo>
                    <a:pt x="2553" y="5419"/>
                    <a:pt x="2825" y="5461"/>
                    <a:pt x="3097" y="5336"/>
                  </a:cubicBezTo>
                  <a:cubicBezTo>
                    <a:pt x="3494" y="5147"/>
                    <a:pt x="3829" y="4875"/>
                    <a:pt x="3871" y="4415"/>
                  </a:cubicBezTo>
                  <a:cubicBezTo>
                    <a:pt x="3934" y="3934"/>
                    <a:pt x="3976" y="3432"/>
                    <a:pt x="3766" y="2930"/>
                  </a:cubicBezTo>
                  <a:cubicBezTo>
                    <a:pt x="3724" y="2825"/>
                    <a:pt x="3662" y="2720"/>
                    <a:pt x="3641" y="2616"/>
                  </a:cubicBezTo>
                  <a:cubicBezTo>
                    <a:pt x="3599" y="2009"/>
                    <a:pt x="3243" y="1590"/>
                    <a:pt x="2804" y="1235"/>
                  </a:cubicBezTo>
                  <a:cubicBezTo>
                    <a:pt x="2720" y="1172"/>
                    <a:pt x="2678" y="1130"/>
                    <a:pt x="2616" y="1109"/>
                  </a:cubicBezTo>
                  <a:cubicBezTo>
                    <a:pt x="3118" y="168"/>
                    <a:pt x="3452" y="0"/>
                    <a:pt x="4771" y="189"/>
                  </a:cubicBezTo>
                  <a:cubicBezTo>
                    <a:pt x="4771" y="230"/>
                    <a:pt x="4771" y="314"/>
                    <a:pt x="4750" y="335"/>
                  </a:cubicBezTo>
                  <a:cubicBezTo>
                    <a:pt x="4164" y="1005"/>
                    <a:pt x="4289" y="1800"/>
                    <a:pt x="4269" y="2574"/>
                  </a:cubicBezTo>
                  <a:cubicBezTo>
                    <a:pt x="4269" y="3264"/>
                    <a:pt x="4457" y="3955"/>
                    <a:pt x="4813" y="4562"/>
                  </a:cubicBezTo>
                  <a:cubicBezTo>
                    <a:pt x="4917" y="4708"/>
                    <a:pt x="5022" y="4896"/>
                    <a:pt x="5189" y="5001"/>
                  </a:cubicBezTo>
                  <a:cubicBezTo>
                    <a:pt x="5503" y="5252"/>
                    <a:pt x="5901" y="5189"/>
                    <a:pt x="6131" y="4834"/>
                  </a:cubicBezTo>
                  <a:cubicBezTo>
                    <a:pt x="6235" y="4708"/>
                    <a:pt x="6277" y="4562"/>
                    <a:pt x="6424" y="4415"/>
                  </a:cubicBezTo>
                  <a:cubicBezTo>
                    <a:pt x="6633" y="4206"/>
                    <a:pt x="6696" y="3955"/>
                    <a:pt x="6675" y="3662"/>
                  </a:cubicBezTo>
                  <a:cubicBezTo>
                    <a:pt x="6654" y="2825"/>
                    <a:pt x="6779" y="1988"/>
                    <a:pt x="6486" y="1172"/>
                  </a:cubicBezTo>
                  <a:cubicBezTo>
                    <a:pt x="6445" y="1151"/>
                    <a:pt x="6465" y="1088"/>
                    <a:pt x="6486" y="1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13;p33"/>
            <p:cNvSpPr/>
            <p:nvPr/>
          </p:nvSpPr>
          <p:spPr>
            <a:xfrm>
              <a:off x="743525" y="3150300"/>
              <a:ext cx="118750" cy="51275"/>
            </a:xfrm>
            <a:custGeom>
              <a:avLst/>
              <a:gdLst/>
              <a:ahLst/>
              <a:cxnLst/>
              <a:rect l="l" t="t" r="r" b="b"/>
              <a:pathLst>
                <a:path w="4750" h="2051" extrusionOk="0">
                  <a:moveTo>
                    <a:pt x="4394" y="0"/>
                  </a:moveTo>
                  <a:cubicBezTo>
                    <a:pt x="4499" y="189"/>
                    <a:pt x="4624" y="398"/>
                    <a:pt x="4729" y="628"/>
                  </a:cubicBezTo>
                  <a:cubicBezTo>
                    <a:pt x="4750" y="691"/>
                    <a:pt x="4729" y="795"/>
                    <a:pt x="4708" y="879"/>
                  </a:cubicBezTo>
                  <a:cubicBezTo>
                    <a:pt x="4331" y="1172"/>
                    <a:pt x="3955" y="1339"/>
                    <a:pt x="3494" y="1402"/>
                  </a:cubicBezTo>
                  <a:cubicBezTo>
                    <a:pt x="3285" y="1423"/>
                    <a:pt x="3076" y="1507"/>
                    <a:pt x="2846" y="1549"/>
                  </a:cubicBezTo>
                  <a:cubicBezTo>
                    <a:pt x="2615" y="1591"/>
                    <a:pt x="2385" y="1674"/>
                    <a:pt x="2113" y="1695"/>
                  </a:cubicBezTo>
                  <a:cubicBezTo>
                    <a:pt x="1779" y="1695"/>
                    <a:pt x="1465" y="1758"/>
                    <a:pt x="1151" y="1884"/>
                  </a:cubicBezTo>
                  <a:cubicBezTo>
                    <a:pt x="732" y="2051"/>
                    <a:pt x="607" y="2009"/>
                    <a:pt x="21" y="1863"/>
                  </a:cubicBezTo>
                  <a:cubicBezTo>
                    <a:pt x="0" y="1570"/>
                    <a:pt x="188" y="1381"/>
                    <a:pt x="418" y="1277"/>
                  </a:cubicBezTo>
                  <a:cubicBezTo>
                    <a:pt x="1235" y="921"/>
                    <a:pt x="2030" y="565"/>
                    <a:pt x="2846" y="210"/>
                  </a:cubicBezTo>
                  <a:cubicBezTo>
                    <a:pt x="2971" y="168"/>
                    <a:pt x="3118" y="147"/>
                    <a:pt x="3243" y="105"/>
                  </a:cubicBezTo>
                  <a:cubicBezTo>
                    <a:pt x="3599" y="105"/>
                    <a:pt x="3955" y="63"/>
                    <a:pt x="43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14;p33"/>
            <p:cNvSpPr/>
            <p:nvPr/>
          </p:nvSpPr>
          <p:spPr>
            <a:xfrm>
              <a:off x="769150" y="3232950"/>
              <a:ext cx="110400" cy="34550"/>
            </a:xfrm>
            <a:custGeom>
              <a:avLst/>
              <a:gdLst/>
              <a:ahLst/>
              <a:cxnLst/>
              <a:rect l="l" t="t" r="r" b="b"/>
              <a:pathLst>
                <a:path w="4416" h="1382" extrusionOk="0">
                  <a:moveTo>
                    <a:pt x="21" y="1381"/>
                  </a:moveTo>
                  <a:cubicBezTo>
                    <a:pt x="0" y="1193"/>
                    <a:pt x="0" y="1046"/>
                    <a:pt x="0" y="900"/>
                  </a:cubicBezTo>
                  <a:cubicBezTo>
                    <a:pt x="63" y="858"/>
                    <a:pt x="105" y="795"/>
                    <a:pt x="147" y="795"/>
                  </a:cubicBezTo>
                  <a:cubicBezTo>
                    <a:pt x="377" y="733"/>
                    <a:pt x="628" y="670"/>
                    <a:pt x="858" y="586"/>
                  </a:cubicBezTo>
                  <a:cubicBezTo>
                    <a:pt x="1109" y="523"/>
                    <a:pt x="1381" y="377"/>
                    <a:pt x="1632" y="356"/>
                  </a:cubicBezTo>
                  <a:cubicBezTo>
                    <a:pt x="2511" y="251"/>
                    <a:pt x="3369" y="21"/>
                    <a:pt x="4248" y="0"/>
                  </a:cubicBezTo>
                  <a:cubicBezTo>
                    <a:pt x="4311" y="0"/>
                    <a:pt x="4331" y="42"/>
                    <a:pt x="4415" y="105"/>
                  </a:cubicBezTo>
                  <a:cubicBezTo>
                    <a:pt x="4080" y="544"/>
                    <a:pt x="3515" y="523"/>
                    <a:pt x="3076" y="649"/>
                  </a:cubicBezTo>
                  <a:cubicBezTo>
                    <a:pt x="2574" y="774"/>
                    <a:pt x="2093" y="963"/>
                    <a:pt x="1590" y="1088"/>
                  </a:cubicBezTo>
                  <a:cubicBezTo>
                    <a:pt x="1109" y="1172"/>
                    <a:pt x="628" y="1256"/>
                    <a:pt x="21" y="13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15;p33"/>
            <p:cNvSpPr/>
            <p:nvPr/>
          </p:nvSpPr>
          <p:spPr>
            <a:xfrm>
              <a:off x="754500" y="3196850"/>
              <a:ext cx="112475" cy="35600"/>
            </a:xfrm>
            <a:custGeom>
              <a:avLst/>
              <a:gdLst/>
              <a:ahLst/>
              <a:cxnLst/>
              <a:rect l="l" t="t" r="r" b="b"/>
              <a:pathLst>
                <a:path w="4499" h="1424" extrusionOk="0">
                  <a:moveTo>
                    <a:pt x="0" y="1256"/>
                  </a:moveTo>
                  <a:cubicBezTo>
                    <a:pt x="105" y="1151"/>
                    <a:pt x="168" y="1026"/>
                    <a:pt x="231" y="1026"/>
                  </a:cubicBezTo>
                  <a:cubicBezTo>
                    <a:pt x="858" y="963"/>
                    <a:pt x="1444" y="607"/>
                    <a:pt x="2093" y="670"/>
                  </a:cubicBezTo>
                  <a:cubicBezTo>
                    <a:pt x="2197" y="712"/>
                    <a:pt x="2302" y="649"/>
                    <a:pt x="2407" y="628"/>
                  </a:cubicBezTo>
                  <a:cubicBezTo>
                    <a:pt x="3097" y="419"/>
                    <a:pt x="3767" y="210"/>
                    <a:pt x="4499" y="1"/>
                  </a:cubicBezTo>
                  <a:lnTo>
                    <a:pt x="4499" y="566"/>
                  </a:lnTo>
                  <a:cubicBezTo>
                    <a:pt x="3788" y="670"/>
                    <a:pt x="3097" y="754"/>
                    <a:pt x="2428" y="879"/>
                  </a:cubicBezTo>
                  <a:cubicBezTo>
                    <a:pt x="1967" y="963"/>
                    <a:pt x="1528" y="1130"/>
                    <a:pt x="1068" y="1256"/>
                  </a:cubicBezTo>
                  <a:cubicBezTo>
                    <a:pt x="733" y="1382"/>
                    <a:pt x="398" y="1423"/>
                    <a:pt x="0" y="1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16;p33"/>
            <p:cNvSpPr/>
            <p:nvPr/>
          </p:nvSpPr>
          <p:spPr>
            <a:xfrm>
              <a:off x="787450" y="2933225"/>
              <a:ext cx="20950" cy="67500"/>
            </a:xfrm>
            <a:custGeom>
              <a:avLst/>
              <a:gdLst/>
              <a:ahLst/>
              <a:cxnLst/>
              <a:rect l="l" t="t" r="r" b="b"/>
              <a:pathLst>
                <a:path w="838" h="2700" extrusionOk="0">
                  <a:moveTo>
                    <a:pt x="419" y="84"/>
                  </a:moveTo>
                  <a:cubicBezTo>
                    <a:pt x="838" y="900"/>
                    <a:pt x="649" y="1758"/>
                    <a:pt x="670" y="2574"/>
                  </a:cubicBezTo>
                  <a:cubicBezTo>
                    <a:pt x="461" y="2699"/>
                    <a:pt x="335" y="2616"/>
                    <a:pt x="273" y="2490"/>
                  </a:cubicBezTo>
                  <a:cubicBezTo>
                    <a:pt x="1" y="1758"/>
                    <a:pt x="22" y="1025"/>
                    <a:pt x="105" y="272"/>
                  </a:cubicBezTo>
                  <a:cubicBezTo>
                    <a:pt x="126" y="147"/>
                    <a:pt x="231" y="0"/>
                    <a:pt x="419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17;p33"/>
            <p:cNvSpPr/>
            <p:nvPr/>
          </p:nvSpPr>
          <p:spPr>
            <a:xfrm>
              <a:off x="809950" y="3270075"/>
              <a:ext cx="46575" cy="23575"/>
            </a:xfrm>
            <a:custGeom>
              <a:avLst/>
              <a:gdLst/>
              <a:ahLst/>
              <a:cxnLst/>
              <a:rect l="l" t="t" r="r" b="b"/>
              <a:pathLst>
                <a:path w="1863" h="943" extrusionOk="0">
                  <a:moveTo>
                    <a:pt x="1863" y="1"/>
                  </a:moveTo>
                  <a:cubicBezTo>
                    <a:pt x="1632" y="566"/>
                    <a:pt x="1632" y="566"/>
                    <a:pt x="1005" y="942"/>
                  </a:cubicBezTo>
                  <a:cubicBezTo>
                    <a:pt x="691" y="838"/>
                    <a:pt x="377" y="712"/>
                    <a:pt x="0" y="566"/>
                  </a:cubicBezTo>
                  <a:cubicBezTo>
                    <a:pt x="586" y="189"/>
                    <a:pt x="942" y="85"/>
                    <a:pt x="1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18;p33"/>
            <p:cNvSpPr/>
            <p:nvPr/>
          </p:nvSpPr>
          <p:spPr>
            <a:xfrm>
              <a:off x="719975" y="2958325"/>
              <a:ext cx="18325" cy="57575"/>
            </a:xfrm>
            <a:custGeom>
              <a:avLst/>
              <a:gdLst/>
              <a:ahLst/>
              <a:cxnLst/>
              <a:rect l="l" t="t" r="r" b="b"/>
              <a:pathLst>
                <a:path w="733" h="2303" extrusionOk="0">
                  <a:moveTo>
                    <a:pt x="524" y="2302"/>
                  </a:moveTo>
                  <a:cubicBezTo>
                    <a:pt x="21" y="1549"/>
                    <a:pt x="0" y="837"/>
                    <a:pt x="63" y="0"/>
                  </a:cubicBezTo>
                  <a:cubicBezTo>
                    <a:pt x="210" y="147"/>
                    <a:pt x="335" y="210"/>
                    <a:pt x="356" y="314"/>
                  </a:cubicBezTo>
                  <a:cubicBezTo>
                    <a:pt x="419" y="649"/>
                    <a:pt x="482" y="963"/>
                    <a:pt x="628" y="1277"/>
                  </a:cubicBezTo>
                  <a:cubicBezTo>
                    <a:pt x="733" y="1549"/>
                    <a:pt x="712" y="1863"/>
                    <a:pt x="524" y="2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19;p33"/>
            <p:cNvSpPr/>
            <p:nvPr/>
          </p:nvSpPr>
          <p:spPr>
            <a:xfrm>
              <a:off x="611700" y="2870450"/>
              <a:ext cx="264700" cy="305500"/>
            </a:xfrm>
            <a:custGeom>
              <a:avLst/>
              <a:gdLst/>
              <a:ahLst/>
              <a:cxnLst/>
              <a:rect l="l" t="t" r="r" b="b"/>
              <a:pathLst>
                <a:path w="10588" h="12220" extrusionOk="0">
                  <a:moveTo>
                    <a:pt x="10525" y="3243"/>
                  </a:moveTo>
                  <a:cubicBezTo>
                    <a:pt x="10441" y="2093"/>
                    <a:pt x="9897" y="816"/>
                    <a:pt x="8558" y="774"/>
                  </a:cubicBezTo>
                  <a:cubicBezTo>
                    <a:pt x="8202" y="733"/>
                    <a:pt x="7826" y="816"/>
                    <a:pt x="7491" y="942"/>
                  </a:cubicBezTo>
                  <a:cubicBezTo>
                    <a:pt x="6508" y="0"/>
                    <a:pt x="4896" y="628"/>
                    <a:pt x="3997" y="1402"/>
                  </a:cubicBezTo>
                  <a:cubicBezTo>
                    <a:pt x="2762" y="879"/>
                    <a:pt x="1172" y="1235"/>
                    <a:pt x="670" y="2553"/>
                  </a:cubicBezTo>
                  <a:cubicBezTo>
                    <a:pt x="0" y="4269"/>
                    <a:pt x="691" y="6235"/>
                    <a:pt x="1402" y="7826"/>
                  </a:cubicBezTo>
                  <a:cubicBezTo>
                    <a:pt x="2239" y="9730"/>
                    <a:pt x="3662" y="11487"/>
                    <a:pt x="5691" y="12136"/>
                  </a:cubicBezTo>
                  <a:cubicBezTo>
                    <a:pt x="5964" y="12220"/>
                    <a:pt x="6173" y="11906"/>
                    <a:pt x="6047" y="11676"/>
                  </a:cubicBezTo>
                  <a:cubicBezTo>
                    <a:pt x="5712" y="11090"/>
                    <a:pt x="5210" y="10755"/>
                    <a:pt x="4855" y="10211"/>
                  </a:cubicBezTo>
                  <a:cubicBezTo>
                    <a:pt x="4269" y="9416"/>
                    <a:pt x="3704" y="8642"/>
                    <a:pt x="3202" y="7805"/>
                  </a:cubicBezTo>
                  <a:cubicBezTo>
                    <a:pt x="2741" y="6989"/>
                    <a:pt x="1026" y="2574"/>
                    <a:pt x="3097" y="2888"/>
                  </a:cubicBezTo>
                  <a:cubicBezTo>
                    <a:pt x="2888" y="3829"/>
                    <a:pt x="3097" y="4875"/>
                    <a:pt x="3432" y="5691"/>
                  </a:cubicBezTo>
                  <a:cubicBezTo>
                    <a:pt x="3976" y="6905"/>
                    <a:pt x="6256" y="7156"/>
                    <a:pt x="6340" y="5503"/>
                  </a:cubicBezTo>
                  <a:cubicBezTo>
                    <a:pt x="6382" y="4478"/>
                    <a:pt x="6005" y="3306"/>
                    <a:pt x="5315" y="2406"/>
                  </a:cubicBezTo>
                  <a:cubicBezTo>
                    <a:pt x="5608" y="2155"/>
                    <a:pt x="5964" y="1988"/>
                    <a:pt x="6256" y="2093"/>
                  </a:cubicBezTo>
                  <a:cubicBezTo>
                    <a:pt x="6173" y="2302"/>
                    <a:pt x="6131" y="2553"/>
                    <a:pt x="6110" y="2783"/>
                  </a:cubicBezTo>
                  <a:cubicBezTo>
                    <a:pt x="6026" y="3955"/>
                    <a:pt x="6256" y="5587"/>
                    <a:pt x="7637" y="5817"/>
                  </a:cubicBezTo>
                  <a:cubicBezTo>
                    <a:pt x="7993" y="5859"/>
                    <a:pt x="8349" y="5754"/>
                    <a:pt x="8558" y="5482"/>
                  </a:cubicBezTo>
                  <a:cubicBezTo>
                    <a:pt x="8307" y="6340"/>
                    <a:pt x="8098" y="7219"/>
                    <a:pt x="8160" y="8119"/>
                  </a:cubicBezTo>
                  <a:cubicBezTo>
                    <a:pt x="8119" y="8223"/>
                    <a:pt x="8056" y="8349"/>
                    <a:pt x="8035" y="8474"/>
                  </a:cubicBezTo>
                  <a:cubicBezTo>
                    <a:pt x="7888" y="9039"/>
                    <a:pt x="7930" y="9897"/>
                    <a:pt x="8119" y="10420"/>
                  </a:cubicBezTo>
                  <a:cubicBezTo>
                    <a:pt x="8349" y="11048"/>
                    <a:pt x="9165" y="11048"/>
                    <a:pt x="9395" y="10420"/>
                  </a:cubicBezTo>
                  <a:cubicBezTo>
                    <a:pt x="9583" y="9897"/>
                    <a:pt x="9521" y="9353"/>
                    <a:pt x="9521" y="8830"/>
                  </a:cubicBezTo>
                  <a:cubicBezTo>
                    <a:pt x="9583" y="8746"/>
                    <a:pt x="9646" y="8642"/>
                    <a:pt x="9667" y="8537"/>
                  </a:cubicBezTo>
                  <a:cubicBezTo>
                    <a:pt x="9834" y="7616"/>
                    <a:pt x="9897" y="6675"/>
                    <a:pt x="10169" y="5754"/>
                  </a:cubicBezTo>
                  <a:cubicBezTo>
                    <a:pt x="10399" y="4980"/>
                    <a:pt x="10588" y="4164"/>
                    <a:pt x="10525" y="3243"/>
                  </a:cubicBezTo>
                  <a:close/>
                  <a:moveTo>
                    <a:pt x="8349" y="2281"/>
                  </a:moveTo>
                  <a:cubicBezTo>
                    <a:pt x="8600" y="2281"/>
                    <a:pt x="8851" y="2386"/>
                    <a:pt x="8935" y="2658"/>
                  </a:cubicBezTo>
                  <a:cubicBezTo>
                    <a:pt x="9081" y="3181"/>
                    <a:pt x="9123" y="3725"/>
                    <a:pt x="8956" y="4248"/>
                  </a:cubicBezTo>
                  <a:cubicBezTo>
                    <a:pt x="8872" y="4499"/>
                    <a:pt x="8830" y="4750"/>
                    <a:pt x="8746" y="5001"/>
                  </a:cubicBezTo>
                  <a:cubicBezTo>
                    <a:pt x="8851" y="4185"/>
                    <a:pt x="8704" y="3181"/>
                    <a:pt x="8349" y="2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20;p33"/>
            <p:cNvSpPr/>
            <p:nvPr/>
          </p:nvSpPr>
          <p:spPr>
            <a:xfrm>
              <a:off x="504450" y="2734450"/>
              <a:ext cx="428450" cy="582225"/>
            </a:xfrm>
            <a:custGeom>
              <a:avLst/>
              <a:gdLst/>
              <a:ahLst/>
              <a:cxnLst/>
              <a:rect l="l" t="t" r="r" b="b"/>
              <a:pathLst>
                <a:path w="17138" h="23289" extrusionOk="0">
                  <a:moveTo>
                    <a:pt x="14627" y="16174"/>
                  </a:moveTo>
                  <a:cubicBezTo>
                    <a:pt x="14982" y="16718"/>
                    <a:pt x="15171" y="17220"/>
                    <a:pt x="15212" y="17848"/>
                  </a:cubicBezTo>
                  <a:cubicBezTo>
                    <a:pt x="15233" y="18308"/>
                    <a:pt x="15505" y="18810"/>
                    <a:pt x="15735" y="19229"/>
                  </a:cubicBezTo>
                  <a:cubicBezTo>
                    <a:pt x="15966" y="19668"/>
                    <a:pt x="15882" y="20087"/>
                    <a:pt x="15861" y="20547"/>
                  </a:cubicBezTo>
                  <a:cubicBezTo>
                    <a:pt x="15861" y="20652"/>
                    <a:pt x="15735" y="20777"/>
                    <a:pt x="15631" y="20861"/>
                  </a:cubicBezTo>
                  <a:cubicBezTo>
                    <a:pt x="15505" y="20924"/>
                    <a:pt x="15317" y="20986"/>
                    <a:pt x="15171" y="21028"/>
                  </a:cubicBezTo>
                  <a:cubicBezTo>
                    <a:pt x="15066" y="21321"/>
                    <a:pt x="14940" y="21551"/>
                    <a:pt x="14919" y="21844"/>
                  </a:cubicBezTo>
                  <a:cubicBezTo>
                    <a:pt x="14836" y="22347"/>
                    <a:pt x="14480" y="22598"/>
                    <a:pt x="14124" y="22870"/>
                  </a:cubicBezTo>
                  <a:cubicBezTo>
                    <a:pt x="13769" y="23142"/>
                    <a:pt x="13329" y="23288"/>
                    <a:pt x="12890" y="23183"/>
                  </a:cubicBezTo>
                  <a:cubicBezTo>
                    <a:pt x="12492" y="23079"/>
                    <a:pt x="12074" y="22932"/>
                    <a:pt x="11781" y="22619"/>
                  </a:cubicBezTo>
                  <a:cubicBezTo>
                    <a:pt x="11655" y="22493"/>
                    <a:pt x="11509" y="22347"/>
                    <a:pt x="11404" y="22179"/>
                  </a:cubicBezTo>
                  <a:cubicBezTo>
                    <a:pt x="11028" y="22179"/>
                    <a:pt x="10714" y="22221"/>
                    <a:pt x="10358" y="22179"/>
                  </a:cubicBezTo>
                  <a:cubicBezTo>
                    <a:pt x="10044" y="22158"/>
                    <a:pt x="9919" y="22012"/>
                    <a:pt x="9898" y="21719"/>
                  </a:cubicBezTo>
                  <a:cubicBezTo>
                    <a:pt x="9877" y="21405"/>
                    <a:pt x="9898" y="21112"/>
                    <a:pt x="9898" y="20819"/>
                  </a:cubicBezTo>
                  <a:cubicBezTo>
                    <a:pt x="9709" y="20694"/>
                    <a:pt x="9521" y="20610"/>
                    <a:pt x="9396" y="20484"/>
                  </a:cubicBezTo>
                  <a:cubicBezTo>
                    <a:pt x="9291" y="20401"/>
                    <a:pt x="9186" y="20275"/>
                    <a:pt x="9186" y="20150"/>
                  </a:cubicBezTo>
                  <a:cubicBezTo>
                    <a:pt x="9165" y="19773"/>
                    <a:pt x="9207" y="19375"/>
                    <a:pt x="8935" y="19062"/>
                  </a:cubicBezTo>
                  <a:cubicBezTo>
                    <a:pt x="8956" y="18685"/>
                    <a:pt x="8977" y="18308"/>
                    <a:pt x="8998" y="17869"/>
                  </a:cubicBezTo>
                  <a:cubicBezTo>
                    <a:pt x="8412" y="18015"/>
                    <a:pt x="7889" y="17639"/>
                    <a:pt x="7282" y="17471"/>
                  </a:cubicBezTo>
                  <a:cubicBezTo>
                    <a:pt x="7115" y="17429"/>
                    <a:pt x="6989" y="17325"/>
                    <a:pt x="6864" y="17241"/>
                  </a:cubicBezTo>
                  <a:cubicBezTo>
                    <a:pt x="6383" y="16906"/>
                    <a:pt x="5922" y="16551"/>
                    <a:pt x="5420" y="16237"/>
                  </a:cubicBezTo>
                  <a:cubicBezTo>
                    <a:pt x="5085" y="16028"/>
                    <a:pt x="4813" y="15777"/>
                    <a:pt x="4583" y="15463"/>
                  </a:cubicBezTo>
                  <a:cubicBezTo>
                    <a:pt x="3955" y="14647"/>
                    <a:pt x="3349" y="13789"/>
                    <a:pt x="2616" y="13077"/>
                  </a:cubicBezTo>
                  <a:cubicBezTo>
                    <a:pt x="2386" y="12868"/>
                    <a:pt x="2261" y="12533"/>
                    <a:pt x="2135" y="12240"/>
                  </a:cubicBezTo>
                  <a:cubicBezTo>
                    <a:pt x="1968" y="11843"/>
                    <a:pt x="1821" y="11466"/>
                    <a:pt x="1528" y="11152"/>
                  </a:cubicBezTo>
                  <a:cubicBezTo>
                    <a:pt x="922" y="10441"/>
                    <a:pt x="670" y="9604"/>
                    <a:pt x="461" y="8746"/>
                  </a:cubicBezTo>
                  <a:cubicBezTo>
                    <a:pt x="357" y="8265"/>
                    <a:pt x="252" y="7826"/>
                    <a:pt x="147" y="7344"/>
                  </a:cubicBezTo>
                  <a:cubicBezTo>
                    <a:pt x="85" y="7093"/>
                    <a:pt x="43" y="6800"/>
                    <a:pt x="43" y="6507"/>
                  </a:cubicBezTo>
                  <a:cubicBezTo>
                    <a:pt x="1" y="5963"/>
                    <a:pt x="43" y="5398"/>
                    <a:pt x="43" y="4833"/>
                  </a:cubicBezTo>
                  <a:cubicBezTo>
                    <a:pt x="43" y="4143"/>
                    <a:pt x="273" y="3536"/>
                    <a:pt x="796" y="3055"/>
                  </a:cubicBezTo>
                  <a:cubicBezTo>
                    <a:pt x="1528" y="2385"/>
                    <a:pt x="2365" y="1800"/>
                    <a:pt x="3286" y="1381"/>
                  </a:cubicBezTo>
                  <a:cubicBezTo>
                    <a:pt x="3307" y="1381"/>
                    <a:pt x="3328" y="1360"/>
                    <a:pt x="3349" y="1360"/>
                  </a:cubicBezTo>
                  <a:cubicBezTo>
                    <a:pt x="4981" y="544"/>
                    <a:pt x="6738" y="272"/>
                    <a:pt x="8517" y="63"/>
                  </a:cubicBezTo>
                  <a:cubicBezTo>
                    <a:pt x="8998" y="0"/>
                    <a:pt x="9500" y="0"/>
                    <a:pt x="10002" y="84"/>
                  </a:cubicBezTo>
                  <a:cubicBezTo>
                    <a:pt x="10735" y="188"/>
                    <a:pt x="11488" y="335"/>
                    <a:pt x="12220" y="481"/>
                  </a:cubicBezTo>
                  <a:cubicBezTo>
                    <a:pt x="12597" y="523"/>
                    <a:pt x="12911" y="691"/>
                    <a:pt x="13225" y="900"/>
                  </a:cubicBezTo>
                  <a:cubicBezTo>
                    <a:pt x="13643" y="1172"/>
                    <a:pt x="14062" y="1444"/>
                    <a:pt x="14501" y="1674"/>
                  </a:cubicBezTo>
                  <a:cubicBezTo>
                    <a:pt x="14794" y="1841"/>
                    <a:pt x="15045" y="2051"/>
                    <a:pt x="15233" y="2323"/>
                  </a:cubicBezTo>
                  <a:cubicBezTo>
                    <a:pt x="15380" y="2595"/>
                    <a:pt x="15568" y="2846"/>
                    <a:pt x="15756" y="3097"/>
                  </a:cubicBezTo>
                  <a:cubicBezTo>
                    <a:pt x="16217" y="3662"/>
                    <a:pt x="16489" y="4310"/>
                    <a:pt x="16677" y="5022"/>
                  </a:cubicBezTo>
                  <a:cubicBezTo>
                    <a:pt x="16991" y="6152"/>
                    <a:pt x="17137" y="7302"/>
                    <a:pt x="17137" y="8474"/>
                  </a:cubicBezTo>
                  <a:cubicBezTo>
                    <a:pt x="17137" y="9604"/>
                    <a:pt x="16907" y="10671"/>
                    <a:pt x="16698" y="11780"/>
                  </a:cubicBezTo>
                  <a:cubicBezTo>
                    <a:pt x="16426" y="13245"/>
                    <a:pt x="15756" y="14500"/>
                    <a:pt x="15024" y="15756"/>
                  </a:cubicBezTo>
                  <a:cubicBezTo>
                    <a:pt x="14836" y="15839"/>
                    <a:pt x="14731" y="15986"/>
                    <a:pt x="14627" y="16174"/>
                  </a:cubicBezTo>
                  <a:close/>
                  <a:moveTo>
                    <a:pt x="13622" y="15442"/>
                  </a:moveTo>
                  <a:cubicBezTo>
                    <a:pt x="13957" y="15337"/>
                    <a:pt x="14062" y="15065"/>
                    <a:pt x="14187" y="14856"/>
                  </a:cubicBezTo>
                  <a:cubicBezTo>
                    <a:pt x="15212" y="13245"/>
                    <a:pt x="15735" y="11466"/>
                    <a:pt x="15924" y="9583"/>
                  </a:cubicBezTo>
                  <a:cubicBezTo>
                    <a:pt x="16049" y="8118"/>
                    <a:pt x="16070" y="6633"/>
                    <a:pt x="15547" y="5189"/>
                  </a:cubicBezTo>
                  <a:cubicBezTo>
                    <a:pt x="15443" y="4248"/>
                    <a:pt x="14773" y="3620"/>
                    <a:pt x="14292" y="2846"/>
                  </a:cubicBezTo>
                  <a:cubicBezTo>
                    <a:pt x="14062" y="2469"/>
                    <a:pt x="13622" y="2385"/>
                    <a:pt x="13267" y="2176"/>
                  </a:cubicBezTo>
                  <a:cubicBezTo>
                    <a:pt x="13162" y="2092"/>
                    <a:pt x="13036" y="2051"/>
                    <a:pt x="12932" y="1946"/>
                  </a:cubicBezTo>
                  <a:cubicBezTo>
                    <a:pt x="12471" y="1486"/>
                    <a:pt x="11886" y="1339"/>
                    <a:pt x="11279" y="1235"/>
                  </a:cubicBezTo>
                  <a:cubicBezTo>
                    <a:pt x="10839" y="1151"/>
                    <a:pt x="10400" y="1109"/>
                    <a:pt x="9981" y="1025"/>
                  </a:cubicBezTo>
                  <a:cubicBezTo>
                    <a:pt x="9396" y="921"/>
                    <a:pt x="8810" y="921"/>
                    <a:pt x="8224" y="1025"/>
                  </a:cubicBezTo>
                  <a:cubicBezTo>
                    <a:pt x="7513" y="1151"/>
                    <a:pt x="6780" y="1256"/>
                    <a:pt x="6069" y="1402"/>
                  </a:cubicBezTo>
                  <a:cubicBezTo>
                    <a:pt x="5797" y="1444"/>
                    <a:pt x="5483" y="1528"/>
                    <a:pt x="5190" y="1632"/>
                  </a:cubicBezTo>
                  <a:cubicBezTo>
                    <a:pt x="4646" y="1841"/>
                    <a:pt x="4081" y="2051"/>
                    <a:pt x="3558" y="2281"/>
                  </a:cubicBezTo>
                  <a:cubicBezTo>
                    <a:pt x="2805" y="2616"/>
                    <a:pt x="2093" y="3097"/>
                    <a:pt x="1466" y="3662"/>
                  </a:cubicBezTo>
                  <a:cubicBezTo>
                    <a:pt x="1110" y="3976"/>
                    <a:pt x="942" y="4373"/>
                    <a:pt x="942" y="4854"/>
                  </a:cubicBezTo>
                  <a:cubicBezTo>
                    <a:pt x="942" y="5838"/>
                    <a:pt x="901" y="6863"/>
                    <a:pt x="1214" y="7826"/>
                  </a:cubicBezTo>
                  <a:cubicBezTo>
                    <a:pt x="1298" y="8035"/>
                    <a:pt x="1298" y="8265"/>
                    <a:pt x="1340" y="8474"/>
                  </a:cubicBezTo>
                  <a:cubicBezTo>
                    <a:pt x="1528" y="9165"/>
                    <a:pt x="1738" y="9813"/>
                    <a:pt x="2177" y="10399"/>
                  </a:cubicBezTo>
                  <a:cubicBezTo>
                    <a:pt x="2512" y="10818"/>
                    <a:pt x="2784" y="11257"/>
                    <a:pt x="2930" y="11780"/>
                  </a:cubicBezTo>
                  <a:cubicBezTo>
                    <a:pt x="3035" y="12073"/>
                    <a:pt x="3181" y="12324"/>
                    <a:pt x="3411" y="12533"/>
                  </a:cubicBezTo>
                  <a:cubicBezTo>
                    <a:pt x="3955" y="13036"/>
                    <a:pt x="4395" y="13580"/>
                    <a:pt x="4792" y="14186"/>
                  </a:cubicBezTo>
                  <a:cubicBezTo>
                    <a:pt x="5232" y="14856"/>
                    <a:pt x="5818" y="15442"/>
                    <a:pt x="6529" y="15839"/>
                  </a:cubicBezTo>
                  <a:cubicBezTo>
                    <a:pt x="6676" y="15902"/>
                    <a:pt x="6801" y="16007"/>
                    <a:pt x="6906" y="16111"/>
                  </a:cubicBezTo>
                  <a:cubicBezTo>
                    <a:pt x="7324" y="16593"/>
                    <a:pt x="7889" y="16844"/>
                    <a:pt x="8433" y="17137"/>
                  </a:cubicBezTo>
                  <a:cubicBezTo>
                    <a:pt x="8559" y="17095"/>
                    <a:pt x="8663" y="17032"/>
                    <a:pt x="8789" y="16948"/>
                  </a:cubicBezTo>
                  <a:cubicBezTo>
                    <a:pt x="8893" y="16906"/>
                    <a:pt x="9082" y="17011"/>
                    <a:pt x="9103" y="16885"/>
                  </a:cubicBezTo>
                  <a:cubicBezTo>
                    <a:pt x="8726" y="16362"/>
                    <a:pt x="8370" y="15881"/>
                    <a:pt x="8015" y="15379"/>
                  </a:cubicBezTo>
                  <a:cubicBezTo>
                    <a:pt x="7910" y="15233"/>
                    <a:pt x="7826" y="15023"/>
                    <a:pt x="7701" y="14919"/>
                  </a:cubicBezTo>
                  <a:cubicBezTo>
                    <a:pt x="7261" y="14500"/>
                    <a:pt x="7052" y="13977"/>
                    <a:pt x="6843" y="13391"/>
                  </a:cubicBezTo>
                  <a:cubicBezTo>
                    <a:pt x="6487" y="12408"/>
                    <a:pt x="6132" y="11403"/>
                    <a:pt x="5797" y="10420"/>
                  </a:cubicBezTo>
                  <a:cubicBezTo>
                    <a:pt x="5546" y="9730"/>
                    <a:pt x="5441" y="8997"/>
                    <a:pt x="5504" y="8265"/>
                  </a:cubicBezTo>
                  <a:cubicBezTo>
                    <a:pt x="5525" y="7888"/>
                    <a:pt x="5713" y="7616"/>
                    <a:pt x="6048" y="7512"/>
                  </a:cubicBezTo>
                  <a:cubicBezTo>
                    <a:pt x="6320" y="7428"/>
                    <a:pt x="6592" y="7386"/>
                    <a:pt x="6864" y="7386"/>
                  </a:cubicBezTo>
                  <a:cubicBezTo>
                    <a:pt x="8203" y="7323"/>
                    <a:pt x="7847" y="7491"/>
                    <a:pt x="8684" y="6654"/>
                  </a:cubicBezTo>
                  <a:cubicBezTo>
                    <a:pt x="9061" y="6277"/>
                    <a:pt x="9500" y="6068"/>
                    <a:pt x="10044" y="6110"/>
                  </a:cubicBezTo>
                  <a:cubicBezTo>
                    <a:pt x="10316" y="6131"/>
                    <a:pt x="10546" y="6131"/>
                    <a:pt x="10818" y="6110"/>
                  </a:cubicBezTo>
                  <a:cubicBezTo>
                    <a:pt x="11195" y="6068"/>
                    <a:pt x="11509" y="6173"/>
                    <a:pt x="11781" y="6486"/>
                  </a:cubicBezTo>
                  <a:cubicBezTo>
                    <a:pt x="11990" y="6758"/>
                    <a:pt x="12241" y="6863"/>
                    <a:pt x="12597" y="6842"/>
                  </a:cubicBezTo>
                  <a:cubicBezTo>
                    <a:pt x="12974" y="6779"/>
                    <a:pt x="13287" y="6947"/>
                    <a:pt x="13559" y="7219"/>
                  </a:cubicBezTo>
                  <a:cubicBezTo>
                    <a:pt x="13685" y="7386"/>
                    <a:pt x="13852" y="7491"/>
                    <a:pt x="13978" y="7637"/>
                  </a:cubicBezTo>
                  <a:cubicBezTo>
                    <a:pt x="14606" y="8307"/>
                    <a:pt x="15003" y="9018"/>
                    <a:pt x="14919" y="9981"/>
                  </a:cubicBezTo>
                  <a:cubicBezTo>
                    <a:pt x="14899" y="10315"/>
                    <a:pt x="14919" y="10650"/>
                    <a:pt x="14919" y="10964"/>
                  </a:cubicBezTo>
                  <a:cubicBezTo>
                    <a:pt x="14919" y="11152"/>
                    <a:pt x="14899" y="11362"/>
                    <a:pt x="14836" y="11550"/>
                  </a:cubicBezTo>
                  <a:cubicBezTo>
                    <a:pt x="14606" y="12199"/>
                    <a:pt x="14396" y="12868"/>
                    <a:pt x="14103" y="13496"/>
                  </a:cubicBezTo>
                  <a:cubicBezTo>
                    <a:pt x="13831" y="14082"/>
                    <a:pt x="13643" y="14709"/>
                    <a:pt x="13622" y="15442"/>
                  </a:cubicBezTo>
                  <a:close/>
                  <a:moveTo>
                    <a:pt x="12743" y="7805"/>
                  </a:moveTo>
                  <a:cubicBezTo>
                    <a:pt x="12722" y="7888"/>
                    <a:pt x="12702" y="7930"/>
                    <a:pt x="12722" y="7993"/>
                  </a:cubicBezTo>
                  <a:cubicBezTo>
                    <a:pt x="13015" y="8788"/>
                    <a:pt x="12911" y="9625"/>
                    <a:pt x="12911" y="10462"/>
                  </a:cubicBezTo>
                  <a:cubicBezTo>
                    <a:pt x="12911" y="10755"/>
                    <a:pt x="12848" y="11027"/>
                    <a:pt x="12639" y="11236"/>
                  </a:cubicBezTo>
                  <a:cubicBezTo>
                    <a:pt x="12534" y="11341"/>
                    <a:pt x="12471" y="11508"/>
                    <a:pt x="12367" y="11655"/>
                  </a:cubicBezTo>
                  <a:cubicBezTo>
                    <a:pt x="12116" y="11989"/>
                    <a:pt x="11739" y="12073"/>
                    <a:pt x="11425" y="11801"/>
                  </a:cubicBezTo>
                  <a:cubicBezTo>
                    <a:pt x="11258" y="11675"/>
                    <a:pt x="11153" y="11508"/>
                    <a:pt x="11049" y="11362"/>
                  </a:cubicBezTo>
                  <a:cubicBezTo>
                    <a:pt x="10714" y="10734"/>
                    <a:pt x="10505" y="10064"/>
                    <a:pt x="10505" y="9374"/>
                  </a:cubicBezTo>
                  <a:cubicBezTo>
                    <a:pt x="10505" y="8579"/>
                    <a:pt x="10400" y="7805"/>
                    <a:pt x="10965" y="7156"/>
                  </a:cubicBezTo>
                  <a:cubicBezTo>
                    <a:pt x="11007" y="7114"/>
                    <a:pt x="10965" y="7051"/>
                    <a:pt x="11007" y="6989"/>
                  </a:cubicBezTo>
                  <a:cubicBezTo>
                    <a:pt x="9668" y="6842"/>
                    <a:pt x="9354" y="6968"/>
                    <a:pt x="8852" y="7909"/>
                  </a:cubicBezTo>
                  <a:cubicBezTo>
                    <a:pt x="8914" y="7951"/>
                    <a:pt x="8977" y="7993"/>
                    <a:pt x="9040" y="8035"/>
                  </a:cubicBezTo>
                  <a:cubicBezTo>
                    <a:pt x="9500" y="8370"/>
                    <a:pt x="9814" y="8830"/>
                    <a:pt x="9877" y="9416"/>
                  </a:cubicBezTo>
                  <a:cubicBezTo>
                    <a:pt x="9877" y="9520"/>
                    <a:pt x="9961" y="9625"/>
                    <a:pt x="10002" y="9730"/>
                  </a:cubicBezTo>
                  <a:cubicBezTo>
                    <a:pt x="10212" y="10211"/>
                    <a:pt x="10170" y="10734"/>
                    <a:pt x="10107" y="11236"/>
                  </a:cubicBezTo>
                  <a:cubicBezTo>
                    <a:pt x="10065" y="11675"/>
                    <a:pt x="9709" y="11968"/>
                    <a:pt x="9333" y="12136"/>
                  </a:cubicBezTo>
                  <a:cubicBezTo>
                    <a:pt x="9061" y="12240"/>
                    <a:pt x="8747" y="12199"/>
                    <a:pt x="8559" y="11989"/>
                  </a:cubicBezTo>
                  <a:cubicBezTo>
                    <a:pt x="8412" y="11801"/>
                    <a:pt x="8245" y="11592"/>
                    <a:pt x="8140" y="11362"/>
                  </a:cubicBezTo>
                  <a:cubicBezTo>
                    <a:pt x="7910" y="10839"/>
                    <a:pt x="7785" y="10315"/>
                    <a:pt x="7785" y="9730"/>
                  </a:cubicBezTo>
                  <a:lnTo>
                    <a:pt x="7785" y="8642"/>
                  </a:lnTo>
                  <a:cubicBezTo>
                    <a:pt x="7785" y="8474"/>
                    <a:pt x="7701" y="8328"/>
                    <a:pt x="7680" y="8202"/>
                  </a:cubicBezTo>
                  <a:cubicBezTo>
                    <a:pt x="6885" y="8118"/>
                    <a:pt x="6885" y="8118"/>
                    <a:pt x="6424" y="8265"/>
                  </a:cubicBezTo>
                  <a:cubicBezTo>
                    <a:pt x="6236" y="8976"/>
                    <a:pt x="6362" y="9416"/>
                    <a:pt x="6571" y="10085"/>
                  </a:cubicBezTo>
                  <a:cubicBezTo>
                    <a:pt x="6927" y="11069"/>
                    <a:pt x="7303" y="12073"/>
                    <a:pt x="7659" y="13056"/>
                  </a:cubicBezTo>
                  <a:cubicBezTo>
                    <a:pt x="7826" y="13559"/>
                    <a:pt x="8015" y="14061"/>
                    <a:pt x="8412" y="14416"/>
                  </a:cubicBezTo>
                  <a:cubicBezTo>
                    <a:pt x="8559" y="14584"/>
                    <a:pt x="8663" y="14793"/>
                    <a:pt x="8768" y="14960"/>
                  </a:cubicBezTo>
                  <a:cubicBezTo>
                    <a:pt x="9186" y="15693"/>
                    <a:pt x="9689" y="16362"/>
                    <a:pt x="10484" y="16781"/>
                  </a:cubicBezTo>
                  <a:cubicBezTo>
                    <a:pt x="11111" y="16383"/>
                    <a:pt x="11886" y="16279"/>
                    <a:pt x="12471" y="15777"/>
                  </a:cubicBezTo>
                  <a:cubicBezTo>
                    <a:pt x="12492" y="15567"/>
                    <a:pt x="12492" y="15337"/>
                    <a:pt x="12576" y="15128"/>
                  </a:cubicBezTo>
                  <a:cubicBezTo>
                    <a:pt x="12953" y="13956"/>
                    <a:pt x="13371" y="12764"/>
                    <a:pt x="13831" y="11592"/>
                  </a:cubicBezTo>
                  <a:cubicBezTo>
                    <a:pt x="13957" y="11257"/>
                    <a:pt x="14041" y="10922"/>
                    <a:pt x="14041" y="10546"/>
                  </a:cubicBezTo>
                  <a:cubicBezTo>
                    <a:pt x="14041" y="10315"/>
                    <a:pt x="13999" y="10106"/>
                    <a:pt x="14041" y="9876"/>
                  </a:cubicBezTo>
                  <a:cubicBezTo>
                    <a:pt x="14083" y="9269"/>
                    <a:pt x="13831" y="8767"/>
                    <a:pt x="13434" y="8349"/>
                  </a:cubicBezTo>
                  <a:cubicBezTo>
                    <a:pt x="13246" y="8139"/>
                    <a:pt x="13057" y="7846"/>
                    <a:pt x="12743" y="7805"/>
                  </a:cubicBezTo>
                  <a:close/>
                  <a:moveTo>
                    <a:pt x="13957" y="16634"/>
                  </a:moveTo>
                  <a:cubicBezTo>
                    <a:pt x="13476" y="16697"/>
                    <a:pt x="13162" y="16718"/>
                    <a:pt x="12827" y="16781"/>
                  </a:cubicBezTo>
                  <a:cubicBezTo>
                    <a:pt x="12702" y="16802"/>
                    <a:pt x="12534" y="16823"/>
                    <a:pt x="12430" y="16885"/>
                  </a:cubicBezTo>
                  <a:cubicBezTo>
                    <a:pt x="11634" y="17220"/>
                    <a:pt x="10818" y="17576"/>
                    <a:pt x="10002" y="17953"/>
                  </a:cubicBezTo>
                  <a:cubicBezTo>
                    <a:pt x="9772" y="18057"/>
                    <a:pt x="9584" y="18204"/>
                    <a:pt x="9605" y="18518"/>
                  </a:cubicBezTo>
                  <a:cubicBezTo>
                    <a:pt x="10191" y="18685"/>
                    <a:pt x="10337" y="18706"/>
                    <a:pt x="10735" y="18559"/>
                  </a:cubicBezTo>
                  <a:cubicBezTo>
                    <a:pt x="11049" y="18413"/>
                    <a:pt x="11362" y="18371"/>
                    <a:pt x="11697" y="18371"/>
                  </a:cubicBezTo>
                  <a:cubicBezTo>
                    <a:pt x="11948" y="18371"/>
                    <a:pt x="12199" y="18287"/>
                    <a:pt x="12430" y="18204"/>
                  </a:cubicBezTo>
                  <a:cubicBezTo>
                    <a:pt x="12639" y="18162"/>
                    <a:pt x="12848" y="18078"/>
                    <a:pt x="13099" y="18057"/>
                  </a:cubicBezTo>
                  <a:cubicBezTo>
                    <a:pt x="13539" y="17994"/>
                    <a:pt x="13957" y="17827"/>
                    <a:pt x="14292" y="17534"/>
                  </a:cubicBezTo>
                  <a:cubicBezTo>
                    <a:pt x="14292" y="17450"/>
                    <a:pt x="14355" y="17346"/>
                    <a:pt x="14313" y="17304"/>
                  </a:cubicBezTo>
                  <a:cubicBezTo>
                    <a:pt x="14208" y="17032"/>
                    <a:pt x="14083" y="16844"/>
                    <a:pt x="13957" y="16634"/>
                  </a:cubicBezTo>
                  <a:close/>
                  <a:moveTo>
                    <a:pt x="10609" y="21321"/>
                  </a:moveTo>
                  <a:cubicBezTo>
                    <a:pt x="11216" y="21196"/>
                    <a:pt x="11676" y="21112"/>
                    <a:pt x="12178" y="21007"/>
                  </a:cubicBezTo>
                  <a:cubicBezTo>
                    <a:pt x="12681" y="20903"/>
                    <a:pt x="13162" y="20694"/>
                    <a:pt x="13664" y="20568"/>
                  </a:cubicBezTo>
                  <a:cubicBezTo>
                    <a:pt x="14103" y="20442"/>
                    <a:pt x="14668" y="20463"/>
                    <a:pt x="15003" y="20024"/>
                  </a:cubicBezTo>
                  <a:cubicBezTo>
                    <a:pt x="14919" y="19961"/>
                    <a:pt x="14899" y="19919"/>
                    <a:pt x="14836" y="19919"/>
                  </a:cubicBezTo>
                  <a:cubicBezTo>
                    <a:pt x="13957" y="19919"/>
                    <a:pt x="13120" y="20170"/>
                    <a:pt x="12220" y="20275"/>
                  </a:cubicBezTo>
                  <a:cubicBezTo>
                    <a:pt x="11969" y="20296"/>
                    <a:pt x="11697" y="20442"/>
                    <a:pt x="11446" y="20505"/>
                  </a:cubicBezTo>
                  <a:cubicBezTo>
                    <a:pt x="11216" y="20589"/>
                    <a:pt x="10965" y="20652"/>
                    <a:pt x="10735" y="20714"/>
                  </a:cubicBezTo>
                  <a:cubicBezTo>
                    <a:pt x="10693" y="20756"/>
                    <a:pt x="10651" y="20777"/>
                    <a:pt x="10588" y="20819"/>
                  </a:cubicBezTo>
                  <a:cubicBezTo>
                    <a:pt x="10588" y="20966"/>
                    <a:pt x="10609" y="21112"/>
                    <a:pt x="10609" y="21321"/>
                  </a:cubicBezTo>
                  <a:close/>
                  <a:moveTo>
                    <a:pt x="10002" y="19752"/>
                  </a:moveTo>
                  <a:cubicBezTo>
                    <a:pt x="10421" y="19940"/>
                    <a:pt x="10735" y="19878"/>
                    <a:pt x="11111" y="19773"/>
                  </a:cubicBezTo>
                  <a:cubicBezTo>
                    <a:pt x="11551" y="19647"/>
                    <a:pt x="11990" y="19480"/>
                    <a:pt x="12471" y="19417"/>
                  </a:cubicBezTo>
                  <a:cubicBezTo>
                    <a:pt x="13141" y="19271"/>
                    <a:pt x="13831" y="19208"/>
                    <a:pt x="14522" y="19103"/>
                  </a:cubicBezTo>
                  <a:lnTo>
                    <a:pt x="14522" y="18518"/>
                  </a:lnTo>
                  <a:cubicBezTo>
                    <a:pt x="13790" y="18769"/>
                    <a:pt x="13120" y="18957"/>
                    <a:pt x="12430" y="19145"/>
                  </a:cubicBezTo>
                  <a:cubicBezTo>
                    <a:pt x="12325" y="19187"/>
                    <a:pt x="12220" y="19229"/>
                    <a:pt x="12116" y="19208"/>
                  </a:cubicBezTo>
                  <a:cubicBezTo>
                    <a:pt x="11467" y="19103"/>
                    <a:pt x="10902" y="19480"/>
                    <a:pt x="10274" y="19543"/>
                  </a:cubicBezTo>
                  <a:cubicBezTo>
                    <a:pt x="10170" y="19522"/>
                    <a:pt x="10086" y="19647"/>
                    <a:pt x="10002" y="19752"/>
                  </a:cubicBezTo>
                  <a:close/>
                  <a:moveTo>
                    <a:pt x="11739" y="8035"/>
                  </a:moveTo>
                  <a:cubicBezTo>
                    <a:pt x="11551" y="7951"/>
                    <a:pt x="11446" y="8118"/>
                    <a:pt x="11446" y="8223"/>
                  </a:cubicBezTo>
                  <a:cubicBezTo>
                    <a:pt x="11362" y="8976"/>
                    <a:pt x="11342" y="9709"/>
                    <a:pt x="11634" y="10441"/>
                  </a:cubicBezTo>
                  <a:cubicBezTo>
                    <a:pt x="11676" y="10567"/>
                    <a:pt x="11802" y="10650"/>
                    <a:pt x="12011" y="10525"/>
                  </a:cubicBezTo>
                  <a:cubicBezTo>
                    <a:pt x="11990" y="9709"/>
                    <a:pt x="12178" y="8851"/>
                    <a:pt x="11739" y="8035"/>
                  </a:cubicBezTo>
                  <a:close/>
                  <a:moveTo>
                    <a:pt x="14083" y="21426"/>
                  </a:moveTo>
                  <a:cubicBezTo>
                    <a:pt x="13162" y="21510"/>
                    <a:pt x="12806" y="21614"/>
                    <a:pt x="12220" y="21991"/>
                  </a:cubicBezTo>
                  <a:cubicBezTo>
                    <a:pt x="12597" y="22137"/>
                    <a:pt x="12911" y="22263"/>
                    <a:pt x="13225" y="22367"/>
                  </a:cubicBezTo>
                  <a:cubicBezTo>
                    <a:pt x="13852" y="22012"/>
                    <a:pt x="13852" y="22012"/>
                    <a:pt x="14083" y="21426"/>
                  </a:cubicBezTo>
                  <a:close/>
                  <a:moveTo>
                    <a:pt x="9145" y="11257"/>
                  </a:moveTo>
                  <a:cubicBezTo>
                    <a:pt x="9354" y="10839"/>
                    <a:pt x="9375" y="10504"/>
                    <a:pt x="9249" y="10232"/>
                  </a:cubicBezTo>
                  <a:cubicBezTo>
                    <a:pt x="9124" y="9918"/>
                    <a:pt x="9040" y="9604"/>
                    <a:pt x="8977" y="9269"/>
                  </a:cubicBezTo>
                  <a:cubicBezTo>
                    <a:pt x="8956" y="9165"/>
                    <a:pt x="8831" y="9081"/>
                    <a:pt x="8705" y="8955"/>
                  </a:cubicBezTo>
                  <a:cubicBezTo>
                    <a:pt x="8601" y="9771"/>
                    <a:pt x="8642" y="10462"/>
                    <a:pt x="9145" y="112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21;p33"/>
            <p:cNvSpPr/>
            <p:nvPr/>
          </p:nvSpPr>
          <p:spPr>
            <a:xfrm>
              <a:off x="437500" y="2678475"/>
              <a:ext cx="84775" cy="66450"/>
            </a:xfrm>
            <a:custGeom>
              <a:avLst/>
              <a:gdLst/>
              <a:ahLst/>
              <a:cxnLst/>
              <a:rect l="l" t="t" r="r" b="b"/>
              <a:pathLst>
                <a:path w="3391" h="2658" extrusionOk="0">
                  <a:moveTo>
                    <a:pt x="712" y="0"/>
                  </a:moveTo>
                  <a:cubicBezTo>
                    <a:pt x="1089" y="42"/>
                    <a:pt x="1486" y="147"/>
                    <a:pt x="1675" y="461"/>
                  </a:cubicBezTo>
                  <a:cubicBezTo>
                    <a:pt x="1926" y="858"/>
                    <a:pt x="2281" y="1088"/>
                    <a:pt x="2637" y="1381"/>
                  </a:cubicBezTo>
                  <a:cubicBezTo>
                    <a:pt x="2825" y="1549"/>
                    <a:pt x="3014" y="1716"/>
                    <a:pt x="3181" y="1904"/>
                  </a:cubicBezTo>
                  <a:cubicBezTo>
                    <a:pt x="3369" y="2093"/>
                    <a:pt x="3390" y="2281"/>
                    <a:pt x="3286" y="2427"/>
                  </a:cubicBezTo>
                  <a:cubicBezTo>
                    <a:pt x="3160" y="2595"/>
                    <a:pt x="2909" y="2658"/>
                    <a:pt x="2700" y="2595"/>
                  </a:cubicBezTo>
                  <a:cubicBezTo>
                    <a:pt x="2616" y="2553"/>
                    <a:pt x="2532" y="2511"/>
                    <a:pt x="2491" y="2448"/>
                  </a:cubicBezTo>
                  <a:cubicBezTo>
                    <a:pt x="2135" y="2197"/>
                    <a:pt x="1779" y="1904"/>
                    <a:pt x="1444" y="1653"/>
                  </a:cubicBezTo>
                  <a:cubicBezTo>
                    <a:pt x="1361" y="1570"/>
                    <a:pt x="1256" y="1507"/>
                    <a:pt x="1193" y="1402"/>
                  </a:cubicBezTo>
                  <a:cubicBezTo>
                    <a:pt x="1026" y="1046"/>
                    <a:pt x="733" y="879"/>
                    <a:pt x="356" y="816"/>
                  </a:cubicBezTo>
                  <a:cubicBezTo>
                    <a:pt x="315" y="774"/>
                    <a:pt x="252" y="774"/>
                    <a:pt x="210" y="733"/>
                  </a:cubicBezTo>
                  <a:cubicBezTo>
                    <a:pt x="22" y="628"/>
                    <a:pt x="1" y="251"/>
                    <a:pt x="210" y="189"/>
                  </a:cubicBezTo>
                  <a:cubicBezTo>
                    <a:pt x="356" y="105"/>
                    <a:pt x="545" y="42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22;p33"/>
            <p:cNvSpPr/>
            <p:nvPr/>
          </p:nvSpPr>
          <p:spPr>
            <a:xfrm>
              <a:off x="853350" y="3366325"/>
              <a:ext cx="72750" cy="94200"/>
            </a:xfrm>
            <a:custGeom>
              <a:avLst/>
              <a:gdLst/>
              <a:ahLst/>
              <a:cxnLst/>
              <a:rect l="l" t="t" r="r" b="b"/>
              <a:pathLst>
                <a:path w="2910" h="3768" extrusionOk="0">
                  <a:moveTo>
                    <a:pt x="2909" y="3265"/>
                  </a:moveTo>
                  <a:cubicBezTo>
                    <a:pt x="2847" y="3370"/>
                    <a:pt x="2826" y="3453"/>
                    <a:pt x="2784" y="3537"/>
                  </a:cubicBezTo>
                  <a:cubicBezTo>
                    <a:pt x="2679" y="3704"/>
                    <a:pt x="2449" y="3767"/>
                    <a:pt x="2303" y="3600"/>
                  </a:cubicBezTo>
                  <a:cubicBezTo>
                    <a:pt x="2261" y="3558"/>
                    <a:pt x="2219" y="3537"/>
                    <a:pt x="2198" y="3474"/>
                  </a:cubicBezTo>
                  <a:cubicBezTo>
                    <a:pt x="1528" y="2595"/>
                    <a:pt x="880" y="1675"/>
                    <a:pt x="252" y="775"/>
                  </a:cubicBezTo>
                  <a:cubicBezTo>
                    <a:pt x="22" y="461"/>
                    <a:pt x="1" y="210"/>
                    <a:pt x="147" y="126"/>
                  </a:cubicBezTo>
                  <a:cubicBezTo>
                    <a:pt x="378" y="1"/>
                    <a:pt x="566" y="147"/>
                    <a:pt x="754" y="294"/>
                  </a:cubicBezTo>
                  <a:cubicBezTo>
                    <a:pt x="838" y="336"/>
                    <a:pt x="880" y="398"/>
                    <a:pt x="943" y="440"/>
                  </a:cubicBezTo>
                  <a:cubicBezTo>
                    <a:pt x="1528" y="1193"/>
                    <a:pt x="2198" y="1926"/>
                    <a:pt x="2679" y="2763"/>
                  </a:cubicBezTo>
                  <a:cubicBezTo>
                    <a:pt x="2805" y="2930"/>
                    <a:pt x="2847" y="3118"/>
                    <a:pt x="2909" y="32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23;p33"/>
            <p:cNvSpPr/>
            <p:nvPr/>
          </p:nvSpPr>
          <p:spPr>
            <a:xfrm>
              <a:off x="347000" y="2867825"/>
              <a:ext cx="103600" cy="43975"/>
            </a:xfrm>
            <a:custGeom>
              <a:avLst/>
              <a:gdLst/>
              <a:ahLst/>
              <a:cxnLst/>
              <a:rect l="l" t="t" r="r" b="b"/>
              <a:pathLst>
                <a:path w="4144" h="1759" extrusionOk="0">
                  <a:moveTo>
                    <a:pt x="106" y="1"/>
                  </a:moveTo>
                  <a:cubicBezTo>
                    <a:pt x="566" y="252"/>
                    <a:pt x="984" y="210"/>
                    <a:pt x="1403" y="252"/>
                  </a:cubicBezTo>
                  <a:cubicBezTo>
                    <a:pt x="2177" y="294"/>
                    <a:pt x="2909" y="524"/>
                    <a:pt x="3642" y="796"/>
                  </a:cubicBezTo>
                  <a:cubicBezTo>
                    <a:pt x="3809" y="838"/>
                    <a:pt x="3955" y="1026"/>
                    <a:pt x="4060" y="1193"/>
                  </a:cubicBezTo>
                  <a:cubicBezTo>
                    <a:pt x="4123" y="1256"/>
                    <a:pt x="4144" y="1423"/>
                    <a:pt x="4123" y="1507"/>
                  </a:cubicBezTo>
                  <a:cubicBezTo>
                    <a:pt x="4060" y="1612"/>
                    <a:pt x="3935" y="1675"/>
                    <a:pt x="3809" y="1737"/>
                  </a:cubicBezTo>
                  <a:cubicBezTo>
                    <a:pt x="3746" y="1758"/>
                    <a:pt x="3621" y="1737"/>
                    <a:pt x="3558" y="1716"/>
                  </a:cubicBezTo>
                  <a:cubicBezTo>
                    <a:pt x="2784" y="1319"/>
                    <a:pt x="1947" y="1214"/>
                    <a:pt x="1110" y="984"/>
                  </a:cubicBezTo>
                  <a:cubicBezTo>
                    <a:pt x="796" y="900"/>
                    <a:pt x="482" y="733"/>
                    <a:pt x="189" y="586"/>
                  </a:cubicBezTo>
                  <a:cubicBezTo>
                    <a:pt x="106" y="524"/>
                    <a:pt x="64" y="398"/>
                    <a:pt x="43" y="314"/>
                  </a:cubicBezTo>
                  <a:cubicBezTo>
                    <a:pt x="1" y="273"/>
                    <a:pt x="64" y="189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24;p33"/>
            <p:cNvSpPr/>
            <p:nvPr/>
          </p:nvSpPr>
          <p:spPr>
            <a:xfrm>
              <a:off x="617450" y="2571750"/>
              <a:ext cx="30350" cy="88950"/>
            </a:xfrm>
            <a:custGeom>
              <a:avLst/>
              <a:gdLst/>
              <a:ahLst/>
              <a:cxnLst/>
              <a:rect l="l" t="t" r="r" b="b"/>
              <a:pathLst>
                <a:path w="1214" h="3558" extrusionOk="0">
                  <a:moveTo>
                    <a:pt x="628" y="1"/>
                  </a:moveTo>
                  <a:cubicBezTo>
                    <a:pt x="1026" y="315"/>
                    <a:pt x="1088" y="691"/>
                    <a:pt x="1151" y="1047"/>
                  </a:cubicBezTo>
                  <a:cubicBezTo>
                    <a:pt x="1172" y="1319"/>
                    <a:pt x="1151" y="1591"/>
                    <a:pt x="1151" y="1884"/>
                  </a:cubicBezTo>
                  <a:cubicBezTo>
                    <a:pt x="1172" y="2282"/>
                    <a:pt x="1172" y="2679"/>
                    <a:pt x="1193" y="3035"/>
                  </a:cubicBezTo>
                  <a:cubicBezTo>
                    <a:pt x="1214" y="3223"/>
                    <a:pt x="1172" y="3370"/>
                    <a:pt x="1005" y="3453"/>
                  </a:cubicBezTo>
                  <a:cubicBezTo>
                    <a:pt x="858" y="3558"/>
                    <a:pt x="670" y="3516"/>
                    <a:pt x="544" y="3411"/>
                  </a:cubicBezTo>
                  <a:cubicBezTo>
                    <a:pt x="419" y="3265"/>
                    <a:pt x="231" y="3118"/>
                    <a:pt x="210" y="2951"/>
                  </a:cubicBezTo>
                  <a:cubicBezTo>
                    <a:pt x="126" y="2072"/>
                    <a:pt x="0" y="1173"/>
                    <a:pt x="356" y="336"/>
                  </a:cubicBezTo>
                  <a:cubicBezTo>
                    <a:pt x="440" y="252"/>
                    <a:pt x="482" y="189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25;p33"/>
            <p:cNvSpPr/>
            <p:nvPr/>
          </p:nvSpPr>
          <p:spPr>
            <a:xfrm>
              <a:off x="772275" y="2583800"/>
              <a:ext cx="44500" cy="72200"/>
            </a:xfrm>
            <a:custGeom>
              <a:avLst/>
              <a:gdLst/>
              <a:ahLst/>
              <a:cxnLst/>
              <a:rect l="l" t="t" r="r" b="b"/>
              <a:pathLst>
                <a:path w="1780" h="2888" extrusionOk="0">
                  <a:moveTo>
                    <a:pt x="1" y="2092"/>
                  </a:moveTo>
                  <a:cubicBezTo>
                    <a:pt x="147" y="1423"/>
                    <a:pt x="147" y="753"/>
                    <a:pt x="754" y="272"/>
                  </a:cubicBezTo>
                  <a:cubicBezTo>
                    <a:pt x="838" y="230"/>
                    <a:pt x="880" y="167"/>
                    <a:pt x="963" y="126"/>
                  </a:cubicBezTo>
                  <a:cubicBezTo>
                    <a:pt x="1173" y="0"/>
                    <a:pt x="1465" y="0"/>
                    <a:pt x="1591" y="126"/>
                  </a:cubicBezTo>
                  <a:cubicBezTo>
                    <a:pt x="1717" y="251"/>
                    <a:pt x="1779" y="544"/>
                    <a:pt x="1612" y="753"/>
                  </a:cubicBezTo>
                  <a:cubicBezTo>
                    <a:pt x="1193" y="1214"/>
                    <a:pt x="1047" y="1737"/>
                    <a:pt x="963" y="2344"/>
                  </a:cubicBezTo>
                  <a:cubicBezTo>
                    <a:pt x="963" y="2427"/>
                    <a:pt x="921" y="2511"/>
                    <a:pt x="880" y="2574"/>
                  </a:cubicBezTo>
                  <a:cubicBezTo>
                    <a:pt x="817" y="2741"/>
                    <a:pt x="712" y="2888"/>
                    <a:pt x="524" y="2867"/>
                  </a:cubicBezTo>
                  <a:cubicBezTo>
                    <a:pt x="398" y="2846"/>
                    <a:pt x="231" y="2720"/>
                    <a:pt x="147" y="2574"/>
                  </a:cubicBezTo>
                  <a:cubicBezTo>
                    <a:pt x="43" y="2427"/>
                    <a:pt x="22" y="2260"/>
                    <a:pt x="1" y="20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26;p33"/>
            <p:cNvSpPr/>
            <p:nvPr/>
          </p:nvSpPr>
          <p:spPr>
            <a:xfrm>
              <a:off x="373175" y="3021100"/>
              <a:ext cx="71675" cy="30875"/>
            </a:xfrm>
            <a:custGeom>
              <a:avLst/>
              <a:gdLst/>
              <a:ahLst/>
              <a:cxnLst/>
              <a:rect l="l" t="t" r="r" b="b"/>
              <a:pathLst>
                <a:path w="2867" h="1235" extrusionOk="0">
                  <a:moveTo>
                    <a:pt x="900" y="1235"/>
                  </a:moveTo>
                  <a:cubicBezTo>
                    <a:pt x="670" y="1193"/>
                    <a:pt x="481" y="1193"/>
                    <a:pt x="314" y="1130"/>
                  </a:cubicBezTo>
                  <a:cubicBezTo>
                    <a:pt x="209" y="1067"/>
                    <a:pt x="105" y="942"/>
                    <a:pt x="63" y="837"/>
                  </a:cubicBezTo>
                  <a:cubicBezTo>
                    <a:pt x="0" y="649"/>
                    <a:pt x="147" y="523"/>
                    <a:pt x="293" y="440"/>
                  </a:cubicBezTo>
                  <a:cubicBezTo>
                    <a:pt x="356" y="419"/>
                    <a:pt x="398" y="398"/>
                    <a:pt x="460" y="398"/>
                  </a:cubicBezTo>
                  <a:cubicBezTo>
                    <a:pt x="1130" y="251"/>
                    <a:pt x="1820" y="126"/>
                    <a:pt x="2490" y="21"/>
                  </a:cubicBezTo>
                  <a:cubicBezTo>
                    <a:pt x="2595" y="0"/>
                    <a:pt x="2783" y="105"/>
                    <a:pt x="2804" y="209"/>
                  </a:cubicBezTo>
                  <a:cubicBezTo>
                    <a:pt x="2867" y="314"/>
                    <a:pt x="2804" y="502"/>
                    <a:pt x="2720" y="565"/>
                  </a:cubicBezTo>
                  <a:cubicBezTo>
                    <a:pt x="2616" y="712"/>
                    <a:pt x="2490" y="816"/>
                    <a:pt x="2344" y="858"/>
                  </a:cubicBezTo>
                  <a:cubicBezTo>
                    <a:pt x="1862" y="1026"/>
                    <a:pt x="1339" y="1130"/>
                    <a:pt x="900" y="12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273;p56"/>
          <p:cNvGrpSpPr/>
          <p:nvPr/>
        </p:nvGrpSpPr>
        <p:grpSpPr>
          <a:xfrm>
            <a:off x="10743610" y="6543519"/>
            <a:ext cx="858600" cy="260900"/>
            <a:chOff x="806663" y="3241275"/>
            <a:chExt cx="643950" cy="195675"/>
          </a:xfrm>
        </p:grpSpPr>
        <p:sp>
          <p:nvSpPr>
            <p:cNvPr id="10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57;p49"/>
          <p:cNvGrpSpPr/>
          <p:nvPr/>
        </p:nvGrpSpPr>
        <p:grpSpPr>
          <a:xfrm rot="21030566">
            <a:off x="10904805" y="2340476"/>
            <a:ext cx="925300" cy="2032051"/>
            <a:chOff x="1474325" y="858525"/>
            <a:chExt cx="808300" cy="1469525"/>
          </a:xfrm>
        </p:grpSpPr>
        <p:sp>
          <p:nvSpPr>
            <p:cNvPr id="109" name="Google Shape;858;p49"/>
            <p:cNvSpPr/>
            <p:nvPr/>
          </p:nvSpPr>
          <p:spPr>
            <a:xfrm flipH="1">
              <a:off x="1835475" y="881650"/>
              <a:ext cx="292975" cy="224175"/>
            </a:xfrm>
            <a:custGeom>
              <a:avLst/>
              <a:gdLst/>
              <a:ahLst/>
              <a:cxnLst/>
              <a:rect l="l" t="t" r="r" b="b"/>
              <a:pathLst>
                <a:path w="11719" h="8967" extrusionOk="0">
                  <a:moveTo>
                    <a:pt x="7758" y="8967"/>
                  </a:moveTo>
                  <a:cubicBezTo>
                    <a:pt x="7663" y="8825"/>
                    <a:pt x="7544" y="8682"/>
                    <a:pt x="7449" y="8540"/>
                  </a:cubicBezTo>
                  <a:cubicBezTo>
                    <a:pt x="6429" y="7354"/>
                    <a:pt x="5124" y="6452"/>
                    <a:pt x="3654" y="5931"/>
                  </a:cubicBezTo>
                  <a:cubicBezTo>
                    <a:pt x="3037" y="5693"/>
                    <a:pt x="2373" y="5646"/>
                    <a:pt x="1756" y="5812"/>
                  </a:cubicBezTo>
                  <a:lnTo>
                    <a:pt x="1424" y="5670"/>
                  </a:lnTo>
                  <a:cubicBezTo>
                    <a:pt x="1116" y="5504"/>
                    <a:pt x="855" y="5219"/>
                    <a:pt x="736" y="4887"/>
                  </a:cubicBezTo>
                  <a:cubicBezTo>
                    <a:pt x="475" y="4365"/>
                    <a:pt x="285" y="3796"/>
                    <a:pt x="143" y="3226"/>
                  </a:cubicBezTo>
                  <a:cubicBezTo>
                    <a:pt x="25" y="2823"/>
                    <a:pt x="1" y="2420"/>
                    <a:pt x="25" y="1993"/>
                  </a:cubicBezTo>
                  <a:cubicBezTo>
                    <a:pt x="96" y="1163"/>
                    <a:pt x="641" y="475"/>
                    <a:pt x="1448" y="238"/>
                  </a:cubicBezTo>
                  <a:cubicBezTo>
                    <a:pt x="1780" y="143"/>
                    <a:pt x="2136" y="72"/>
                    <a:pt x="2491" y="0"/>
                  </a:cubicBezTo>
                  <a:cubicBezTo>
                    <a:pt x="2563" y="0"/>
                    <a:pt x="2634" y="0"/>
                    <a:pt x="2729" y="0"/>
                  </a:cubicBezTo>
                  <a:cubicBezTo>
                    <a:pt x="3559" y="214"/>
                    <a:pt x="4342" y="522"/>
                    <a:pt x="4745" y="1400"/>
                  </a:cubicBezTo>
                  <a:cubicBezTo>
                    <a:pt x="5077" y="2159"/>
                    <a:pt x="5314" y="2965"/>
                    <a:pt x="5433" y="3796"/>
                  </a:cubicBezTo>
                  <a:cubicBezTo>
                    <a:pt x="5480" y="4080"/>
                    <a:pt x="5457" y="4365"/>
                    <a:pt x="5362" y="4626"/>
                  </a:cubicBezTo>
                  <a:cubicBezTo>
                    <a:pt x="5314" y="4839"/>
                    <a:pt x="5267" y="5053"/>
                    <a:pt x="5291" y="5243"/>
                  </a:cubicBezTo>
                  <a:cubicBezTo>
                    <a:pt x="5291" y="5409"/>
                    <a:pt x="5338" y="5551"/>
                    <a:pt x="5409" y="5670"/>
                  </a:cubicBezTo>
                  <a:cubicBezTo>
                    <a:pt x="5480" y="5836"/>
                    <a:pt x="5670" y="5931"/>
                    <a:pt x="5836" y="5883"/>
                  </a:cubicBezTo>
                  <a:cubicBezTo>
                    <a:pt x="6050" y="5883"/>
                    <a:pt x="6216" y="5765"/>
                    <a:pt x="6263" y="5575"/>
                  </a:cubicBezTo>
                  <a:cubicBezTo>
                    <a:pt x="6334" y="5361"/>
                    <a:pt x="6382" y="5124"/>
                    <a:pt x="6405" y="4887"/>
                  </a:cubicBezTo>
                  <a:cubicBezTo>
                    <a:pt x="6405" y="4626"/>
                    <a:pt x="6548" y="4389"/>
                    <a:pt x="6761" y="4223"/>
                  </a:cubicBezTo>
                  <a:cubicBezTo>
                    <a:pt x="6832" y="4152"/>
                    <a:pt x="6927" y="4104"/>
                    <a:pt x="6998" y="4057"/>
                  </a:cubicBezTo>
                  <a:cubicBezTo>
                    <a:pt x="8208" y="3392"/>
                    <a:pt x="9442" y="3321"/>
                    <a:pt x="10675" y="3985"/>
                  </a:cubicBezTo>
                  <a:cubicBezTo>
                    <a:pt x="11244" y="4294"/>
                    <a:pt x="11600" y="4839"/>
                    <a:pt x="11671" y="5456"/>
                  </a:cubicBezTo>
                  <a:cubicBezTo>
                    <a:pt x="11719" y="5812"/>
                    <a:pt x="11648" y="6192"/>
                    <a:pt x="11482" y="6500"/>
                  </a:cubicBezTo>
                  <a:cubicBezTo>
                    <a:pt x="11268" y="6856"/>
                    <a:pt x="10984" y="7188"/>
                    <a:pt x="10675" y="7449"/>
                  </a:cubicBezTo>
                  <a:cubicBezTo>
                    <a:pt x="10153" y="7899"/>
                    <a:pt x="9537" y="8279"/>
                    <a:pt x="8896" y="8540"/>
                  </a:cubicBezTo>
                  <a:cubicBezTo>
                    <a:pt x="8540" y="8730"/>
                    <a:pt x="8161" y="8896"/>
                    <a:pt x="7758" y="8967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859;p49"/>
            <p:cNvSpPr/>
            <p:nvPr/>
          </p:nvSpPr>
          <p:spPr>
            <a:xfrm flipH="1">
              <a:off x="1975425" y="1054800"/>
              <a:ext cx="218850" cy="182675"/>
            </a:xfrm>
            <a:custGeom>
              <a:avLst/>
              <a:gdLst/>
              <a:ahLst/>
              <a:cxnLst/>
              <a:rect l="l" t="t" r="r" b="b"/>
              <a:pathLst>
                <a:path w="8754" h="7307" extrusionOk="0">
                  <a:moveTo>
                    <a:pt x="4223" y="1"/>
                  </a:moveTo>
                  <a:cubicBezTo>
                    <a:pt x="4626" y="1045"/>
                    <a:pt x="5457" y="1709"/>
                    <a:pt x="6263" y="2397"/>
                  </a:cubicBezTo>
                  <a:cubicBezTo>
                    <a:pt x="6548" y="2658"/>
                    <a:pt x="6856" y="2871"/>
                    <a:pt x="7141" y="3108"/>
                  </a:cubicBezTo>
                  <a:cubicBezTo>
                    <a:pt x="7520" y="3417"/>
                    <a:pt x="7947" y="3678"/>
                    <a:pt x="8422" y="3844"/>
                  </a:cubicBezTo>
                  <a:cubicBezTo>
                    <a:pt x="8493" y="3867"/>
                    <a:pt x="8564" y="3915"/>
                    <a:pt x="8611" y="3962"/>
                  </a:cubicBezTo>
                  <a:cubicBezTo>
                    <a:pt x="8754" y="4484"/>
                    <a:pt x="8683" y="5053"/>
                    <a:pt x="8398" y="5552"/>
                  </a:cubicBezTo>
                  <a:cubicBezTo>
                    <a:pt x="8279" y="5765"/>
                    <a:pt x="8161" y="5979"/>
                    <a:pt x="8018" y="6168"/>
                  </a:cubicBezTo>
                  <a:cubicBezTo>
                    <a:pt x="7473" y="6927"/>
                    <a:pt x="6714" y="7188"/>
                    <a:pt x="5836" y="7236"/>
                  </a:cubicBezTo>
                  <a:cubicBezTo>
                    <a:pt x="5480" y="7307"/>
                    <a:pt x="5148" y="7093"/>
                    <a:pt x="5030" y="6761"/>
                  </a:cubicBezTo>
                  <a:cubicBezTo>
                    <a:pt x="4579" y="5789"/>
                    <a:pt x="4389" y="4721"/>
                    <a:pt x="4508" y="3654"/>
                  </a:cubicBezTo>
                  <a:cubicBezTo>
                    <a:pt x="4531" y="3322"/>
                    <a:pt x="4650" y="2990"/>
                    <a:pt x="4816" y="2705"/>
                  </a:cubicBezTo>
                  <a:cubicBezTo>
                    <a:pt x="4911" y="2539"/>
                    <a:pt x="5006" y="2373"/>
                    <a:pt x="5077" y="2207"/>
                  </a:cubicBezTo>
                  <a:cubicBezTo>
                    <a:pt x="5124" y="1946"/>
                    <a:pt x="4982" y="1685"/>
                    <a:pt x="4745" y="1614"/>
                  </a:cubicBezTo>
                  <a:cubicBezTo>
                    <a:pt x="4555" y="1495"/>
                    <a:pt x="4318" y="1566"/>
                    <a:pt x="4199" y="1732"/>
                  </a:cubicBezTo>
                  <a:cubicBezTo>
                    <a:pt x="4057" y="1922"/>
                    <a:pt x="3938" y="2112"/>
                    <a:pt x="3844" y="2326"/>
                  </a:cubicBezTo>
                  <a:cubicBezTo>
                    <a:pt x="3535" y="3013"/>
                    <a:pt x="2895" y="3512"/>
                    <a:pt x="2159" y="3654"/>
                  </a:cubicBezTo>
                  <a:cubicBezTo>
                    <a:pt x="1732" y="3772"/>
                    <a:pt x="1258" y="3820"/>
                    <a:pt x="807" y="3772"/>
                  </a:cubicBezTo>
                  <a:cubicBezTo>
                    <a:pt x="665" y="3749"/>
                    <a:pt x="546" y="3725"/>
                    <a:pt x="428" y="3701"/>
                  </a:cubicBezTo>
                  <a:cubicBezTo>
                    <a:pt x="262" y="3654"/>
                    <a:pt x="143" y="3559"/>
                    <a:pt x="96" y="3393"/>
                  </a:cubicBezTo>
                  <a:cubicBezTo>
                    <a:pt x="1" y="3132"/>
                    <a:pt x="1" y="2847"/>
                    <a:pt x="72" y="2563"/>
                  </a:cubicBezTo>
                  <a:cubicBezTo>
                    <a:pt x="214" y="1946"/>
                    <a:pt x="641" y="1424"/>
                    <a:pt x="1211" y="1163"/>
                  </a:cubicBezTo>
                  <a:cubicBezTo>
                    <a:pt x="1685" y="950"/>
                    <a:pt x="2159" y="784"/>
                    <a:pt x="2658" y="618"/>
                  </a:cubicBezTo>
                  <a:cubicBezTo>
                    <a:pt x="2942" y="523"/>
                    <a:pt x="3251" y="475"/>
                    <a:pt x="3535" y="380"/>
                  </a:cubicBezTo>
                  <a:cubicBezTo>
                    <a:pt x="3796" y="333"/>
                    <a:pt x="4033" y="214"/>
                    <a:pt x="4223" y="1"/>
                  </a:cubicBezTo>
                  <a:close/>
                </a:path>
              </a:pathLst>
            </a:custGeom>
            <a:solidFill>
              <a:srgbClr val="FF00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860;p49"/>
            <p:cNvSpPr/>
            <p:nvPr/>
          </p:nvSpPr>
          <p:spPr>
            <a:xfrm flipH="1">
              <a:off x="1952300" y="1043550"/>
              <a:ext cx="119225" cy="86600"/>
            </a:xfrm>
            <a:custGeom>
              <a:avLst/>
              <a:gdLst/>
              <a:ahLst/>
              <a:cxnLst/>
              <a:rect l="l" t="t" r="r" b="b"/>
              <a:pathLst>
                <a:path w="4769" h="3464" extrusionOk="0">
                  <a:moveTo>
                    <a:pt x="1" y="0"/>
                  </a:moveTo>
                  <a:cubicBezTo>
                    <a:pt x="428" y="24"/>
                    <a:pt x="855" y="119"/>
                    <a:pt x="1234" y="285"/>
                  </a:cubicBezTo>
                  <a:cubicBezTo>
                    <a:pt x="2421" y="759"/>
                    <a:pt x="3464" y="1518"/>
                    <a:pt x="4318" y="2491"/>
                  </a:cubicBezTo>
                  <a:cubicBezTo>
                    <a:pt x="4413" y="2609"/>
                    <a:pt x="4508" y="2752"/>
                    <a:pt x="4603" y="2894"/>
                  </a:cubicBezTo>
                  <a:cubicBezTo>
                    <a:pt x="4769" y="3108"/>
                    <a:pt x="4627" y="3416"/>
                    <a:pt x="4342" y="3440"/>
                  </a:cubicBezTo>
                  <a:cubicBezTo>
                    <a:pt x="4128" y="3463"/>
                    <a:pt x="3891" y="3416"/>
                    <a:pt x="3678" y="3321"/>
                  </a:cubicBezTo>
                  <a:cubicBezTo>
                    <a:pt x="3346" y="3131"/>
                    <a:pt x="2990" y="2918"/>
                    <a:pt x="2681" y="2681"/>
                  </a:cubicBezTo>
                  <a:cubicBezTo>
                    <a:pt x="2041" y="2182"/>
                    <a:pt x="1424" y="1661"/>
                    <a:pt x="808" y="1115"/>
                  </a:cubicBezTo>
                  <a:cubicBezTo>
                    <a:pt x="475" y="783"/>
                    <a:pt x="191" y="427"/>
                    <a:pt x="1" y="0"/>
                  </a:cubicBezTo>
                  <a:close/>
                </a:path>
              </a:pathLst>
            </a:custGeom>
            <a:solidFill>
              <a:srgbClr val="FF834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2" name="Google Shape;861;p49"/>
            <p:cNvGrpSpPr/>
            <p:nvPr/>
          </p:nvGrpSpPr>
          <p:grpSpPr>
            <a:xfrm>
              <a:off x="1474325" y="858525"/>
              <a:ext cx="808300" cy="1469525"/>
              <a:chOff x="1474325" y="858525"/>
              <a:chExt cx="808300" cy="1469525"/>
            </a:xfrm>
          </p:grpSpPr>
          <p:sp>
            <p:nvSpPr>
              <p:cNvPr id="113" name="Google Shape;862;p49"/>
              <p:cNvSpPr/>
              <p:nvPr/>
            </p:nvSpPr>
            <p:spPr>
              <a:xfrm flipH="1">
                <a:off x="1809975" y="858525"/>
                <a:ext cx="472650" cy="402675"/>
              </a:xfrm>
              <a:custGeom>
                <a:avLst/>
                <a:gdLst/>
                <a:ahLst/>
                <a:cxnLst/>
                <a:rect l="l" t="t" r="r" b="b"/>
                <a:pathLst>
                  <a:path w="18906" h="16107" extrusionOk="0">
                    <a:moveTo>
                      <a:pt x="4911" y="5812"/>
                    </a:moveTo>
                    <a:cubicBezTo>
                      <a:pt x="4816" y="5670"/>
                      <a:pt x="4768" y="5575"/>
                      <a:pt x="4697" y="5503"/>
                    </a:cubicBezTo>
                    <a:cubicBezTo>
                      <a:pt x="4009" y="4602"/>
                      <a:pt x="3487" y="3582"/>
                      <a:pt x="3108" y="2515"/>
                    </a:cubicBezTo>
                    <a:cubicBezTo>
                      <a:pt x="3013" y="2230"/>
                      <a:pt x="2918" y="1945"/>
                      <a:pt x="2847" y="1637"/>
                    </a:cubicBezTo>
                    <a:cubicBezTo>
                      <a:pt x="2799" y="1471"/>
                      <a:pt x="2728" y="1329"/>
                      <a:pt x="2633" y="1186"/>
                    </a:cubicBezTo>
                    <a:cubicBezTo>
                      <a:pt x="2491" y="1068"/>
                      <a:pt x="2539" y="830"/>
                      <a:pt x="2705" y="759"/>
                    </a:cubicBezTo>
                    <a:cubicBezTo>
                      <a:pt x="2847" y="641"/>
                      <a:pt x="3060" y="664"/>
                      <a:pt x="3155" y="830"/>
                    </a:cubicBezTo>
                    <a:cubicBezTo>
                      <a:pt x="3226" y="925"/>
                      <a:pt x="3298" y="1044"/>
                      <a:pt x="3345" y="1163"/>
                    </a:cubicBezTo>
                    <a:cubicBezTo>
                      <a:pt x="3772" y="2064"/>
                      <a:pt x="4199" y="2942"/>
                      <a:pt x="4626" y="3843"/>
                    </a:cubicBezTo>
                    <a:cubicBezTo>
                      <a:pt x="4863" y="4317"/>
                      <a:pt x="5148" y="4768"/>
                      <a:pt x="5527" y="5148"/>
                    </a:cubicBezTo>
                    <a:cubicBezTo>
                      <a:pt x="5575" y="5195"/>
                      <a:pt x="5622" y="5243"/>
                      <a:pt x="5741" y="5337"/>
                    </a:cubicBezTo>
                    <a:cubicBezTo>
                      <a:pt x="5622" y="4958"/>
                      <a:pt x="5551" y="4650"/>
                      <a:pt x="5456" y="4341"/>
                    </a:cubicBezTo>
                    <a:cubicBezTo>
                      <a:pt x="5290" y="3772"/>
                      <a:pt x="5266" y="3155"/>
                      <a:pt x="5385" y="2562"/>
                    </a:cubicBezTo>
                    <a:cubicBezTo>
                      <a:pt x="5551" y="1590"/>
                      <a:pt x="6192" y="783"/>
                      <a:pt x="7093" y="427"/>
                    </a:cubicBezTo>
                    <a:cubicBezTo>
                      <a:pt x="7591" y="214"/>
                      <a:pt x="8113" y="71"/>
                      <a:pt x="8635" y="48"/>
                    </a:cubicBezTo>
                    <a:cubicBezTo>
                      <a:pt x="9014" y="0"/>
                      <a:pt x="9394" y="71"/>
                      <a:pt x="9750" y="214"/>
                    </a:cubicBezTo>
                    <a:cubicBezTo>
                      <a:pt x="10082" y="356"/>
                      <a:pt x="10390" y="522"/>
                      <a:pt x="10698" y="712"/>
                    </a:cubicBezTo>
                    <a:cubicBezTo>
                      <a:pt x="11054" y="949"/>
                      <a:pt x="11339" y="1257"/>
                      <a:pt x="11552" y="1613"/>
                    </a:cubicBezTo>
                    <a:cubicBezTo>
                      <a:pt x="11908" y="2254"/>
                      <a:pt x="12193" y="2942"/>
                      <a:pt x="12359" y="3677"/>
                    </a:cubicBezTo>
                    <a:cubicBezTo>
                      <a:pt x="12406" y="3843"/>
                      <a:pt x="12454" y="3985"/>
                      <a:pt x="12501" y="4199"/>
                    </a:cubicBezTo>
                    <a:lnTo>
                      <a:pt x="12833" y="4033"/>
                    </a:lnTo>
                    <a:cubicBezTo>
                      <a:pt x="13830" y="3582"/>
                      <a:pt x="14850" y="3321"/>
                      <a:pt x="15964" y="3558"/>
                    </a:cubicBezTo>
                    <a:cubicBezTo>
                      <a:pt x="16676" y="3724"/>
                      <a:pt x="17340" y="4033"/>
                      <a:pt x="17910" y="4460"/>
                    </a:cubicBezTo>
                    <a:cubicBezTo>
                      <a:pt x="18076" y="4626"/>
                      <a:pt x="18218" y="4816"/>
                      <a:pt x="18313" y="5005"/>
                    </a:cubicBezTo>
                    <a:cubicBezTo>
                      <a:pt x="18740" y="5598"/>
                      <a:pt x="18906" y="6357"/>
                      <a:pt x="18764" y="7069"/>
                    </a:cubicBezTo>
                    <a:cubicBezTo>
                      <a:pt x="18692" y="7472"/>
                      <a:pt x="18550" y="7876"/>
                      <a:pt x="18313" y="8208"/>
                    </a:cubicBezTo>
                    <a:cubicBezTo>
                      <a:pt x="17720" y="9038"/>
                      <a:pt x="16913" y="9678"/>
                      <a:pt x="16012" y="10082"/>
                    </a:cubicBezTo>
                    <a:cubicBezTo>
                      <a:pt x="15466" y="10343"/>
                      <a:pt x="14897" y="10556"/>
                      <a:pt x="14328" y="10770"/>
                    </a:cubicBezTo>
                    <a:cubicBezTo>
                      <a:pt x="14185" y="11386"/>
                      <a:pt x="14185" y="11386"/>
                      <a:pt x="13545" y="11600"/>
                    </a:cubicBezTo>
                    <a:cubicBezTo>
                      <a:pt x="13450" y="11623"/>
                      <a:pt x="13355" y="11671"/>
                      <a:pt x="13213" y="11718"/>
                    </a:cubicBezTo>
                    <a:lnTo>
                      <a:pt x="13213" y="12003"/>
                    </a:lnTo>
                    <a:cubicBezTo>
                      <a:pt x="13260" y="12738"/>
                      <a:pt x="13071" y="13450"/>
                      <a:pt x="12691" y="14067"/>
                    </a:cubicBezTo>
                    <a:cubicBezTo>
                      <a:pt x="12644" y="14162"/>
                      <a:pt x="12572" y="14256"/>
                      <a:pt x="12501" y="14351"/>
                    </a:cubicBezTo>
                    <a:cubicBezTo>
                      <a:pt x="11885" y="15419"/>
                      <a:pt x="10888" y="15917"/>
                      <a:pt x="9702" y="16083"/>
                    </a:cubicBezTo>
                    <a:cubicBezTo>
                      <a:pt x="9465" y="16107"/>
                      <a:pt x="9204" y="16107"/>
                      <a:pt x="8967" y="16059"/>
                    </a:cubicBezTo>
                    <a:cubicBezTo>
                      <a:pt x="8374" y="15988"/>
                      <a:pt x="7852" y="15585"/>
                      <a:pt x="7638" y="15039"/>
                    </a:cubicBezTo>
                    <a:cubicBezTo>
                      <a:pt x="7306" y="14304"/>
                      <a:pt x="7093" y="13521"/>
                      <a:pt x="7022" y="12738"/>
                    </a:cubicBezTo>
                    <a:cubicBezTo>
                      <a:pt x="7022" y="12525"/>
                      <a:pt x="6998" y="12311"/>
                      <a:pt x="6927" y="12098"/>
                    </a:cubicBezTo>
                    <a:cubicBezTo>
                      <a:pt x="6429" y="12335"/>
                      <a:pt x="5883" y="12501"/>
                      <a:pt x="5338" y="12572"/>
                    </a:cubicBezTo>
                    <a:cubicBezTo>
                      <a:pt x="4816" y="12667"/>
                      <a:pt x="4270" y="12643"/>
                      <a:pt x="3748" y="12501"/>
                    </a:cubicBezTo>
                    <a:cubicBezTo>
                      <a:pt x="3179" y="12406"/>
                      <a:pt x="2728" y="11932"/>
                      <a:pt x="2633" y="11363"/>
                    </a:cubicBezTo>
                    <a:cubicBezTo>
                      <a:pt x="2420" y="10532"/>
                      <a:pt x="2657" y="9631"/>
                      <a:pt x="3226" y="8990"/>
                    </a:cubicBezTo>
                    <a:cubicBezTo>
                      <a:pt x="3725" y="8397"/>
                      <a:pt x="4389" y="7994"/>
                      <a:pt x="5148" y="7804"/>
                    </a:cubicBezTo>
                    <a:cubicBezTo>
                      <a:pt x="5551" y="7710"/>
                      <a:pt x="5954" y="7591"/>
                      <a:pt x="6358" y="7472"/>
                    </a:cubicBezTo>
                    <a:cubicBezTo>
                      <a:pt x="6547" y="7449"/>
                      <a:pt x="6737" y="7377"/>
                      <a:pt x="6903" y="7283"/>
                    </a:cubicBezTo>
                    <a:cubicBezTo>
                      <a:pt x="6571" y="7022"/>
                      <a:pt x="6192" y="6856"/>
                      <a:pt x="5788" y="6784"/>
                    </a:cubicBezTo>
                    <a:cubicBezTo>
                      <a:pt x="4579" y="6642"/>
                      <a:pt x="3369" y="6618"/>
                      <a:pt x="2159" y="6713"/>
                    </a:cubicBezTo>
                    <a:cubicBezTo>
                      <a:pt x="1827" y="6737"/>
                      <a:pt x="1471" y="6784"/>
                      <a:pt x="1139" y="6808"/>
                    </a:cubicBezTo>
                    <a:cubicBezTo>
                      <a:pt x="902" y="6784"/>
                      <a:pt x="641" y="6879"/>
                      <a:pt x="475" y="7045"/>
                    </a:cubicBezTo>
                    <a:cubicBezTo>
                      <a:pt x="380" y="7117"/>
                      <a:pt x="238" y="7117"/>
                      <a:pt x="166" y="7045"/>
                    </a:cubicBezTo>
                    <a:cubicBezTo>
                      <a:pt x="72" y="6974"/>
                      <a:pt x="24" y="6856"/>
                      <a:pt x="24" y="6737"/>
                    </a:cubicBezTo>
                    <a:cubicBezTo>
                      <a:pt x="0" y="6523"/>
                      <a:pt x="119" y="6334"/>
                      <a:pt x="309" y="6239"/>
                    </a:cubicBezTo>
                    <a:cubicBezTo>
                      <a:pt x="593" y="6120"/>
                      <a:pt x="854" y="6002"/>
                      <a:pt x="1163" y="5930"/>
                    </a:cubicBezTo>
                    <a:cubicBezTo>
                      <a:pt x="2230" y="5741"/>
                      <a:pt x="3345" y="5693"/>
                      <a:pt x="4436" y="5764"/>
                    </a:cubicBezTo>
                    <a:cubicBezTo>
                      <a:pt x="4579" y="5812"/>
                      <a:pt x="4697" y="5812"/>
                      <a:pt x="4911" y="5812"/>
                    </a:cubicBezTo>
                    <a:close/>
                    <a:moveTo>
                      <a:pt x="13925" y="9892"/>
                    </a:moveTo>
                    <a:cubicBezTo>
                      <a:pt x="14328" y="9797"/>
                      <a:pt x="14684" y="9655"/>
                      <a:pt x="15039" y="9465"/>
                    </a:cubicBezTo>
                    <a:cubicBezTo>
                      <a:pt x="15680" y="9180"/>
                      <a:pt x="16297" y="8824"/>
                      <a:pt x="16818" y="8374"/>
                    </a:cubicBezTo>
                    <a:cubicBezTo>
                      <a:pt x="17151" y="8113"/>
                      <a:pt x="17411" y="7781"/>
                      <a:pt x="17649" y="7425"/>
                    </a:cubicBezTo>
                    <a:cubicBezTo>
                      <a:pt x="17815" y="7117"/>
                      <a:pt x="17886" y="6737"/>
                      <a:pt x="17838" y="6381"/>
                    </a:cubicBezTo>
                    <a:cubicBezTo>
                      <a:pt x="17767" y="5764"/>
                      <a:pt x="17411" y="5219"/>
                      <a:pt x="16866" y="4934"/>
                    </a:cubicBezTo>
                    <a:cubicBezTo>
                      <a:pt x="15632" y="4246"/>
                      <a:pt x="14399" y="4341"/>
                      <a:pt x="13165" y="5005"/>
                    </a:cubicBezTo>
                    <a:cubicBezTo>
                      <a:pt x="13094" y="5029"/>
                      <a:pt x="13023" y="5100"/>
                      <a:pt x="12952" y="5148"/>
                    </a:cubicBezTo>
                    <a:cubicBezTo>
                      <a:pt x="12715" y="5314"/>
                      <a:pt x="12596" y="5551"/>
                      <a:pt x="12572" y="5836"/>
                    </a:cubicBezTo>
                    <a:cubicBezTo>
                      <a:pt x="12549" y="6049"/>
                      <a:pt x="12501" y="6286"/>
                      <a:pt x="12454" y="6500"/>
                    </a:cubicBezTo>
                    <a:cubicBezTo>
                      <a:pt x="12383" y="6690"/>
                      <a:pt x="12217" y="6808"/>
                      <a:pt x="12027" y="6808"/>
                    </a:cubicBezTo>
                    <a:cubicBezTo>
                      <a:pt x="11837" y="6856"/>
                      <a:pt x="11671" y="6761"/>
                      <a:pt x="11576" y="6618"/>
                    </a:cubicBezTo>
                    <a:cubicBezTo>
                      <a:pt x="11505" y="6476"/>
                      <a:pt x="11458" y="6334"/>
                      <a:pt x="11458" y="6191"/>
                    </a:cubicBezTo>
                    <a:cubicBezTo>
                      <a:pt x="11458" y="5978"/>
                      <a:pt x="11481" y="5764"/>
                      <a:pt x="11552" y="5575"/>
                    </a:cubicBezTo>
                    <a:cubicBezTo>
                      <a:pt x="11647" y="5290"/>
                      <a:pt x="11671" y="5005"/>
                      <a:pt x="11624" y="4721"/>
                    </a:cubicBezTo>
                    <a:cubicBezTo>
                      <a:pt x="11481" y="3914"/>
                      <a:pt x="11244" y="3108"/>
                      <a:pt x="10912" y="2325"/>
                    </a:cubicBezTo>
                    <a:cubicBezTo>
                      <a:pt x="10532" y="1471"/>
                      <a:pt x="9726" y="1139"/>
                      <a:pt x="8896" y="949"/>
                    </a:cubicBezTo>
                    <a:cubicBezTo>
                      <a:pt x="8825" y="925"/>
                      <a:pt x="8753" y="925"/>
                      <a:pt x="8658" y="949"/>
                    </a:cubicBezTo>
                    <a:cubicBezTo>
                      <a:pt x="8303" y="997"/>
                      <a:pt x="7947" y="1068"/>
                      <a:pt x="7615" y="1186"/>
                    </a:cubicBezTo>
                    <a:cubicBezTo>
                      <a:pt x="6832" y="1400"/>
                      <a:pt x="6263" y="2111"/>
                      <a:pt x="6215" y="2918"/>
                    </a:cubicBezTo>
                    <a:cubicBezTo>
                      <a:pt x="6168" y="3345"/>
                      <a:pt x="6192" y="3772"/>
                      <a:pt x="6310" y="4175"/>
                    </a:cubicBezTo>
                    <a:cubicBezTo>
                      <a:pt x="6452" y="4721"/>
                      <a:pt x="6666" y="5290"/>
                      <a:pt x="6903" y="5812"/>
                    </a:cubicBezTo>
                    <a:cubicBezTo>
                      <a:pt x="7022" y="6168"/>
                      <a:pt x="7283" y="6429"/>
                      <a:pt x="7615" y="6595"/>
                    </a:cubicBezTo>
                    <a:lnTo>
                      <a:pt x="7923" y="6761"/>
                    </a:lnTo>
                    <a:cubicBezTo>
                      <a:pt x="8564" y="6571"/>
                      <a:pt x="9228" y="6618"/>
                      <a:pt x="9821" y="6856"/>
                    </a:cubicBezTo>
                    <a:cubicBezTo>
                      <a:pt x="11291" y="7377"/>
                      <a:pt x="12596" y="8279"/>
                      <a:pt x="13616" y="9489"/>
                    </a:cubicBezTo>
                    <a:cubicBezTo>
                      <a:pt x="13735" y="9607"/>
                      <a:pt x="13830" y="9750"/>
                      <a:pt x="13925" y="9892"/>
                    </a:cubicBezTo>
                    <a:close/>
                    <a:moveTo>
                      <a:pt x="7757" y="7852"/>
                    </a:moveTo>
                    <a:cubicBezTo>
                      <a:pt x="7567" y="8042"/>
                      <a:pt x="7330" y="8184"/>
                      <a:pt x="7069" y="8231"/>
                    </a:cubicBezTo>
                    <a:cubicBezTo>
                      <a:pt x="6761" y="8303"/>
                      <a:pt x="6476" y="8350"/>
                      <a:pt x="6168" y="8445"/>
                    </a:cubicBezTo>
                    <a:cubicBezTo>
                      <a:pt x="5693" y="8611"/>
                      <a:pt x="5219" y="8777"/>
                      <a:pt x="4745" y="8990"/>
                    </a:cubicBezTo>
                    <a:cubicBezTo>
                      <a:pt x="4175" y="9275"/>
                      <a:pt x="3748" y="9773"/>
                      <a:pt x="3582" y="10390"/>
                    </a:cubicBezTo>
                    <a:cubicBezTo>
                      <a:pt x="3511" y="10675"/>
                      <a:pt x="3535" y="10959"/>
                      <a:pt x="3630" y="11244"/>
                    </a:cubicBezTo>
                    <a:cubicBezTo>
                      <a:pt x="3677" y="11386"/>
                      <a:pt x="3796" y="11505"/>
                      <a:pt x="3938" y="11529"/>
                    </a:cubicBezTo>
                    <a:cubicBezTo>
                      <a:pt x="4057" y="11576"/>
                      <a:pt x="4199" y="11600"/>
                      <a:pt x="4318" y="11600"/>
                    </a:cubicBezTo>
                    <a:cubicBezTo>
                      <a:pt x="4792" y="11647"/>
                      <a:pt x="5243" y="11600"/>
                      <a:pt x="5670" y="11481"/>
                    </a:cubicBezTo>
                    <a:cubicBezTo>
                      <a:pt x="6429" y="11339"/>
                      <a:pt x="7045" y="10841"/>
                      <a:pt x="7354" y="10177"/>
                    </a:cubicBezTo>
                    <a:cubicBezTo>
                      <a:pt x="7449" y="9963"/>
                      <a:pt x="7567" y="9750"/>
                      <a:pt x="7710" y="9583"/>
                    </a:cubicBezTo>
                    <a:cubicBezTo>
                      <a:pt x="7828" y="9394"/>
                      <a:pt x="8065" y="9346"/>
                      <a:pt x="8279" y="9441"/>
                    </a:cubicBezTo>
                    <a:cubicBezTo>
                      <a:pt x="8516" y="9536"/>
                      <a:pt x="8635" y="9773"/>
                      <a:pt x="8587" y="10034"/>
                    </a:cubicBezTo>
                    <a:cubicBezTo>
                      <a:pt x="8540" y="10200"/>
                      <a:pt x="8445" y="10366"/>
                      <a:pt x="8350" y="10532"/>
                    </a:cubicBezTo>
                    <a:cubicBezTo>
                      <a:pt x="8160" y="10817"/>
                      <a:pt x="8065" y="11149"/>
                      <a:pt x="8018" y="11505"/>
                    </a:cubicBezTo>
                    <a:cubicBezTo>
                      <a:pt x="7923" y="12549"/>
                      <a:pt x="8113" y="13616"/>
                      <a:pt x="8540" y="14589"/>
                    </a:cubicBezTo>
                    <a:cubicBezTo>
                      <a:pt x="8658" y="14944"/>
                      <a:pt x="9014" y="15134"/>
                      <a:pt x="9370" y="15087"/>
                    </a:cubicBezTo>
                    <a:cubicBezTo>
                      <a:pt x="10224" y="15016"/>
                      <a:pt x="11007" y="14755"/>
                      <a:pt x="11529" y="14019"/>
                    </a:cubicBezTo>
                    <a:cubicBezTo>
                      <a:pt x="11671" y="13806"/>
                      <a:pt x="11813" y="13592"/>
                      <a:pt x="11908" y="13379"/>
                    </a:cubicBezTo>
                    <a:cubicBezTo>
                      <a:pt x="12193" y="12904"/>
                      <a:pt x="12288" y="12335"/>
                      <a:pt x="12145" y="11790"/>
                    </a:cubicBezTo>
                    <a:cubicBezTo>
                      <a:pt x="12074" y="11742"/>
                      <a:pt x="12027" y="11695"/>
                      <a:pt x="11956" y="11671"/>
                    </a:cubicBezTo>
                    <a:cubicBezTo>
                      <a:pt x="11481" y="11505"/>
                      <a:pt x="11054" y="11268"/>
                      <a:pt x="10675" y="10936"/>
                    </a:cubicBezTo>
                    <a:cubicBezTo>
                      <a:pt x="10366" y="10698"/>
                      <a:pt x="10082" y="10485"/>
                      <a:pt x="9773" y="10224"/>
                    </a:cubicBezTo>
                    <a:cubicBezTo>
                      <a:pt x="8991" y="9560"/>
                      <a:pt x="8160" y="8896"/>
                      <a:pt x="7757" y="7852"/>
                    </a:cubicBezTo>
                    <a:close/>
                    <a:moveTo>
                      <a:pt x="8421" y="7401"/>
                    </a:moveTo>
                    <a:cubicBezTo>
                      <a:pt x="8635" y="7804"/>
                      <a:pt x="8919" y="8184"/>
                      <a:pt x="9275" y="8492"/>
                    </a:cubicBezTo>
                    <a:cubicBezTo>
                      <a:pt x="9868" y="9038"/>
                      <a:pt x="10485" y="9583"/>
                      <a:pt x="11125" y="10082"/>
                    </a:cubicBezTo>
                    <a:cubicBezTo>
                      <a:pt x="11434" y="10319"/>
                      <a:pt x="11766" y="10532"/>
                      <a:pt x="12122" y="10722"/>
                    </a:cubicBezTo>
                    <a:cubicBezTo>
                      <a:pt x="12335" y="10817"/>
                      <a:pt x="12549" y="10864"/>
                      <a:pt x="12786" y="10841"/>
                    </a:cubicBezTo>
                    <a:cubicBezTo>
                      <a:pt x="13071" y="10817"/>
                      <a:pt x="13213" y="10509"/>
                      <a:pt x="13047" y="10295"/>
                    </a:cubicBezTo>
                    <a:cubicBezTo>
                      <a:pt x="12952" y="10153"/>
                      <a:pt x="12857" y="10010"/>
                      <a:pt x="12738" y="9892"/>
                    </a:cubicBezTo>
                    <a:cubicBezTo>
                      <a:pt x="11908" y="8919"/>
                      <a:pt x="10865" y="8160"/>
                      <a:pt x="9678" y="7686"/>
                    </a:cubicBezTo>
                    <a:cubicBezTo>
                      <a:pt x="9299" y="7520"/>
                      <a:pt x="8872" y="7425"/>
                      <a:pt x="8445" y="7401"/>
                    </a:cubicBezTo>
                    <a:close/>
                  </a:path>
                </a:pathLst>
              </a:custGeom>
              <a:solidFill>
                <a:srgbClr val="4F24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4" name="Google Shape;863;p49"/>
              <p:cNvGrpSpPr/>
              <p:nvPr/>
            </p:nvGrpSpPr>
            <p:grpSpPr>
              <a:xfrm>
                <a:off x="1474325" y="1168675"/>
                <a:ext cx="407425" cy="1159375"/>
                <a:chOff x="1474325" y="1168675"/>
                <a:chExt cx="407425" cy="1159375"/>
              </a:xfrm>
            </p:grpSpPr>
            <p:sp>
              <p:nvSpPr>
                <p:cNvPr id="115" name="Google Shape;864;p49"/>
                <p:cNvSpPr/>
                <p:nvPr/>
              </p:nvSpPr>
              <p:spPr>
                <a:xfrm flipH="1">
                  <a:off x="1751250" y="1216700"/>
                  <a:ext cx="55175" cy="5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" h="2089" extrusionOk="0">
                      <a:moveTo>
                        <a:pt x="1661" y="190"/>
                      </a:moveTo>
                      <a:cubicBezTo>
                        <a:pt x="2206" y="499"/>
                        <a:pt x="2183" y="949"/>
                        <a:pt x="1850" y="1543"/>
                      </a:cubicBezTo>
                      <a:cubicBezTo>
                        <a:pt x="1589" y="1922"/>
                        <a:pt x="1068" y="2088"/>
                        <a:pt x="641" y="1875"/>
                      </a:cubicBezTo>
                      <a:cubicBezTo>
                        <a:pt x="237" y="1685"/>
                        <a:pt x="0" y="1234"/>
                        <a:pt x="95" y="807"/>
                      </a:cubicBezTo>
                      <a:cubicBezTo>
                        <a:pt x="166" y="333"/>
                        <a:pt x="593" y="1"/>
                        <a:pt x="1068" y="24"/>
                      </a:cubicBezTo>
                      <a:cubicBezTo>
                        <a:pt x="1281" y="48"/>
                        <a:pt x="1471" y="119"/>
                        <a:pt x="1661" y="19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865;p49"/>
                <p:cNvSpPr/>
                <p:nvPr/>
              </p:nvSpPr>
              <p:spPr>
                <a:xfrm flipH="1">
                  <a:off x="1594700" y="1504900"/>
                  <a:ext cx="51025" cy="5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041" extrusionOk="0">
                      <a:moveTo>
                        <a:pt x="1495" y="262"/>
                      </a:moveTo>
                      <a:cubicBezTo>
                        <a:pt x="1922" y="523"/>
                        <a:pt x="2041" y="1092"/>
                        <a:pt x="1780" y="1495"/>
                      </a:cubicBezTo>
                      <a:cubicBezTo>
                        <a:pt x="1495" y="1922"/>
                        <a:pt x="949" y="2041"/>
                        <a:pt x="522" y="1756"/>
                      </a:cubicBezTo>
                      <a:cubicBezTo>
                        <a:pt x="119" y="1495"/>
                        <a:pt x="1" y="926"/>
                        <a:pt x="261" y="523"/>
                      </a:cubicBezTo>
                      <a:cubicBezTo>
                        <a:pt x="522" y="120"/>
                        <a:pt x="1092" y="1"/>
                        <a:pt x="1495" y="262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866;p49"/>
                <p:cNvSpPr/>
                <p:nvPr/>
              </p:nvSpPr>
              <p:spPr>
                <a:xfrm flipH="1">
                  <a:off x="1592925" y="1618775"/>
                  <a:ext cx="74150" cy="6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2729" extrusionOk="0">
                      <a:moveTo>
                        <a:pt x="1922" y="570"/>
                      </a:moveTo>
                      <a:cubicBezTo>
                        <a:pt x="2966" y="1139"/>
                        <a:pt x="2088" y="2728"/>
                        <a:pt x="1044" y="2159"/>
                      </a:cubicBezTo>
                      <a:cubicBezTo>
                        <a:pt x="1" y="1566"/>
                        <a:pt x="855" y="0"/>
                        <a:pt x="1922" y="570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867;p49"/>
                <p:cNvSpPr/>
                <p:nvPr/>
              </p:nvSpPr>
              <p:spPr>
                <a:xfrm flipH="1">
                  <a:off x="1800475" y="1719000"/>
                  <a:ext cx="58725" cy="6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9" h="2444" extrusionOk="0">
                      <a:moveTo>
                        <a:pt x="1755" y="237"/>
                      </a:moveTo>
                      <a:cubicBezTo>
                        <a:pt x="2182" y="475"/>
                        <a:pt x="2348" y="996"/>
                        <a:pt x="2087" y="1423"/>
                      </a:cubicBezTo>
                      <a:cubicBezTo>
                        <a:pt x="1518" y="2443"/>
                        <a:pt x="0" y="1566"/>
                        <a:pt x="569" y="570"/>
                      </a:cubicBezTo>
                      <a:cubicBezTo>
                        <a:pt x="807" y="143"/>
                        <a:pt x="1352" y="0"/>
                        <a:pt x="1755" y="23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868;p49"/>
                <p:cNvSpPr/>
                <p:nvPr/>
              </p:nvSpPr>
              <p:spPr>
                <a:xfrm flipH="1">
                  <a:off x="1585800" y="2272875"/>
                  <a:ext cx="51025" cy="5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2207" extrusionOk="0">
                      <a:moveTo>
                        <a:pt x="1779" y="1566"/>
                      </a:moveTo>
                      <a:cubicBezTo>
                        <a:pt x="1400" y="2207"/>
                        <a:pt x="404" y="2088"/>
                        <a:pt x="214" y="1353"/>
                      </a:cubicBezTo>
                      <a:cubicBezTo>
                        <a:pt x="0" y="594"/>
                        <a:pt x="807" y="0"/>
                        <a:pt x="1471" y="380"/>
                      </a:cubicBezTo>
                      <a:cubicBezTo>
                        <a:pt x="1898" y="594"/>
                        <a:pt x="2040" y="1139"/>
                        <a:pt x="1779" y="15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869;p49"/>
                <p:cNvSpPr/>
                <p:nvPr/>
              </p:nvSpPr>
              <p:spPr>
                <a:xfrm flipH="1">
                  <a:off x="1474325" y="2036250"/>
                  <a:ext cx="43900" cy="4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6" h="1970" extrusionOk="0">
                      <a:moveTo>
                        <a:pt x="451" y="1804"/>
                      </a:moveTo>
                      <a:cubicBezTo>
                        <a:pt x="167" y="1614"/>
                        <a:pt x="1" y="1258"/>
                        <a:pt x="72" y="926"/>
                      </a:cubicBezTo>
                      <a:cubicBezTo>
                        <a:pt x="238" y="96"/>
                        <a:pt x="1353" y="1"/>
                        <a:pt x="1661" y="784"/>
                      </a:cubicBezTo>
                      <a:cubicBezTo>
                        <a:pt x="1708" y="950"/>
                        <a:pt x="1732" y="1116"/>
                        <a:pt x="1732" y="1282"/>
                      </a:cubicBezTo>
                      <a:cubicBezTo>
                        <a:pt x="1756" y="1638"/>
                        <a:pt x="1471" y="1922"/>
                        <a:pt x="1115" y="1946"/>
                      </a:cubicBezTo>
                      <a:cubicBezTo>
                        <a:pt x="878" y="1970"/>
                        <a:pt x="665" y="1899"/>
                        <a:pt x="451" y="180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870;p49"/>
                <p:cNvSpPr/>
                <p:nvPr/>
              </p:nvSpPr>
              <p:spPr>
                <a:xfrm flipH="1">
                  <a:off x="1735250" y="1797875"/>
                  <a:ext cx="58125" cy="5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0" extrusionOk="0">
                      <a:moveTo>
                        <a:pt x="546" y="1684"/>
                      </a:moveTo>
                      <a:cubicBezTo>
                        <a:pt x="142" y="1471"/>
                        <a:pt x="0" y="949"/>
                        <a:pt x="261" y="546"/>
                      </a:cubicBezTo>
                      <a:cubicBezTo>
                        <a:pt x="451" y="142"/>
                        <a:pt x="973" y="0"/>
                        <a:pt x="1376" y="261"/>
                      </a:cubicBezTo>
                      <a:cubicBezTo>
                        <a:pt x="2325" y="807"/>
                        <a:pt x="1471" y="2230"/>
                        <a:pt x="546" y="168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871;p49"/>
                <p:cNvSpPr/>
                <p:nvPr/>
              </p:nvSpPr>
              <p:spPr>
                <a:xfrm flipH="1">
                  <a:off x="1723975" y="1648425"/>
                  <a:ext cx="46275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1" h="1448" extrusionOk="0">
                      <a:moveTo>
                        <a:pt x="1305" y="95"/>
                      </a:moveTo>
                      <a:cubicBezTo>
                        <a:pt x="1850" y="427"/>
                        <a:pt x="1779" y="1068"/>
                        <a:pt x="1423" y="1258"/>
                      </a:cubicBezTo>
                      <a:cubicBezTo>
                        <a:pt x="1115" y="1424"/>
                        <a:pt x="759" y="1447"/>
                        <a:pt x="427" y="1329"/>
                      </a:cubicBezTo>
                      <a:cubicBezTo>
                        <a:pt x="142" y="1186"/>
                        <a:pt x="0" y="902"/>
                        <a:pt x="48" y="593"/>
                      </a:cubicBezTo>
                      <a:cubicBezTo>
                        <a:pt x="95" y="285"/>
                        <a:pt x="332" y="48"/>
                        <a:pt x="641" y="0"/>
                      </a:cubicBezTo>
                      <a:cubicBezTo>
                        <a:pt x="854" y="24"/>
                        <a:pt x="1068" y="48"/>
                        <a:pt x="1305" y="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872;p49"/>
                <p:cNvSpPr/>
                <p:nvPr/>
              </p:nvSpPr>
              <p:spPr>
                <a:xfrm flipH="1">
                  <a:off x="1504550" y="2170275"/>
                  <a:ext cx="41550" cy="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1685" extrusionOk="0">
                      <a:moveTo>
                        <a:pt x="1448" y="1234"/>
                      </a:moveTo>
                      <a:cubicBezTo>
                        <a:pt x="1234" y="1590"/>
                        <a:pt x="783" y="1685"/>
                        <a:pt x="451" y="1471"/>
                      </a:cubicBezTo>
                      <a:cubicBezTo>
                        <a:pt x="119" y="1258"/>
                        <a:pt x="1" y="831"/>
                        <a:pt x="190" y="475"/>
                      </a:cubicBezTo>
                      <a:cubicBezTo>
                        <a:pt x="404" y="119"/>
                        <a:pt x="878" y="1"/>
                        <a:pt x="1234" y="238"/>
                      </a:cubicBezTo>
                      <a:cubicBezTo>
                        <a:pt x="1566" y="451"/>
                        <a:pt x="1661" y="902"/>
                        <a:pt x="1448" y="1234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873;p49"/>
                <p:cNvSpPr/>
                <p:nvPr/>
              </p:nvSpPr>
              <p:spPr>
                <a:xfrm flipH="1">
                  <a:off x="1657550" y="1759325"/>
                  <a:ext cx="51025" cy="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" h="1922" extrusionOk="0">
                      <a:moveTo>
                        <a:pt x="807" y="1708"/>
                      </a:moveTo>
                      <a:cubicBezTo>
                        <a:pt x="0" y="1210"/>
                        <a:pt x="735" y="0"/>
                        <a:pt x="1542" y="475"/>
                      </a:cubicBezTo>
                      <a:cubicBezTo>
                        <a:pt x="1922" y="664"/>
                        <a:pt x="2040" y="1139"/>
                        <a:pt x="1803" y="1495"/>
                      </a:cubicBezTo>
                      <a:cubicBezTo>
                        <a:pt x="1589" y="1827"/>
                        <a:pt x="1139" y="1922"/>
                        <a:pt x="807" y="1708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874;p49"/>
                <p:cNvSpPr/>
                <p:nvPr/>
              </p:nvSpPr>
              <p:spPr>
                <a:xfrm flipH="1">
                  <a:off x="1554375" y="1686975"/>
                  <a:ext cx="54575" cy="5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2349" extrusionOk="0">
                      <a:moveTo>
                        <a:pt x="498" y="783"/>
                      </a:moveTo>
                      <a:cubicBezTo>
                        <a:pt x="973" y="0"/>
                        <a:pt x="2183" y="688"/>
                        <a:pt x="1732" y="1518"/>
                      </a:cubicBezTo>
                      <a:cubicBezTo>
                        <a:pt x="1257" y="2349"/>
                        <a:pt x="0" y="1613"/>
                        <a:pt x="498" y="78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875;p49"/>
                <p:cNvSpPr/>
                <p:nvPr/>
              </p:nvSpPr>
              <p:spPr>
                <a:xfrm flipH="1">
                  <a:off x="1511075" y="1793725"/>
                  <a:ext cx="37975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1590" extrusionOk="0">
                      <a:moveTo>
                        <a:pt x="474" y="1376"/>
                      </a:moveTo>
                      <a:cubicBezTo>
                        <a:pt x="166" y="1234"/>
                        <a:pt x="0" y="854"/>
                        <a:pt x="142" y="522"/>
                      </a:cubicBezTo>
                      <a:cubicBezTo>
                        <a:pt x="261" y="190"/>
                        <a:pt x="617" y="0"/>
                        <a:pt x="949" y="71"/>
                      </a:cubicBezTo>
                      <a:cubicBezTo>
                        <a:pt x="1305" y="166"/>
                        <a:pt x="1518" y="498"/>
                        <a:pt x="1494" y="830"/>
                      </a:cubicBezTo>
                      <a:cubicBezTo>
                        <a:pt x="1471" y="925"/>
                        <a:pt x="1447" y="996"/>
                        <a:pt x="1423" y="1067"/>
                      </a:cubicBezTo>
                      <a:cubicBezTo>
                        <a:pt x="1352" y="1400"/>
                        <a:pt x="996" y="1589"/>
                        <a:pt x="688" y="1471"/>
                      </a:cubicBezTo>
                      <a:cubicBezTo>
                        <a:pt x="593" y="1447"/>
                        <a:pt x="522" y="1400"/>
                        <a:pt x="474" y="137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876;p49"/>
                <p:cNvSpPr/>
                <p:nvPr/>
              </p:nvSpPr>
              <p:spPr>
                <a:xfrm flipH="1">
                  <a:off x="1620200" y="1401125"/>
                  <a:ext cx="40350" cy="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828" extrusionOk="0">
                      <a:moveTo>
                        <a:pt x="404" y="1495"/>
                      </a:moveTo>
                      <a:cubicBezTo>
                        <a:pt x="95" y="1282"/>
                        <a:pt x="1" y="879"/>
                        <a:pt x="167" y="546"/>
                      </a:cubicBezTo>
                      <a:cubicBezTo>
                        <a:pt x="475" y="1"/>
                        <a:pt x="1305" y="119"/>
                        <a:pt x="1471" y="736"/>
                      </a:cubicBezTo>
                      <a:cubicBezTo>
                        <a:pt x="1614" y="1353"/>
                        <a:pt x="949" y="1827"/>
                        <a:pt x="404" y="1495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877;p49"/>
                <p:cNvSpPr/>
                <p:nvPr/>
              </p:nvSpPr>
              <p:spPr>
                <a:xfrm flipH="1">
                  <a:off x="1663500" y="1304475"/>
                  <a:ext cx="40350" cy="3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1590" extrusionOk="0">
                      <a:moveTo>
                        <a:pt x="1424" y="1163"/>
                      </a:moveTo>
                      <a:cubicBezTo>
                        <a:pt x="1234" y="1471"/>
                        <a:pt x="807" y="1590"/>
                        <a:pt x="499" y="1424"/>
                      </a:cubicBezTo>
                      <a:cubicBezTo>
                        <a:pt x="143" y="1234"/>
                        <a:pt x="1" y="783"/>
                        <a:pt x="214" y="451"/>
                      </a:cubicBezTo>
                      <a:cubicBezTo>
                        <a:pt x="380" y="119"/>
                        <a:pt x="807" y="0"/>
                        <a:pt x="1139" y="190"/>
                      </a:cubicBezTo>
                      <a:cubicBezTo>
                        <a:pt x="1495" y="356"/>
                        <a:pt x="1614" y="807"/>
                        <a:pt x="1424" y="1163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878;p49"/>
                <p:cNvSpPr/>
                <p:nvPr/>
              </p:nvSpPr>
              <p:spPr>
                <a:xfrm flipH="1">
                  <a:off x="1842575" y="1168675"/>
                  <a:ext cx="39175" cy="3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7" h="1566" extrusionOk="0">
                      <a:moveTo>
                        <a:pt x="1092" y="166"/>
                      </a:moveTo>
                      <a:cubicBezTo>
                        <a:pt x="1448" y="356"/>
                        <a:pt x="1566" y="759"/>
                        <a:pt x="1400" y="1115"/>
                      </a:cubicBezTo>
                      <a:cubicBezTo>
                        <a:pt x="1210" y="1447"/>
                        <a:pt x="807" y="1566"/>
                        <a:pt x="475" y="1400"/>
                      </a:cubicBezTo>
                      <a:cubicBezTo>
                        <a:pt x="119" y="1234"/>
                        <a:pt x="1" y="807"/>
                        <a:pt x="167" y="475"/>
                      </a:cubicBezTo>
                      <a:cubicBezTo>
                        <a:pt x="333" y="119"/>
                        <a:pt x="760" y="0"/>
                        <a:pt x="1092" y="166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879;p49"/>
                <p:cNvSpPr/>
                <p:nvPr/>
              </p:nvSpPr>
              <p:spPr>
                <a:xfrm flipH="1">
                  <a:off x="1483200" y="1905200"/>
                  <a:ext cx="33850" cy="4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4" h="1614" extrusionOk="0">
                      <a:moveTo>
                        <a:pt x="1140" y="1187"/>
                      </a:moveTo>
                      <a:cubicBezTo>
                        <a:pt x="997" y="1471"/>
                        <a:pt x="689" y="1614"/>
                        <a:pt x="404" y="1519"/>
                      </a:cubicBezTo>
                      <a:cubicBezTo>
                        <a:pt x="167" y="1448"/>
                        <a:pt x="1" y="1210"/>
                        <a:pt x="1" y="973"/>
                      </a:cubicBezTo>
                      <a:cubicBezTo>
                        <a:pt x="1" y="807"/>
                        <a:pt x="48" y="617"/>
                        <a:pt x="96" y="475"/>
                      </a:cubicBezTo>
                      <a:cubicBezTo>
                        <a:pt x="191" y="167"/>
                        <a:pt x="499" y="1"/>
                        <a:pt x="807" y="72"/>
                      </a:cubicBezTo>
                      <a:cubicBezTo>
                        <a:pt x="1140" y="167"/>
                        <a:pt x="1353" y="475"/>
                        <a:pt x="1282" y="807"/>
                      </a:cubicBezTo>
                      <a:cubicBezTo>
                        <a:pt x="1258" y="949"/>
                        <a:pt x="1211" y="1068"/>
                        <a:pt x="1140" y="1187"/>
                      </a:cubicBezTo>
                      <a:close/>
                    </a:path>
                  </a:pathLst>
                </a:custGeom>
                <a:solidFill>
                  <a:srgbClr val="4F24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096000" y="3835836"/>
            <a:ext cx="3198005" cy="535585"/>
          </a:xfrm>
        </p:spPr>
        <p:txBody>
          <a:bodyPr>
            <a:normAutofit fontScale="85000" lnSpcReduction="20000"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váy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2" name="Google Shape;1273;p56"/>
          <p:cNvGrpSpPr/>
          <p:nvPr/>
        </p:nvGrpSpPr>
        <p:grpSpPr>
          <a:xfrm>
            <a:off x="722164" y="6221937"/>
            <a:ext cx="858600" cy="260900"/>
            <a:chOff x="806663" y="3241275"/>
            <a:chExt cx="643950" cy="195675"/>
          </a:xfrm>
        </p:grpSpPr>
        <p:sp>
          <p:nvSpPr>
            <p:cNvPr id="133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273;p56"/>
          <p:cNvGrpSpPr/>
          <p:nvPr/>
        </p:nvGrpSpPr>
        <p:grpSpPr>
          <a:xfrm rot="2496244">
            <a:off x="-48507" y="6070059"/>
            <a:ext cx="858600" cy="260900"/>
            <a:chOff x="806663" y="3241275"/>
            <a:chExt cx="643950" cy="195675"/>
          </a:xfrm>
        </p:grpSpPr>
        <p:sp>
          <p:nvSpPr>
            <p:cNvPr id="136" name="Google Shape;1274;p56"/>
            <p:cNvSpPr/>
            <p:nvPr/>
          </p:nvSpPr>
          <p:spPr>
            <a:xfrm>
              <a:off x="808238" y="3264300"/>
              <a:ext cx="600025" cy="172650"/>
            </a:xfrm>
            <a:custGeom>
              <a:avLst/>
              <a:gdLst/>
              <a:ahLst/>
              <a:cxnLst/>
              <a:rect l="l" t="t" r="r" b="b"/>
              <a:pathLst>
                <a:path w="24001" h="6906" extrusionOk="0">
                  <a:moveTo>
                    <a:pt x="22870" y="858"/>
                  </a:moveTo>
                  <a:cubicBezTo>
                    <a:pt x="22054" y="1026"/>
                    <a:pt x="21406" y="1570"/>
                    <a:pt x="20694" y="1967"/>
                  </a:cubicBezTo>
                  <a:cubicBezTo>
                    <a:pt x="20673" y="1967"/>
                    <a:pt x="20652" y="1988"/>
                    <a:pt x="20652" y="1988"/>
                  </a:cubicBezTo>
                  <a:cubicBezTo>
                    <a:pt x="19941" y="2156"/>
                    <a:pt x="19334" y="2469"/>
                    <a:pt x="18727" y="2930"/>
                  </a:cubicBezTo>
                  <a:cubicBezTo>
                    <a:pt x="18497" y="3118"/>
                    <a:pt x="18141" y="3537"/>
                    <a:pt x="17744" y="3871"/>
                  </a:cubicBezTo>
                  <a:cubicBezTo>
                    <a:pt x="18100" y="3034"/>
                    <a:pt x="18497" y="2156"/>
                    <a:pt x="17535" y="1570"/>
                  </a:cubicBezTo>
                  <a:cubicBezTo>
                    <a:pt x="17576" y="1381"/>
                    <a:pt x="17618" y="1172"/>
                    <a:pt x="17576" y="942"/>
                  </a:cubicBezTo>
                  <a:cubicBezTo>
                    <a:pt x="17556" y="377"/>
                    <a:pt x="16991" y="0"/>
                    <a:pt x="16426" y="293"/>
                  </a:cubicBezTo>
                  <a:cubicBezTo>
                    <a:pt x="15735" y="649"/>
                    <a:pt x="15317" y="1444"/>
                    <a:pt x="14961" y="2114"/>
                  </a:cubicBezTo>
                  <a:cubicBezTo>
                    <a:pt x="14815" y="2469"/>
                    <a:pt x="14647" y="2783"/>
                    <a:pt x="14501" y="3118"/>
                  </a:cubicBezTo>
                  <a:cubicBezTo>
                    <a:pt x="14333" y="2407"/>
                    <a:pt x="14082" y="1779"/>
                    <a:pt x="13287" y="1633"/>
                  </a:cubicBezTo>
                  <a:cubicBezTo>
                    <a:pt x="12952" y="1277"/>
                    <a:pt x="12408" y="1214"/>
                    <a:pt x="11990" y="1591"/>
                  </a:cubicBezTo>
                  <a:cubicBezTo>
                    <a:pt x="11341" y="2218"/>
                    <a:pt x="11467" y="3055"/>
                    <a:pt x="11404" y="3829"/>
                  </a:cubicBezTo>
                  <a:cubicBezTo>
                    <a:pt x="10714" y="3055"/>
                    <a:pt x="10149" y="2177"/>
                    <a:pt x="9165" y="1758"/>
                  </a:cubicBezTo>
                  <a:cubicBezTo>
                    <a:pt x="8684" y="1549"/>
                    <a:pt x="7910" y="1737"/>
                    <a:pt x="7847" y="2323"/>
                  </a:cubicBezTo>
                  <a:cubicBezTo>
                    <a:pt x="7575" y="2197"/>
                    <a:pt x="7261" y="2156"/>
                    <a:pt x="6885" y="2197"/>
                  </a:cubicBezTo>
                  <a:cubicBezTo>
                    <a:pt x="6592" y="2218"/>
                    <a:pt x="6257" y="2407"/>
                    <a:pt x="6110" y="2679"/>
                  </a:cubicBezTo>
                  <a:cubicBezTo>
                    <a:pt x="6069" y="2637"/>
                    <a:pt x="6027" y="2616"/>
                    <a:pt x="6006" y="2595"/>
                  </a:cubicBezTo>
                  <a:cubicBezTo>
                    <a:pt x="5315" y="2051"/>
                    <a:pt x="4562" y="1633"/>
                    <a:pt x="3704" y="1988"/>
                  </a:cubicBezTo>
                  <a:cubicBezTo>
                    <a:pt x="2783" y="2386"/>
                    <a:pt x="3851" y="3829"/>
                    <a:pt x="4980" y="5001"/>
                  </a:cubicBezTo>
                  <a:cubicBezTo>
                    <a:pt x="4353" y="4813"/>
                    <a:pt x="3725" y="4583"/>
                    <a:pt x="3181" y="4290"/>
                  </a:cubicBezTo>
                  <a:cubicBezTo>
                    <a:pt x="2344" y="3850"/>
                    <a:pt x="1403" y="3620"/>
                    <a:pt x="482" y="3850"/>
                  </a:cubicBezTo>
                  <a:cubicBezTo>
                    <a:pt x="168" y="3934"/>
                    <a:pt x="1" y="4311"/>
                    <a:pt x="189" y="4583"/>
                  </a:cubicBezTo>
                  <a:cubicBezTo>
                    <a:pt x="942" y="5817"/>
                    <a:pt x="1988" y="6152"/>
                    <a:pt x="3286" y="6654"/>
                  </a:cubicBezTo>
                  <a:cubicBezTo>
                    <a:pt x="3851" y="6884"/>
                    <a:pt x="4667" y="6905"/>
                    <a:pt x="4750" y="6152"/>
                  </a:cubicBezTo>
                  <a:cubicBezTo>
                    <a:pt x="4750" y="6089"/>
                    <a:pt x="4750" y="6068"/>
                    <a:pt x="4708" y="6026"/>
                  </a:cubicBezTo>
                  <a:cubicBezTo>
                    <a:pt x="5483" y="6257"/>
                    <a:pt x="6215" y="6550"/>
                    <a:pt x="6989" y="6759"/>
                  </a:cubicBezTo>
                  <a:cubicBezTo>
                    <a:pt x="7491" y="6884"/>
                    <a:pt x="7805" y="6466"/>
                    <a:pt x="7742" y="6068"/>
                  </a:cubicBezTo>
                  <a:cubicBezTo>
                    <a:pt x="7805" y="6131"/>
                    <a:pt x="7847" y="6152"/>
                    <a:pt x="7889" y="6194"/>
                  </a:cubicBezTo>
                  <a:cubicBezTo>
                    <a:pt x="8349" y="6675"/>
                    <a:pt x="9144" y="6361"/>
                    <a:pt x="9270" y="5775"/>
                  </a:cubicBezTo>
                  <a:cubicBezTo>
                    <a:pt x="9709" y="6047"/>
                    <a:pt x="10421" y="5880"/>
                    <a:pt x="10609" y="5441"/>
                  </a:cubicBezTo>
                  <a:cubicBezTo>
                    <a:pt x="10839" y="5713"/>
                    <a:pt x="11090" y="5943"/>
                    <a:pt x="11404" y="6152"/>
                  </a:cubicBezTo>
                  <a:cubicBezTo>
                    <a:pt x="11509" y="6194"/>
                    <a:pt x="11592" y="6257"/>
                    <a:pt x="11697" y="6257"/>
                  </a:cubicBezTo>
                  <a:cubicBezTo>
                    <a:pt x="12178" y="6717"/>
                    <a:pt x="13120" y="6654"/>
                    <a:pt x="13287" y="5859"/>
                  </a:cubicBezTo>
                  <a:cubicBezTo>
                    <a:pt x="13287" y="5817"/>
                    <a:pt x="13329" y="5775"/>
                    <a:pt x="13329" y="5734"/>
                  </a:cubicBezTo>
                  <a:cubicBezTo>
                    <a:pt x="13475" y="5880"/>
                    <a:pt x="13685" y="5985"/>
                    <a:pt x="13957" y="5985"/>
                  </a:cubicBezTo>
                  <a:cubicBezTo>
                    <a:pt x="14815" y="6068"/>
                    <a:pt x="15359" y="5315"/>
                    <a:pt x="15756" y="4625"/>
                  </a:cubicBezTo>
                  <a:cubicBezTo>
                    <a:pt x="15735" y="4792"/>
                    <a:pt x="15735" y="4918"/>
                    <a:pt x="15756" y="5085"/>
                  </a:cubicBezTo>
                  <a:cubicBezTo>
                    <a:pt x="15777" y="5420"/>
                    <a:pt x="15986" y="5817"/>
                    <a:pt x="16363" y="5859"/>
                  </a:cubicBezTo>
                  <a:cubicBezTo>
                    <a:pt x="17158" y="5985"/>
                    <a:pt x="17744" y="5734"/>
                    <a:pt x="18267" y="5336"/>
                  </a:cubicBezTo>
                  <a:cubicBezTo>
                    <a:pt x="18372" y="5399"/>
                    <a:pt x="18497" y="5420"/>
                    <a:pt x="18665" y="5399"/>
                  </a:cubicBezTo>
                  <a:cubicBezTo>
                    <a:pt x="19711" y="5252"/>
                    <a:pt x="21510" y="4415"/>
                    <a:pt x="21824" y="3244"/>
                  </a:cubicBezTo>
                  <a:cubicBezTo>
                    <a:pt x="21991" y="3139"/>
                    <a:pt x="22159" y="3034"/>
                    <a:pt x="22347" y="2930"/>
                  </a:cubicBezTo>
                  <a:cubicBezTo>
                    <a:pt x="22766" y="3578"/>
                    <a:pt x="24000" y="3432"/>
                    <a:pt x="24000" y="2469"/>
                  </a:cubicBezTo>
                  <a:lnTo>
                    <a:pt x="24000" y="1674"/>
                  </a:lnTo>
                  <a:cubicBezTo>
                    <a:pt x="24000" y="1109"/>
                    <a:pt x="23414" y="754"/>
                    <a:pt x="22870" y="858"/>
                  </a:cubicBezTo>
                  <a:close/>
                  <a:moveTo>
                    <a:pt x="4353" y="6068"/>
                  </a:moveTo>
                  <a:cubicBezTo>
                    <a:pt x="4185" y="6340"/>
                    <a:pt x="3223" y="5754"/>
                    <a:pt x="2993" y="5671"/>
                  </a:cubicBezTo>
                  <a:cubicBezTo>
                    <a:pt x="2470" y="5524"/>
                    <a:pt x="2009" y="5231"/>
                    <a:pt x="1633" y="4876"/>
                  </a:cubicBezTo>
                  <a:cubicBezTo>
                    <a:pt x="2365" y="5064"/>
                    <a:pt x="3014" y="5587"/>
                    <a:pt x="3746" y="5775"/>
                  </a:cubicBezTo>
                  <a:cubicBezTo>
                    <a:pt x="3976" y="5838"/>
                    <a:pt x="4206" y="5922"/>
                    <a:pt x="4457" y="5985"/>
                  </a:cubicBezTo>
                  <a:cubicBezTo>
                    <a:pt x="4416" y="5985"/>
                    <a:pt x="4374" y="6026"/>
                    <a:pt x="4353" y="60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275;p56"/>
            <p:cNvSpPr/>
            <p:nvPr/>
          </p:nvSpPr>
          <p:spPr>
            <a:xfrm>
              <a:off x="806663" y="3241275"/>
              <a:ext cx="643950" cy="188350"/>
            </a:xfrm>
            <a:custGeom>
              <a:avLst/>
              <a:gdLst/>
              <a:ahLst/>
              <a:cxnLst/>
              <a:rect l="l" t="t" r="r" b="b"/>
              <a:pathLst>
                <a:path w="25758" h="7534" extrusionOk="0">
                  <a:moveTo>
                    <a:pt x="4709" y="4897"/>
                  </a:moveTo>
                  <a:cubicBezTo>
                    <a:pt x="4499" y="4583"/>
                    <a:pt x="4311" y="4332"/>
                    <a:pt x="4144" y="4060"/>
                  </a:cubicBezTo>
                  <a:cubicBezTo>
                    <a:pt x="4039" y="3872"/>
                    <a:pt x="3997" y="3704"/>
                    <a:pt x="3914" y="3474"/>
                  </a:cubicBezTo>
                  <a:cubicBezTo>
                    <a:pt x="3767" y="3098"/>
                    <a:pt x="3725" y="2679"/>
                    <a:pt x="3767" y="2261"/>
                  </a:cubicBezTo>
                  <a:cubicBezTo>
                    <a:pt x="3809" y="1633"/>
                    <a:pt x="4290" y="1214"/>
                    <a:pt x="4918" y="1361"/>
                  </a:cubicBezTo>
                  <a:cubicBezTo>
                    <a:pt x="5567" y="1528"/>
                    <a:pt x="6215" y="1675"/>
                    <a:pt x="6822" y="2051"/>
                  </a:cubicBezTo>
                  <a:cubicBezTo>
                    <a:pt x="7387" y="2386"/>
                    <a:pt x="7994" y="2700"/>
                    <a:pt x="8600" y="3014"/>
                  </a:cubicBezTo>
                  <a:cubicBezTo>
                    <a:pt x="8852" y="3139"/>
                    <a:pt x="9124" y="3223"/>
                    <a:pt x="9417" y="3328"/>
                  </a:cubicBezTo>
                  <a:cubicBezTo>
                    <a:pt x="9772" y="2993"/>
                    <a:pt x="9877" y="2595"/>
                    <a:pt x="10044" y="2240"/>
                  </a:cubicBezTo>
                  <a:cubicBezTo>
                    <a:pt x="10253" y="1779"/>
                    <a:pt x="10421" y="1319"/>
                    <a:pt x="10672" y="859"/>
                  </a:cubicBezTo>
                  <a:cubicBezTo>
                    <a:pt x="10881" y="440"/>
                    <a:pt x="11258" y="273"/>
                    <a:pt x="11760" y="273"/>
                  </a:cubicBezTo>
                  <a:cubicBezTo>
                    <a:pt x="12199" y="273"/>
                    <a:pt x="12492" y="419"/>
                    <a:pt x="12681" y="817"/>
                  </a:cubicBezTo>
                  <a:cubicBezTo>
                    <a:pt x="12890" y="1235"/>
                    <a:pt x="13099" y="1654"/>
                    <a:pt x="13329" y="2072"/>
                  </a:cubicBezTo>
                  <a:cubicBezTo>
                    <a:pt x="13413" y="2240"/>
                    <a:pt x="13538" y="2323"/>
                    <a:pt x="13664" y="2512"/>
                  </a:cubicBezTo>
                  <a:cubicBezTo>
                    <a:pt x="14187" y="1989"/>
                    <a:pt x="14710" y="1507"/>
                    <a:pt x="15212" y="1005"/>
                  </a:cubicBezTo>
                  <a:cubicBezTo>
                    <a:pt x="15484" y="712"/>
                    <a:pt x="15798" y="524"/>
                    <a:pt x="16133" y="315"/>
                  </a:cubicBezTo>
                  <a:cubicBezTo>
                    <a:pt x="16656" y="1"/>
                    <a:pt x="17200" y="1"/>
                    <a:pt x="17744" y="64"/>
                  </a:cubicBezTo>
                  <a:cubicBezTo>
                    <a:pt x="18100" y="85"/>
                    <a:pt x="18267" y="273"/>
                    <a:pt x="18330" y="629"/>
                  </a:cubicBezTo>
                  <a:cubicBezTo>
                    <a:pt x="18351" y="921"/>
                    <a:pt x="18351" y="1214"/>
                    <a:pt x="18351" y="1528"/>
                  </a:cubicBezTo>
                  <a:cubicBezTo>
                    <a:pt x="18351" y="1737"/>
                    <a:pt x="18414" y="1926"/>
                    <a:pt x="18435" y="2177"/>
                  </a:cubicBezTo>
                  <a:cubicBezTo>
                    <a:pt x="18623" y="2156"/>
                    <a:pt x="18748" y="2135"/>
                    <a:pt x="18874" y="2072"/>
                  </a:cubicBezTo>
                  <a:cubicBezTo>
                    <a:pt x="19983" y="1675"/>
                    <a:pt x="21071" y="1256"/>
                    <a:pt x="22285" y="1214"/>
                  </a:cubicBezTo>
                  <a:cubicBezTo>
                    <a:pt x="22494" y="1214"/>
                    <a:pt x="22661" y="1110"/>
                    <a:pt x="22870" y="1047"/>
                  </a:cubicBezTo>
                  <a:cubicBezTo>
                    <a:pt x="23561" y="880"/>
                    <a:pt x="24210" y="1047"/>
                    <a:pt x="24858" y="1256"/>
                  </a:cubicBezTo>
                  <a:cubicBezTo>
                    <a:pt x="24963" y="1298"/>
                    <a:pt x="25109" y="1361"/>
                    <a:pt x="25151" y="1465"/>
                  </a:cubicBezTo>
                  <a:cubicBezTo>
                    <a:pt x="25465" y="2135"/>
                    <a:pt x="25758" y="2784"/>
                    <a:pt x="25339" y="3495"/>
                  </a:cubicBezTo>
                  <a:cubicBezTo>
                    <a:pt x="25214" y="3725"/>
                    <a:pt x="25046" y="3934"/>
                    <a:pt x="24900" y="4144"/>
                  </a:cubicBezTo>
                  <a:lnTo>
                    <a:pt x="23707" y="5797"/>
                  </a:lnTo>
                  <a:cubicBezTo>
                    <a:pt x="23645" y="5922"/>
                    <a:pt x="23561" y="6027"/>
                    <a:pt x="23435" y="6131"/>
                  </a:cubicBezTo>
                  <a:cubicBezTo>
                    <a:pt x="23268" y="6257"/>
                    <a:pt x="23121" y="6257"/>
                    <a:pt x="22933" y="6152"/>
                  </a:cubicBezTo>
                  <a:cubicBezTo>
                    <a:pt x="22766" y="6048"/>
                    <a:pt x="22661" y="5901"/>
                    <a:pt x="22703" y="5713"/>
                  </a:cubicBezTo>
                  <a:cubicBezTo>
                    <a:pt x="22745" y="5462"/>
                    <a:pt x="22829" y="5253"/>
                    <a:pt x="22954" y="5043"/>
                  </a:cubicBezTo>
                  <a:cubicBezTo>
                    <a:pt x="23268" y="4562"/>
                    <a:pt x="23645" y="4081"/>
                    <a:pt x="23979" y="3621"/>
                  </a:cubicBezTo>
                  <a:cubicBezTo>
                    <a:pt x="24126" y="3411"/>
                    <a:pt x="24314" y="3202"/>
                    <a:pt x="24419" y="2951"/>
                  </a:cubicBezTo>
                  <a:cubicBezTo>
                    <a:pt x="24628" y="2533"/>
                    <a:pt x="24398" y="2114"/>
                    <a:pt x="23917" y="2051"/>
                  </a:cubicBezTo>
                  <a:cubicBezTo>
                    <a:pt x="23707" y="2010"/>
                    <a:pt x="23498" y="1989"/>
                    <a:pt x="23289" y="2010"/>
                  </a:cubicBezTo>
                  <a:cubicBezTo>
                    <a:pt x="21971" y="2219"/>
                    <a:pt x="20590" y="2386"/>
                    <a:pt x="19376" y="2951"/>
                  </a:cubicBezTo>
                  <a:cubicBezTo>
                    <a:pt x="18895" y="3202"/>
                    <a:pt x="18414" y="3223"/>
                    <a:pt x="17912" y="3160"/>
                  </a:cubicBezTo>
                  <a:cubicBezTo>
                    <a:pt x="17514" y="3118"/>
                    <a:pt x="17326" y="2930"/>
                    <a:pt x="17305" y="2512"/>
                  </a:cubicBezTo>
                  <a:cubicBezTo>
                    <a:pt x="17284" y="2198"/>
                    <a:pt x="17305" y="1863"/>
                    <a:pt x="17305" y="1549"/>
                  </a:cubicBezTo>
                  <a:cubicBezTo>
                    <a:pt x="17305" y="1382"/>
                    <a:pt x="17263" y="1214"/>
                    <a:pt x="17221" y="1005"/>
                  </a:cubicBezTo>
                  <a:cubicBezTo>
                    <a:pt x="16656" y="1068"/>
                    <a:pt x="16259" y="1319"/>
                    <a:pt x="15903" y="1675"/>
                  </a:cubicBezTo>
                  <a:cubicBezTo>
                    <a:pt x="15443" y="2156"/>
                    <a:pt x="14982" y="2595"/>
                    <a:pt x="14543" y="3056"/>
                  </a:cubicBezTo>
                  <a:cubicBezTo>
                    <a:pt x="14375" y="3223"/>
                    <a:pt x="14250" y="3349"/>
                    <a:pt x="14082" y="3474"/>
                  </a:cubicBezTo>
                  <a:cubicBezTo>
                    <a:pt x="13643" y="3767"/>
                    <a:pt x="13078" y="3662"/>
                    <a:pt x="12806" y="3223"/>
                  </a:cubicBezTo>
                  <a:cubicBezTo>
                    <a:pt x="12555" y="2805"/>
                    <a:pt x="12346" y="2323"/>
                    <a:pt x="12095" y="1884"/>
                  </a:cubicBezTo>
                  <a:cubicBezTo>
                    <a:pt x="11990" y="1675"/>
                    <a:pt x="11865" y="1486"/>
                    <a:pt x="11718" y="1235"/>
                  </a:cubicBezTo>
                  <a:cubicBezTo>
                    <a:pt x="11572" y="1361"/>
                    <a:pt x="11446" y="1465"/>
                    <a:pt x="11404" y="1570"/>
                  </a:cubicBezTo>
                  <a:cubicBezTo>
                    <a:pt x="11237" y="1905"/>
                    <a:pt x="11090" y="2282"/>
                    <a:pt x="10923" y="2616"/>
                  </a:cubicBezTo>
                  <a:cubicBezTo>
                    <a:pt x="10735" y="3014"/>
                    <a:pt x="10588" y="3432"/>
                    <a:pt x="10358" y="3830"/>
                  </a:cubicBezTo>
                  <a:cubicBezTo>
                    <a:pt x="10065" y="4311"/>
                    <a:pt x="9689" y="4458"/>
                    <a:pt x="9145" y="4290"/>
                  </a:cubicBezTo>
                  <a:cubicBezTo>
                    <a:pt x="8789" y="4186"/>
                    <a:pt x="8412" y="4039"/>
                    <a:pt x="8077" y="3872"/>
                  </a:cubicBezTo>
                  <a:cubicBezTo>
                    <a:pt x="7450" y="3558"/>
                    <a:pt x="6822" y="3202"/>
                    <a:pt x="6215" y="2846"/>
                  </a:cubicBezTo>
                  <a:cubicBezTo>
                    <a:pt x="5713" y="2574"/>
                    <a:pt x="5232" y="2407"/>
                    <a:pt x="4667" y="2219"/>
                  </a:cubicBezTo>
                  <a:cubicBezTo>
                    <a:pt x="4499" y="2846"/>
                    <a:pt x="4709" y="3349"/>
                    <a:pt x="4981" y="3788"/>
                  </a:cubicBezTo>
                  <a:cubicBezTo>
                    <a:pt x="5378" y="4353"/>
                    <a:pt x="5818" y="4834"/>
                    <a:pt x="6278" y="5357"/>
                  </a:cubicBezTo>
                  <a:cubicBezTo>
                    <a:pt x="6445" y="5608"/>
                    <a:pt x="6696" y="5776"/>
                    <a:pt x="7010" y="5839"/>
                  </a:cubicBezTo>
                  <a:cubicBezTo>
                    <a:pt x="7387" y="5922"/>
                    <a:pt x="7575" y="6299"/>
                    <a:pt x="7847" y="6571"/>
                  </a:cubicBezTo>
                  <a:cubicBezTo>
                    <a:pt x="7952" y="6675"/>
                    <a:pt x="7952" y="6968"/>
                    <a:pt x="7889" y="7136"/>
                  </a:cubicBezTo>
                  <a:cubicBezTo>
                    <a:pt x="7847" y="7429"/>
                    <a:pt x="7471" y="7533"/>
                    <a:pt x="7282" y="7324"/>
                  </a:cubicBezTo>
                  <a:cubicBezTo>
                    <a:pt x="6906" y="6822"/>
                    <a:pt x="6299" y="6613"/>
                    <a:pt x="5797" y="6278"/>
                  </a:cubicBezTo>
                  <a:cubicBezTo>
                    <a:pt x="5023" y="5755"/>
                    <a:pt x="4102" y="5671"/>
                    <a:pt x="3265" y="5336"/>
                  </a:cubicBezTo>
                  <a:cubicBezTo>
                    <a:pt x="2867" y="5190"/>
                    <a:pt x="2407" y="5085"/>
                    <a:pt x="1821" y="5106"/>
                  </a:cubicBezTo>
                  <a:cubicBezTo>
                    <a:pt x="2093" y="5420"/>
                    <a:pt x="2302" y="5650"/>
                    <a:pt x="2470" y="5922"/>
                  </a:cubicBezTo>
                  <a:cubicBezTo>
                    <a:pt x="2658" y="6152"/>
                    <a:pt x="2826" y="6383"/>
                    <a:pt x="2972" y="6655"/>
                  </a:cubicBezTo>
                  <a:cubicBezTo>
                    <a:pt x="2993" y="6696"/>
                    <a:pt x="2972" y="6864"/>
                    <a:pt x="2930" y="6885"/>
                  </a:cubicBezTo>
                  <a:cubicBezTo>
                    <a:pt x="2846" y="6927"/>
                    <a:pt x="2679" y="7010"/>
                    <a:pt x="2616" y="6989"/>
                  </a:cubicBezTo>
                  <a:cubicBezTo>
                    <a:pt x="2365" y="6864"/>
                    <a:pt x="2156" y="6696"/>
                    <a:pt x="1947" y="6550"/>
                  </a:cubicBezTo>
                  <a:cubicBezTo>
                    <a:pt x="1486" y="6173"/>
                    <a:pt x="1089" y="5734"/>
                    <a:pt x="566" y="5441"/>
                  </a:cubicBezTo>
                  <a:cubicBezTo>
                    <a:pt x="440" y="5399"/>
                    <a:pt x="357" y="5253"/>
                    <a:pt x="252" y="5127"/>
                  </a:cubicBezTo>
                  <a:cubicBezTo>
                    <a:pt x="1" y="4771"/>
                    <a:pt x="147" y="4186"/>
                    <a:pt x="691" y="4165"/>
                  </a:cubicBezTo>
                  <a:cubicBezTo>
                    <a:pt x="1800" y="4102"/>
                    <a:pt x="2867" y="4269"/>
                    <a:pt x="3872" y="4771"/>
                  </a:cubicBezTo>
                  <a:cubicBezTo>
                    <a:pt x="4102" y="4876"/>
                    <a:pt x="4332" y="5023"/>
                    <a:pt x="4709" y="4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Subtitle 2"/>
          <p:cNvSpPr txBox="1">
            <a:spLocks/>
          </p:cNvSpPr>
          <p:nvPr/>
        </p:nvSpPr>
        <p:spPr>
          <a:xfrm>
            <a:off x="6586584" y="2699784"/>
            <a:ext cx="2664174" cy="5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2133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Font typeface="Patrick Hand"/>
              <a:buNone/>
              <a:defRPr sz="1867" b="0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drɛs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blu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ː/</a:t>
            </a:r>
            <a:endParaRPr lang="en-US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926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15305" y="1115283"/>
            <a:ext cx="4178579" cy="4512866"/>
          </a:xfrm>
          <a:prstGeom prst="rect">
            <a:avLst/>
          </a:prstGeom>
        </p:spPr>
      </p:pic>
      <p:pic>
        <p:nvPicPr>
          <p:cNvPr id="5" name="dress in blu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822300" y="2469468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8902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139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70" grpId="0"/>
      <p:bldP spid="3" grpId="0" build="p"/>
      <p:bldP spid="139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848</TotalTime>
  <Words>1165</Words>
  <Application>Microsoft Office PowerPoint</Application>
  <PresentationFormat>Widescreen</PresentationFormat>
  <Paragraphs>277</Paragraphs>
  <Slides>49</Slides>
  <Notes>43</Notes>
  <HiddenSlides>0</HiddenSlides>
  <MMClips>46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9" baseType="lpstr">
      <vt:lpstr>Kozuka Gothic Pro B</vt:lpstr>
      <vt:lpstr>Magical Markers</vt:lpstr>
      <vt:lpstr>Patrick Hand</vt:lpstr>
      <vt:lpstr>Sketch 3D</vt:lpstr>
      <vt:lpstr>Subscribe</vt:lpstr>
      <vt:lpstr>.VnVogue</vt:lpstr>
      <vt:lpstr>Arial</vt:lpstr>
      <vt:lpstr>Calibri</vt:lpstr>
      <vt:lpstr>Times New Roman</vt:lpstr>
      <vt:lpstr>1_Office Theme</vt:lpstr>
      <vt:lpstr>UNIT 5</vt:lpstr>
      <vt:lpstr>VOCABULARY</vt:lpstr>
      <vt:lpstr>clothes (n)</vt:lpstr>
      <vt:lpstr>Size (n)</vt:lpstr>
      <vt:lpstr>Customer (n)</vt:lpstr>
      <vt:lpstr>Sale assistant (n)</vt:lpstr>
      <vt:lpstr>Changing zoom (n)</vt:lpstr>
      <vt:lpstr>Sweater (n)</vt:lpstr>
      <vt:lpstr>Dress in blue (n)</vt:lpstr>
      <vt:lpstr>Socks in red (n)</vt:lpstr>
      <vt:lpstr>Try … on (v)</vt:lpstr>
      <vt:lpstr>change</vt:lpstr>
      <vt:lpstr>check</vt:lpstr>
      <vt:lpstr>dessert</vt:lpstr>
      <vt:lpstr>Menu (n)</vt:lpstr>
      <vt:lpstr>Order (v)</vt:lpstr>
      <vt:lpstr>Tip (n)</vt:lpstr>
      <vt:lpstr>Pizza (n)</vt:lpstr>
      <vt:lpstr>Hamburger (n)</vt:lpstr>
      <vt:lpstr>Cupcake (n)</vt:lpstr>
      <vt:lpstr>Chicken pasta (n)</vt:lpstr>
      <vt:lpstr>Chicken curry (n)</vt:lpstr>
      <vt:lpstr>Omelet (n)</vt:lpstr>
      <vt:lpstr>Spaghetti (n)</vt:lpstr>
      <vt:lpstr>Fries (n)</vt:lpstr>
      <vt:lpstr>Seafood (n)</vt:lpstr>
      <vt:lpstr>Smell (v)</vt:lpstr>
      <vt:lpstr>Ice-cream (n)</vt:lpstr>
      <vt:lpstr>Chocolate cake (n)</vt:lpstr>
      <vt:lpstr>A chef (n)</vt:lpstr>
      <vt:lpstr>Beef (n)</vt:lpstr>
      <vt:lpstr>Fish sauce</vt:lpstr>
      <vt:lpstr>Fry (v)</vt:lpstr>
      <vt:lpstr>grill (v)</vt:lpstr>
      <vt:lpstr>Herb (n)</vt:lpstr>
      <vt:lpstr>Lamb (n)</vt:lpstr>
      <vt:lpstr>Noodles (n)</vt:lpstr>
      <vt:lpstr>Pork (n)</vt:lpstr>
      <vt:lpstr>Kebab  (n)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Dell</dc:creator>
  <cp:lastModifiedBy>user822</cp:lastModifiedBy>
  <cp:revision>99</cp:revision>
  <cp:lastPrinted>2021-08-11T01:31:53Z</cp:lastPrinted>
  <dcterms:created xsi:type="dcterms:W3CDTF">2021-08-05T03:23:14Z</dcterms:created>
  <dcterms:modified xsi:type="dcterms:W3CDTF">2021-10-04T09:00:04Z</dcterms:modified>
</cp:coreProperties>
</file>