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4" r:id="rId3"/>
    <p:sldId id="256" r:id="rId4"/>
    <p:sldId id="279" r:id="rId5"/>
    <p:sldId id="311" r:id="rId6"/>
    <p:sldId id="280" r:id="rId7"/>
    <p:sldId id="307" r:id="rId8"/>
    <p:sldId id="309" r:id="rId9"/>
    <p:sldId id="312" r:id="rId10"/>
    <p:sldId id="310" r:id="rId11"/>
    <p:sldId id="305" r:id="rId12"/>
    <p:sldId id="302" r:id="rId13"/>
    <p:sldId id="306" r:id="rId14"/>
    <p:sldId id="313" r:id="rId15"/>
    <p:sldId id="292" r:id="rId16"/>
    <p:sldId id="293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4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AC1"/>
    <a:srgbClr val="70E0EC"/>
    <a:srgbClr val="52C4D3"/>
    <a:srgbClr val="CFAFE7"/>
    <a:srgbClr val="F1E8F8"/>
    <a:srgbClr val="E4D2F2"/>
    <a:srgbClr val="934BC9"/>
    <a:srgbClr val="2A4568"/>
    <a:srgbClr val="FFFF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1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4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3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9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1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3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0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84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51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96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5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8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2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37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1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D23E-878D-40B8-9F2A-636CC34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0D4-629A-4174-AF0E-59AE21B7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6CB6-311C-4DC4-8878-F352B937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96E9-83F5-49E8-9B52-E387089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82AC-9C98-42E6-83B6-77BC563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DF2-DF9A-453D-A7AA-3CA0607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A8D3-B516-4404-88C3-99D3632A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19A11-32EE-4E2F-9597-6FA272204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65FCF-CD9A-438C-8FA8-590FA3F6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3948-256F-4153-87B9-8704BDA2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C0EE-F6B4-4126-941D-F4B6FB88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3A99-9971-4854-847D-B4B17A13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4497-E014-42D0-A44E-897F667D1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D668F-5D40-417F-AE0A-987A0E04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7948-5D1A-4686-AC88-57D37CC00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AA34-C772-46E6-BD62-2EE032BE5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E3964-6883-4CE7-A1C0-A6B05A2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6F8C7-AD4A-4B2A-909F-FE72E040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C0D6C-5C48-4BDA-98B7-63C1FA25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6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AA45-F29F-4397-882D-98DFD41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CDF5-716C-43C6-A074-51DFC93A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634FD-E639-4A01-998B-432A047A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E3B8F-A6C4-4E45-8AA5-497042F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9252F-F507-4152-A20B-7461519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11C6-EBA5-49E3-805D-05C849D9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1B90-BBA0-45EB-9B12-6F21306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5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5500-B1FB-4480-8E92-1EACEDAD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2007-7D34-422E-BFE8-7D981CC1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DB456-9F59-427C-A241-0422B083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E22F-37EF-423D-9DAB-5F5F1D8A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D746-8DF1-4AA6-8D56-4C4432F0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6FF8-DC19-42EA-929A-F7CFBA9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995B-124A-444C-9200-0731C200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F893A-F854-4BEB-8C60-3A65295F6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9039-72B2-4767-BE93-FE082BF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981AD-C7C1-486B-A48D-47191CFB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C608-F2D3-4C94-9D61-7203F23B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221C-DBE3-4ACE-930B-B8911FA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6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CCB-675F-4BEE-A851-B86C722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1F76F-6680-47EF-A199-97F698AC5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4840-C574-40C0-A7BE-E120229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B03A-5425-4A26-B8A0-002725FE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4B1E-AA56-4308-B801-0D1CDEF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D6132-7561-42E8-8F23-A77DCB90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B449C-387F-4644-BE1E-CAF370BA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7375-59F9-44DC-8159-1BC830C0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A8EA-5FD0-4BF8-B814-A1EE6F24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8DC3-1A81-43E1-A4D9-1A00069A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6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17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7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6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4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ED3C7-AFB3-4036-A850-4D3DED8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332C-5DA6-4173-81D3-51320268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422D-BA40-41C9-BFF4-18A4346F8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0C62-B03F-45D2-970C-3AC67DC56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1879-DD5A-4BCA-BF96-E00B6D43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2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5" r:id="rId17"/>
    <p:sldLayoutId id="2147483664" r:id="rId18"/>
    <p:sldLayoutId id="2147483663" r:id="rId19"/>
    <p:sldLayoutId id="2147483662" r:id="rId20"/>
    <p:sldLayoutId id="2147483650" r:id="rId21"/>
    <p:sldLayoutId id="2147483685" r:id="rId22"/>
    <p:sldLayoutId id="2147483684" r:id="rId23"/>
    <p:sldLayoutId id="2147483681" r:id="rId24"/>
    <p:sldLayoutId id="2147483680" r:id="rId25"/>
    <p:sldLayoutId id="2147483666" r:id="rId26"/>
    <p:sldLayoutId id="2147483661" r:id="rId27"/>
    <p:sldLayoutId id="2147483660" r:id="rId28"/>
    <p:sldLayoutId id="2147483651" r:id="rId29"/>
    <p:sldLayoutId id="2147483652" r:id="rId30"/>
    <p:sldLayoutId id="2147483653" r:id="rId31"/>
    <p:sldLayoutId id="2147483654" r:id="rId32"/>
    <p:sldLayoutId id="2147483655" r:id="rId33"/>
    <p:sldLayoutId id="2147483656" r:id="rId34"/>
    <p:sldLayoutId id="2147483657" r:id="rId35"/>
    <p:sldLayoutId id="2147483658" r:id="rId36"/>
    <p:sldLayoutId id="2147483659" r:id="rId37"/>
    <p:sldLayoutId id="214748368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88589/some-any-a-a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antoineta.wordpress.com/2013/07/21/wordwall-%D1%81%D0%BE%D1%84%D1%82%D1%83%D0%B5%D1%80-%D0%B7%D0%B0-%D1%81%D1%8A%D0%B7%D0%B4%D0%B0%D0%B2%D0%B0%D0%BD%D0%B5-%D0%BD%D0%B0-%D0%B8%D0%BD%D1%82%D0%B5%D1%80%D0%B0%D0%BA%D1%82%D0%B8%D0%B2%D0%BD/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fr/billets-de-banque-bankroll-159085/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E1A9DE-D07D-4AA7-B101-5701107F60C8}"/>
              </a:ext>
            </a:extLst>
          </p:cNvPr>
          <p:cNvSpPr/>
          <p:nvPr/>
        </p:nvSpPr>
        <p:spPr>
          <a:xfrm>
            <a:off x="-56693" y="31469"/>
            <a:ext cx="12225337" cy="6924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CDCABB-0F39-43EA-9E48-A09E4A6F003C}"/>
              </a:ext>
            </a:extLst>
          </p:cNvPr>
          <p:cNvGrpSpPr>
            <a:grpSpLocks/>
          </p:cNvGrpSpPr>
          <p:nvPr/>
        </p:nvGrpSpPr>
        <p:grpSpPr bwMode="auto">
          <a:xfrm>
            <a:off x="1980522" y="1253069"/>
            <a:ext cx="2562225" cy="5019675"/>
            <a:chOff x="2082585" y="800099"/>
            <a:chExt cx="3190398" cy="5786026"/>
          </a:xfrm>
        </p:grpSpPr>
        <p:grpSp>
          <p:nvGrpSpPr>
            <p:cNvPr id="2073" name="Group 29">
              <a:extLst>
                <a:ext uri="{FF2B5EF4-FFF2-40B4-BE49-F238E27FC236}">
                  <a16:creationId xmlns:a16="http://schemas.microsoft.com/office/drawing/2014/main" id="{2A566DDD-52D4-410E-B897-94486601C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5500" y="800099"/>
              <a:ext cx="3177483" cy="5552109"/>
              <a:chOff x="2095500" y="800099"/>
              <a:chExt cx="3177483" cy="5552109"/>
            </a:xfrm>
          </p:grpSpPr>
          <p:grpSp>
            <p:nvGrpSpPr>
              <p:cNvPr id="2075" name="Group 28">
                <a:extLst>
                  <a:ext uri="{FF2B5EF4-FFF2-40B4-BE49-F238E27FC236}">
                    <a16:creationId xmlns:a16="http://schemas.microsoft.com/office/drawing/2014/main" id="{12A296EC-8D84-40A6-A1F3-351430280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5500" y="800099"/>
                <a:ext cx="3177483" cy="2918369"/>
                <a:chOff x="2095500" y="800099"/>
                <a:chExt cx="3177483" cy="2918369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05C4510-3E82-445C-AE85-14540C3CD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6423" y="800099"/>
                  <a:ext cx="2933427" cy="287105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228EFDE-0946-4AB5-A4C6-047E52CA7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8039" y="1105686"/>
                  <a:ext cx="2634944" cy="261304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253A43E-BFF4-4DB1-9B48-91C36596C8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4202" y="3671153"/>
                <a:ext cx="2172397" cy="268074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1A0B1C-2455-4214-BCD0-90A7810AF5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2585" y="3614428"/>
              <a:ext cx="2439251" cy="297169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6B1B6B-1055-4672-94DD-DBCC98028670}"/>
              </a:ext>
            </a:extLst>
          </p:cNvPr>
          <p:cNvGrpSpPr>
            <a:grpSpLocks/>
          </p:cNvGrpSpPr>
          <p:nvPr/>
        </p:nvGrpSpPr>
        <p:grpSpPr bwMode="auto">
          <a:xfrm rot="10379860">
            <a:off x="7212755" y="1145615"/>
            <a:ext cx="2471738" cy="4918075"/>
            <a:chOff x="2085848" y="836789"/>
            <a:chExt cx="3170667" cy="5811660"/>
          </a:xfrm>
        </p:grpSpPr>
        <p:grpSp>
          <p:nvGrpSpPr>
            <p:cNvPr id="2067" name="Group 32">
              <a:extLst>
                <a:ext uri="{FF2B5EF4-FFF2-40B4-BE49-F238E27FC236}">
                  <a16:creationId xmlns:a16="http://schemas.microsoft.com/office/drawing/2014/main" id="{A624B446-E365-4FA6-9542-D7B489FBE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5848" y="836789"/>
              <a:ext cx="3170667" cy="5587342"/>
              <a:chOff x="2085848" y="836789"/>
              <a:chExt cx="3170667" cy="5587342"/>
            </a:xfrm>
          </p:grpSpPr>
          <p:grpSp>
            <p:nvGrpSpPr>
              <p:cNvPr id="2069" name="Group 34">
                <a:extLst>
                  <a:ext uri="{FF2B5EF4-FFF2-40B4-BE49-F238E27FC236}">
                    <a16:creationId xmlns:a16="http://schemas.microsoft.com/office/drawing/2014/main" id="{66BD98A7-52BB-4087-8225-F9361E087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5848" y="836789"/>
                <a:ext cx="3170667" cy="2912689"/>
                <a:chOff x="2085848" y="836789"/>
                <a:chExt cx="3170667" cy="291268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7689605-5115-4EEA-8E71-319FA7BC5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89667" y="841157"/>
                  <a:ext cx="2934444" cy="287018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6C643E5-ABEA-4E05-8B9A-4BDF5FC73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89790" y="1223466"/>
                  <a:ext cx="2667677" cy="2528766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B2A5777-0265-4E0C-801E-F95F7D8A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34516" y="3734960"/>
                <a:ext cx="2260398" cy="269009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E2AE26-E8C3-4D72-8894-014A2D0363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6780" y="3677636"/>
              <a:ext cx="2437564" cy="29714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B60C378-7A68-4A45-9676-A9EB00801901}"/>
              </a:ext>
            </a:extLst>
          </p:cNvPr>
          <p:cNvSpPr/>
          <p:nvPr/>
        </p:nvSpPr>
        <p:spPr>
          <a:xfrm rot="2749711">
            <a:off x="3899433" y="1695508"/>
            <a:ext cx="3960812" cy="3960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4A2E90D-E836-4B0A-BF2B-C36D316B5562}"/>
              </a:ext>
            </a:extLst>
          </p:cNvPr>
          <p:cNvSpPr/>
          <p:nvPr/>
        </p:nvSpPr>
        <p:spPr>
          <a:xfrm>
            <a:off x="2371725" y="1762125"/>
            <a:ext cx="533400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FFAC871-AB64-482A-9225-23CBCD61733B}"/>
              </a:ext>
            </a:extLst>
          </p:cNvPr>
          <p:cNvSpPr/>
          <p:nvPr/>
        </p:nvSpPr>
        <p:spPr>
          <a:xfrm>
            <a:off x="10153650" y="4760913"/>
            <a:ext cx="533400" cy="5318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F3509C-B7DA-41FE-9534-E5C1E7EAFC98}"/>
              </a:ext>
            </a:extLst>
          </p:cNvPr>
          <p:cNvSpPr/>
          <p:nvPr/>
        </p:nvSpPr>
        <p:spPr>
          <a:xfrm>
            <a:off x="8896350" y="1487488"/>
            <a:ext cx="968375" cy="9683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5580B51-FB04-4E8B-8FD0-BA119BFE7844}"/>
              </a:ext>
            </a:extLst>
          </p:cNvPr>
          <p:cNvSpPr/>
          <p:nvPr/>
        </p:nvSpPr>
        <p:spPr>
          <a:xfrm>
            <a:off x="1168400" y="4997450"/>
            <a:ext cx="966788" cy="9683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3F127B-7F26-43E9-9B71-F648546306C5}"/>
              </a:ext>
            </a:extLst>
          </p:cNvPr>
          <p:cNvSpPr/>
          <p:nvPr/>
        </p:nvSpPr>
        <p:spPr>
          <a:xfrm>
            <a:off x="5641639" y="1487488"/>
            <a:ext cx="414337" cy="422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6CB067-B2CF-46E4-80D4-2E962E1EE8DA}"/>
              </a:ext>
            </a:extLst>
          </p:cNvPr>
          <p:cNvSpPr/>
          <p:nvPr/>
        </p:nvSpPr>
        <p:spPr>
          <a:xfrm>
            <a:off x="7273260" y="4202969"/>
            <a:ext cx="352425" cy="3667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1D975B6-0E9E-438F-91EC-AD211E6DD913}"/>
              </a:ext>
            </a:extLst>
          </p:cNvPr>
          <p:cNvSpPr/>
          <p:nvPr/>
        </p:nvSpPr>
        <p:spPr>
          <a:xfrm>
            <a:off x="4238626" y="4195970"/>
            <a:ext cx="414338" cy="422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1D211-6B05-47D0-8143-36580F59DF61}"/>
              </a:ext>
            </a:extLst>
          </p:cNvPr>
          <p:cNvSpPr txBox="1"/>
          <p:nvPr/>
        </p:nvSpPr>
        <p:spPr>
          <a:xfrm>
            <a:off x="4305779" y="2188992"/>
            <a:ext cx="3465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C000"/>
                </a:solidFill>
                <a:latin typeface="VnArial"/>
              </a:rPr>
              <a:t>UNIT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E17292-FA7E-4CA9-A88B-F62778CED58D}"/>
              </a:ext>
            </a:extLst>
          </p:cNvPr>
          <p:cNvSpPr txBox="1"/>
          <p:nvPr/>
        </p:nvSpPr>
        <p:spPr>
          <a:xfrm>
            <a:off x="3569561" y="3411909"/>
            <a:ext cx="5007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 Black" panose="020B0A04020102020204" pitchFamily="34" charset="0"/>
              </a:rPr>
              <a:t>AROUND 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3FCB8D-D991-4EF3-AD32-8DF558AF0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08269"/>
              </p:ext>
            </p:extLst>
          </p:nvPr>
        </p:nvGraphicFramePr>
        <p:xfrm>
          <a:off x="609599" y="822186"/>
          <a:ext cx="11287128" cy="562927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21782">
                  <a:extLst>
                    <a:ext uri="{9D8B030D-6E8A-4147-A177-3AD203B41FA5}">
                      <a16:colId xmlns:a16="http://schemas.microsoft.com/office/drawing/2014/main" val="2411252818"/>
                    </a:ext>
                  </a:extLst>
                </a:gridCol>
                <a:gridCol w="2407444">
                  <a:extLst>
                    <a:ext uri="{9D8B030D-6E8A-4147-A177-3AD203B41FA5}">
                      <a16:colId xmlns:a16="http://schemas.microsoft.com/office/drawing/2014/main" val="1230530976"/>
                    </a:ext>
                  </a:extLst>
                </a:gridCol>
                <a:gridCol w="3236120">
                  <a:extLst>
                    <a:ext uri="{9D8B030D-6E8A-4147-A177-3AD203B41FA5}">
                      <a16:colId xmlns:a16="http://schemas.microsoft.com/office/drawing/2014/main" val="2311711846"/>
                    </a:ext>
                  </a:extLst>
                </a:gridCol>
                <a:gridCol w="2821782">
                  <a:extLst>
                    <a:ext uri="{9D8B030D-6E8A-4147-A177-3AD203B41FA5}">
                      <a16:colId xmlns:a16="http://schemas.microsoft.com/office/drawing/2014/main" val="687434078"/>
                    </a:ext>
                  </a:extLst>
                </a:gridCol>
              </a:tblGrid>
              <a:tr h="12582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2034873"/>
                  </a:ext>
                </a:extLst>
              </a:tr>
              <a:tr h="4371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48217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6926C9-ECC8-4BD4-B132-09716E2A4C68}"/>
              </a:ext>
            </a:extLst>
          </p:cNvPr>
          <p:cNvSpPr txBox="1"/>
          <p:nvPr/>
        </p:nvSpPr>
        <p:spPr>
          <a:xfrm>
            <a:off x="1552575" y="847725"/>
            <a:ext cx="102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48B87-5479-48B0-B281-9410E5272720}"/>
              </a:ext>
            </a:extLst>
          </p:cNvPr>
          <p:cNvSpPr txBox="1"/>
          <p:nvPr/>
        </p:nvSpPr>
        <p:spPr>
          <a:xfrm>
            <a:off x="4048125" y="847725"/>
            <a:ext cx="14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9C969-BE9E-43CD-BF33-A6C2EA7392C1}"/>
              </a:ext>
            </a:extLst>
          </p:cNvPr>
          <p:cNvSpPr txBox="1"/>
          <p:nvPr/>
        </p:nvSpPr>
        <p:spPr>
          <a:xfrm>
            <a:off x="6543675" y="822186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AAB2B-2F93-4B07-A62D-7C26D463675F}"/>
              </a:ext>
            </a:extLst>
          </p:cNvPr>
          <p:cNvSpPr txBox="1"/>
          <p:nvPr/>
        </p:nvSpPr>
        <p:spPr>
          <a:xfrm>
            <a:off x="9363075" y="822186"/>
            <a:ext cx="14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2E20A-710F-425F-ACF0-242150C920DD}"/>
              </a:ext>
            </a:extLst>
          </p:cNvPr>
          <p:cNvSpPr txBox="1"/>
          <p:nvPr/>
        </p:nvSpPr>
        <p:spPr>
          <a:xfrm>
            <a:off x="1385888" y="1540938"/>
            <a:ext cx="128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một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BDA3A-1E5A-4207-B46B-B90016B2C86D}"/>
              </a:ext>
            </a:extLst>
          </p:cNvPr>
          <p:cNvSpPr txBox="1"/>
          <p:nvPr/>
        </p:nvSpPr>
        <p:spPr>
          <a:xfrm>
            <a:off x="3971925" y="1540938"/>
            <a:ext cx="128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một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45F38-0AE2-4C31-B7BA-6EBC50646138}"/>
              </a:ext>
            </a:extLst>
          </p:cNvPr>
          <p:cNvSpPr txBox="1"/>
          <p:nvPr/>
        </p:nvSpPr>
        <p:spPr>
          <a:xfrm>
            <a:off x="6072187" y="1576271"/>
            <a:ext cx="287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một vài, một chút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D589E-EEC2-442A-AD4C-6A1A1798E8CA}"/>
              </a:ext>
            </a:extLst>
          </p:cNvPr>
          <p:cNvSpPr txBox="1"/>
          <p:nvPr/>
        </p:nvSpPr>
        <p:spPr>
          <a:xfrm>
            <a:off x="9024939" y="1576271"/>
            <a:ext cx="287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một vài, một chút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6513C-1649-410B-8273-22AC1935F116}"/>
              </a:ext>
            </a:extLst>
          </p:cNvPr>
          <p:cNvSpPr txBox="1"/>
          <p:nvPr/>
        </p:nvSpPr>
        <p:spPr>
          <a:xfrm>
            <a:off x="607218" y="2207245"/>
            <a:ext cx="273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Đứng trước danh từ số ít đếm được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33103-1950-4F2A-A579-3149FFB2A429}"/>
              </a:ext>
            </a:extLst>
          </p:cNvPr>
          <p:cNvSpPr txBox="1"/>
          <p:nvPr/>
        </p:nvSpPr>
        <p:spPr>
          <a:xfrm>
            <a:off x="3395662" y="2207245"/>
            <a:ext cx="273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Đứng trước danh từ số ít đếm được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BA47C-1803-4679-B0CC-1133888F4063}"/>
              </a:ext>
            </a:extLst>
          </p:cNvPr>
          <p:cNvSpPr txBox="1"/>
          <p:nvPr/>
        </p:nvSpPr>
        <p:spPr>
          <a:xfrm>
            <a:off x="3471860" y="3951477"/>
            <a:ext cx="2636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Đứng trước các từ có âm đầu tiên là 5 nguyên âm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DC65D-FA51-4D3C-8475-CA06ADE9CC39}"/>
              </a:ext>
            </a:extLst>
          </p:cNvPr>
          <p:cNvSpPr txBox="1"/>
          <p:nvPr/>
        </p:nvSpPr>
        <p:spPr>
          <a:xfrm>
            <a:off x="3519488" y="5281729"/>
            <a:ext cx="2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e,u,o,a,i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6750A-E94E-4128-B759-8AD1C1CD729B}"/>
              </a:ext>
            </a:extLst>
          </p:cNvPr>
          <p:cNvSpPr txBox="1"/>
          <p:nvPr/>
        </p:nvSpPr>
        <p:spPr>
          <a:xfrm>
            <a:off x="596502" y="4058945"/>
            <a:ext cx="273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Đứng trước các từ có âm đầu tiên là phụ âm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B536F5-72BA-4606-A98A-A75EABCDC723}"/>
              </a:ext>
            </a:extLst>
          </p:cNvPr>
          <p:cNvSpPr txBox="1"/>
          <p:nvPr/>
        </p:nvSpPr>
        <p:spPr>
          <a:xfrm>
            <a:off x="6072187" y="2128649"/>
            <a:ext cx="273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Đứng trước danh từ số nhiều </a:t>
            </a:r>
            <a:r>
              <a:rPr lang="en-US" sz="2000" b="1" u="sng">
                <a:solidFill>
                  <a:srgbClr val="7030A0"/>
                </a:solidFill>
              </a:rPr>
              <a:t>đếm được</a:t>
            </a:r>
            <a:r>
              <a:rPr lang="en-US" sz="2000" b="1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3DBD9-62A6-45FF-8CF0-F194C620CC16}"/>
              </a:ext>
            </a:extLst>
          </p:cNvPr>
          <p:cNvSpPr txBox="1"/>
          <p:nvPr/>
        </p:nvSpPr>
        <p:spPr>
          <a:xfrm>
            <a:off x="6072186" y="3940643"/>
            <a:ext cx="302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Đứng trước danh từ </a:t>
            </a:r>
            <a:r>
              <a:rPr lang="en-US" sz="2400" b="1" u="sng">
                <a:solidFill>
                  <a:srgbClr val="7030A0"/>
                </a:solidFill>
              </a:rPr>
              <a:t>không đếm được.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422280-64AA-4C44-AA58-06B649E7CF98}"/>
              </a:ext>
            </a:extLst>
          </p:cNvPr>
          <p:cNvSpPr txBox="1"/>
          <p:nvPr/>
        </p:nvSpPr>
        <p:spPr>
          <a:xfrm>
            <a:off x="6129337" y="5182793"/>
            <a:ext cx="302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Dùng trong câu </a:t>
            </a:r>
            <a:r>
              <a:rPr lang="en-US" sz="2400" b="1" u="sng">
                <a:solidFill>
                  <a:srgbClr val="7030A0"/>
                </a:solidFill>
              </a:rPr>
              <a:t>khẳng</a:t>
            </a:r>
            <a:r>
              <a:rPr lang="en-US" sz="2400" b="1"/>
              <a:t> </a:t>
            </a:r>
            <a:r>
              <a:rPr lang="en-US" sz="2400" b="1" u="sng">
                <a:solidFill>
                  <a:srgbClr val="7030A0"/>
                </a:solidFill>
              </a:rPr>
              <a:t>định.</a:t>
            </a:r>
            <a:r>
              <a:rPr lang="en-US" sz="2400" b="1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4DEB51-BEA6-4906-8AF0-D67E27DFABEA}"/>
              </a:ext>
            </a:extLst>
          </p:cNvPr>
          <p:cNvSpPr txBox="1"/>
          <p:nvPr/>
        </p:nvSpPr>
        <p:spPr>
          <a:xfrm>
            <a:off x="9215440" y="2128649"/>
            <a:ext cx="273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Đứng trước danh từ số nhiều </a:t>
            </a:r>
            <a:r>
              <a:rPr lang="en-US" sz="2000" b="1" u="sng">
                <a:solidFill>
                  <a:srgbClr val="7030A0"/>
                </a:solidFill>
              </a:rPr>
              <a:t>đếm được.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FD03A-B9D8-40F8-A4A0-EAE948F49266}"/>
              </a:ext>
            </a:extLst>
          </p:cNvPr>
          <p:cNvSpPr txBox="1"/>
          <p:nvPr/>
        </p:nvSpPr>
        <p:spPr>
          <a:xfrm>
            <a:off x="9096375" y="3854913"/>
            <a:ext cx="302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Đứng trước danh từ </a:t>
            </a:r>
            <a:r>
              <a:rPr lang="en-US" sz="2400" b="1" u="sng">
                <a:solidFill>
                  <a:srgbClr val="7030A0"/>
                </a:solidFill>
              </a:rPr>
              <a:t>không đếm được.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55D717-0526-4C2F-8ED7-82781BC16E6F}"/>
              </a:ext>
            </a:extLst>
          </p:cNvPr>
          <p:cNvSpPr txBox="1"/>
          <p:nvPr/>
        </p:nvSpPr>
        <p:spPr>
          <a:xfrm>
            <a:off x="9020175" y="5071471"/>
            <a:ext cx="302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Dùng trong </a:t>
            </a:r>
            <a:r>
              <a:rPr lang="en-US" sz="2400" b="1" u="sng">
                <a:solidFill>
                  <a:srgbClr val="7030A0"/>
                </a:solidFill>
              </a:rPr>
              <a:t>câu hỏi và câu phủ định.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9169B0-C9E2-49FA-A9FE-ACC23B1D993F}"/>
              </a:ext>
            </a:extLst>
          </p:cNvPr>
          <p:cNvSpPr txBox="1"/>
          <p:nvPr/>
        </p:nvSpPr>
        <p:spPr>
          <a:xfrm>
            <a:off x="3414712" y="5873447"/>
            <a:ext cx="25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chemeClr val="accent6">
                    <a:lumMod val="50000"/>
                  </a:schemeClr>
                </a:solidFill>
              </a:rPr>
              <a:t>an </a:t>
            </a:r>
            <a:r>
              <a:rPr lang="en-US" sz="2400" b="1" i="1" u="sng">
                <a:solidFill>
                  <a:srgbClr val="C00000"/>
                </a:solidFill>
              </a:rPr>
              <a:t>e</a:t>
            </a:r>
            <a:r>
              <a:rPr lang="en-US" sz="2400" b="1" i="1">
                <a:solidFill>
                  <a:schemeClr val="accent6">
                    <a:lumMod val="50000"/>
                  </a:schemeClr>
                </a:solidFill>
              </a:rPr>
              <a:t>gg , an </a:t>
            </a:r>
            <a:r>
              <a:rPr lang="en-US" sz="2400" b="1" i="1" u="sng">
                <a:solidFill>
                  <a:srgbClr val="C00000"/>
                </a:solidFill>
              </a:rPr>
              <a:t>o</a:t>
            </a:r>
            <a:r>
              <a:rPr lang="en-US" sz="2400" b="1" i="1">
                <a:solidFill>
                  <a:schemeClr val="accent6">
                    <a:lumMod val="50000"/>
                  </a:schemeClr>
                </a:solidFill>
              </a:rPr>
              <a:t>nion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EC21DE-77D6-4EA6-994A-9E792E87B8F8}"/>
              </a:ext>
            </a:extLst>
          </p:cNvPr>
          <p:cNvSpPr txBox="1"/>
          <p:nvPr/>
        </p:nvSpPr>
        <p:spPr>
          <a:xfrm>
            <a:off x="648890" y="2917041"/>
            <a:ext cx="25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a dog, a cat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225C7D-5ECA-4C62-881A-2FD5156AA111}"/>
              </a:ext>
            </a:extLst>
          </p:cNvPr>
          <p:cNvSpPr txBox="1"/>
          <p:nvPr/>
        </p:nvSpPr>
        <p:spPr>
          <a:xfrm>
            <a:off x="804862" y="5252938"/>
            <a:ext cx="25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chemeClr val="accent6">
                    <a:lumMod val="50000"/>
                  </a:schemeClr>
                </a:solidFill>
              </a:rPr>
              <a:t>b,c,d,g,h......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54D3A2-B9A8-47CA-A515-6D9350E13393}"/>
              </a:ext>
            </a:extLst>
          </p:cNvPr>
          <p:cNvSpPr txBox="1"/>
          <p:nvPr/>
        </p:nvSpPr>
        <p:spPr>
          <a:xfrm>
            <a:off x="3395662" y="2899353"/>
            <a:ext cx="199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chemeClr val="accent6">
                    <a:lumMod val="50000"/>
                  </a:schemeClr>
                </a:solidFill>
              </a:rPr>
              <a:t>an </a:t>
            </a:r>
            <a:r>
              <a:rPr lang="en-US" sz="2000" b="1" i="1" u="sng">
                <a:solidFill>
                  <a:srgbClr val="C00000"/>
                </a:solidFill>
              </a:rPr>
              <a:t>apple, </a:t>
            </a:r>
          </a:p>
          <a:p>
            <a:r>
              <a:rPr lang="en-US" sz="2000" b="1" i="1" u="sng">
                <a:solidFill>
                  <a:schemeClr val="accent6">
                    <a:lumMod val="50000"/>
                  </a:schemeClr>
                </a:solidFill>
              </a:rPr>
              <a:t>an</a:t>
            </a:r>
            <a:r>
              <a:rPr lang="en-US" sz="2000" b="1" i="1" u="sng">
                <a:solidFill>
                  <a:srgbClr val="C00000"/>
                </a:solidFill>
              </a:rPr>
              <a:t> orange</a:t>
            </a:r>
            <a:endParaRPr lang="en-US" sz="2000" b="1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4BB088-3705-4884-9BD5-011E7A5E432C}"/>
              </a:ext>
            </a:extLst>
          </p:cNvPr>
          <p:cNvSpPr txBox="1"/>
          <p:nvPr/>
        </p:nvSpPr>
        <p:spPr>
          <a:xfrm>
            <a:off x="6210296" y="2972766"/>
            <a:ext cx="25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some apples,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518234-7733-4026-BA54-EC474FD730F7}"/>
              </a:ext>
            </a:extLst>
          </p:cNvPr>
          <p:cNvSpPr txBox="1"/>
          <p:nvPr/>
        </p:nvSpPr>
        <p:spPr>
          <a:xfrm>
            <a:off x="6265065" y="4733524"/>
            <a:ext cx="25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some milk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D647F0-8381-49D0-B1BF-BE47A3A082C5}"/>
              </a:ext>
            </a:extLst>
          </p:cNvPr>
          <p:cNvSpPr txBox="1"/>
          <p:nvPr/>
        </p:nvSpPr>
        <p:spPr>
          <a:xfrm>
            <a:off x="9215440" y="3029563"/>
            <a:ext cx="25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any tables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96B80-576B-4081-A0A1-33B63F31F544}"/>
              </a:ext>
            </a:extLst>
          </p:cNvPr>
          <p:cNvSpPr txBox="1"/>
          <p:nvPr/>
        </p:nvSpPr>
        <p:spPr>
          <a:xfrm>
            <a:off x="9489283" y="4648138"/>
            <a:ext cx="194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any water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EA2825-A7D6-46CD-9DE3-7387BA2ADF9C}"/>
              </a:ext>
            </a:extLst>
          </p:cNvPr>
          <p:cNvSpPr txBox="1"/>
          <p:nvPr/>
        </p:nvSpPr>
        <p:spPr>
          <a:xfrm>
            <a:off x="9096375" y="5791145"/>
            <a:ext cx="295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There isn’t any water left.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BEF418-24FB-41D3-9DE9-E4135ECD2899}"/>
              </a:ext>
            </a:extLst>
          </p:cNvPr>
          <p:cNvSpPr txBox="1"/>
          <p:nvPr/>
        </p:nvSpPr>
        <p:spPr>
          <a:xfrm>
            <a:off x="9096374" y="6127486"/>
            <a:ext cx="308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Are there any books here?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42F9C5-B7F0-41D3-83F3-22DE3FC1B4B0}"/>
              </a:ext>
            </a:extLst>
          </p:cNvPr>
          <p:cNvSpPr txBox="1"/>
          <p:nvPr/>
        </p:nvSpPr>
        <p:spPr>
          <a:xfrm>
            <a:off x="5972175" y="5942489"/>
            <a:ext cx="364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We have some food in the fridge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196E68-60F4-4238-B6DA-15C54013F67D}"/>
              </a:ext>
            </a:extLst>
          </p:cNvPr>
          <p:cNvCxnSpPr>
            <a:cxnSpLocks/>
            <a:stCxn id="2" idx="1"/>
            <a:endCxn id="2" idx="3"/>
          </p:cNvCxnSpPr>
          <p:nvPr/>
        </p:nvCxnSpPr>
        <p:spPr>
          <a:xfrm>
            <a:off x="609599" y="3636823"/>
            <a:ext cx="1128712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1416C0-372E-4CEC-B00C-C9AF76E2E8A2}"/>
              </a:ext>
            </a:extLst>
          </p:cNvPr>
          <p:cNvCxnSpPr>
            <a:cxnSpLocks/>
          </p:cNvCxnSpPr>
          <p:nvPr/>
        </p:nvCxnSpPr>
        <p:spPr>
          <a:xfrm>
            <a:off x="6072186" y="5140554"/>
            <a:ext cx="5824541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86333B-1C50-4E16-A2EB-ED6FF632EA65}"/>
              </a:ext>
            </a:extLst>
          </p:cNvPr>
          <p:cNvGrpSpPr/>
          <p:nvPr/>
        </p:nvGrpSpPr>
        <p:grpSpPr>
          <a:xfrm>
            <a:off x="457198" y="1404681"/>
            <a:ext cx="5638801" cy="4229100"/>
            <a:chOff x="523874" y="1143000"/>
            <a:chExt cx="5971290" cy="4257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2D8B6A-DA38-4A26-90A9-2A2D136EE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391" t="26111" r="49219" b="29028"/>
            <a:stretch/>
          </p:blipFill>
          <p:spPr>
            <a:xfrm>
              <a:off x="523874" y="1143000"/>
              <a:ext cx="5971290" cy="4257675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1FAF407-8C32-41CD-A4BF-EB53BC506424}"/>
                </a:ext>
              </a:extLst>
            </p:cNvPr>
            <p:cNvSpPr/>
            <p:nvPr/>
          </p:nvSpPr>
          <p:spPr>
            <a:xfrm>
              <a:off x="1290193" y="1219199"/>
              <a:ext cx="2148332" cy="7334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What would you like to eat?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CAE8925-3966-4135-8CD7-163C64DBC59B}"/>
                </a:ext>
              </a:extLst>
            </p:cNvPr>
            <p:cNvSpPr/>
            <p:nvPr/>
          </p:nvSpPr>
          <p:spPr>
            <a:xfrm>
              <a:off x="3595243" y="4257674"/>
              <a:ext cx="2738535" cy="84573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I’d like some chicken pasta please!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77F9C-4471-449E-B501-65FD98B6BD4A}"/>
              </a:ext>
            </a:extLst>
          </p:cNvPr>
          <p:cNvSpPr/>
          <p:nvPr/>
        </p:nvSpPr>
        <p:spPr>
          <a:xfrm>
            <a:off x="6176949" y="1404681"/>
            <a:ext cx="5638801" cy="41534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</a:rPr>
              <a:t>I’d like </a:t>
            </a:r>
            <a:r>
              <a:rPr lang="en-US" sz="2400" b="1" u="sng">
                <a:solidFill>
                  <a:srgbClr val="934BC9"/>
                </a:solidFill>
              </a:rPr>
              <a:t>a cookie.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</a:rPr>
              <a:t>I’d like </a:t>
            </a:r>
            <a:r>
              <a:rPr lang="en-US" sz="2400" b="1" u="sng">
                <a:solidFill>
                  <a:srgbClr val="934BC9"/>
                </a:solidFill>
              </a:rPr>
              <a:t>an apple.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</a:rPr>
              <a:t>I’d like </a:t>
            </a:r>
            <a:r>
              <a:rPr lang="en-US" sz="2400" b="1" u="sng">
                <a:solidFill>
                  <a:srgbClr val="934BC9"/>
                </a:solidFill>
              </a:rPr>
              <a:t>some milk.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</a:rPr>
              <a:t>I’m sorry. We don’t have </a:t>
            </a:r>
            <a:r>
              <a:rPr lang="en-US" sz="2400" b="1" u="sng">
                <a:solidFill>
                  <a:srgbClr val="C00000"/>
                </a:solidFill>
              </a:rPr>
              <a:t>any</a:t>
            </a:r>
            <a:r>
              <a:rPr lang="en-US" sz="2400">
                <a:solidFill>
                  <a:schemeClr val="tx1"/>
                </a:solidFill>
              </a:rPr>
              <a:t> milk left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</a:rPr>
              <a:t>Would you like  </a:t>
            </a:r>
            <a:r>
              <a:rPr lang="en-US" sz="2400" b="1" u="sng">
                <a:solidFill>
                  <a:srgbClr val="C00000"/>
                </a:solidFill>
              </a:rPr>
              <a:t>some</a:t>
            </a:r>
            <a:r>
              <a:rPr lang="en-US" sz="2400">
                <a:solidFill>
                  <a:schemeClr val="tx1"/>
                </a:solidFill>
              </a:rPr>
              <a:t> desert?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</a:rPr>
              <a:t>Do you have </a:t>
            </a:r>
            <a:r>
              <a:rPr lang="en-US" sz="2400" b="1" u="sng">
                <a:solidFill>
                  <a:srgbClr val="C00000"/>
                </a:solidFill>
              </a:rPr>
              <a:t>any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b="1">
                <a:solidFill>
                  <a:srgbClr val="7030A0"/>
                </a:solidFill>
              </a:rPr>
              <a:t>chocolate cake</a:t>
            </a:r>
            <a:r>
              <a:rPr lang="en-US" sz="2400">
                <a:solidFill>
                  <a:srgbClr val="7030A0"/>
                </a:solidFill>
              </a:rPr>
              <a:t>? </a:t>
            </a:r>
          </a:p>
        </p:txBody>
      </p:sp>
      <p:pic>
        <p:nvPicPr>
          <p:cNvPr id="2" name="CD1-TRACK 61">
            <a:hlinkClick r:id="" action="ppaction://media"/>
            <a:extLst>
              <a:ext uri="{FF2B5EF4-FFF2-40B4-BE49-F238E27FC236}">
                <a16:creationId xmlns:a16="http://schemas.microsoft.com/office/drawing/2014/main" id="{B1F75380-62FD-4F89-A1FB-2988732F2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2351" y="387350"/>
            <a:ext cx="4064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35A35-C3D6-4699-8D52-EBBE11AD9915}"/>
              </a:ext>
            </a:extLst>
          </p:cNvPr>
          <p:cNvSpPr txBox="1"/>
          <p:nvPr/>
        </p:nvSpPr>
        <p:spPr>
          <a:xfrm>
            <a:off x="3900487" y="382370"/>
            <a:ext cx="439102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/>
              <a:t>    </a:t>
            </a:r>
            <a:r>
              <a:rPr lang="en-US" sz="3600">
                <a:solidFill>
                  <a:schemeClr val="bg1"/>
                </a:solidFill>
              </a:rPr>
              <a:t>Listen and repeat</a:t>
            </a:r>
          </a:p>
        </p:txBody>
      </p:sp>
    </p:spTree>
    <p:extLst>
      <p:ext uri="{BB962C8B-B14F-4D97-AF65-F5344CB8AC3E}">
        <p14:creationId xmlns:p14="http://schemas.microsoft.com/office/powerpoint/2010/main" val="14871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D648FE-F805-4EAC-AC95-5D44F0EA73EF}"/>
              </a:ext>
            </a:extLst>
          </p:cNvPr>
          <p:cNvSpPr txBox="1"/>
          <p:nvPr/>
        </p:nvSpPr>
        <p:spPr>
          <a:xfrm>
            <a:off x="2182653" y="482202"/>
            <a:ext cx="721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.VnArial" panose="020B7200000000000000" pitchFamily="34" charset="0"/>
              </a:rPr>
              <a:t>b. Fill in the blanks. use </a:t>
            </a:r>
            <a:r>
              <a:rPr lang="en-US" sz="2800" b="1">
                <a:solidFill>
                  <a:srgbClr val="7030A0"/>
                </a:solidFill>
                <a:latin typeface=".VnArial" panose="020B7200000000000000" pitchFamily="34" charset="0"/>
              </a:rPr>
              <a:t>a,an, some, or any</a:t>
            </a:r>
            <a:r>
              <a:rPr lang="en-US" sz="2800">
                <a:latin typeface=".VnArial" panose="020B7200000000000000" pitchFamily="34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A58764-BAD1-4F2D-916E-8BFDF3180910}"/>
              </a:ext>
            </a:extLst>
          </p:cNvPr>
          <p:cNvSpPr/>
          <p:nvPr/>
        </p:nvSpPr>
        <p:spPr>
          <a:xfrm>
            <a:off x="1591388" y="1142138"/>
            <a:ext cx="9256873" cy="5233660"/>
          </a:xfrm>
          <a:prstGeom prst="roundRect">
            <a:avLst>
              <a:gd name="adj" fmla="val 11139"/>
            </a:avLst>
          </a:prstGeom>
          <a:solidFill>
            <a:srgbClr val="FFFF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I’d like _______________ chicken pasta.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I’d like __________________hamburger.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I’d like _______________orange juice.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I’d like __________cheese sandwich.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I’d like _____________cola.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I’d like _________________egg sandwich.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We don’t have ______________fries left.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672E7D-C4DE-4269-B84D-539B44EB78B2}"/>
              </a:ext>
            </a:extLst>
          </p:cNvPr>
          <p:cNvSpPr txBox="1"/>
          <p:nvPr/>
        </p:nvSpPr>
        <p:spPr>
          <a:xfrm>
            <a:off x="3714750" y="1381125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32857-65F4-4100-BB94-3597D6AA3F38}"/>
              </a:ext>
            </a:extLst>
          </p:cNvPr>
          <p:cNvSpPr txBox="1"/>
          <p:nvPr/>
        </p:nvSpPr>
        <p:spPr>
          <a:xfrm>
            <a:off x="3781425" y="2056659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DFC87-4481-4D1F-803F-0A490424ADC0}"/>
              </a:ext>
            </a:extLst>
          </p:cNvPr>
          <p:cNvSpPr txBox="1"/>
          <p:nvPr/>
        </p:nvSpPr>
        <p:spPr>
          <a:xfrm>
            <a:off x="3781425" y="2856427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F88A8-A69D-4620-910C-B6CE633A7B56}"/>
              </a:ext>
            </a:extLst>
          </p:cNvPr>
          <p:cNvSpPr txBox="1"/>
          <p:nvPr/>
        </p:nvSpPr>
        <p:spPr>
          <a:xfrm>
            <a:off x="3714750" y="3617511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22734-FEBD-4217-988F-D219DE9482AA}"/>
              </a:ext>
            </a:extLst>
          </p:cNvPr>
          <p:cNvSpPr txBox="1"/>
          <p:nvPr/>
        </p:nvSpPr>
        <p:spPr>
          <a:xfrm>
            <a:off x="3714750" y="4292946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FE5B5-8F64-4EFF-A024-D243C712E672}"/>
              </a:ext>
            </a:extLst>
          </p:cNvPr>
          <p:cNvSpPr txBox="1"/>
          <p:nvPr/>
        </p:nvSpPr>
        <p:spPr>
          <a:xfrm>
            <a:off x="3971924" y="5011808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3C5E8-8930-4EC8-9D9B-680AFB63A70A}"/>
              </a:ext>
            </a:extLst>
          </p:cNvPr>
          <p:cNvSpPr txBox="1"/>
          <p:nvPr/>
        </p:nvSpPr>
        <p:spPr>
          <a:xfrm>
            <a:off x="4667964" y="5758571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2951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D648FE-F805-4EAC-AC95-5D44F0EA73EF}"/>
              </a:ext>
            </a:extLst>
          </p:cNvPr>
          <p:cNvSpPr txBox="1"/>
          <p:nvPr/>
        </p:nvSpPr>
        <p:spPr>
          <a:xfrm>
            <a:off x="2020014" y="453098"/>
            <a:ext cx="882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.VnArial" panose="020B7200000000000000" pitchFamily="34" charset="0"/>
              </a:rPr>
              <a:t>c. Look at Alice and Nick and complete the dialogue.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A58764-BAD1-4F2D-916E-8BFDF3180910}"/>
              </a:ext>
            </a:extLst>
          </p:cNvPr>
          <p:cNvSpPr/>
          <p:nvPr/>
        </p:nvSpPr>
        <p:spPr>
          <a:xfrm>
            <a:off x="343613" y="1171242"/>
            <a:ext cx="9256873" cy="5233660"/>
          </a:xfrm>
          <a:prstGeom prst="roundRect">
            <a:avLst>
              <a:gd name="adj" fmla="val 11139"/>
            </a:avLst>
          </a:prstGeom>
          <a:solidFill>
            <a:srgbClr val="F1E8F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.VnArial" panose="020B7200000000000000" pitchFamily="34" charset="0"/>
              </a:rPr>
              <a:t>Waiter: </a:t>
            </a: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What would you like to eat? 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.VnArial" panose="020B7200000000000000" pitchFamily="34" charset="0"/>
              </a:rPr>
              <a:t>Nick: </a:t>
            </a: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I’d lie (1) ________________ please.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.VnArial" panose="020B7200000000000000" pitchFamily="34" charset="0"/>
              </a:rPr>
              <a:t>Alice: </a:t>
            </a: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and I’d like(2)____________________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.VnArial" panose="020B7200000000000000" pitchFamily="34" charset="0"/>
              </a:rPr>
              <a:t>Waiter</a:t>
            </a: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: Ok. What would you like to drink? 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.VnArial" panose="020B7200000000000000" pitchFamily="34" charset="0"/>
              </a:rPr>
              <a:t>Nick</a:t>
            </a: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 (3)____________________________________________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.VnArial" panose="020B7200000000000000" pitchFamily="34" charset="0"/>
              </a:rPr>
              <a:t>Alice</a:t>
            </a: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(4)____________________________________________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(later)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.VnArial" panose="020B7200000000000000" pitchFamily="34" charset="0"/>
              </a:rPr>
              <a:t>Waiter</a:t>
            </a: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: Would (5)_________________________________? 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.VnArial" panose="020B7200000000000000" pitchFamily="34" charset="0"/>
              </a:rPr>
              <a:t>Nick</a:t>
            </a: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: I’d like a cupcake, please. 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.VnArial" panose="020B7200000000000000" pitchFamily="34" charset="0"/>
              </a:rPr>
              <a:t>Waiter</a:t>
            </a:r>
            <a:r>
              <a:rPr lang="en-US" sz="2000">
                <a:solidFill>
                  <a:schemeClr val="tx1"/>
                </a:solidFill>
                <a:latin typeface=".VnArial" panose="020B7200000000000000" pitchFamily="34" charset="0"/>
              </a:rPr>
              <a:t>: I’m sorry. We don’t have any cupcakes left.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C9703-A72F-4537-8E5E-3498CCB71B7C}"/>
              </a:ext>
            </a:extLst>
          </p:cNvPr>
          <p:cNvSpPr txBox="1"/>
          <p:nvPr/>
        </p:nvSpPr>
        <p:spPr>
          <a:xfrm>
            <a:off x="2706588" y="1993096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an omelet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65193-3679-4CCD-97B4-E1D527A99E95}"/>
              </a:ext>
            </a:extLst>
          </p:cNvPr>
          <p:cNvSpPr txBox="1"/>
          <p:nvPr/>
        </p:nvSpPr>
        <p:spPr>
          <a:xfrm>
            <a:off x="3271837" y="2465499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some pasta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7321D-B34B-494C-A2A3-9CB8CC67DFFF}"/>
              </a:ext>
            </a:extLst>
          </p:cNvPr>
          <p:cNvSpPr txBox="1"/>
          <p:nvPr/>
        </p:nvSpPr>
        <p:spPr>
          <a:xfrm>
            <a:off x="1809750" y="3351127"/>
            <a:ext cx="670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I’d like some cola please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03FA9-31FA-4F9A-B072-42E4DE0B01B9}"/>
              </a:ext>
            </a:extLst>
          </p:cNvPr>
          <p:cNvSpPr txBox="1"/>
          <p:nvPr/>
        </p:nvSpPr>
        <p:spPr>
          <a:xfrm>
            <a:off x="1809750" y="3807661"/>
            <a:ext cx="670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I’d like some orange juice please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04FBA-8B65-4200-B869-FD05BB0000BE}"/>
              </a:ext>
            </a:extLst>
          </p:cNvPr>
          <p:cNvSpPr txBox="1"/>
          <p:nvPr/>
        </p:nvSpPr>
        <p:spPr>
          <a:xfrm>
            <a:off x="2745581" y="4733240"/>
            <a:ext cx="670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you like some dessert?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7C834A-40B7-4500-872A-A45138F5CE89}"/>
              </a:ext>
            </a:extLst>
          </p:cNvPr>
          <p:cNvGrpSpPr/>
          <p:nvPr/>
        </p:nvGrpSpPr>
        <p:grpSpPr>
          <a:xfrm>
            <a:off x="7356456" y="1601540"/>
            <a:ext cx="4435129" cy="3649748"/>
            <a:chOff x="7317463" y="1703302"/>
            <a:chExt cx="4435129" cy="36497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6A2716-A652-48A1-B01C-28656C56E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864" t="33194" r="15683" b="20972"/>
            <a:stretch/>
          </p:blipFill>
          <p:spPr>
            <a:xfrm>
              <a:off x="7361638" y="1703302"/>
              <a:ext cx="4169561" cy="3649748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6436EFD-5371-4ADB-99FA-A92FF24B0FC5}"/>
                </a:ext>
              </a:extLst>
            </p:cNvPr>
            <p:cNvSpPr/>
            <p:nvPr/>
          </p:nvSpPr>
          <p:spPr>
            <a:xfrm>
              <a:off x="7317463" y="1816413"/>
              <a:ext cx="2035970" cy="77254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E613A44-A09B-44E8-A31F-7690E1670D55}"/>
                </a:ext>
              </a:extLst>
            </p:cNvPr>
            <p:cNvSpPr/>
            <p:nvPr/>
          </p:nvSpPr>
          <p:spPr>
            <a:xfrm>
              <a:off x="9644661" y="2089573"/>
              <a:ext cx="2035970" cy="77254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C4108F-0A83-4DAA-83E0-55C437C7607B}"/>
                </a:ext>
              </a:extLst>
            </p:cNvPr>
            <p:cNvSpPr txBox="1"/>
            <p:nvPr/>
          </p:nvSpPr>
          <p:spPr>
            <a:xfrm>
              <a:off x="7583030" y="1816413"/>
              <a:ext cx="1912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omlete, cola, cupcake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7C8E51-4AFB-4CD1-919E-306F993CDF88}"/>
                </a:ext>
              </a:extLst>
            </p:cNvPr>
            <p:cNvSpPr txBox="1"/>
            <p:nvPr/>
          </p:nvSpPr>
          <p:spPr>
            <a:xfrm>
              <a:off x="9892162" y="2111556"/>
              <a:ext cx="1860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pasta, orange juice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8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E8ACF-AF26-4933-944D-E66979FF0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1" t="22778" r="26407" b="23611"/>
          <a:stretch/>
        </p:blipFill>
        <p:spPr>
          <a:xfrm>
            <a:off x="638174" y="1047750"/>
            <a:ext cx="10085791" cy="4629150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B026032-5339-4EEF-9922-301754F34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23630" y="4933950"/>
            <a:ext cx="1688889" cy="12698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EB5C08-903F-4A73-A529-6C7F18EDB9C1}"/>
              </a:ext>
            </a:extLst>
          </p:cNvPr>
          <p:cNvSpPr txBox="1"/>
          <p:nvPr/>
        </p:nvSpPr>
        <p:spPr>
          <a:xfrm>
            <a:off x="2085975" y="1047750"/>
            <a:ext cx="681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https://wordwall.net/resource/288589/some-any-a-an</a:t>
            </a:r>
          </a:p>
        </p:txBody>
      </p:sp>
    </p:spTree>
    <p:extLst>
      <p:ext uri="{BB962C8B-B14F-4D97-AF65-F5344CB8AC3E}">
        <p14:creationId xmlns:p14="http://schemas.microsoft.com/office/powerpoint/2010/main" val="228895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371725" y="285750"/>
            <a:ext cx="826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WRAP-UP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F3E47-3A43-4391-9EF7-0532D9921A52}"/>
              </a:ext>
            </a:extLst>
          </p:cNvPr>
          <p:cNvSpPr txBox="1"/>
          <p:nvPr/>
        </p:nvSpPr>
        <p:spPr>
          <a:xfrm>
            <a:off x="1400175" y="1678603"/>
            <a:ext cx="81819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800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A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used with singular countable nouns that begin with a consonant.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2. </a:t>
            </a:r>
            <a:r>
              <a:rPr lang="en-US" sz="2800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used with singular countable nouns that begin with a vowel.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3. </a:t>
            </a:r>
            <a:r>
              <a:rPr lang="en-US" sz="2800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can be used with plural countable nouns and uncountable nouns. Some is usually used in positive statements.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4. </a:t>
            </a:r>
            <a:r>
              <a:rPr lang="en-US" sz="28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Any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usually used for plural countable nouns and uncountable nouns in questions and negative statements.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5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BE5262-D647-4B5C-B387-53F1BDFE8063}"/>
              </a:ext>
            </a:extLst>
          </p:cNvPr>
          <p:cNvSpPr txBox="1"/>
          <p:nvPr/>
        </p:nvSpPr>
        <p:spPr>
          <a:xfrm>
            <a:off x="1562099" y="1539270"/>
            <a:ext cx="924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9A19C-2842-4B2B-8535-234CECCB81DE}"/>
              </a:ext>
            </a:extLst>
          </p:cNvPr>
          <p:cNvSpPr txBox="1"/>
          <p:nvPr/>
        </p:nvSpPr>
        <p:spPr>
          <a:xfrm>
            <a:off x="2333625" y="3429000"/>
            <a:ext cx="77152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Practice ordering food in a restaurant with a friend.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exercises in WB: Lesson 2 - Writing (page 29).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Prepare: Lesson 2 – Pronunciation and Speaking (page 43 – SB).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138363" y="2272695"/>
            <a:ext cx="791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 LESSON 5</a:t>
            </a:r>
          </a:p>
        </p:txBody>
      </p:sp>
    </p:spTree>
    <p:extLst>
      <p:ext uri="{BB962C8B-B14F-4D97-AF65-F5344CB8AC3E}">
        <p14:creationId xmlns:p14="http://schemas.microsoft.com/office/powerpoint/2010/main" val="285294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743200" y="2476500"/>
            <a:ext cx="747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52C4D3"/>
                </a:solidFill>
                <a:latin typeface="Arial Black" panose="020B0A04020102020204" pitchFamily="34" charset="0"/>
              </a:rPr>
              <a:t>WARM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1495D-58EE-4B98-B8CF-78FE12E59E92}"/>
              </a:ext>
            </a:extLst>
          </p:cNvPr>
          <p:cNvSpPr/>
          <p:nvPr/>
        </p:nvSpPr>
        <p:spPr>
          <a:xfrm>
            <a:off x="-76200" y="0"/>
            <a:ext cx="12268200" cy="6858000"/>
          </a:xfrm>
          <a:prstGeom prst="rect">
            <a:avLst/>
          </a:prstGeom>
          <a:pattFill prst="lg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DEE90-F17F-4C19-9028-7D606A7D7371}"/>
              </a:ext>
            </a:extLst>
          </p:cNvPr>
          <p:cNvSpPr/>
          <p:nvPr/>
        </p:nvSpPr>
        <p:spPr>
          <a:xfrm>
            <a:off x="257175" y="289570"/>
            <a:ext cx="11601450" cy="6278859"/>
          </a:xfrm>
          <a:prstGeom prst="roundRect">
            <a:avLst/>
          </a:prstGeom>
          <a:ln>
            <a:solidFill>
              <a:srgbClr val="E6E6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yellow and blue sign&#10;&#10;Description automatically generated with low confidence">
            <a:extLst>
              <a:ext uri="{FF2B5EF4-FFF2-40B4-BE49-F238E27FC236}">
                <a16:creationId xmlns:a16="http://schemas.microsoft.com/office/drawing/2014/main" id="{560A360A-1CCF-4035-8736-5242BA43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0975"/>
            <a:ext cx="2047274" cy="138112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320D42B-A8F6-41A4-9ED4-0F4D53B38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t="17596" r="24197" b="30197"/>
          <a:stretch/>
        </p:blipFill>
        <p:spPr>
          <a:xfrm>
            <a:off x="10639425" y="405809"/>
            <a:ext cx="1143000" cy="1156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5F200-CD89-4AB8-8E04-E5AD822876AC}"/>
              </a:ext>
            </a:extLst>
          </p:cNvPr>
          <p:cNvSpPr txBox="1"/>
          <p:nvPr/>
        </p:nvSpPr>
        <p:spPr>
          <a:xfrm>
            <a:off x="1519238" y="1562100"/>
            <a:ext cx="8177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   WARM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186BD-F729-4BF7-9275-908CC82D5501}"/>
              </a:ext>
            </a:extLst>
          </p:cNvPr>
          <p:cNvSpPr txBox="1"/>
          <p:nvPr/>
        </p:nvSpPr>
        <p:spPr>
          <a:xfrm>
            <a:off x="2596754" y="3444337"/>
            <a:ext cx="650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</a:t>
            </a:r>
            <a:r>
              <a:rPr lang="en-US" sz="4400" b="1"/>
              <a:t>Food around the world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08432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339935" y="584295"/>
            <a:ext cx="7543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C000"/>
                </a:solidFill>
                <a:latin typeface="Arial Black" panose="020B0A04020102020204" pitchFamily="34" charset="0"/>
              </a:rPr>
              <a:t>GRAMMAR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1ECA1D-0070-4D75-9492-28D248150299}"/>
              </a:ext>
            </a:extLst>
          </p:cNvPr>
          <p:cNvGrpSpPr/>
          <p:nvPr/>
        </p:nvGrpSpPr>
        <p:grpSpPr>
          <a:xfrm>
            <a:off x="1785937" y="4451959"/>
            <a:ext cx="8372476" cy="1107996"/>
            <a:chOff x="1943099" y="3559408"/>
            <a:chExt cx="8372476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FEA46A-DBF8-44AE-953F-FC5160C7C60B}"/>
                </a:ext>
              </a:extLst>
            </p:cNvPr>
            <p:cNvSpPr txBox="1"/>
            <p:nvPr/>
          </p:nvSpPr>
          <p:spPr>
            <a:xfrm>
              <a:off x="2771774" y="3559408"/>
              <a:ext cx="7543801" cy="11079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/>
                <a:t>   </a:t>
              </a:r>
              <a:r>
                <a:rPr lang="en-US" sz="5000" b="1"/>
                <a:t>a, an , some , any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AB6C8F6-83D4-406F-ABBA-2060B75078A7}"/>
                </a:ext>
              </a:extLst>
            </p:cNvPr>
            <p:cNvSpPr/>
            <p:nvPr/>
          </p:nvSpPr>
          <p:spPr>
            <a:xfrm>
              <a:off x="1943099" y="3559408"/>
              <a:ext cx="1107996" cy="110799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8ECBE-D27D-4BB2-AE29-86D6742637B3}"/>
              </a:ext>
            </a:extLst>
          </p:cNvPr>
          <p:cNvGrpSpPr/>
          <p:nvPr/>
        </p:nvGrpSpPr>
        <p:grpSpPr>
          <a:xfrm>
            <a:off x="1785937" y="2491766"/>
            <a:ext cx="8372476" cy="1107996"/>
            <a:chOff x="1943099" y="3559408"/>
            <a:chExt cx="8372476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C483BF-5422-451B-A16B-88B63D71F9B5}"/>
                </a:ext>
              </a:extLst>
            </p:cNvPr>
            <p:cNvSpPr txBox="1"/>
            <p:nvPr/>
          </p:nvSpPr>
          <p:spPr>
            <a:xfrm>
              <a:off x="2771774" y="3559408"/>
              <a:ext cx="7543801" cy="11079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/>
                <a:t>   </a:t>
              </a:r>
              <a:r>
                <a:rPr lang="en-US" sz="4000" b="1"/>
                <a:t>countable &amp; uncountable nouns</a:t>
              </a:r>
              <a:endParaRPr lang="en-US" sz="6600" b="1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C6BCE66-792D-46D8-99F1-03DE5FDE495C}"/>
                </a:ext>
              </a:extLst>
            </p:cNvPr>
            <p:cNvSpPr/>
            <p:nvPr/>
          </p:nvSpPr>
          <p:spPr>
            <a:xfrm>
              <a:off x="1943099" y="3559408"/>
              <a:ext cx="1107996" cy="110799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24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B66A67-677B-4C66-9EF3-EE786AAFA9C2}"/>
              </a:ext>
            </a:extLst>
          </p:cNvPr>
          <p:cNvGrpSpPr/>
          <p:nvPr/>
        </p:nvGrpSpPr>
        <p:grpSpPr>
          <a:xfrm>
            <a:off x="1991498" y="3505200"/>
            <a:ext cx="8372476" cy="1107996"/>
            <a:chOff x="1943099" y="3559408"/>
            <a:chExt cx="8372476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80C2A7-D69E-4D75-BF21-5C2A637CA7FD}"/>
                </a:ext>
              </a:extLst>
            </p:cNvPr>
            <p:cNvSpPr txBox="1"/>
            <p:nvPr/>
          </p:nvSpPr>
          <p:spPr>
            <a:xfrm>
              <a:off x="2771774" y="3559408"/>
              <a:ext cx="7543801" cy="11079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/>
                <a:t>   </a:t>
              </a:r>
              <a:r>
                <a:rPr lang="en-US" sz="4000" b="1"/>
                <a:t>countable &amp; uncountable nouns</a:t>
              </a:r>
              <a:endParaRPr lang="en-US" sz="6600" b="1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715744-C313-4710-8624-35E777E18D11}"/>
                </a:ext>
              </a:extLst>
            </p:cNvPr>
            <p:cNvSpPr/>
            <p:nvPr/>
          </p:nvSpPr>
          <p:spPr>
            <a:xfrm>
              <a:off x="1943099" y="3559408"/>
              <a:ext cx="1107996" cy="110799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0AC877-1EFB-462C-A06A-A6A490E0040C}"/>
              </a:ext>
            </a:extLst>
          </p:cNvPr>
          <p:cNvSpPr txBox="1"/>
          <p:nvPr/>
        </p:nvSpPr>
        <p:spPr>
          <a:xfrm>
            <a:off x="1991498" y="1155795"/>
            <a:ext cx="8209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C000"/>
                </a:solidFill>
                <a:latin typeface="Arial Black" panose="020B0A04020102020204" pitchFamily="34" charset="0"/>
              </a:rPr>
              <a:t>GRAMMAR 1</a:t>
            </a:r>
          </a:p>
        </p:txBody>
      </p:sp>
    </p:spTree>
    <p:extLst>
      <p:ext uri="{BB962C8B-B14F-4D97-AF65-F5344CB8AC3E}">
        <p14:creationId xmlns:p14="http://schemas.microsoft.com/office/powerpoint/2010/main" val="157716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934DCE-A4C2-4403-B687-6963FCDEA96E}"/>
              </a:ext>
            </a:extLst>
          </p:cNvPr>
          <p:cNvSpPr txBox="1"/>
          <p:nvPr/>
        </p:nvSpPr>
        <p:spPr>
          <a:xfrm>
            <a:off x="1296805" y="467919"/>
            <a:ext cx="8756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rgbClr val="292627"/>
                </a:solidFill>
                <a:latin typeface="Twinkl" pitchFamily="2" charset="0"/>
              </a:rPr>
              <a:t>Work in pair. Student A find the countable nouns and student B find the uncountable nouns</a:t>
            </a:r>
            <a:endParaRPr lang="en-AU" sz="28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6A20B6-F6F4-4232-A9DE-BBDAF370B6ED}"/>
              </a:ext>
            </a:extLst>
          </p:cNvPr>
          <p:cNvSpPr/>
          <p:nvPr/>
        </p:nvSpPr>
        <p:spPr>
          <a:xfrm>
            <a:off x="8267343" y="1422026"/>
            <a:ext cx="3787709" cy="5769328"/>
          </a:xfrm>
          <a:prstGeom prst="roundRect">
            <a:avLst>
              <a:gd name="adj" fmla="val 7230"/>
            </a:avLst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73BFC5B-DD0F-4122-B851-84F7CE78CEC9}"/>
              </a:ext>
            </a:extLst>
          </p:cNvPr>
          <p:cNvSpPr/>
          <p:nvPr/>
        </p:nvSpPr>
        <p:spPr>
          <a:xfrm>
            <a:off x="356005" y="1395313"/>
            <a:ext cx="3705365" cy="5635103"/>
          </a:xfrm>
          <a:prstGeom prst="roundRect">
            <a:avLst>
              <a:gd name="adj" fmla="val 697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8B33C-8E4E-44D7-B79E-2CF463CB82E1}"/>
              </a:ext>
            </a:extLst>
          </p:cNvPr>
          <p:cNvSpPr txBox="1"/>
          <p:nvPr/>
        </p:nvSpPr>
        <p:spPr>
          <a:xfrm>
            <a:off x="974590" y="1422026"/>
            <a:ext cx="2655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Countable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C88A8C-D476-45EB-A565-58868C3D2467}"/>
              </a:ext>
            </a:extLst>
          </p:cNvPr>
          <p:cNvSpPr txBox="1"/>
          <p:nvPr/>
        </p:nvSpPr>
        <p:spPr>
          <a:xfrm>
            <a:off x="8794307" y="1497074"/>
            <a:ext cx="292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Uncountable</a:t>
            </a:r>
            <a:endParaRPr lang="en-AU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1" name="milk">
            <a:extLst>
              <a:ext uri="{FF2B5EF4-FFF2-40B4-BE49-F238E27FC236}">
                <a16:creationId xmlns:a16="http://schemas.microsoft.com/office/drawing/2014/main" id="{5322C230-DC17-4448-A1E5-43289B924801}"/>
              </a:ext>
            </a:extLst>
          </p:cNvPr>
          <p:cNvGrpSpPr/>
          <p:nvPr/>
        </p:nvGrpSpPr>
        <p:grpSpPr>
          <a:xfrm>
            <a:off x="4142770" y="2010952"/>
            <a:ext cx="882210" cy="882210"/>
            <a:chOff x="2618770" y="2010952"/>
            <a:chExt cx="882210" cy="8822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D53CAA-CBB6-4080-92AC-E4962BE42B56}"/>
                </a:ext>
              </a:extLst>
            </p:cNvPr>
            <p:cNvSpPr/>
            <p:nvPr/>
          </p:nvSpPr>
          <p:spPr>
            <a:xfrm>
              <a:off x="2618770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milk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78EA12-0F30-47F2-9E5F-7D3A0877C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197" y="2094560"/>
              <a:ext cx="289661" cy="456641"/>
            </a:xfrm>
            <a:prstGeom prst="rect">
              <a:avLst/>
            </a:prstGeom>
          </p:spPr>
        </p:pic>
      </p:grpSp>
      <p:grpSp>
        <p:nvGrpSpPr>
          <p:cNvPr id="49" name="pasta">
            <a:extLst>
              <a:ext uri="{FF2B5EF4-FFF2-40B4-BE49-F238E27FC236}">
                <a16:creationId xmlns:a16="http://schemas.microsoft.com/office/drawing/2014/main" id="{DD4CF0A3-5C1C-419B-8D9F-E3DEDAF2C132}"/>
              </a:ext>
            </a:extLst>
          </p:cNvPr>
          <p:cNvGrpSpPr/>
          <p:nvPr/>
        </p:nvGrpSpPr>
        <p:grpSpPr>
          <a:xfrm>
            <a:off x="5133354" y="2010952"/>
            <a:ext cx="882210" cy="882210"/>
            <a:chOff x="3609354" y="2010952"/>
            <a:chExt cx="882210" cy="88221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61F1ACD-5C04-46A2-9193-AF4A18EC9A64}"/>
                </a:ext>
              </a:extLst>
            </p:cNvPr>
            <p:cNvSpPr/>
            <p:nvPr/>
          </p:nvSpPr>
          <p:spPr>
            <a:xfrm>
              <a:off x="3609354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>
                  <a:solidFill>
                    <a:schemeClr val="tx1"/>
                  </a:solidFill>
                </a:rPr>
                <a:t>pasta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D739BB8-69C9-40D9-AE61-01DFAFDDE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402" y="2108321"/>
              <a:ext cx="592128" cy="429120"/>
            </a:xfrm>
            <a:prstGeom prst="rect">
              <a:avLst/>
            </a:prstGeom>
          </p:spPr>
        </p:pic>
      </p:grpSp>
      <p:grpSp>
        <p:nvGrpSpPr>
          <p:cNvPr id="52" name="grapes">
            <a:extLst>
              <a:ext uri="{FF2B5EF4-FFF2-40B4-BE49-F238E27FC236}">
                <a16:creationId xmlns:a16="http://schemas.microsoft.com/office/drawing/2014/main" id="{8C40D384-CB39-443E-91D8-9CB3DBA63EF8}"/>
              </a:ext>
            </a:extLst>
          </p:cNvPr>
          <p:cNvGrpSpPr/>
          <p:nvPr/>
        </p:nvGrpSpPr>
        <p:grpSpPr>
          <a:xfrm>
            <a:off x="6123938" y="2010952"/>
            <a:ext cx="882210" cy="882210"/>
            <a:chOff x="4599938" y="2010952"/>
            <a:chExt cx="882210" cy="88221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3459BC3-8467-4184-B6A5-BAD93BB494B2}"/>
                </a:ext>
              </a:extLst>
            </p:cNvPr>
            <p:cNvSpPr/>
            <p:nvPr/>
          </p:nvSpPr>
          <p:spPr>
            <a:xfrm>
              <a:off x="4599938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grapes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8B08E68-0AD1-43AD-A922-EE3293AB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038" y="2112341"/>
              <a:ext cx="509025" cy="454769"/>
            </a:xfrm>
            <a:prstGeom prst="rect">
              <a:avLst/>
            </a:prstGeom>
          </p:spPr>
        </p:pic>
      </p:grpSp>
      <p:grpSp>
        <p:nvGrpSpPr>
          <p:cNvPr id="57" name="eggs">
            <a:extLst>
              <a:ext uri="{FF2B5EF4-FFF2-40B4-BE49-F238E27FC236}">
                <a16:creationId xmlns:a16="http://schemas.microsoft.com/office/drawing/2014/main" id="{A5EA3542-3385-4485-A299-0FA4F5FDD4F8}"/>
              </a:ext>
            </a:extLst>
          </p:cNvPr>
          <p:cNvGrpSpPr/>
          <p:nvPr/>
        </p:nvGrpSpPr>
        <p:grpSpPr>
          <a:xfrm>
            <a:off x="7114521" y="2010952"/>
            <a:ext cx="882210" cy="882210"/>
            <a:chOff x="5590521" y="2010952"/>
            <a:chExt cx="882210" cy="8822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DFD268-51BF-4549-B453-767799D19894}"/>
                </a:ext>
              </a:extLst>
            </p:cNvPr>
            <p:cNvSpPr/>
            <p:nvPr/>
          </p:nvSpPr>
          <p:spPr>
            <a:xfrm>
              <a:off x="5590521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eggs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79229D8-2B87-4F63-9600-D36AF3875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00" y="2093029"/>
              <a:ext cx="476650" cy="459703"/>
            </a:xfrm>
            <a:prstGeom prst="rect">
              <a:avLst/>
            </a:prstGeom>
          </p:spPr>
        </p:pic>
      </p:grpSp>
      <p:grpSp>
        <p:nvGrpSpPr>
          <p:cNvPr id="60" name="banana">
            <a:extLst>
              <a:ext uri="{FF2B5EF4-FFF2-40B4-BE49-F238E27FC236}">
                <a16:creationId xmlns:a16="http://schemas.microsoft.com/office/drawing/2014/main" id="{D0C81DAD-D99A-4985-8973-61BFD6AA6384}"/>
              </a:ext>
            </a:extLst>
          </p:cNvPr>
          <p:cNvGrpSpPr/>
          <p:nvPr/>
        </p:nvGrpSpPr>
        <p:grpSpPr>
          <a:xfrm>
            <a:off x="4142770" y="2987895"/>
            <a:ext cx="882210" cy="882210"/>
            <a:chOff x="2618770" y="2987895"/>
            <a:chExt cx="882210" cy="88221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69519C5-CCF5-4AC5-9475-CA91E03876FF}"/>
                </a:ext>
              </a:extLst>
            </p:cNvPr>
            <p:cNvSpPr/>
            <p:nvPr/>
          </p:nvSpPr>
          <p:spPr>
            <a:xfrm>
              <a:off x="2618770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banana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20F37CB-ADC5-450A-894C-5F3F4877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883" y="3064649"/>
              <a:ext cx="535984" cy="465984"/>
            </a:xfrm>
            <a:prstGeom prst="rect">
              <a:avLst/>
            </a:prstGeom>
          </p:spPr>
        </p:pic>
      </p:grpSp>
      <p:grpSp>
        <p:nvGrpSpPr>
          <p:cNvPr id="63" name="onion">
            <a:extLst>
              <a:ext uri="{FF2B5EF4-FFF2-40B4-BE49-F238E27FC236}">
                <a16:creationId xmlns:a16="http://schemas.microsoft.com/office/drawing/2014/main" id="{CFF8164B-5335-458B-AE4F-5EB67AE550F3}"/>
              </a:ext>
            </a:extLst>
          </p:cNvPr>
          <p:cNvGrpSpPr/>
          <p:nvPr/>
        </p:nvGrpSpPr>
        <p:grpSpPr>
          <a:xfrm>
            <a:off x="5133354" y="2987895"/>
            <a:ext cx="882210" cy="882210"/>
            <a:chOff x="3609354" y="2987895"/>
            <a:chExt cx="882210" cy="88221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02CB543-B4D1-4532-8CD1-7870F7BAF90A}"/>
                </a:ext>
              </a:extLst>
            </p:cNvPr>
            <p:cNvSpPr/>
            <p:nvPr/>
          </p:nvSpPr>
          <p:spPr>
            <a:xfrm>
              <a:off x="3609354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onion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4E1B26E-F30C-4882-A562-68C7C421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11" y="3093354"/>
              <a:ext cx="428895" cy="437279"/>
            </a:xfrm>
            <a:prstGeom prst="rect">
              <a:avLst/>
            </a:prstGeom>
          </p:spPr>
        </p:pic>
      </p:grpSp>
      <p:grpSp>
        <p:nvGrpSpPr>
          <p:cNvPr id="66" name="orange">
            <a:extLst>
              <a:ext uri="{FF2B5EF4-FFF2-40B4-BE49-F238E27FC236}">
                <a16:creationId xmlns:a16="http://schemas.microsoft.com/office/drawing/2014/main" id="{D9AA9BD2-CFFF-4293-B8C5-4D732E398D57}"/>
              </a:ext>
            </a:extLst>
          </p:cNvPr>
          <p:cNvGrpSpPr/>
          <p:nvPr/>
        </p:nvGrpSpPr>
        <p:grpSpPr>
          <a:xfrm>
            <a:off x="6123938" y="2987895"/>
            <a:ext cx="882210" cy="882210"/>
            <a:chOff x="4599938" y="2987895"/>
            <a:chExt cx="882210" cy="8822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1EE3EB8-0682-4721-BDEC-08004299F268}"/>
                </a:ext>
              </a:extLst>
            </p:cNvPr>
            <p:cNvSpPr/>
            <p:nvPr/>
          </p:nvSpPr>
          <p:spPr>
            <a:xfrm>
              <a:off x="4599938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orange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370AB30-AABA-44A3-8E35-6771B353D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786" y="3093354"/>
              <a:ext cx="461277" cy="465984"/>
            </a:xfrm>
            <a:prstGeom prst="rect">
              <a:avLst/>
            </a:prstGeom>
          </p:spPr>
        </p:pic>
      </p:grpSp>
      <p:grpSp>
        <p:nvGrpSpPr>
          <p:cNvPr id="69" name="bread">
            <a:extLst>
              <a:ext uri="{FF2B5EF4-FFF2-40B4-BE49-F238E27FC236}">
                <a16:creationId xmlns:a16="http://schemas.microsoft.com/office/drawing/2014/main" id="{C5C2C4DD-E8C7-4916-8754-29C8DBCCD83E}"/>
              </a:ext>
            </a:extLst>
          </p:cNvPr>
          <p:cNvGrpSpPr/>
          <p:nvPr/>
        </p:nvGrpSpPr>
        <p:grpSpPr>
          <a:xfrm>
            <a:off x="7114521" y="2987895"/>
            <a:ext cx="882210" cy="882210"/>
            <a:chOff x="5590521" y="2987895"/>
            <a:chExt cx="882210" cy="88221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2FE2D58-BBA9-49E3-915D-0C8F68CBF8F8}"/>
                </a:ext>
              </a:extLst>
            </p:cNvPr>
            <p:cNvSpPr/>
            <p:nvPr/>
          </p:nvSpPr>
          <p:spPr>
            <a:xfrm>
              <a:off x="5590521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bread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D7E8A04-C6E5-458F-BB3A-EA9CBCE8A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70" y="3111319"/>
              <a:ext cx="798047" cy="430053"/>
            </a:xfrm>
            <a:prstGeom prst="rect">
              <a:avLst/>
            </a:prstGeom>
          </p:spPr>
        </p:pic>
      </p:grpSp>
      <p:grpSp>
        <p:nvGrpSpPr>
          <p:cNvPr id="72" name="butter">
            <a:extLst>
              <a:ext uri="{FF2B5EF4-FFF2-40B4-BE49-F238E27FC236}">
                <a16:creationId xmlns:a16="http://schemas.microsoft.com/office/drawing/2014/main" id="{F7E36366-255F-4C97-8185-4E9D8F5EDC03}"/>
              </a:ext>
            </a:extLst>
          </p:cNvPr>
          <p:cNvGrpSpPr/>
          <p:nvPr/>
        </p:nvGrpSpPr>
        <p:grpSpPr>
          <a:xfrm>
            <a:off x="4142770" y="3964838"/>
            <a:ext cx="882210" cy="882210"/>
            <a:chOff x="2618770" y="3964838"/>
            <a:chExt cx="882210" cy="8822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E76A5A1-0A46-4EAD-B526-4B2FD93C87A3}"/>
                </a:ext>
              </a:extLst>
            </p:cNvPr>
            <p:cNvSpPr/>
            <p:nvPr/>
          </p:nvSpPr>
          <p:spPr>
            <a:xfrm>
              <a:off x="2618770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butter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ABD4666-28E2-49D1-9143-29386867D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275" y="4078216"/>
              <a:ext cx="701309" cy="418284"/>
            </a:xfrm>
            <a:prstGeom prst="rect">
              <a:avLst/>
            </a:prstGeom>
          </p:spPr>
        </p:pic>
      </p:grpSp>
      <p:grpSp>
        <p:nvGrpSpPr>
          <p:cNvPr id="75" name="tomato">
            <a:extLst>
              <a:ext uri="{FF2B5EF4-FFF2-40B4-BE49-F238E27FC236}">
                <a16:creationId xmlns:a16="http://schemas.microsoft.com/office/drawing/2014/main" id="{FF2FE2DE-EB00-45EC-A2AD-8AB77867378A}"/>
              </a:ext>
            </a:extLst>
          </p:cNvPr>
          <p:cNvGrpSpPr/>
          <p:nvPr/>
        </p:nvGrpSpPr>
        <p:grpSpPr>
          <a:xfrm>
            <a:off x="5133354" y="3964838"/>
            <a:ext cx="882210" cy="882210"/>
            <a:chOff x="3609354" y="3964838"/>
            <a:chExt cx="882210" cy="88221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58697C6-D5A4-448A-83C6-92F949F25326}"/>
                </a:ext>
              </a:extLst>
            </p:cNvPr>
            <p:cNvSpPr/>
            <p:nvPr/>
          </p:nvSpPr>
          <p:spPr>
            <a:xfrm>
              <a:off x="3609354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tomato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2092625-1D0E-4C26-BA82-8824F751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03" y="4045885"/>
              <a:ext cx="589510" cy="522387"/>
            </a:xfrm>
            <a:prstGeom prst="rect">
              <a:avLst/>
            </a:prstGeom>
          </p:spPr>
        </p:pic>
      </p:grpSp>
      <p:grpSp>
        <p:nvGrpSpPr>
          <p:cNvPr id="78" name="cucumber">
            <a:extLst>
              <a:ext uri="{FF2B5EF4-FFF2-40B4-BE49-F238E27FC236}">
                <a16:creationId xmlns:a16="http://schemas.microsoft.com/office/drawing/2014/main" id="{F62E9F02-5DB3-4FB8-909C-D1F6510D197A}"/>
              </a:ext>
            </a:extLst>
          </p:cNvPr>
          <p:cNvGrpSpPr/>
          <p:nvPr/>
        </p:nvGrpSpPr>
        <p:grpSpPr>
          <a:xfrm>
            <a:off x="6123938" y="3964838"/>
            <a:ext cx="882210" cy="882210"/>
            <a:chOff x="4599938" y="3964838"/>
            <a:chExt cx="882210" cy="88221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F5975AA-1D24-4D8A-855D-2C23C1CA6463}"/>
                </a:ext>
              </a:extLst>
            </p:cNvPr>
            <p:cNvSpPr/>
            <p:nvPr/>
          </p:nvSpPr>
          <p:spPr>
            <a:xfrm>
              <a:off x="4599938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100" dirty="0">
                  <a:solidFill>
                    <a:schemeClr val="tx1"/>
                  </a:solidFill>
                </a:rPr>
                <a:t>cucumber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D259343-F4DF-4CE6-B7FA-E68C9F9A8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73" y="4045468"/>
              <a:ext cx="759513" cy="523220"/>
            </a:xfrm>
            <a:prstGeom prst="rect">
              <a:avLst/>
            </a:prstGeom>
          </p:spPr>
        </p:pic>
      </p:grpSp>
      <p:grpSp>
        <p:nvGrpSpPr>
          <p:cNvPr id="81" name="sugar">
            <a:extLst>
              <a:ext uri="{FF2B5EF4-FFF2-40B4-BE49-F238E27FC236}">
                <a16:creationId xmlns:a16="http://schemas.microsoft.com/office/drawing/2014/main" id="{E33BAC45-089C-4749-BE54-5A1670FCF3DF}"/>
              </a:ext>
            </a:extLst>
          </p:cNvPr>
          <p:cNvGrpSpPr/>
          <p:nvPr/>
        </p:nvGrpSpPr>
        <p:grpSpPr>
          <a:xfrm>
            <a:off x="7114521" y="3964838"/>
            <a:ext cx="882210" cy="882210"/>
            <a:chOff x="5590521" y="3964838"/>
            <a:chExt cx="882210" cy="8822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02396AC-92ED-419E-B306-8626DFAA2E3C}"/>
                </a:ext>
              </a:extLst>
            </p:cNvPr>
            <p:cNvSpPr/>
            <p:nvPr/>
          </p:nvSpPr>
          <p:spPr>
            <a:xfrm>
              <a:off x="5590521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sugar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F192DF1-2625-4B7E-AF84-D59C21509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306" y="4045468"/>
              <a:ext cx="314547" cy="474677"/>
            </a:xfrm>
            <a:prstGeom prst="rect">
              <a:avLst/>
            </a:prstGeom>
          </p:spPr>
        </p:pic>
      </p:grpSp>
      <p:grpSp>
        <p:nvGrpSpPr>
          <p:cNvPr id="84" name="carrot">
            <a:extLst>
              <a:ext uri="{FF2B5EF4-FFF2-40B4-BE49-F238E27FC236}">
                <a16:creationId xmlns:a16="http://schemas.microsoft.com/office/drawing/2014/main" id="{62C89E77-B553-4B20-ACE8-C7855B01CC4C}"/>
              </a:ext>
            </a:extLst>
          </p:cNvPr>
          <p:cNvGrpSpPr/>
          <p:nvPr/>
        </p:nvGrpSpPr>
        <p:grpSpPr>
          <a:xfrm>
            <a:off x="4123006" y="4941781"/>
            <a:ext cx="901974" cy="882210"/>
            <a:chOff x="2599006" y="4941781"/>
            <a:chExt cx="901974" cy="88221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53FCAED-1ADF-457F-BE80-691B53954178}"/>
                </a:ext>
              </a:extLst>
            </p:cNvPr>
            <p:cNvSpPr/>
            <p:nvPr/>
          </p:nvSpPr>
          <p:spPr>
            <a:xfrm>
              <a:off x="2618770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carrot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C8FCA78-B849-4C06-A356-50A6A34E1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0666">
              <a:off x="2872085" y="4862601"/>
              <a:ext cx="329017" cy="875175"/>
            </a:xfrm>
            <a:prstGeom prst="rect">
              <a:avLst/>
            </a:prstGeom>
          </p:spPr>
        </p:pic>
      </p:grpSp>
      <p:grpSp>
        <p:nvGrpSpPr>
          <p:cNvPr id="87" name="coconut">
            <a:extLst>
              <a:ext uri="{FF2B5EF4-FFF2-40B4-BE49-F238E27FC236}">
                <a16:creationId xmlns:a16="http://schemas.microsoft.com/office/drawing/2014/main" id="{5F56DC51-3DA5-4F9C-A168-DC3B131E1EC3}"/>
              </a:ext>
            </a:extLst>
          </p:cNvPr>
          <p:cNvGrpSpPr/>
          <p:nvPr/>
        </p:nvGrpSpPr>
        <p:grpSpPr>
          <a:xfrm>
            <a:off x="5133354" y="4941781"/>
            <a:ext cx="882210" cy="882210"/>
            <a:chOff x="3609354" y="4941781"/>
            <a:chExt cx="882210" cy="88221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C0B626-8799-4784-A5A8-C39536A18B85}"/>
                </a:ext>
              </a:extLst>
            </p:cNvPr>
            <p:cNvSpPr/>
            <p:nvPr/>
          </p:nvSpPr>
          <p:spPr>
            <a:xfrm>
              <a:off x="3609354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coconut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049B27D-B94D-4FBC-96B5-FFC1E74D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192" y="4990263"/>
              <a:ext cx="452531" cy="526430"/>
            </a:xfrm>
            <a:prstGeom prst="rect">
              <a:avLst/>
            </a:prstGeom>
          </p:spPr>
        </p:pic>
      </p:grpSp>
      <p:grpSp>
        <p:nvGrpSpPr>
          <p:cNvPr id="90" name="water">
            <a:extLst>
              <a:ext uri="{FF2B5EF4-FFF2-40B4-BE49-F238E27FC236}">
                <a16:creationId xmlns:a16="http://schemas.microsoft.com/office/drawing/2014/main" id="{F9384047-AA5A-477A-BDD3-DBD708108E83}"/>
              </a:ext>
            </a:extLst>
          </p:cNvPr>
          <p:cNvGrpSpPr/>
          <p:nvPr/>
        </p:nvGrpSpPr>
        <p:grpSpPr>
          <a:xfrm>
            <a:off x="6123938" y="4941781"/>
            <a:ext cx="882210" cy="882210"/>
            <a:chOff x="4599938" y="4941781"/>
            <a:chExt cx="882210" cy="88221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6B4401-5177-4842-8BBA-ED824B2A148C}"/>
                </a:ext>
              </a:extLst>
            </p:cNvPr>
            <p:cNvSpPr/>
            <p:nvPr/>
          </p:nvSpPr>
          <p:spPr>
            <a:xfrm>
              <a:off x="4599938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water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85D4074-ABD9-47CE-87E4-C556035A4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82" y="5005359"/>
              <a:ext cx="304995" cy="469389"/>
            </a:xfrm>
            <a:prstGeom prst="rect">
              <a:avLst/>
            </a:prstGeom>
          </p:spPr>
        </p:pic>
      </p:grpSp>
      <p:grpSp>
        <p:nvGrpSpPr>
          <p:cNvPr id="93" name="rice">
            <a:extLst>
              <a:ext uri="{FF2B5EF4-FFF2-40B4-BE49-F238E27FC236}">
                <a16:creationId xmlns:a16="http://schemas.microsoft.com/office/drawing/2014/main" id="{E4563A2D-3904-40C6-A93A-4D85480163EB}"/>
              </a:ext>
            </a:extLst>
          </p:cNvPr>
          <p:cNvGrpSpPr/>
          <p:nvPr/>
        </p:nvGrpSpPr>
        <p:grpSpPr>
          <a:xfrm>
            <a:off x="7114521" y="4941781"/>
            <a:ext cx="882210" cy="882210"/>
            <a:chOff x="5590521" y="4941781"/>
            <a:chExt cx="882210" cy="88221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49AF8AA-4309-4EBD-9F2B-AEB4DB865315}"/>
                </a:ext>
              </a:extLst>
            </p:cNvPr>
            <p:cNvSpPr/>
            <p:nvPr/>
          </p:nvSpPr>
          <p:spPr>
            <a:xfrm>
              <a:off x="5590521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rice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D4DBE98-BF4A-47E0-A0DD-E5F98F719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244" y="5056698"/>
              <a:ext cx="687897" cy="41805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B6373E-67CB-4239-9883-44D473D70B9C}"/>
              </a:ext>
            </a:extLst>
          </p:cNvPr>
          <p:cNvSpPr txBox="1"/>
          <p:nvPr/>
        </p:nvSpPr>
        <p:spPr>
          <a:xfrm>
            <a:off x="4783099" y="5782272"/>
            <a:ext cx="255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Click chuột vào các loại đồ ăn.</a:t>
            </a:r>
          </a:p>
        </p:txBody>
      </p:sp>
    </p:spTree>
    <p:extLst>
      <p:ext uri="{BB962C8B-B14F-4D97-AF65-F5344CB8AC3E}">
        <p14:creationId xmlns:p14="http://schemas.microsoft.com/office/powerpoint/2010/main" val="16166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0278 L 0.00764 -0.00278 C 0.01128 -0.00047 0.01458 0.00324 0.01858 0.0044 C 0.03594 0.01018 0.01805 0.0037 0.03055 0.00926 C 0.04271 0.01481 0.03212 0.00972 0.04062 0.01296 C 0.04236 0.01365 0.04427 0.01481 0.04601 0.01551 C 0.05035 0.01713 0.05486 0.01805 0.05885 0.02037 C 0.06042 0.02129 0.06198 0.02222 0.06354 0.02291 C 0.06562 0.02361 0.06788 0.02338 0.06996 0.02407 C 0.07205 0.02477 0.07413 0.02592 0.07639 0.02639 C 0.0809 0.02778 0.08854 0.02916 0.09375 0.03009 C 0.10278 0.03495 0.09358 0.03055 0.10486 0.03379 C 0.1217 0.03865 0.10069 0.03426 0.11771 0.0375 C 0.11944 0.03842 0.12118 0.03935 0.12309 0.04004 C 0.13125 0.04259 0.13212 0.04166 0.13958 0.0449 C 0.14219 0.04583 0.14444 0.04768 0.14705 0.04861 C 0.15 0.04953 0.15312 0.04907 0.15608 0.04977 C 0.1592 0.05046 0.16233 0.05162 0.16528 0.05231 C 0.16805 0.05278 0.17083 0.05301 0.17361 0.05347 C 0.18194 0.05486 0.18055 0.05463 0.18923 0.05578 C 0.19253 0.05625 0.19583 0.05671 0.1993 0.05717 C 0.20417 0.05787 0.20903 0.05926 0.21389 0.05949 L 0.22864 0.06088 L 0.24514 0.06203 C 0.24844 0.06227 0.25191 0.06296 0.25521 0.06319 C 0.26736 0.06389 0.27969 0.06412 0.29184 0.06458 L 0.36441 0.06319 C 0.36597 0.06319 0.36736 0.06227 0.36892 0.06203 C 0.3717 0.06157 0.37448 0.06134 0.37726 0.06088 C 0.37899 0.06041 0.3809 0.05972 0.38264 0.05949 C 0.41476 0.05509 0.37639 0.06134 0.40469 0.05717 C 0.40955 0.05648 0.41198 0.05555 0.41667 0.05463 C 0.42413 0.05301 0.42361 0.05347 0.43229 0.05231 C 0.43472 0.05139 0.43715 0.05092 0.43958 0.04977 C 0.44045 0.0493 0.44149 0.0493 0.44236 0.04861 C 0.44305 0.04791 0.44358 0.04699 0.44427 0.04606 L 0.44427 0.04606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5.55556E-7 0.00023 C 0.00069 0.00324 0.00104 0.00672 0.00243 0.00972 C 0.00365 0.01181 0.00556 0.01273 0.00712 0.01459 C 0.01146 0.01968 0.00781 0.0176 0.01354 0.01945 C 0.01892 0.025 0.01597 0.02199 0.02274 0.02801 C 0.02448 0.02963 0.02639 0.03125 0.02812 0.03287 C 0.03681 0.04144 0.03246 0.03935 0.0401 0.04144 C 0.0526 0.05162 0.03264 0.03588 0.05746 0.05255 C 0.07083 0.06135 0.05868 0.05394 0.07309 0.06111 C 0.08472 0.0669 0.07413 0.06273 0.08681 0.06852 C 0.09149 0.0706 0.09705 0.07107 0.10139 0.07454 C 0.10295 0.0757 0.10434 0.07732 0.1059 0.07824 C 0.10885 0.07986 0.11215 0.08056 0.1151 0.08195 C 0.11788 0.0831 0.12066 0.08426 0.12344 0.08565 C 0.15139 0.09885 0.13073 0.09097 0.15087 0.09653 C 0.1592 0.09885 0.16719 0.10301 0.17569 0.10394 C 0.17917 0.1044 0.18281 0.10463 0.18646 0.1051 C 0.19045 0.10579 0.19444 0.10695 0.19844 0.10764 C 0.20573 0.10857 0.21319 0.10903 0.22049 0.10996 C 0.22344 0.11042 0.22656 0.11065 0.22969 0.11135 C 0.25156 0.11551 0.22396 0.11227 0.25174 0.11482 C 0.25885 0.11736 0.2526 0.11551 0.26441 0.11736 C 0.28073 0.11991 0.25712 0.11736 0.28542 0.11991 L 0.36319 0.11852 C 0.36719 0.11852 0.37118 0.11806 0.37517 0.11736 C 0.37708 0.11713 0.38316 0.11435 0.38437 0.11366 C 0.40208 0.10417 0.38021 0.11574 0.39167 0.10996 C 0.39323 0.10926 0.39479 0.10834 0.39618 0.10764 C 0.39757 0.10672 0.39861 0.10579 0.39983 0.1051 C 0.40139 0.1044 0.40295 0.1044 0.40451 0.10394 C 0.40538 0.10301 0.40642 0.10232 0.40729 0.10139 C 0.40851 0.10023 0.40955 0.09885 0.41094 0.09769 C 0.41181 0.09722 0.41267 0.09699 0.41371 0.09653 C 0.41493 0.09491 0.41632 0.09352 0.41736 0.09167 C 0.42101 0.08565 0.42014 0.08565 0.42292 0.08056 L 0.4283 0.07084 C 0.42934 0.06922 0.43003 0.06736 0.43108 0.06597 C 0.43542 0.06019 0.43316 0.06366 0.4375 0.05486 C 0.43819 0.05371 0.43837 0.05209 0.43941 0.05139 L 0.44219 0.04885 L 0.44219 0.04908 " pathEditMode="relative" rAng="0" ptsTypes="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74 L 0.00208 0.00787 C -0.00608 0.0206 -0.00921 0.02685 -0.01841 0.03727 C -0.02396 0.04328 -0.02969 0.05254 -0.03594 0.05625 L -0.04549 0.06134 C -0.04862 0.06597 -0.05191 0.07176 -0.05504 0.07477 C -0.05799 0.07801 -0.06112 0.07847 -0.06372 0.08055 C -0.08004 0.0912 -0.07014 0.08727 -0.08403 0.0912 C -0.08803 0.0949 -0.09532 0.10254 -0.09966 0.10532 C -0.10191 0.10625 -0.10452 0.10671 -0.10678 0.10787 C -0.12362 0.12268 -0.10035 0.10324 -0.12066 0.11597 C -0.14601 0.13148 -0.12483 0.12384 -0.14358 0.1294 C -0.14827 0.1331 -0.15261 0.13819 -0.15747 0.14028 C -0.15955 0.1412 -0.16164 0.1419 -0.16355 0.14282 C -0.16598 0.14444 -0.16823 0.14745 -0.17084 0.14861 C -0.17379 0.15 -0.17691 0.15 -0.18021 0.15115 C -0.18612 0.15324 -0.19202 0.15416 -0.19757 0.15671 C -0.2 0.15787 -0.20226 0.15879 -0.20487 0.15926 C -0.21112 0.16088 -0.21754 0.16088 -0.22396 0.16203 C -0.28507 0.17592 -0.2283 0.16666 -0.27223 0.17338 L -0.35087 0.17014 C -0.35244 0.17014 -0.35382 0.16852 -0.35539 0.16759 C -0.35764 0.16597 -0.3599 0.16296 -0.36233 0.16203 C -0.37362 0.15833 -0.36754 0.15995 -0.38073 0.15671 C -0.38195 0.15463 -0.38299 0.15254 -0.38421 0.15115 C -0.38542 0.15 -0.38664 0.15 -0.38768 0.14861 C -0.38872 0.14699 -0.38941 0.14444 -0.39046 0.14282 C -0.39167 0.14074 -0.39323 0.13981 -0.39462 0.13773 C -0.39566 0.13611 -0.39636 0.13356 -0.39723 0.13194 C -0.39844 0.12986 -0.39966 0.12847 -0.4007 0.12685 C -0.40834 0.11666 -0.40244 0.12477 -0.40799 0.11852 C -0.42032 0.1037 -0.41285 0.11203 -0.4191 0.10532 C -0.42969 0.08055 -0.41632 0.10926 -0.42622 0.09398 C -0.42744 0.0919 -0.42848 0.08819 -0.42987 0.08611 C -0.43195 0.08264 -0.43577 0.07986 -0.43855 0.07801 C -0.43924 0.07592 -0.44011 0.07384 -0.44098 0.07222 C -0.44219 0.07014 -0.44358 0.06921 -0.44462 0.06713 C -0.44584 0.06458 -0.44688 0.06088 -0.44809 0.05879 C -0.44879 0.05717 -0.45 0.05717 -0.45087 0.05625 C -0.45695 0.04444 -0.45382 0.0449 -0.45643 0.0449 L -0.45643 0.04537 " pathEditMode="relative" rAng="0" ptsTypes="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1.38889E-6 0.00023 C -0.00313 0.00092 -0.00625 0.00162 -0.0092 0.00324 C -0.01059 0.00393 -0.01163 0.00578 -0.01267 0.00694 C -0.01493 0.0081 -0.01702 0.00926 -0.0191 0.01018 C -0.02188 0.01157 -0.02483 0.01227 -0.02726 0.01389 C -0.03108 0.0162 -0.0349 0.0206 -0.03889 0.02245 C -0.04705 0.02639 -0.05521 0.02754 -0.06302 0.03102 C -0.06649 0.03287 -0.09965 0.0493 -0.10833 0.05231 C -0.11354 0.05393 -0.11892 0.0544 -0.12448 0.05578 C -0.13767 0.05903 -0.15052 0.06458 -0.16389 0.06643 C -0.19271 0.06967 -0.16684 0.06643 -0.19097 0.0699 L -0.20434 0.07176 L -0.22604 0.075 C -0.2408 0.08171 -0.23264 0.07893 -0.2566 0.08032 L -0.29427 0.0824 L -0.39879 0.08032 C -0.40295 0.08032 -0.41094 0.07893 -0.4158 0.07708 C -0.41667 0.07639 -0.41754 0.07569 -0.41858 0.075 C -0.42031 0.0743 -0.425 0.07199 -0.42656 0.07176 C -0.43056 0.0706 -0.43438 0.07037 -0.4382 0.0699 C -0.44115 0.06875 -0.44462 0.06898 -0.4474 0.06643 C -0.44913 0.06458 -0.45087 0.06296 -0.45261 0.06111 C -0.45365 0.05995 -0.45452 0.05879 -0.45538 0.05764 C -0.4566 0.05648 -0.45781 0.05532 -0.45903 0.05393 L -0.46233 0.04352 L -0.46233 0.04375 " pathEditMode="relative" rAng="0" ptsTypes="AAAAAAAAAAAAAAAAAAAAAAAAA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208 L 1.38889E-6 0.00093 C -0.00313 -0.00023 -0.00556 -0.00324 -0.00833 -0.00486 C -0.01024 -0.00625 -0.01233 -0.00718 -0.01406 -0.0081 C -0.0224 -0.01157 -0.03681 -0.01065 -0.04288 -0.01111 C -0.06632 -0.01296 -0.07118 -0.01458 -0.10434 -0.01111 C -0.10729 -0.01065 -0.11337 -0.00463 -0.1158 -0.00093 C -0.11702 0 -0.11788 0.00093 -0.11875 0.00301 C -0.11945 0.00394 -0.11997 0.00625 -0.12066 0.00787 C -0.12153 0.00833 -0.12274 0.00995 -0.12361 0.01181 C -0.13924 0.04028 -0.11823 0.00486 -0.13142 0.02361 C -0.13212 0.025 -0.13264 0.0287 -0.13264 0.02731 L -0.13264 0.0287 " pathEditMode="relative" rAng="0" ptsTypes="AAAAAAAAAAA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4.72222E-6 0.00023 C -0.00278 0.00231 -0.00504 0.00532 -0.00712 0.00903 C -0.01441 0.0206 -0.00608 0.01088 -0.01285 0.01852 C -0.01372 0.02014 -0.01407 0.02176 -0.01494 0.02338 C -0.02639 0.0419 -0.01285 0.01574 -0.02431 0.0375 C -0.02535 0.03958 -0.02639 0.04167 -0.02726 0.04375 C -0.02882 0.04676 -0.03073 0.04931 -0.03212 0.05185 C -0.03334 0.05417 -0.03438 0.05718 -0.03594 0.05949 C -0.03872 0.06481 -0.0415 0.07014 -0.0448 0.07407 C -0.04653 0.07685 -0.04862 0.0794 -0.05035 0.08218 C -0.05174 0.08426 -0.05278 0.0875 -0.05417 0.09028 C -0.05521 0.09144 -0.05625 0.0919 -0.05712 0.09282 C -0.05816 0.09468 -0.05869 0.09606 -0.05973 0.09792 C -0.06233 0.10139 -0.06511 0.10417 -0.06754 0.10764 C -0.07153 0.11273 -0.07483 0.11921 -0.07934 0.12361 C -0.09428 0.13773 -0.07865 0.12199 -0.09046 0.13588 C -0.09237 0.13796 -0.09393 0.13889 -0.09549 0.14097 C -0.10903 0.15718 -0.09202 0.13912 -0.11007 0.16343 C -0.12327 0.18102 -0.1066 0.15903 -0.11945 0.17454 C -0.12101 0.17616 -0.12257 0.1787 -0.12414 0.18079 C -0.12934 0.18611 -0.13056 0.18634 -0.13577 0.19028 C -0.13664 0.1919 -0.13733 0.19398 -0.13855 0.19514 C -0.14011 0.1963 -0.14184 0.19699 -0.14358 0.19815 C -0.15157 0.20255 -0.14844 0.20069 -0.15608 0.20278 C -0.16632 0.20671 -0.15018 0.20255 -0.16823 0.20671 L -0.27101 0.20463 C -0.27292 0.20463 -0.27431 0.20301 -0.27587 0.20278 C -0.27848 0.20231 -0.28108 0.20208 -0.28369 0.20139 L -0.29705 0.19815 C -0.30382 0.19051 -0.29532 0.19884 -0.30382 0.19306 C -0.31598 0.18542 -0.30747 0.19005 -0.31424 0.18403 C -0.3158 0.18287 -0.31702 0.18148 -0.31823 0.18079 C -0.31962 0.17708 -0.32084 0.17361 -0.32292 0.17106 C -0.32379 0.17037 -0.325 0.17037 -0.32587 0.16921 C -0.32709 0.16852 -0.32778 0.16644 -0.32882 0.16597 C -0.33247 0.16481 -0.33646 0.16505 -0.34028 0.16343 C -0.34237 0.16204 -0.34497 0.16042 -0.34688 0.15972 C -0.34792 0.15949 -0.34879 0.15972 -0.34966 0.15972 L -0.35035 0.15972 " pathEditMode="relative" rAng="0" ptsTypes="AAAAAAAAAAAAAAAAAAAAAAAAAAAAAAAAAAAAAA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0.00069 C 0.00364 0.01273 0.00816 0.03194 0.01267 0.04097 C 0.02569 0.06782 0.01354 0.03704 0.02309 0.06435 L 0.11007 0.05162 C 0.1118 0.05162 0.11337 0.04398 0.1151 0.04097 C 0.11684 0.03958 0.11875 0.04097 0.12118 0.04097 L 0.12118 0.04398 " pathEditMode="relative" rAng="0" ptsTypes="AAAAAA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458 L 0.00156 0.01481 C -0.00173 0.01505 -0.00486 0.01574 -0.00798 0.01667 C -0.02361 0.02153 -0.0059 0.01644 -0.01736 0.0213 C -0.02552 0.02454 -0.02344 0.02269 -0.03055 0.02477 C -0.03177 0.025 -0.03264 0.02546 -0.0335 0.02569 C -0.03559 0.02662 -0.03993 0.02778 -0.04201 0.02824 C -0.04462 0.0287 -0.04705 0.02894 -0.04948 0.02917 C -0.05712 0.03032 -0.06545 0.03125 -0.07309 0.03148 C -0.08333 0.03218 -0.09375 0.03241 -0.10416 0.03264 C -0.11076 0.03287 -0.11736 0.03333 -0.12396 0.0338 C -0.12969 0.03426 -0.13524 0.03472 -0.14097 0.03495 L -0.19462 0.03634 L -0.29739 0.03495 C -0.30243 0.03495 -0.30746 0.03449 -0.3125 0.0338 C -0.31354 0.03356 -0.31441 0.03264 -0.31528 0.03264 C -0.31892 0.03218 -0.32291 0.03194 -0.32673 0.03148 C -0.34097 0.03032 -0.33715 0.03032 -0.34531 0.03032 L -0.34531 0.03056 " pathEditMode="relative" rAng="0" ptsTypes="AAA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065 L -1.94444E-6 0.01065 C -0.01076 0.01111 -0.02135 0.01227 -0.03212 0.0125 L -0.05035 0.0132 C -0.05677 0.01343 -0.06337 0.01366 -0.06996 0.01389 C -0.07691 0.01412 -0.08385 0.01412 -0.09062 0.01412 C -0.12014 0.01528 -0.09583 0.01458 -0.13871 0.01505 C -0.1434 0.01505 -0.14809 0.01528 -0.15278 0.01528 L -0.17257 0.01551 C -0.17621 0.01574 -0.18021 0.01574 -0.18368 0.01574 C -0.19045 0.01597 -0.19653 0.01597 -0.20278 0.01597 C -0.23177 0.01667 -0.20017 0.01597 -0.21875 0.01667 C -0.22291 0.01667 -0.22691 0.0169 -0.2309 0.0169 C -0.23403 0.0169 -0.23732 0.01713 -0.24045 0.01736 C -0.2467 0.01713 -0.28819 0.0169 -0.30225 0.01667 C -0.3059 0.01644 -0.30503 0.0162 -0.30816 0.01574 C -0.31094 0.01551 -0.31371 0.01528 -0.31666 0.01505 C -0.31788 0.01505 -0.3191 0.01482 -0.32048 0.01482 C -0.32239 0.01458 -0.32621 0.01412 -0.32621 0.01435 C -0.3276 0.01389 -0.33403 0.0125 -0.33524 0.01227 L -0.33819 0.01204 C -0.34236 0.01111 -0.34184 0.01181 -0.34184 0.01088 L -0.34184 0.01111 " pathEditMode="relative" rAng="0" ptsTypes="AAAAAAAAAAAAAAAAAAAAAAA">
                                      <p:cBhvr>
                                        <p:cTn id="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4.72222E-6 -1.11111E-6 C -0.00348 0.00185 -0.0066 0.00394 -0.00973 0.00625 C -0.01112 0.00741 -0.01216 0.00903 -0.01372 0.00949 C -0.02952 0.01991 -0.02553 0.01806 -0.03629 0.0213 C -0.03872 0.02292 -0.04132 0.025 -0.04393 0.02639 C -0.04653 0.02801 -0.04948 0.02847 -0.05226 0.02963 C -0.05469 0.03056 -0.05678 0.03171 -0.05886 0.03287 C -0.06181 0.03426 -0.06459 0.03611 -0.06737 0.03796 C -0.07049 0.03982 -0.07309 0.04306 -0.07605 0.04468 C -0.07882 0.04607 -0.08178 0.0463 -0.08455 0.04792 C -0.08681 0.04931 -0.08889 0.05162 -0.09115 0.05301 C -0.0941 0.05463 -0.0974 0.05509 -0.10053 0.05625 C -0.10261 0.05718 -0.10434 0.0588 -0.10643 0.05972 C -0.10903 0.06111 -0.11146 0.06204 -0.11389 0.06273 C -0.11702 0.06412 -0.12014 0.06482 -0.12344 0.06644 C -0.125 0.0669 -0.12639 0.06875 -0.12796 0.06968 C -0.13369 0.07269 -0.13768 0.07269 -0.14341 0.07639 C -0.14532 0.07778 -0.14705 0.07986 -0.14896 0.08148 C -0.15053 0.08241 -0.15209 0.08333 -0.15365 0.08472 C -0.15573 0.08611 -0.15747 0.08796 -0.15938 0.08982 C -0.16407 0.09352 -0.16459 0.09306 -0.1698 0.0963 C -0.17136 0.09722 -0.17292 0.09838 -0.17431 0.09977 C -0.18039 0.10417 -0.1816 0.10787 -0.18976 0.11134 C -0.19566 0.11389 -0.19219 0.11273 -0.2 0.11458 C -0.20191 0.11574 -0.20382 0.11736 -0.20573 0.11806 C -0.21007 0.11945 -0.2191 0.12107 -0.2191 0.12153 C -0.22396 0.12685 -0.22049 0.12408 -0.22848 0.12616 C -0.24619 0.13125 -0.23351 0.12824 -0.2474 0.13125 C -0.25712 0.13681 -0.24202 0.12847 -0.254 0.13472 C -0.25591 0.13588 -0.25782 0.1375 -0.25973 0.13773 L -0.27292 0.13982 C -0.27674 0.14005 -0.28056 0.14144 -0.28438 0.14144 C -0.30643 0.1419 -0.32848 0.14144 -0.35035 0.14144 L -0.35035 0.1419 " pathEditMode="relative" rAng="0" ptsTypes="AAAAAAAAAAAAAAAAAAAAAAAAAAAAAAAAAAA">
                                      <p:cBhvr>
                                        <p:cTn id="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23 L 1.38889E-6 0.00023 L 0.27153 -0.00162 C 0.28646 -0.00185 0.30139 -0.00278 0.31632 -0.0037 C 0.32587 -0.00417 0.33542 -0.00532 0.34479 -0.00602 C 0.36458 -0.00717 0.3559 -0.00648 0.37066 -0.00833 C 0.37899 -0.01065 0.36875 -0.00741 0.38073 -0.01157 C 0.38194 -0.01204 0.38333 -0.01227 0.38455 -0.01296 C 0.38906 -0.01458 0.38941 -0.01528 0.39358 -0.0162 C 0.39548 -0.01667 0.39722 -0.0169 0.39913 -0.01736 C 0.40069 -0.01805 0.40208 -0.01875 0.40364 -0.01967 C 0.40486 -0.02014 0.40625 -0.02014 0.40746 -0.02083 C 0.41684 -0.02592 0.4066 -0.02292 0.41736 -0.02523 C 0.41823 -0.02592 0.4191 -0.02685 0.42014 -0.02755 C 0.4276 -0.03217 0.42187 -0.02801 0.42743 -0.03102 C 0.42864 -0.03148 0.42986 -0.03264 0.43108 -0.0331 C 0.43229 -0.0338 0.43351 -0.03403 0.43472 -0.03426 C 0.43663 -0.03495 0.43837 -0.03588 0.44028 -0.03634 C 0.44114 -0.03704 0.44219 -0.03727 0.44305 -0.03773 C 0.45208 -0.04352 0.4408 -0.03634 0.45121 -0.04236 C 0.45243 -0.04282 0.45364 -0.04398 0.45503 -0.04444 C 0.45816 -0.0456 0.46128 -0.0456 0.46423 -0.04676 C 0.46528 -0.04722 0.46614 -0.04745 0.46701 -0.04768 C 0.4684 -0.04838 0.47205 -0.0493 0.47344 -0.05023 C 0.47448 -0.05069 0.47517 -0.05185 0.47621 -0.05231 C 0.4776 -0.05347 0.47934 -0.0537 0.48073 -0.05486 C 0.48177 -0.05602 0.48246 -0.05717 0.48351 -0.0581 C 0.48455 -0.0588 0.48611 -0.05856 0.48715 -0.05926 C 0.48819 -0.05995 0.48906 -0.06088 0.48993 -0.06157 C 0.49965 -0.06991 0.48837 -0.05995 0.49635 -0.06829 C 0.49722 -0.06921 0.49826 -0.06967 0.49913 -0.0706 C 0.50017 -0.07153 0.50069 -0.07315 0.50191 -0.07407 C 0.50295 -0.07454 0.50434 -0.07454 0.50555 -0.07523 C 0.51215 -0.08055 0.50885 -0.07893 0.51476 -0.08079 C 0.52205 -0.08704 0.51319 -0.07893 0.51927 -0.08657 C 0.52066 -0.08773 0.5243 -0.09005 0.52569 -0.0912 C 0.52673 -0.09236 0.52743 -0.09398 0.52847 -0.09537 C 0.52934 -0.0963 0.53055 -0.09676 0.53125 -0.09792 C 0.53177 -0.09861 0.5316 -0.10023 0.53212 -0.10116 C 0.53351 -0.10324 0.53663 -0.1044 0.53854 -0.10463 C 0.54097 -0.10463 0.5434 -0.10463 0.54618 -0.10463 L 0.54618 -0.10532 " pathEditMode="relative" rAng="0" ptsTypes="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3.05556E-6 -0.00023 C -0.00278 -0.00046 -0.00556 -0.00092 -0.00851 -0.00139 C -0.01216 -0.00162 -0.01598 -0.00185 -0.01962 -0.00208 C -0.03264 -0.00277 -0.02882 -0.00277 -0.0467 -0.00301 L -0.0783 -0.00347 C -0.0915 -0.0037 -0.10625 -0.00416 -0.11927 -0.00463 C -0.13143 -0.00509 -0.12813 -0.00509 -0.13889 -0.00555 C -0.14011 -0.00555 -0.14132 -0.00578 -0.14236 -0.00601 C -0.15313 -0.00671 -0.16354 -0.00648 -0.17431 -0.00671 C -0.18889 -0.00671 -0.20348 -0.00671 -0.21788 -0.00625 C -0.21997 -0.00625 -0.2217 -0.00578 -0.22344 -0.00555 C -0.22448 -0.00532 -0.22552 -0.00532 -0.22639 -0.00509 C -0.22761 -0.00509 -0.22882 -0.00486 -0.23004 -0.00463 C -0.23056 -0.00463 -0.23073 -0.00439 -0.23073 -0.00416 L -0.23073 -0.00439 " pathEditMode="relative" rAng="0" ptsTypes="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1.94444E-6 0.00024 C -0.00312 0.00093 -0.00555 0.00162 -0.00816 0.00324 C -0.00972 0.00417 -0.01111 0.00579 -0.01285 0.00672 C -0.01545 0.00834 -0.01805 0.0088 -0.02048 0.01019 C -0.02135 0.01088 -0.02239 0.01181 -0.02344 0.0125 C -0.02708 0.01459 -0.03107 0.01644 -0.03489 0.01852 C -0.03715 0.01945 -0.03975 0.02014 -0.04166 0.02199 C -0.04288 0.02292 -0.0441 0.02454 -0.04566 0.02547 C -0.04826 0.02709 -0.05139 0.02732 -0.05416 0.02917 C -0.05625 0.02986 -0.05816 0.03149 -0.05989 0.03241 C -0.06198 0.03357 -0.06423 0.03473 -0.06649 0.03588 C -0.06857 0.03704 -0.07031 0.0382 -0.07239 0.03936 C -0.07448 0.04074 -0.07691 0.04144 -0.07934 0.04283 C -0.08125 0.04399 -0.08298 0.04537 -0.08489 0.0463 C -0.09739 0.05324 -0.09496 0.05186 -0.10399 0.05579 C -0.10538 0.05695 -0.10642 0.05834 -0.10798 0.05926 C -0.10972 0.06065 -0.1118 0.06158 -0.11354 0.06274 C -0.12535 0.06899 -0.1217 0.06783 -0.13003 0.06991 C -0.13576 0.07686 -0.12951 0.07014 -0.13785 0.07547 C -0.13906 0.07662 -0.1401 0.07824 -0.14149 0.07917 C -0.1434 0.08056 -0.14618 0.08149 -0.14826 0.08264 C -0.14913 0.08334 -0.15 0.08449 -0.15121 0.08496 C -0.1526 0.08588 -0.15451 0.08611 -0.1559 0.0875 C -0.1618 0.09121 -0.15903 0.09283 -0.16753 0.09561 C -0.16875 0.09607 -0.17014 0.09607 -0.17135 0.09653 C -0.17309 0.09746 -0.17448 0.09861 -0.17604 0.09908 C -0.1783 0.09977 -0.18073 0.09977 -0.18281 0.10024 C -0.18524 0.10093 -0.18785 0.10209 -0.19045 0.10278 L -0.19913 0.10371 C -0.20278 0.10417 -0.20625 0.1044 -0.20972 0.10463 C -0.2118 0.10533 -0.21354 0.10579 -0.21545 0.10625 C -0.21805 0.10649 -0.22048 0.10672 -0.22326 0.10718 C -0.23055 0.10857 -0.22552 0.10811 -0.23194 0.10949 C -0.23368 0.11019 -0.23576 0.11042 -0.23767 0.11088 C -0.2408 0.11135 -0.24392 0.11135 -0.24722 0.11181 C -0.24844 0.11227 -0.24965 0.1125 -0.25087 0.1132 C -0.25486 0.11459 -0.2566 0.11621 -0.26163 0.11667 L -0.28194 0.11899 C -0.28333 0.11922 -0.28489 0.11991 -0.28646 0.11991 C -0.29045 0.12037 -0.2941 0.12107 -0.29791 0.1213 C -0.30364 0.12361 -0.29826 0.12176 -0.30677 0.12361 C -0.31788 0.12639 -0.29896 0.12361 -0.32309 0.1257 C -0.32656 0.12686 -0.33125 0.12801 -0.33455 0.12824 C -0.33819 0.12871 -0.34149 0.12824 -0.34479 0.12824 L -0.34479 0.12871 " pathEditMode="relative" rAng="0" ptsTypes="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1.11111E-6 0.00023 C 0.00278 -0.00139 0.01233 -0.00579 0.01649 -0.00648 C 0.02135 -0.00741 0.02621 -0.00741 0.03125 -0.00856 C 0.03403 -0.00926 0.0368 -0.01042 0.03958 -0.01065 C 0.04531 -0.01157 0.05121 -0.01157 0.05694 -0.0118 L 0.10226 -0.01389 L 0.12448 -0.01481 C 0.12778 -0.01528 0.13125 -0.01574 0.13455 -0.01597 C 0.13941 -0.01667 0.14948 -0.01805 0.14948 -0.01782 C 0.15121 -0.01875 0.15295 -0.01967 0.15486 -0.02037 C 0.15677 -0.02083 0.15868 -0.0206 0.16042 -0.02129 C 0.16163 -0.02176 0.16285 -0.02292 0.16406 -0.02338 C 0.16562 -0.0243 0.16719 -0.02477 0.16858 -0.02546 C 0.16962 -0.02592 0.17049 -0.02616 0.17135 -0.02662 C 0.17239 -0.02708 0.17326 -0.02801 0.17413 -0.0287 C 0.17587 -0.02963 0.17899 -0.03009 0.18073 -0.03079 C 0.18229 -0.03148 0.18385 -0.03217 0.18542 -0.03287 C 0.18594 -0.0331 0.19358 -0.03565 0.19549 -0.03611 C 0.19757 -0.03634 0.19965 -0.0368 0.20191 -0.03704 C 0.20469 -0.03819 0.20816 -0.03958 0.21128 -0.04028 C 0.21337 -0.04074 0.21545 -0.04074 0.21771 -0.04143 C 0.21979 -0.0419 0.22187 -0.04259 0.22413 -0.04352 C 0.225 -0.04375 0.22587 -0.04421 0.22674 -0.04444 C 0.2283 -0.04514 0.22986 -0.04514 0.23142 -0.0456 C 0.23351 -0.04653 0.23559 -0.04792 0.23802 -0.04884 C 0.23976 -0.04954 0.24184 -0.04954 0.24358 -0.05092 C 0.24757 -0.05393 0.24514 -0.05254 0.25087 -0.05393 C 0.25208 -0.05486 0.2533 -0.05532 0.25451 -0.05625 C 0.25538 -0.05671 0.25642 -0.05671 0.25729 -0.05717 C 0.26614 -0.06227 0.25833 -0.05903 0.26458 -0.06134 C 0.27517 -0.07037 0.2618 -0.05949 0.27205 -0.06667 C 0.27344 -0.06759 0.27448 -0.06898 0.27569 -0.06991 C 0.27726 -0.07083 0.27882 -0.07129 0.28038 -0.07199 C 0.28142 -0.07268 0.28212 -0.07338 0.28316 -0.07407 C 0.28437 -0.07477 0.28559 -0.07546 0.2868 -0.07616 C 0.28924 -0.07778 0.29149 -0.08009 0.2941 -0.08148 C 0.2967 -0.08287 0.2993 -0.08403 0.30156 -0.08588 C 0.30694 -0.08981 0.30174 -0.08611 0.30712 -0.08889 C 0.31389 -0.09213 0.30764 -0.09004 0.31441 -0.0919 C 0.31875 -0.09699 0.31649 -0.09398 0.32083 -0.10162 L 0.32274 -0.10486 L 0.32483 -0.10764 L 0.32483 -0.10764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2.77778E-7 1.11111E-6 C 0.00399 1.11111E-6 0.00816 0.00023 0.01233 0.00092 C 0.03194 0.00347 0.00781 0.00069 0.02188 0.00324 C 0.02517 0.00393 0.0283 0.00417 0.0316 0.00463 C 0.03403 0.00486 0.03663 0.00532 0.03924 0.00579 C 0.04115 0.00625 0.04306 0.00671 0.04497 0.00694 C 0.04879 0.00764 0.0526 0.00787 0.05642 0.00833 C 0.05764 0.0088 0.05851 0.00926 0.05938 0.00949 C 0.06198 0.01042 0.06701 0.0118 0.06701 0.01204 C 0.06806 0.0125 0.06892 0.01366 0.06997 0.01412 C 0.07118 0.01481 0.07257 0.01505 0.07379 0.01551 C 0.07569 0.0162 0.0776 0.01713 0.07951 0.01782 C 0.08056 0.01829 0.08142 0.01875 0.08247 0.01921 C 0.08507 0.01991 0.0875 0.0206 0.0901 0.02153 C 0.09097 0.02199 0.09201 0.02292 0.09306 0.02292 C 0.1026 0.02315 0.11233 0.02292 0.12205 0.02292 L 0.12205 0.02315 " pathEditMode="relative" rAng="0" ptsTypes="AAAAAAAAAAAAAAAAAA">
                                      <p:cBhvr>
                                        <p:cTn id="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1.38889E-6 0.00093 C 0.00364 0.00417 0.00729 0.0132 0.01128 0.01482 C 0.04722 0.02384 0.08298 0.03171 0.11927 0.03171 L 0.11927 0.03357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6F5553-48DA-4A77-9AF1-508FFDD329A6}"/>
              </a:ext>
            </a:extLst>
          </p:cNvPr>
          <p:cNvSpPr/>
          <p:nvPr/>
        </p:nvSpPr>
        <p:spPr>
          <a:xfrm>
            <a:off x="6196271" y="323412"/>
            <a:ext cx="5213145" cy="5769328"/>
          </a:xfrm>
          <a:prstGeom prst="roundRect">
            <a:avLst>
              <a:gd name="adj" fmla="val 7230"/>
            </a:avLst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721DA1-60C4-44A0-8FEF-72CD20801CED}"/>
              </a:ext>
            </a:extLst>
          </p:cNvPr>
          <p:cNvSpPr/>
          <p:nvPr/>
        </p:nvSpPr>
        <p:spPr>
          <a:xfrm>
            <a:off x="303951" y="323412"/>
            <a:ext cx="5334849" cy="5769328"/>
          </a:xfrm>
          <a:prstGeom prst="roundRect">
            <a:avLst>
              <a:gd name="adj" fmla="val 697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FC507E-E972-483D-9900-4836A81E9B85}"/>
              </a:ext>
            </a:extLst>
          </p:cNvPr>
          <p:cNvGrpSpPr/>
          <p:nvPr/>
        </p:nvGrpSpPr>
        <p:grpSpPr>
          <a:xfrm>
            <a:off x="5398807" y="627668"/>
            <a:ext cx="952399" cy="5602663"/>
            <a:chOff x="5397512" y="819095"/>
            <a:chExt cx="952399" cy="5602663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CAAD1CF8-92BF-4860-92BA-065653FF3149}"/>
                </a:ext>
              </a:extLst>
            </p:cNvPr>
            <p:cNvSpPr/>
            <p:nvPr/>
          </p:nvSpPr>
          <p:spPr>
            <a:xfrm rot="21008774">
              <a:off x="5419003" y="819095"/>
              <a:ext cx="914400" cy="914400"/>
            </a:xfrm>
            <a:prstGeom prst="arc">
              <a:avLst>
                <a:gd name="adj1" fmla="val 12980847"/>
                <a:gd name="adj2" fmla="val 0"/>
              </a:avLst>
            </a:prstGeom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0DD678F7-0129-4A19-AD13-21A271852DD4}"/>
                </a:ext>
              </a:extLst>
            </p:cNvPr>
            <p:cNvSpPr/>
            <p:nvPr/>
          </p:nvSpPr>
          <p:spPr>
            <a:xfrm rot="21008774">
              <a:off x="5397512" y="1756748"/>
              <a:ext cx="914400" cy="914400"/>
            </a:xfrm>
            <a:prstGeom prst="arc">
              <a:avLst>
                <a:gd name="adj1" fmla="val 12980847"/>
                <a:gd name="adj2" fmla="val 0"/>
              </a:avLst>
            </a:prstGeom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63A2860-BB15-4AB4-8F2C-CDC88DA65FF4}"/>
                </a:ext>
              </a:extLst>
            </p:cNvPr>
            <p:cNvSpPr/>
            <p:nvPr/>
          </p:nvSpPr>
          <p:spPr>
            <a:xfrm rot="21008774">
              <a:off x="5435511" y="2694401"/>
              <a:ext cx="914400" cy="914400"/>
            </a:xfrm>
            <a:prstGeom prst="arc">
              <a:avLst>
                <a:gd name="adj1" fmla="val 12980847"/>
                <a:gd name="adj2" fmla="val 0"/>
              </a:avLst>
            </a:prstGeom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11C6E05D-0ADF-482D-A8E3-F3A0565DD00C}"/>
                </a:ext>
              </a:extLst>
            </p:cNvPr>
            <p:cNvSpPr/>
            <p:nvPr/>
          </p:nvSpPr>
          <p:spPr>
            <a:xfrm rot="21008774">
              <a:off x="5407057" y="3632054"/>
              <a:ext cx="914400" cy="914400"/>
            </a:xfrm>
            <a:prstGeom prst="arc">
              <a:avLst>
                <a:gd name="adj1" fmla="val 12980847"/>
                <a:gd name="adj2" fmla="val 0"/>
              </a:avLst>
            </a:prstGeom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5CE99416-6966-4569-A6A6-5F8E3C4F16FD}"/>
                </a:ext>
              </a:extLst>
            </p:cNvPr>
            <p:cNvSpPr/>
            <p:nvPr/>
          </p:nvSpPr>
          <p:spPr>
            <a:xfrm rot="21008774">
              <a:off x="5397512" y="4569707"/>
              <a:ext cx="914400" cy="914400"/>
            </a:xfrm>
            <a:prstGeom prst="arc">
              <a:avLst>
                <a:gd name="adj1" fmla="val 12980847"/>
                <a:gd name="adj2" fmla="val 0"/>
              </a:avLst>
            </a:prstGeom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460F3B66-5539-45CE-B632-9A1292EB70BF}"/>
                </a:ext>
              </a:extLst>
            </p:cNvPr>
            <p:cNvSpPr/>
            <p:nvPr/>
          </p:nvSpPr>
          <p:spPr>
            <a:xfrm rot="21008774">
              <a:off x="5435511" y="5507358"/>
              <a:ext cx="914400" cy="914400"/>
            </a:xfrm>
            <a:prstGeom prst="arc">
              <a:avLst>
                <a:gd name="adj1" fmla="val 12980847"/>
                <a:gd name="adj2" fmla="val 0"/>
              </a:avLst>
            </a:prstGeom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BE32C8B-2F17-4C7F-BBDB-3BAA964F8D02}"/>
              </a:ext>
            </a:extLst>
          </p:cNvPr>
          <p:cNvSpPr txBox="1"/>
          <p:nvPr/>
        </p:nvSpPr>
        <p:spPr>
          <a:xfrm>
            <a:off x="1534182" y="354272"/>
            <a:ext cx="2655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Countable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39187-64D2-4093-8FA8-5B22A6145D87}"/>
              </a:ext>
            </a:extLst>
          </p:cNvPr>
          <p:cNvSpPr txBox="1"/>
          <p:nvPr/>
        </p:nvSpPr>
        <p:spPr>
          <a:xfrm>
            <a:off x="7359339" y="354272"/>
            <a:ext cx="292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Uncountable</a:t>
            </a:r>
            <a:endParaRPr lang="en-AU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DE1971E-B130-4C2C-8DA5-5FC9B649F2A0}"/>
              </a:ext>
            </a:extLst>
          </p:cNvPr>
          <p:cNvSpPr/>
          <p:nvPr/>
        </p:nvSpPr>
        <p:spPr>
          <a:xfrm>
            <a:off x="349233" y="1312064"/>
            <a:ext cx="827883" cy="447675"/>
          </a:xfrm>
          <a:prstGeom prst="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B5FD3B6-EB75-48E7-9C53-70450F26FE80}"/>
              </a:ext>
            </a:extLst>
          </p:cNvPr>
          <p:cNvSpPr/>
          <p:nvPr/>
        </p:nvSpPr>
        <p:spPr>
          <a:xfrm>
            <a:off x="6271580" y="1419396"/>
            <a:ext cx="827883" cy="447675"/>
          </a:xfrm>
          <a:prstGeom prst="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A3F2322-B1CE-4318-8B68-5B99D32357B8}"/>
              </a:ext>
            </a:extLst>
          </p:cNvPr>
          <p:cNvSpPr/>
          <p:nvPr/>
        </p:nvSpPr>
        <p:spPr>
          <a:xfrm>
            <a:off x="369458" y="3015098"/>
            <a:ext cx="827883" cy="447675"/>
          </a:xfrm>
          <a:prstGeom prst="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41EA52-5541-4552-A865-BD89B9F7C25E}"/>
              </a:ext>
            </a:extLst>
          </p:cNvPr>
          <p:cNvSpPr/>
          <p:nvPr/>
        </p:nvSpPr>
        <p:spPr>
          <a:xfrm>
            <a:off x="377719" y="4746360"/>
            <a:ext cx="827883" cy="447675"/>
          </a:xfrm>
          <a:prstGeom prst="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31009F1-1896-4A9C-92A8-6A56C028E9B5}"/>
              </a:ext>
            </a:extLst>
          </p:cNvPr>
          <p:cNvSpPr/>
          <p:nvPr/>
        </p:nvSpPr>
        <p:spPr>
          <a:xfrm>
            <a:off x="6249822" y="2977772"/>
            <a:ext cx="827883" cy="447675"/>
          </a:xfrm>
          <a:prstGeom prst="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9BB2CBC-88CB-4B0B-B3A1-A42D969553B6}"/>
              </a:ext>
            </a:extLst>
          </p:cNvPr>
          <p:cNvSpPr/>
          <p:nvPr/>
        </p:nvSpPr>
        <p:spPr>
          <a:xfrm>
            <a:off x="6274502" y="4680030"/>
            <a:ext cx="827883" cy="447675"/>
          </a:xfrm>
          <a:prstGeom prst="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B81E1-D5DF-4856-BC47-6A3403C26C90}"/>
              </a:ext>
            </a:extLst>
          </p:cNvPr>
          <p:cNvSpPr txBox="1"/>
          <p:nvPr/>
        </p:nvSpPr>
        <p:spPr>
          <a:xfrm>
            <a:off x="1273541" y="1144559"/>
            <a:ext cx="436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Là những danh từ có thể đếm được bằng số lượng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762A2B-A906-4CD8-B1A2-D23FCACC8250}"/>
              </a:ext>
            </a:extLst>
          </p:cNvPr>
          <p:cNvSpPr txBox="1"/>
          <p:nvPr/>
        </p:nvSpPr>
        <p:spPr>
          <a:xfrm>
            <a:off x="7043562" y="1159974"/>
            <a:ext cx="426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Là những danh từ không thể đếm được bằng số lượng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2E4D27-B333-4B9E-B3CB-F0B2B74EE439}"/>
              </a:ext>
            </a:extLst>
          </p:cNvPr>
          <p:cNvSpPr txBox="1"/>
          <p:nvPr/>
        </p:nvSpPr>
        <p:spPr>
          <a:xfrm>
            <a:off x="1235441" y="2976116"/>
            <a:ext cx="436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Danh từ số ít có “ a,an”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203930-8896-4557-88B4-5FF9F830EEDB}"/>
              </a:ext>
            </a:extLst>
          </p:cNvPr>
          <p:cNvSpPr txBox="1"/>
          <p:nvPr/>
        </p:nvSpPr>
        <p:spPr>
          <a:xfrm>
            <a:off x="7194773" y="2991583"/>
            <a:ext cx="436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Không đi kèm “ a,an”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D413E-EBE5-49A6-84C9-9CB617219A32}"/>
              </a:ext>
            </a:extLst>
          </p:cNvPr>
          <p:cNvSpPr txBox="1"/>
          <p:nvPr/>
        </p:nvSpPr>
        <p:spPr>
          <a:xfrm>
            <a:off x="1235440" y="4532847"/>
            <a:ext cx="436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Số nhiều thêm “ s,es” trừ một số từ ngoại lệ “ children, people”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71F2D-ED81-479A-B549-49B4AF2036E0}"/>
              </a:ext>
            </a:extLst>
          </p:cNvPr>
          <p:cNvSpPr txBox="1"/>
          <p:nvPr/>
        </p:nvSpPr>
        <p:spPr>
          <a:xfrm>
            <a:off x="7099463" y="4373324"/>
            <a:ext cx="4385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Số nhiều không có “ s,es” mà thường them “ some” đằng trước.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CBF1B8-A542-4935-A294-0156B0A73BBF}"/>
              </a:ext>
            </a:extLst>
          </p:cNvPr>
          <p:cNvSpPr txBox="1"/>
          <p:nvPr/>
        </p:nvSpPr>
        <p:spPr>
          <a:xfrm>
            <a:off x="791660" y="2139922"/>
            <a:ext cx="401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Two apples, three chairs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5CD1AC-04A4-4231-92B6-0EA67D893416}"/>
              </a:ext>
            </a:extLst>
          </p:cNvPr>
          <p:cNvSpPr txBox="1"/>
          <p:nvPr/>
        </p:nvSpPr>
        <p:spPr>
          <a:xfrm>
            <a:off x="7359339" y="2009084"/>
            <a:ext cx="202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milk,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5AE248-4F98-4941-888C-A08FF7785870}"/>
              </a:ext>
            </a:extLst>
          </p:cNvPr>
          <p:cNvSpPr txBox="1"/>
          <p:nvPr/>
        </p:nvSpPr>
        <p:spPr>
          <a:xfrm>
            <a:off x="763174" y="3625523"/>
            <a:ext cx="401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an eraser, a dictionary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AA1802-F064-4D02-AF73-CE00AC5B2935}"/>
              </a:ext>
            </a:extLst>
          </p:cNvPr>
          <p:cNvSpPr txBox="1"/>
          <p:nvPr/>
        </p:nvSpPr>
        <p:spPr>
          <a:xfrm>
            <a:off x="624199" y="5533654"/>
            <a:ext cx="497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five butterflies, two tomatoes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B80A2E-819E-47C6-A346-B8357FCAD6BF}"/>
              </a:ext>
            </a:extLst>
          </p:cNvPr>
          <p:cNvSpPr txBox="1"/>
          <p:nvPr/>
        </p:nvSpPr>
        <p:spPr>
          <a:xfrm>
            <a:off x="7505739" y="3650917"/>
            <a:ext cx="287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a rice , a cheese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1ED22C-FD18-4894-AD92-9DB32F503B9E}"/>
              </a:ext>
            </a:extLst>
          </p:cNvPr>
          <p:cNvCxnSpPr>
            <a:cxnSpLocks/>
          </p:cNvCxnSpPr>
          <p:nvPr/>
        </p:nvCxnSpPr>
        <p:spPr>
          <a:xfrm flipV="1">
            <a:off x="7648575" y="3650917"/>
            <a:ext cx="772556" cy="53306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1BA440-4FA0-4612-A201-760D8ACF5CA9}"/>
              </a:ext>
            </a:extLst>
          </p:cNvPr>
          <p:cNvCxnSpPr>
            <a:cxnSpLocks/>
          </p:cNvCxnSpPr>
          <p:nvPr/>
        </p:nvCxnSpPr>
        <p:spPr>
          <a:xfrm flipV="1">
            <a:off x="8958043" y="3684773"/>
            <a:ext cx="772556" cy="53306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E7D764-B2C4-40D9-BC19-8D49DB809681}"/>
              </a:ext>
            </a:extLst>
          </p:cNvPr>
          <p:cNvSpPr txBox="1"/>
          <p:nvPr/>
        </p:nvSpPr>
        <p:spPr>
          <a:xfrm>
            <a:off x="7190526" y="5482025"/>
            <a:ext cx="386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two milks, two waters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01DBA7-428C-47EA-B9B0-A06D7757F3F1}"/>
              </a:ext>
            </a:extLst>
          </p:cNvPr>
          <p:cNvCxnSpPr>
            <a:cxnSpLocks/>
          </p:cNvCxnSpPr>
          <p:nvPr/>
        </p:nvCxnSpPr>
        <p:spPr>
          <a:xfrm flipV="1">
            <a:off x="7648575" y="5431493"/>
            <a:ext cx="772556" cy="53306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5727797-0027-4AC5-9F08-3118502343DA}"/>
              </a:ext>
            </a:extLst>
          </p:cNvPr>
          <p:cNvCxnSpPr>
            <a:cxnSpLocks/>
          </p:cNvCxnSpPr>
          <p:nvPr/>
        </p:nvCxnSpPr>
        <p:spPr>
          <a:xfrm flipV="1">
            <a:off x="9512611" y="5547773"/>
            <a:ext cx="772556" cy="53306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AF5D6-C60B-42CD-917C-F1426DA0D06D}"/>
              </a:ext>
            </a:extLst>
          </p:cNvPr>
          <p:cNvSpPr txBox="1"/>
          <p:nvPr/>
        </p:nvSpPr>
        <p:spPr>
          <a:xfrm>
            <a:off x="1976435" y="331112"/>
            <a:ext cx="7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COMMON UNCOUNTABLE NOUNS</a:t>
            </a:r>
            <a:endParaRPr lang="en-AU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3D365E-4583-4E83-8F1E-080A25EC55AB}"/>
              </a:ext>
            </a:extLst>
          </p:cNvPr>
          <p:cNvSpPr/>
          <p:nvPr/>
        </p:nvSpPr>
        <p:spPr>
          <a:xfrm>
            <a:off x="714375" y="1300283"/>
            <a:ext cx="2924175" cy="904875"/>
          </a:xfrm>
          <a:prstGeom prst="roundRect">
            <a:avLst/>
          </a:prstGeom>
          <a:solidFill>
            <a:srgbClr val="70E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BA595-652E-4728-ADA9-46E5BED935E7}"/>
              </a:ext>
            </a:extLst>
          </p:cNvPr>
          <p:cNvSpPr/>
          <p:nvPr/>
        </p:nvSpPr>
        <p:spPr>
          <a:xfrm>
            <a:off x="714376" y="2302728"/>
            <a:ext cx="2924174" cy="4353399"/>
          </a:xfrm>
          <a:prstGeom prst="rect">
            <a:avLst/>
          </a:prstGeom>
          <a:solidFill>
            <a:srgbClr val="95DA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53E86F-9CF5-43BC-8CCF-0AE43B2E30FC}"/>
              </a:ext>
            </a:extLst>
          </p:cNvPr>
          <p:cNvSpPr/>
          <p:nvPr/>
        </p:nvSpPr>
        <p:spPr>
          <a:xfrm>
            <a:off x="4633912" y="1300283"/>
            <a:ext cx="2924175" cy="904875"/>
          </a:xfrm>
          <a:prstGeom prst="roundRect">
            <a:avLst/>
          </a:prstGeom>
          <a:solidFill>
            <a:srgbClr val="70E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liquid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396C5-D28D-46B6-99F4-0C51C4307A8D}"/>
              </a:ext>
            </a:extLst>
          </p:cNvPr>
          <p:cNvSpPr/>
          <p:nvPr/>
        </p:nvSpPr>
        <p:spPr>
          <a:xfrm>
            <a:off x="4633912" y="2302729"/>
            <a:ext cx="2924174" cy="4353398"/>
          </a:xfrm>
          <a:prstGeom prst="rect">
            <a:avLst/>
          </a:prstGeom>
          <a:solidFill>
            <a:srgbClr val="95DA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6E0406-BD4C-4A3B-BE23-AF1C97AD710B}"/>
              </a:ext>
            </a:extLst>
          </p:cNvPr>
          <p:cNvSpPr/>
          <p:nvPr/>
        </p:nvSpPr>
        <p:spPr>
          <a:xfrm>
            <a:off x="8381999" y="1300283"/>
            <a:ext cx="2924175" cy="904875"/>
          </a:xfrm>
          <a:prstGeom prst="roundRect">
            <a:avLst/>
          </a:prstGeom>
          <a:solidFill>
            <a:srgbClr val="70E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1C0466-CAC7-4216-9800-C788E2797F05}"/>
              </a:ext>
            </a:extLst>
          </p:cNvPr>
          <p:cNvSpPr/>
          <p:nvPr/>
        </p:nvSpPr>
        <p:spPr>
          <a:xfrm>
            <a:off x="8381999" y="2302728"/>
            <a:ext cx="2924174" cy="4353397"/>
          </a:xfrm>
          <a:prstGeom prst="rect">
            <a:avLst/>
          </a:prstGeom>
          <a:solidFill>
            <a:srgbClr val="95DA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04FD7B-08E2-40AF-A02F-F1406A299F9A}"/>
              </a:ext>
            </a:extLst>
          </p:cNvPr>
          <p:cNvSpPr txBox="1"/>
          <p:nvPr/>
        </p:nvSpPr>
        <p:spPr>
          <a:xfrm>
            <a:off x="1066799" y="2427330"/>
            <a:ext cx="145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butter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7CE4BF-DBA2-4665-A903-B634E3C81F34}"/>
              </a:ext>
            </a:extLst>
          </p:cNvPr>
          <p:cNvSpPr txBox="1"/>
          <p:nvPr/>
        </p:nvSpPr>
        <p:spPr>
          <a:xfrm>
            <a:off x="1066799" y="3089972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cheese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D2029-656C-4DD0-9087-DFB3CEC0E919}"/>
              </a:ext>
            </a:extLst>
          </p:cNvPr>
          <p:cNvSpPr txBox="1"/>
          <p:nvPr/>
        </p:nvSpPr>
        <p:spPr>
          <a:xfrm>
            <a:off x="1066799" y="3752614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meat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BD089-87B4-4841-8B0C-008B12E7F01D}"/>
              </a:ext>
            </a:extLst>
          </p:cNvPr>
          <p:cNvSpPr txBox="1"/>
          <p:nvPr/>
        </p:nvSpPr>
        <p:spPr>
          <a:xfrm>
            <a:off x="1066799" y="4415256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rice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AE7527-DAD5-49EE-9E3B-47CE716CDAA7}"/>
              </a:ext>
            </a:extLst>
          </p:cNvPr>
          <p:cNvSpPr txBox="1"/>
          <p:nvPr/>
        </p:nvSpPr>
        <p:spPr>
          <a:xfrm>
            <a:off x="1066799" y="5077898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sugar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ADDF51-80A3-4D80-9302-05D05FE9A70F}"/>
              </a:ext>
            </a:extLst>
          </p:cNvPr>
          <p:cNvSpPr txBox="1"/>
          <p:nvPr/>
        </p:nvSpPr>
        <p:spPr>
          <a:xfrm>
            <a:off x="1066799" y="5724229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bread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D625C-4846-4C37-8432-454C196BD8F9}"/>
              </a:ext>
            </a:extLst>
          </p:cNvPr>
          <p:cNvSpPr txBox="1"/>
          <p:nvPr/>
        </p:nvSpPr>
        <p:spPr>
          <a:xfrm>
            <a:off x="4752974" y="2436855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orange juice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D70AE8-A065-4F6C-ADA8-DF9726362831}"/>
              </a:ext>
            </a:extLst>
          </p:cNvPr>
          <p:cNvSpPr txBox="1"/>
          <p:nvPr/>
        </p:nvSpPr>
        <p:spPr>
          <a:xfrm>
            <a:off x="4752974" y="3099497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coffee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9A78C-A5EC-4C5D-9E1A-01724843A4D0}"/>
              </a:ext>
            </a:extLst>
          </p:cNvPr>
          <p:cNvSpPr txBox="1"/>
          <p:nvPr/>
        </p:nvSpPr>
        <p:spPr>
          <a:xfrm>
            <a:off x="4752974" y="3762139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milk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986EB5-FFD1-4CDB-8E32-66F2FA6F402A}"/>
              </a:ext>
            </a:extLst>
          </p:cNvPr>
          <p:cNvSpPr txBox="1"/>
          <p:nvPr/>
        </p:nvSpPr>
        <p:spPr>
          <a:xfrm>
            <a:off x="4752974" y="4424781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water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A05E8E-DBEC-45CA-B860-E008B460B9A2}"/>
              </a:ext>
            </a:extLst>
          </p:cNvPr>
          <p:cNvSpPr txBox="1"/>
          <p:nvPr/>
        </p:nvSpPr>
        <p:spPr>
          <a:xfrm>
            <a:off x="4752974" y="5087423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oil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59A3B3-F504-47F9-970F-A10B2EA6395F}"/>
              </a:ext>
            </a:extLst>
          </p:cNvPr>
          <p:cNvSpPr txBox="1"/>
          <p:nvPr/>
        </p:nvSpPr>
        <p:spPr>
          <a:xfrm>
            <a:off x="4752974" y="5733754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lemondade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F99B07-C233-4BA5-AE19-99DDA38D522D}"/>
              </a:ext>
            </a:extLst>
          </p:cNvPr>
          <p:cNvSpPr txBox="1"/>
          <p:nvPr/>
        </p:nvSpPr>
        <p:spPr>
          <a:xfrm>
            <a:off x="8458199" y="2507811"/>
            <a:ext cx="220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money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97640C-FD67-4D09-B78A-EBF457A97EC6}"/>
              </a:ext>
            </a:extLst>
          </p:cNvPr>
          <p:cNvSpPr txBox="1"/>
          <p:nvPr/>
        </p:nvSpPr>
        <p:spPr>
          <a:xfrm>
            <a:off x="8458199" y="3170453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homework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974D67-49F6-4047-98A7-7DD5B5035EF2}"/>
              </a:ext>
            </a:extLst>
          </p:cNvPr>
          <p:cNvSpPr txBox="1"/>
          <p:nvPr/>
        </p:nvSpPr>
        <p:spPr>
          <a:xfrm>
            <a:off x="8458199" y="3833095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advice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16F7A0-9EC2-46C4-AB84-856D9C21E5B2}"/>
              </a:ext>
            </a:extLst>
          </p:cNvPr>
          <p:cNvSpPr txBox="1"/>
          <p:nvPr/>
        </p:nvSpPr>
        <p:spPr>
          <a:xfrm>
            <a:off x="8458199" y="4495737"/>
            <a:ext cx="284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information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8847D58-9171-46D0-B436-DBA61E504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1" y="1439166"/>
            <a:ext cx="1347429" cy="7261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1903E44-AF3D-413A-B2B5-B609B569B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1270618"/>
            <a:ext cx="570162" cy="8774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4C733BB8-02E0-45E2-8A0C-7B3A09175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21029" y="1287789"/>
            <a:ext cx="1264839" cy="8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B66A67-677B-4C66-9EF3-EE786AAFA9C2}"/>
              </a:ext>
            </a:extLst>
          </p:cNvPr>
          <p:cNvGrpSpPr/>
          <p:nvPr/>
        </p:nvGrpSpPr>
        <p:grpSpPr>
          <a:xfrm>
            <a:off x="1828025" y="3286125"/>
            <a:ext cx="8372476" cy="1107996"/>
            <a:chOff x="1943099" y="3559408"/>
            <a:chExt cx="8372476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80C2A7-D69E-4D75-BF21-5C2A637CA7FD}"/>
                </a:ext>
              </a:extLst>
            </p:cNvPr>
            <p:cNvSpPr txBox="1"/>
            <p:nvPr/>
          </p:nvSpPr>
          <p:spPr>
            <a:xfrm>
              <a:off x="2771774" y="3559408"/>
              <a:ext cx="7543801" cy="11079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/>
                <a:t>      </a:t>
              </a:r>
              <a:r>
                <a:rPr lang="en-US" sz="6000" b="1"/>
                <a:t>a, an, some, any</a:t>
              </a:r>
              <a:endParaRPr lang="en-US" sz="6600" b="1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715744-C313-4710-8624-35E777E18D11}"/>
                </a:ext>
              </a:extLst>
            </p:cNvPr>
            <p:cNvSpPr/>
            <p:nvPr/>
          </p:nvSpPr>
          <p:spPr>
            <a:xfrm>
              <a:off x="1943099" y="3559408"/>
              <a:ext cx="1107996" cy="110799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0AC877-1EFB-462C-A06A-A6A490E0040C}"/>
              </a:ext>
            </a:extLst>
          </p:cNvPr>
          <p:cNvSpPr txBox="1"/>
          <p:nvPr/>
        </p:nvSpPr>
        <p:spPr>
          <a:xfrm>
            <a:off x="1991498" y="1155795"/>
            <a:ext cx="8209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C000"/>
                </a:solidFill>
                <a:latin typeface="Arial Black" panose="020B0A04020102020204" pitchFamily="34" charset="0"/>
              </a:rPr>
              <a:t>GRAMMAR 2</a:t>
            </a:r>
          </a:p>
        </p:txBody>
      </p:sp>
    </p:spTree>
    <p:extLst>
      <p:ext uri="{BB962C8B-B14F-4D97-AF65-F5344CB8AC3E}">
        <p14:creationId xmlns:p14="http://schemas.microsoft.com/office/powerpoint/2010/main" val="2780187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03587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754</Words>
  <Application>Microsoft Office PowerPoint</Application>
  <PresentationFormat>Widescreen</PresentationFormat>
  <Paragraphs>155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Twinkl</vt:lpstr>
      <vt:lpstr>VnArial</vt:lpstr>
      <vt:lpstr>.VnArial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user822</cp:lastModifiedBy>
  <cp:revision>26</cp:revision>
  <dcterms:created xsi:type="dcterms:W3CDTF">2021-09-05T02:15:09Z</dcterms:created>
  <dcterms:modified xsi:type="dcterms:W3CDTF">2021-09-16T14:40:49Z</dcterms:modified>
</cp:coreProperties>
</file>