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0" r:id="rId2"/>
    <p:sldId id="353" r:id="rId3"/>
    <p:sldId id="256" r:id="rId4"/>
    <p:sldId id="283" r:id="rId5"/>
    <p:sldId id="257" r:id="rId6"/>
    <p:sldId id="271" r:id="rId7"/>
    <p:sldId id="272" r:id="rId8"/>
    <p:sldId id="273" r:id="rId9"/>
    <p:sldId id="276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81" r:id="rId18"/>
    <p:sldId id="354" r:id="rId19"/>
    <p:sldId id="355" r:id="rId20"/>
    <p:sldId id="292" r:id="rId21"/>
    <p:sldId id="293" r:id="rId22"/>
    <p:sldId id="291" r:id="rId23"/>
    <p:sldId id="294" r:id="rId24"/>
    <p:sldId id="295" r:id="rId25"/>
    <p:sldId id="345" r:id="rId26"/>
  </p:sldIdLst>
  <p:sldSz cx="12192000" cy="6858000"/>
  <p:notesSz cx="6858000" cy="9144000"/>
  <p:embeddedFontLst>
    <p:embeddedFont>
      <p:font typeface=".VnVogue" panose="020B0604020202020204" charset="0"/>
      <p:regular r:id="rId28"/>
    </p:embeddedFont>
    <p:embeddedFont>
      <p:font typeface="Abadi" panose="020B0604020104020204" pitchFamily="34" charset="0"/>
      <p:regular r:id="rId29"/>
    </p:embeddedFont>
    <p:embeddedFont>
      <p:font typeface="Adobe Garamond Pro Bold" panose="02020702060506020403" pitchFamily="18" charset="0"/>
      <p:bold r:id="rId30"/>
      <p:boldItalic r:id="rId31"/>
    </p:embeddedFont>
    <p:embeddedFont>
      <p:font typeface="Arial Black" panose="020B0A04020102020204" pitchFamily="34" charset="0"/>
      <p:bold r:id="rId32"/>
    </p:embeddedFont>
    <p:embeddedFont>
      <p:font typeface="Arial Rounded MT Bold" panose="020F070403050403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8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6273D-C53A-4151-B4EB-5ABDD6351C08}" type="datetimeFigureOut">
              <a:rPr lang="en-US" smtClean="0"/>
              <a:t>01/11/2021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AB4C4-FA31-44D2-8A33-60EF07F6E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5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6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94C5-14D9-4929-9AE2-3651950DC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20292-7BC0-40FC-9498-3664793E4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5DC44-1BAB-43E9-933B-399296DA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9C2EE-14B0-46EF-A5B7-0E49165C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AF0D6-A8AB-435D-BC48-6EFC7742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4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5C9E-22B4-4C89-A21F-7242BBDD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E2631-D3B8-462A-84C4-24E6BE7EA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A7264-8682-4189-B446-8B0DA3AE1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9AC96-9C67-46BE-9C4C-2CCF8500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6CB1A-8A08-46F5-A266-4AD9BE24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8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C8A8D-1D75-4B0F-BAD7-7EE44B84B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53503D-AB39-4183-93FE-8BD2EA084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5002C-090B-4B9A-B8D0-1E61154EB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1FBD9-018E-4E33-8287-3B081A21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6A916-C018-4709-ADCE-6535555C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48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FBDB5-BCD8-4ED4-9A47-DB1002F1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D0C47-1E24-4BA5-99CD-1367B7273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CA8E3-6B00-4096-B960-11E70FCD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58BAF-D414-43C6-92E9-9A97920E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D83D-A802-46CC-9A11-2A764FCE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0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4CC82-7898-49A4-8771-598AB8A0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54FF-B1D7-4ADE-9F42-0218EBF3C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50003-FFC3-4289-A9E2-9B1503E0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7AC91-1C09-4250-AF5C-3403F8B2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197F1-B315-4BBB-BFE5-9CEC4C96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1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49DFB-3306-4E01-BF97-BAFD6B2E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40F57-208E-4096-A68E-A606D447E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D12C7-D280-45AD-A29F-C0A15B58B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B7FF8-54F7-49CE-817F-5BE73435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9A151-748B-4503-B408-4B2F6016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639E4-4889-42AE-8032-6DD4BBB6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14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497B4-66BD-42D2-8B89-EAA9B264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F58F0-C025-4812-B876-E8780705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FDE5B-C69F-475A-8F24-5A055A4D9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DFAEA-F2BC-49A7-A986-A6F28494A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8308D-71ED-4D47-AFE2-5CAEBCA09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ABA6A-4673-4E4A-B93E-341A491E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678890-2551-44F0-8A64-0FFCC4CA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60794-E864-4DCD-ADBC-1E38FE8A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0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E005E-C5A9-4180-92F2-D30BA2D3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63259-839F-4A7C-8446-3D32DB5D1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10761-1BB9-4922-8A46-B856A8CB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9A0EB-0596-4883-B220-C5385664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0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A479DD-6A85-4095-8E00-640B76BE3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66663-1141-457F-A0D0-C42BC495E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4DF37-CCC6-469A-980C-2B1DEBFD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2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5434-F757-468F-A6DA-2A1C2496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EE004-9BD4-476F-B2C0-9FBE163CA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6B161-7D2D-4B7C-A5F6-A0148AE6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EAC07-8A4B-48D8-BAE9-7B66DC11D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05EDF-7AF8-4DE5-8AF8-70857994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85F8F-1601-4342-AC77-B65F8BD9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5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201E-6DF1-4C05-BFCD-55F6FE1E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74655-15EA-40E3-91F6-D2B2C8385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D5513-9CE8-4767-ACBD-3A9452D17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20993-5DF3-46D9-B60C-50F2FC42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83191-DC3E-496E-9C19-3E92EB33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71BD8-7036-4049-868F-FAAC4301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4C69D7-340C-4892-8E3E-3186BAA6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9FC24-0A59-4D06-A294-2ADF11F3B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C8D64-97EF-4211-B430-4007F3008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9A40-00FF-487A-AA53-6ACD3C94048D}" type="datetimeFigureOut">
              <a:rPr lang="en-US" smtClean="0"/>
              <a:t>01/11/2021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BA6D-B044-4334-B245-48FBD9722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11A54-10D1-4294-AB5D-0B0556457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9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ngall.com/friend-png/download/2631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audio" Target="../media/audio1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2.sv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hyperlink" Target="http://sambaires.wordpress.com/2011/08/24/diabetes-y-recetas-para-sobrellevarla-vi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20.svg"/><Relationship Id="rId10" Type="http://schemas.openxmlformats.org/officeDocument/2006/relationships/image" Target="../media/image13.png"/><Relationship Id="rId19" Type="http://schemas.openxmlformats.org/officeDocument/2006/relationships/image" Target="../media/image24.gif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cell-phone-icon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384634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rainstorming-think-class-education-411589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4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17225"/>
              <a:chOff x="2095500" y="800099"/>
              <a:chExt cx="3177483" cy="5517225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84642" y="3690480"/>
                <a:ext cx="2211948" cy="26268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6"/>
            <a:ext cx="2471739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4" y="1695509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7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1" y="4760914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1" y="1487490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1" y="4997451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2" y="1313012"/>
            <a:ext cx="414337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60" y="3651946"/>
            <a:ext cx="352425" cy="3667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8"/>
            <a:ext cx="414339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5" y="2521641"/>
            <a:ext cx="3175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UNIT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592302" y="3720246"/>
            <a:ext cx="3378215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FRIENDS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2" y="5747985"/>
            <a:ext cx="414337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F68F6734-4BF2-4F26-91D0-4F0647854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395" y="323675"/>
            <a:ext cx="3551960" cy="230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51057" y="1549668"/>
            <a:ext cx="419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Go to the mall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20919" y="4064297"/>
            <a:ext cx="405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7677" y="898280"/>
            <a:ext cx="4353113" cy="30169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7634" y="2406747"/>
            <a:ext cx="2978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gəʊ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ː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ðə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mɔːl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3534" y="4606009"/>
            <a:ext cx="62875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 going to the mall to buy a dress for her mother.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7A61C8-473B-4B05-8807-2D1910EEA5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to-the-mall16292479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to-the-mall16292479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-is-going-to-the-mall-to-bu16297972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  <p:bldP spid="5" grpId="0"/>
      <p:bldP spid="15" grpId="0"/>
      <p:bldP spid="15" grpId="1"/>
      <p:bldP spid="1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73861" y="1665778"/>
            <a:ext cx="4693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Watch a movie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16204" y="3171426"/>
            <a:ext cx="3008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wɒʧ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ə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muːvi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0547" y="4046329"/>
            <a:ext cx="317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phim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0087" y="1160915"/>
            <a:ext cx="3506919" cy="29721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9987" y="4579391"/>
            <a:ext cx="67212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 watching a movie in the living room.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1EB3963-888A-4435-9EA9-E0219EAB82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a-movie16292479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-a-movie-16297977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-a-movie-16297977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e-is-watching-a-movie-in-the16297977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3556" y="1492245"/>
            <a:ext cx="423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Have a party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9461" y="3152953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hæv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ə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pɑːti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6607" y="4107159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6163" y="1767902"/>
            <a:ext cx="5125473" cy="29855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9712" y="4851190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having a big party.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DDF8C82-300B-49DC-A740-4695F26AB1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a-party16292480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a-party16292480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y-are-having-a-big-party-16297974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30737" y="1568626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Pizza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6824" y="3185016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piːtsə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5539" y="402882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Bánh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pizza</a:t>
            </a: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0252" y="985555"/>
            <a:ext cx="4049545" cy="34421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674" y="4608983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Jenny is making a pizza for me.</a:t>
            </a:r>
          </a:p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Jenny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2B89A0E-F6D2-4619-8FBA-9EA510036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zza1629248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zza1629248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nny-is-making-a-pizza-for-me16297974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24734" y="1127585"/>
            <a:ext cx="3881251" cy="3210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8294" y="1733411"/>
            <a:ext cx="4215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Go swimming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3561" y="3237775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gəʊ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swɪmɪŋ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6044" y="4015071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4636" y="4427668"/>
            <a:ext cx="81237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going swimming with his friends this Sunday.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98DB048-6A67-4D71-B769-C2B7925D37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9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swimming16292481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swimming16292481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-is-going-swimming-with-his-16297974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492411" y="1550653"/>
            <a:ext cx="5080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Watch television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5303" y="3215339"/>
            <a:ext cx="344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wɒʧ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tɛlɪˌvɪʒən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3252" y="4010171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76071" y="951051"/>
            <a:ext cx="3763591" cy="34766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3905" y="4560597"/>
            <a:ext cx="5960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children are watching television in the bedroom.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ở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35F0007-7ACB-4C44-BFC1-7FB4B1EA8E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television1629248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television1629248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hildren-are-watching-tele16297975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715508" y="1896303"/>
            <a:ext cx="5236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video games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59851" y="3250267"/>
            <a:ext cx="358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vɪdɪəʊ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7607" y="945573"/>
            <a:ext cx="5225729" cy="32203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7484" y="4690394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brother likes playing video games.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326C5DE-857A-4D5F-9FE4-00664F62F4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video-games16292483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video-games16292483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brother-likes-playing-video16297975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2DCFDC-A0F4-4802-8953-8E24E0AA84B9}"/>
              </a:ext>
            </a:extLst>
          </p:cNvPr>
          <p:cNvSpPr txBox="1"/>
          <p:nvPr/>
        </p:nvSpPr>
        <p:spPr>
          <a:xfrm>
            <a:off x="4681840" y="222711"/>
            <a:ext cx="3063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solidFill>
                  <a:srgbClr val="0070C0"/>
                </a:solidFill>
              </a:rPr>
              <a:t>REVIEW</a:t>
            </a:r>
            <a:endParaRPr lang="en-US" sz="6600" b="1" dirty="0">
              <a:solidFill>
                <a:srgbClr val="0070C0"/>
              </a:solidFill>
            </a:endParaRPr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E19F0F27-F5D3-476F-8652-3B8E7BE21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9277" y="2388937"/>
            <a:ext cx="1186222" cy="123511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BECB63F9-90DB-42C7-A73E-C16F5F7FC3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78409" y="2388937"/>
            <a:ext cx="1359135" cy="1307035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C4DF4C24-E7AE-4112-86A6-693108CDE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1048" y="2697737"/>
            <a:ext cx="1067288" cy="1025931"/>
          </a:xfrm>
          <a:prstGeom prst="rect">
            <a:avLst/>
          </a:prstGeom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55BA278A-4645-409F-8160-B87B72EB4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713917" y="4629366"/>
            <a:ext cx="946863" cy="1727333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7941979A-7BAB-4222-B367-5403E9D43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82029" y="2873325"/>
            <a:ext cx="1067288" cy="739686"/>
          </a:xfrm>
          <a:prstGeom prst="rect">
            <a:avLst/>
          </a:prstGeom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6B57FEF8-D533-4FC1-B1E8-31BB586181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3614" y="5037415"/>
            <a:ext cx="1453854" cy="1232142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E70267BC-187F-407F-A26A-1CF124307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93082" y="2411407"/>
            <a:ext cx="1887990" cy="109975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50CC14A-0694-493B-AA6F-6DCA5F03A4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950624" y="2732595"/>
            <a:ext cx="1136005" cy="93972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9D0F941-9DC5-4FE0-91F8-B39ECE652B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533732" y="5037415"/>
            <a:ext cx="1453855" cy="1342998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47B3CBC-3461-4651-9062-F731E2F7AAD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634700" y="2496571"/>
            <a:ext cx="1373086" cy="846164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3D7B723-160E-4F6A-9A7C-730D222D46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5808969" y="5003499"/>
            <a:ext cx="1936632" cy="1436856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76DAA72F-14C7-4511-8D91-6FD55B29EEF3}"/>
              </a:ext>
            </a:extLst>
          </p:cNvPr>
          <p:cNvSpPr/>
          <p:nvPr/>
        </p:nvSpPr>
        <p:spPr>
          <a:xfrm>
            <a:off x="1130541" y="1316780"/>
            <a:ext cx="1634050" cy="66626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go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9834ADE-A031-4103-B90B-6565C04786C1}"/>
              </a:ext>
            </a:extLst>
          </p:cNvPr>
          <p:cNvSpPr/>
          <p:nvPr/>
        </p:nvSpPr>
        <p:spPr>
          <a:xfrm>
            <a:off x="4681840" y="1257229"/>
            <a:ext cx="1768989" cy="60265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play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2378C48F-0AE7-4A93-869C-66461D971CBC}"/>
              </a:ext>
            </a:extLst>
          </p:cNvPr>
          <p:cNvSpPr/>
          <p:nvPr/>
        </p:nvSpPr>
        <p:spPr>
          <a:xfrm>
            <a:off x="8021200" y="1364967"/>
            <a:ext cx="1978653" cy="66326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have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6D5CB78-0D30-43A7-A281-DF5175EACB20}"/>
              </a:ext>
            </a:extLst>
          </p:cNvPr>
          <p:cNvSpPr/>
          <p:nvPr/>
        </p:nvSpPr>
        <p:spPr>
          <a:xfrm>
            <a:off x="1051211" y="3945835"/>
            <a:ext cx="2365907" cy="54734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watch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6BC8F16B-E69D-4A57-BAB0-CBB7133F4486}"/>
              </a:ext>
            </a:extLst>
          </p:cNvPr>
          <p:cNvSpPr/>
          <p:nvPr/>
        </p:nvSpPr>
        <p:spPr>
          <a:xfrm>
            <a:off x="5971170" y="3695972"/>
            <a:ext cx="2365907" cy="54734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make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10DBDC-3452-424C-AEB2-6BF820735794}"/>
              </a:ext>
            </a:extLst>
          </p:cNvPr>
          <p:cNvCxnSpPr>
            <a:cxnSpLocks/>
            <a:stCxn id="16" idx="1"/>
            <a:endCxn id="5" idx="0"/>
          </p:cNvCxnSpPr>
          <p:nvPr/>
        </p:nvCxnSpPr>
        <p:spPr>
          <a:xfrm flipH="1">
            <a:off x="984692" y="1982340"/>
            <a:ext cx="962874" cy="7153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3AC5396-93B7-4148-9944-0802219B8875}"/>
              </a:ext>
            </a:extLst>
          </p:cNvPr>
          <p:cNvCxnSpPr>
            <a:cxnSpLocks/>
            <a:stCxn id="16" idx="1"/>
            <a:endCxn id="7" idx="0"/>
          </p:cNvCxnSpPr>
          <p:nvPr/>
        </p:nvCxnSpPr>
        <p:spPr>
          <a:xfrm>
            <a:off x="1947566" y="1982340"/>
            <a:ext cx="368107" cy="8909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D258D81-6CE9-4A19-8E01-8EAB41D0694C}"/>
              </a:ext>
            </a:extLst>
          </p:cNvPr>
          <p:cNvCxnSpPr>
            <a:cxnSpLocks/>
            <a:stCxn id="16" idx="1"/>
          </p:cNvCxnSpPr>
          <p:nvPr/>
        </p:nvCxnSpPr>
        <p:spPr>
          <a:xfrm>
            <a:off x="1947566" y="1982340"/>
            <a:ext cx="1616341" cy="803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C4A52D-238B-4029-B3A2-FF349DAE2125}"/>
              </a:ext>
            </a:extLst>
          </p:cNvPr>
          <p:cNvCxnSpPr>
            <a:cxnSpLocks/>
            <a:stCxn id="17" idx="1"/>
            <a:endCxn id="3" idx="0"/>
          </p:cNvCxnSpPr>
          <p:nvPr/>
        </p:nvCxnSpPr>
        <p:spPr>
          <a:xfrm flipH="1">
            <a:off x="4872388" y="1859239"/>
            <a:ext cx="693947" cy="5296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B63FB5-A8FF-47D9-9C8E-305146485766}"/>
              </a:ext>
            </a:extLst>
          </p:cNvPr>
          <p:cNvCxnSpPr>
            <a:cxnSpLocks/>
            <a:stCxn id="17" idx="1"/>
            <a:endCxn id="12" idx="0"/>
          </p:cNvCxnSpPr>
          <p:nvPr/>
        </p:nvCxnSpPr>
        <p:spPr>
          <a:xfrm>
            <a:off x="5566335" y="1859239"/>
            <a:ext cx="754908" cy="637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B7AF0D-78AE-434D-912B-77D8437EEED6}"/>
              </a:ext>
            </a:extLst>
          </p:cNvPr>
          <p:cNvCxnSpPr>
            <a:cxnSpLocks/>
            <a:stCxn id="18" idx="1"/>
            <a:endCxn id="9" idx="0"/>
          </p:cNvCxnSpPr>
          <p:nvPr/>
        </p:nvCxnSpPr>
        <p:spPr>
          <a:xfrm flipH="1">
            <a:off x="8337077" y="2027530"/>
            <a:ext cx="673450" cy="383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0B60885-CCCF-4296-90C5-441D7E25DE81}"/>
              </a:ext>
            </a:extLst>
          </p:cNvPr>
          <p:cNvCxnSpPr>
            <a:cxnSpLocks/>
            <a:stCxn id="18" idx="1"/>
            <a:endCxn id="4" idx="0"/>
          </p:cNvCxnSpPr>
          <p:nvPr/>
        </p:nvCxnSpPr>
        <p:spPr>
          <a:xfrm>
            <a:off x="9010527" y="2027530"/>
            <a:ext cx="1747450" cy="3614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FC78BAF-4E22-469C-A490-73FD6FBDC806}"/>
              </a:ext>
            </a:extLst>
          </p:cNvPr>
          <p:cNvCxnSpPr>
            <a:cxnSpLocks/>
            <a:stCxn id="19" idx="1"/>
            <a:endCxn id="8" idx="0"/>
          </p:cNvCxnSpPr>
          <p:nvPr/>
        </p:nvCxnSpPr>
        <p:spPr>
          <a:xfrm flipH="1">
            <a:off x="1130541" y="4492598"/>
            <a:ext cx="1103624" cy="5448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2971956-EF6A-4E5F-AD40-D38E274A28B6}"/>
              </a:ext>
            </a:extLst>
          </p:cNvPr>
          <p:cNvCxnSpPr>
            <a:cxnSpLocks/>
            <a:stCxn id="19" idx="1"/>
            <a:endCxn id="11" idx="0"/>
          </p:cNvCxnSpPr>
          <p:nvPr/>
        </p:nvCxnSpPr>
        <p:spPr>
          <a:xfrm>
            <a:off x="2234165" y="4492598"/>
            <a:ext cx="1026495" cy="5448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498B661-EC3C-487E-A0DF-C04CCD942C33}"/>
              </a:ext>
            </a:extLst>
          </p:cNvPr>
          <p:cNvCxnSpPr>
            <a:cxnSpLocks/>
            <a:stCxn id="20" idx="1"/>
            <a:endCxn id="14" idx="0"/>
          </p:cNvCxnSpPr>
          <p:nvPr/>
        </p:nvCxnSpPr>
        <p:spPr>
          <a:xfrm flipH="1">
            <a:off x="6777285" y="4242735"/>
            <a:ext cx="376839" cy="7607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9762A66-1CA6-4797-A3EC-8172A0E24F92}"/>
              </a:ext>
            </a:extLst>
          </p:cNvPr>
          <p:cNvCxnSpPr>
            <a:cxnSpLocks/>
            <a:stCxn id="20" idx="1"/>
            <a:endCxn id="6" idx="0"/>
          </p:cNvCxnSpPr>
          <p:nvPr/>
        </p:nvCxnSpPr>
        <p:spPr>
          <a:xfrm>
            <a:off x="7154124" y="4242735"/>
            <a:ext cx="2033224" cy="386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2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73074"/>
              </p:ext>
            </p:extLst>
          </p:nvPr>
        </p:nvGraphicFramePr>
        <p:xfrm>
          <a:off x="414575" y="411053"/>
          <a:ext cx="10916874" cy="6086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9171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2494327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3523376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    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5122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5607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9113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82158"/>
                  </a:ext>
                </a:extLst>
              </a:tr>
              <a:tr h="9113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332812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592008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8FFB54-65E1-474A-AB39-56A27E127411}"/>
              </a:ext>
            </a:extLst>
          </p:cNvPr>
          <p:cNvSpPr txBox="1"/>
          <p:nvPr/>
        </p:nvSpPr>
        <p:spPr>
          <a:xfrm>
            <a:off x="422134" y="1963785"/>
            <a:ext cx="4458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play computer games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162805" y="2440942"/>
            <a:ext cx="3594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go to the beach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4DC72-2811-4DDA-A626-CD5EFCE170D4}"/>
              </a:ext>
            </a:extLst>
          </p:cNvPr>
          <p:cNvSpPr txBox="1"/>
          <p:nvPr/>
        </p:nvSpPr>
        <p:spPr>
          <a:xfrm>
            <a:off x="162805" y="2960530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go to the mall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88870-4B33-4BB3-8D9C-CD19210E0D15}"/>
              </a:ext>
            </a:extLst>
          </p:cNvPr>
          <p:cNvSpPr txBox="1"/>
          <p:nvPr/>
        </p:nvSpPr>
        <p:spPr>
          <a:xfrm>
            <a:off x="211174" y="3664887"/>
            <a:ext cx="29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have a party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0248D-93D7-45CE-ABE2-49F3EA3D9DC5}"/>
              </a:ext>
            </a:extLst>
          </p:cNvPr>
          <p:cNvSpPr txBox="1"/>
          <p:nvPr/>
        </p:nvSpPr>
        <p:spPr>
          <a:xfrm>
            <a:off x="270212" y="4501859"/>
            <a:ext cx="3594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have a barbecue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9C0F-EC8F-416F-ADA6-CFC288849924}"/>
              </a:ext>
            </a:extLst>
          </p:cNvPr>
          <p:cNvSpPr txBox="1"/>
          <p:nvPr/>
        </p:nvSpPr>
        <p:spPr>
          <a:xfrm>
            <a:off x="270211" y="5276148"/>
            <a:ext cx="3594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watch television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162805" y="1474749"/>
            <a:ext cx="377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 Rounded MT Bold" panose="020F0704030504030204" pitchFamily="34" charset="0"/>
              </a:rPr>
              <a:t>play badminton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196846" y="130050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A76C0-1DEF-4F44-A359-8B4A3F2E8BE9}"/>
              </a:ext>
            </a:extLst>
          </p:cNvPr>
          <p:cNvSpPr txBox="1"/>
          <p:nvPr/>
        </p:nvSpPr>
        <p:spPr>
          <a:xfrm>
            <a:off x="5196846" y="189193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B3F1C-1144-47B4-8C50-603851F7CD8A}"/>
              </a:ext>
            </a:extLst>
          </p:cNvPr>
          <p:cNvSpPr txBox="1"/>
          <p:nvPr/>
        </p:nvSpPr>
        <p:spPr>
          <a:xfrm>
            <a:off x="5208754" y="2465311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B9B8-93B9-4A54-ABF9-FEF751374432}"/>
              </a:ext>
            </a:extLst>
          </p:cNvPr>
          <p:cNvSpPr txBox="1"/>
          <p:nvPr/>
        </p:nvSpPr>
        <p:spPr>
          <a:xfrm>
            <a:off x="5336082" y="2910213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5C096-EB92-4089-959E-207CE39F533F}"/>
              </a:ext>
            </a:extLst>
          </p:cNvPr>
          <p:cNvSpPr txBox="1"/>
          <p:nvPr/>
        </p:nvSpPr>
        <p:spPr>
          <a:xfrm>
            <a:off x="5196846" y="368883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01394-BF9C-4048-A589-2BB5DD198EFE}"/>
              </a:ext>
            </a:extLst>
          </p:cNvPr>
          <p:cNvSpPr txBox="1"/>
          <p:nvPr/>
        </p:nvSpPr>
        <p:spPr>
          <a:xfrm>
            <a:off x="5196846" y="450185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ED69A-DDBF-4C50-8C99-1ED9B33F77A7}"/>
              </a:ext>
            </a:extLst>
          </p:cNvPr>
          <p:cNvSpPr txBox="1"/>
          <p:nvPr/>
        </p:nvSpPr>
        <p:spPr>
          <a:xfrm>
            <a:off x="5196846" y="513921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7760799" y="1428074"/>
            <a:ext cx="2554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chơi cầu lông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1DB2E-D06C-4C32-B921-47843D8D92D6}"/>
              </a:ext>
            </a:extLst>
          </p:cNvPr>
          <p:cNvSpPr txBox="1"/>
          <p:nvPr/>
        </p:nvSpPr>
        <p:spPr>
          <a:xfrm>
            <a:off x="7760798" y="1939079"/>
            <a:ext cx="377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chơi trò chơi điện tử</a:t>
            </a:r>
            <a:endParaRPr lang="en-US" sz="400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638ED-9F04-4ED4-9F71-B8D331522A39}"/>
              </a:ext>
            </a:extLst>
          </p:cNvPr>
          <p:cNvSpPr txBox="1"/>
          <p:nvPr/>
        </p:nvSpPr>
        <p:spPr>
          <a:xfrm>
            <a:off x="7760799" y="2456162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đi ra bãi biển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1F0F6-700E-45E3-8F98-480DB16EE0A6}"/>
              </a:ext>
            </a:extLst>
          </p:cNvPr>
          <p:cNvSpPr txBox="1"/>
          <p:nvPr/>
        </p:nvSpPr>
        <p:spPr>
          <a:xfrm>
            <a:off x="7760799" y="2983792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đi mua sắm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56A5F6-3E98-424F-AA27-CA6527097416}"/>
              </a:ext>
            </a:extLst>
          </p:cNvPr>
          <p:cNvSpPr txBox="1"/>
          <p:nvPr/>
        </p:nvSpPr>
        <p:spPr>
          <a:xfrm>
            <a:off x="7760799" y="3654665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có bữa tiệc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6EE24-94A2-4451-9EC6-388A7C6FA4EB}"/>
              </a:ext>
            </a:extLst>
          </p:cNvPr>
          <p:cNvSpPr txBox="1"/>
          <p:nvPr/>
        </p:nvSpPr>
        <p:spPr>
          <a:xfrm>
            <a:off x="7760798" y="4540243"/>
            <a:ext cx="4160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Có bữa tiệc ngoài trời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8061C-E86D-4FDE-B582-35E9FEAAB528}"/>
              </a:ext>
            </a:extLst>
          </p:cNvPr>
          <p:cNvSpPr txBox="1"/>
          <p:nvPr/>
        </p:nvSpPr>
        <p:spPr>
          <a:xfrm>
            <a:off x="7760799" y="5241345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Xem ti vi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FFD0F1-0CCC-4A52-B6A9-AF1F55178422}"/>
              </a:ext>
            </a:extLst>
          </p:cNvPr>
          <p:cNvSpPr txBox="1"/>
          <p:nvPr/>
        </p:nvSpPr>
        <p:spPr>
          <a:xfrm>
            <a:off x="270211" y="5860923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Watch a movie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45ACD5-8C95-4C91-A516-BDA72975A058}"/>
              </a:ext>
            </a:extLst>
          </p:cNvPr>
          <p:cNvSpPr txBox="1"/>
          <p:nvPr/>
        </p:nvSpPr>
        <p:spPr>
          <a:xfrm>
            <a:off x="7760799" y="5828821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xem một bộ phim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C6CF82-AE94-4CC1-ACE6-8E8C80903BB9}"/>
              </a:ext>
            </a:extLst>
          </p:cNvPr>
          <p:cNvSpPr txBox="1"/>
          <p:nvPr/>
        </p:nvSpPr>
        <p:spPr>
          <a:xfrm>
            <a:off x="5196846" y="570570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</p:spTree>
    <p:extLst>
      <p:ext uri="{BB962C8B-B14F-4D97-AF65-F5344CB8AC3E}">
        <p14:creationId xmlns:p14="http://schemas.microsoft.com/office/powerpoint/2010/main" val="4411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610036"/>
              </p:ext>
            </p:extLst>
          </p:nvPr>
        </p:nvGraphicFramePr>
        <p:xfrm>
          <a:off x="448510" y="411053"/>
          <a:ext cx="11152939" cy="59847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05110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2548264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3599565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1041809"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 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5002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498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498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498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9339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82158"/>
                  </a:ext>
                </a:extLst>
              </a:tr>
              <a:tr h="890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332812"/>
                  </a:ext>
                </a:extLst>
              </a:tr>
              <a:tr h="498576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578140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0" y="1950009"/>
            <a:ext cx="404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make a pizza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224329" y="1381668"/>
            <a:ext cx="3594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make a cake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EC97F5-9C30-487E-A03B-FD85500CF795}"/>
              </a:ext>
            </a:extLst>
          </p:cNvPr>
          <p:cNvSpPr txBox="1"/>
          <p:nvPr/>
        </p:nvSpPr>
        <p:spPr>
          <a:xfrm>
            <a:off x="5675683" y="128645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06D39D-7704-43A9-9C56-C689BAF539B5}"/>
              </a:ext>
            </a:extLst>
          </p:cNvPr>
          <p:cNvSpPr txBox="1"/>
          <p:nvPr/>
        </p:nvSpPr>
        <p:spPr>
          <a:xfrm>
            <a:off x="5698506" y="182689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D2B28-9939-452B-9CCB-4256C93CDC7E}"/>
              </a:ext>
            </a:extLst>
          </p:cNvPr>
          <p:cNvSpPr txBox="1"/>
          <p:nvPr/>
        </p:nvSpPr>
        <p:spPr>
          <a:xfrm>
            <a:off x="7696199" y="1409568"/>
            <a:ext cx="3346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Làm bánh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471AC2-AF31-49F0-943C-DEA3F13B1EDB}"/>
              </a:ext>
            </a:extLst>
          </p:cNvPr>
          <p:cNvSpPr txBox="1"/>
          <p:nvPr/>
        </p:nvSpPr>
        <p:spPr>
          <a:xfrm>
            <a:off x="7951259" y="1950008"/>
            <a:ext cx="272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Làm pizza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3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6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50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4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7D1AFD-3F37-48E1-B02F-FE3F1C3544D9}"/>
              </a:ext>
            </a:extLst>
          </p:cNvPr>
          <p:cNvSpPr txBox="1"/>
          <p:nvPr/>
        </p:nvSpPr>
        <p:spPr>
          <a:xfrm>
            <a:off x="1362770" y="356028"/>
            <a:ext cx="292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Page 25- student’s book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EBCBDD-3317-4A9D-9F1C-7F2F04E8485A}"/>
              </a:ext>
            </a:extLst>
          </p:cNvPr>
          <p:cNvSpPr txBox="1"/>
          <p:nvPr/>
        </p:nvSpPr>
        <p:spPr>
          <a:xfrm>
            <a:off x="2490055" y="812999"/>
            <a:ext cx="596579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3200" b="1" dirty="0"/>
              <a:t>Fill in the table. Listen and repeat.</a:t>
            </a:r>
            <a:endParaRPr lang="en-US" sz="3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FEC34-B64D-4D96-9AD9-C2C7F5677C56}"/>
              </a:ext>
            </a:extLst>
          </p:cNvPr>
          <p:cNvSpPr/>
          <p:nvPr/>
        </p:nvSpPr>
        <p:spPr>
          <a:xfrm>
            <a:off x="416278" y="1675105"/>
            <a:ext cx="11160204" cy="467677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423D5A-290D-438B-98AF-A46AD388133B}"/>
              </a:ext>
            </a:extLst>
          </p:cNvPr>
          <p:cNvSpPr/>
          <p:nvPr/>
        </p:nvSpPr>
        <p:spPr>
          <a:xfrm>
            <a:off x="615518" y="1793619"/>
            <a:ext cx="10702770" cy="11194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2400">
                <a:solidFill>
                  <a:schemeClr val="tx1"/>
                </a:solidFill>
                <a:latin typeface="Abadi" panose="020B0604020104020204" pitchFamily="34" charset="0"/>
              </a:rPr>
              <a:t>shopping             </a:t>
            </a:r>
            <a:r>
              <a:rPr lang="en-SG" sz="2400" dirty="0">
                <a:solidFill>
                  <a:schemeClr val="tx1"/>
                </a:solidFill>
                <a:latin typeface="Abadi" panose="020B0604020104020204" pitchFamily="34" charset="0"/>
              </a:rPr>
              <a:t>a movie         a </a:t>
            </a:r>
            <a:r>
              <a:rPr lang="en-SG" sz="2400">
                <a:solidFill>
                  <a:schemeClr val="tx1"/>
                </a:solidFill>
                <a:latin typeface="Abadi" panose="020B0604020104020204" pitchFamily="34" charset="0"/>
              </a:rPr>
              <a:t>party        swimming   </a:t>
            </a:r>
            <a:r>
              <a:rPr lang="en-SG" sz="2400" dirty="0">
                <a:solidFill>
                  <a:schemeClr val="tx1"/>
                </a:solidFill>
                <a:latin typeface="Abadi" panose="020B0604020104020204" pitchFamily="34" charset="0"/>
              </a:rPr>
              <a:t>TV      badminton     (a) pizza (x2)</a:t>
            </a:r>
          </a:p>
          <a:p>
            <a:pPr algn="just"/>
            <a:r>
              <a:rPr lang="en-SG" sz="2400" dirty="0">
                <a:solidFill>
                  <a:schemeClr val="tx1"/>
                </a:solidFill>
                <a:latin typeface="Abadi" panose="020B0604020104020204" pitchFamily="34" charset="0"/>
              </a:rPr>
              <a:t>to the beach             a barbecue     videos games       to the mall</a:t>
            </a:r>
            <a:endParaRPr lang="en-US" sz="24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18D62A-E323-46A2-855C-DEC201E5751A}"/>
              </a:ext>
            </a:extLst>
          </p:cNvPr>
          <p:cNvGrpSpPr/>
          <p:nvPr/>
        </p:nvGrpSpPr>
        <p:grpSpPr>
          <a:xfrm>
            <a:off x="463113" y="3240433"/>
            <a:ext cx="2077381" cy="2977674"/>
            <a:chOff x="463113" y="3232228"/>
            <a:chExt cx="2077381" cy="29776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833A78-E4F9-4741-A839-9475469A4FD6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D9EFDC-7506-405D-821F-732C69127612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023C81-16D8-4CD5-984A-9074633EF655}"/>
              </a:ext>
            </a:extLst>
          </p:cNvPr>
          <p:cNvGrpSpPr/>
          <p:nvPr/>
        </p:nvGrpSpPr>
        <p:grpSpPr>
          <a:xfrm>
            <a:off x="2726918" y="3237698"/>
            <a:ext cx="2077381" cy="2977674"/>
            <a:chOff x="463113" y="3232228"/>
            <a:chExt cx="2077381" cy="297767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C1200F-0238-4ACD-90FC-BFBFBA446934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95A800-ED46-4A57-9618-19D304C48FA9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E38ECE-6E49-4797-B5D3-1904BEF721ED}"/>
              </a:ext>
            </a:extLst>
          </p:cNvPr>
          <p:cNvGrpSpPr/>
          <p:nvPr/>
        </p:nvGrpSpPr>
        <p:grpSpPr>
          <a:xfrm>
            <a:off x="4957689" y="3234963"/>
            <a:ext cx="2077381" cy="2977674"/>
            <a:chOff x="463113" y="3232228"/>
            <a:chExt cx="2077381" cy="297767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6B6C24-7B75-40E1-A448-F526BE787BA8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1B5DE2-AD27-41F5-B8F4-3F45CB8FC19A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269581-70D6-42CA-B371-7BDF0608084A}"/>
              </a:ext>
            </a:extLst>
          </p:cNvPr>
          <p:cNvGrpSpPr/>
          <p:nvPr/>
        </p:nvGrpSpPr>
        <p:grpSpPr>
          <a:xfrm>
            <a:off x="7151698" y="3232228"/>
            <a:ext cx="2077381" cy="2977674"/>
            <a:chOff x="463113" y="3232228"/>
            <a:chExt cx="2077381" cy="29776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A6A1310-3E02-4637-B8B2-A6AE264A6311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8095FA1-0E5A-41B6-91AD-130D3DB826C9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DE7363E-7FB1-446A-9D8C-FA1DA71F21D1}"/>
              </a:ext>
            </a:extLst>
          </p:cNvPr>
          <p:cNvGrpSpPr/>
          <p:nvPr/>
        </p:nvGrpSpPr>
        <p:grpSpPr>
          <a:xfrm>
            <a:off x="9308972" y="3243169"/>
            <a:ext cx="2077381" cy="2977674"/>
            <a:chOff x="463113" y="3232228"/>
            <a:chExt cx="2077381" cy="297767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ED2F99-25A7-4D38-A4DF-80C27CD1AD99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7692DFB-2D1F-4975-A3CF-864004E8FCDB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1C1EE4F-BD90-4122-A987-1E47F84361D6}"/>
              </a:ext>
            </a:extLst>
          </p:cNvPr>
          <p:cNvSpPr txBox="1"/>
          <p:nvPr/>
        </p:nvSpPr>
        <p:spPr>
          <a:xfrm>
            <a:off x="1131662" y="321562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badi" panose="020B0604020104020204" pitchFamily="34" charset="0"/>
              </a:rPr>
              <a:t>go</a:t>
            </a:r>
            <a:endParaRPr lang="en-US" sz="2800" dirty="0">
              <a:latin typeface="Abadi" panose="020B06040201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FFD7AD-E545-441B-93DD-EDBC7CF13FC6}"/>
              </a:ext>
            </a:extLst>
          </p:cNvPr>
          <p:cNvSpPr txBox="1"/>
          <p:nvPr/>
        </p:nvSpPr>
        <p:spPr>
          <a:xfrm>
            <a:off x="3363539" y="3231126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badi" panose="020B0604020104020204" pitchFamily="34" charset="0"/>
              </a:rPr>
              <a:t>play</a:t>
            </a:r>
            <a:endParaRPr lang="en-US" sz="2800" dirty="0">
              <a:latin typeface="Abadi" panose="020B06040201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2E1036-94C1-4A57-8870-139A0EE2BCEB}"/>
              </a:ext>
            </a:extLst>
          </p:cNvPr>
          <p:cNvSpPr txBox="1"/>
          <p:nvPr/>
        </p:nvSpPr>
        <p:spPr>
          <a:xfrm>
            <a:off x="5516400" y="3234161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badi" panose="020B0604020104020204" pitchFamily="34" charset="0"/>
              </a:rPr>
              <a:t>have</a:t>
            </a:r>
            <a:endParaRPr lang="en-US" sz="2800" dirty="0">
              <a:latin typeface="Abadi" panose="020B06040201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B8D156-7710-4A45-9F8F-972E8F46503F}"/>
              </a:ext>
            </a:extLst>
          </p:cNvPr>
          <p:cNvSpPr txBox="1"/>
          <p:nvPr/>
        </p:nvSpPr>
        <p:spPr>
          <a:xfrm>
            <a:off x="7622435" y="3241264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badi" panose="020B0604020104020204" pitchFamily="34" charset="0"/>
              </a:rPr>
              <a:t>watch</a:t>
            </a:r>
            <a:endParaRPr lang="en-US" sz="2800" dirty="0">
              <a:latin typeface="Abadi" panose="020B06040201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FCF548-C67B-428B-A2F7-D33D9042283C}"/>
              </a:ext>
            </a:extLst>
          </p:cNvPr>
          <p:cNvSpPr txBox="1"/>
          <p:nvPr/>
        </p:nvSpPr>
        <p:spPr>
          <a:xfrm>
            <a:off x="9717664" y="3215623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badi" panose="020B0604020104020204" pitchFamily="34" charset="0"/>
              </a:rPr>
              <a:t>make</a:t>
            </a:r>
            <a:endParaRPr lang="en-US" sz="2800" dirty="0">
              <a:latin typeface="Abadi" panose="020B0604020104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8EDCB5-1857-456F-992D-A43CCC9EEF8D}"/>
              </a:ext>
            </a:extLst>
          </p:cNvPr>
          <p:cNvGrpSpPr/>
          <p:nvPr/>
        </p:nvGrpSpPr>
        <p:grpSpPr>
          <a:xfrm>
            <a:off x="416278" y="3805789"/>
            <a:ext cx="2458144" cy="2185878"/>
            <a:chOff x="416278" y="3805789"/>
            <a:chExt cx="2458144" cy="218587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D843B92-ECF2-4854-BC71-CC53FC4C6AA5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BD1488-D091-4303-A64D-1313E0D57230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E3B9891-00CE-4B02-A23F-2B68816B7912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C58A29-F28A-4EB2-9B3F-776E86B1AC17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BA0668-E6B9-4FAC-BF47-CC7E67757792}"/>
              </a:ext>
            </a:extLst>
          </p:cNvPr>
          <p:cNvGrpSpPr/>
          <p:nvPr/>
        </p:nvGrpSpPr>
        <p:grpSpPr>
          <a:xfrm>
            <a:off x="2620617" y="3800399"/>
            <a:ext cx="2458144" cy="2185878"/>
            <a:chOff x="416278" y="3805789"/>
            <a:chExt cx="2458144" cy="218587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4DE5484-0F96-40AF-8B00-F69258520A95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77667D-C91F-4757-9E9D-65E7CFEADE9A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E49E47-1DA2-4366-A0E3-415F3BD7C21A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CAEC1D1-C572-4448-B9CE-12BDA6741C90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EAF0C90-2D42-4D0A-A34D-A90FA2DE6B32}"/>
              </a:ext>
            </a:extLst>
          </p:cNvPr>
          <p:cNvGrpSpPr/>
          <p:nvPr/>
        </p:nvGrpSpPr>
        <p:grpSpPr>
          <a:xfrm>
            <a:off x="4962125" y="3827418"/>
            <a:ext cx="2458144" cy="2185878"/>
            <a:chOff x="416278" y="3805789"/>
            <a:chExt cx="2458144" cy="218587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447606-26DD-4575-BF9A-C90349AFD85F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166A639-209D-4F2D-A30D-4DC9CD97CCBD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2816E64-51CD-47DC-BB8F-8C86E16B146C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EBC4909-4822-493B-AF5C-0F59D5035D4C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F005113-EE6B-44C4-98E1-3A531A60FC9B}"/>
              </a:ext>
            </a:extLst>
          </p:cNvPr>
          <p:cNvGrpSpPr/>
          <p:nvPr/>
        </p:nvGrpSpPr>
        <p:grpSpPr>
          <a:xfrm>
            <a:off x="7156141" y="3837707"/>
            <a:ext cx="2458144" cy="2185878"/>
            <a:chOff x="416278" y="3805789"/>
            <a:chExt cx="2458144" cy="2185878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55C7157-1A85-4628-87CA-D8FE3612405C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D74E26E-7E8C-48E3-BC42-02C051DA61B8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DFC0A0E-67F9-4CAE-98A7-D54CBE371967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8CC2E1A-8CB0-4A65-8A2A-6DA57EC3C51D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79DD739-1B25-4AAA-A718-72B2539EC862}"/>
              </a:ext>
            </a:extLst>
          </p:cNvPr>
          <p:cNvGrpSpPr/>
          <p:nvPr/>
        </p:nvGrpSpPr>
        <p:grpSpPr>
          <a:xfrm>
            <a:off x="9317100" y="3827418"/>
            <a:ext cx="2458144" cy="2185878"/>
            <a:chOff x="416278" y="3805789"/>
            <a:chExt cx="2458144" cy="218587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7D90DBD-85B5-4986-A917-AA6C6D65342D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0845CF2-1B92-43B6-8C95-2237969B10AB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FAFE6D-18F5-451F-98DC-EB74B93DC0FA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4497893-5CC0-41FB-A6C8-430978D4F497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57FB8A3D-460A-435E-8B2A-FB5866EA2136}"/>
              </a:ext>
            </a:extLst>
          </p:cNvPr>
          <p:cNvSpPr txBox="1"/>
          <p:nvPr/>
        </p:nvSpPr>
        <p:spPr>
          <a:xfrm>
            <a:off x="577499" y="3764408"/>
            <a:ext cx="1715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shopping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E0D110-FB55-47F1-B8A5-84F92764DCCB}"/>
              </a:ext>
            </a:extLst>
          </p:cNvPr>
          <p:cNvSpPr txBox="1"/>
          <p:nvPr/>
        </p:nvSpPr>
        <p:spPr>
          <a:xfrm>
            <a:off x="552619" y="4398744"/>
            <a:ext cx="1893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swimming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9D79A8-FAA9-4374-9B64-70275F45ADCC}"/>
              </a:ext>
            </a:extLst>
          </p:cNvPr>
          <p:cNvSpPr txBox="1"/>
          <p:nvPr/>
        </p:nvSpPr>
        <p:spPr>
          <a:xfrm>
            <a:off x="589596" y="4885821"/>
            <a:ext cx="1993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>
                <a:solidFill>
                  <a:srgbClr val="C00000"/>
                </a:solidFill>
              </a:rPr>
              <a:t>to </a:t>
            </a:r>
            <a:r>
              <a:rPr lang="en-SG" sz="3200" dirty="0">
                <a:solidFill>
                  <a:srgbClr val="C00000"/>
                </a:solidFill>
              </a:rPr>
              <a:t>the mall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4A0E331-90D0-4EE8-9516-7DF156CF16DC}"/>
              </a:ext>
            </a:extLst>
          </p:cNvPr>
          <p:cNvSpPr txBox="1"/>
          <p:nvPr/>
        </p:nvSpPr>
        <p:spPr>
          <a:xfrm>
            <a:off x="348336" y="5481762"/>
            <a:ext cx="2285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to the beach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9711383-DC97-4F9F-A0F9-EEFA1A2BBE6E}"/>
              </a:ext>
            </a:extLst>
          </p:cNvPr>
          <p:cNvSpPr txBox="1"/>
          <p:nvPr/>
        </p:nvSpPr>
        <p:spPr>
          <a:xfrm>
            <a:off x="2845065" y="3827418"/>
            <a:ext cx="2017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badminton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E20640-95A0-49DB-9D6D-E0ADEC890BA6}"/>
              </a:ext>
            </a:extLst>
          </p:cNvPr>
          <p:cNvSpPr txBox="1"/>
          <p:nvPr/>
        </p:nvSpPr>
        <p:spPr>
          <a:xfrm>
            <a:off x="2689484" y="4399937"/>
            <a:ext cx="2276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Video</a:t>
            </a:r>
            <a:r>
              <a:rPr lang="en-SG" dirty="0">
                <a:solidFill>
                  <a:srgbClr val="C00000"/>
                </a:solidFill>
              </a:rPr>
              <a:t> </a:t>
            </a:r>
            <a:r>
              <a:rPr lang="en-SG" sz="3200" dirty="0">
                <a:solidFill>
                  <a:srgbClr val="C00000"/>
                </a:solidFill>
              </a:rPr>
              <a:t>games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9CA38AA-C631-4526-BBAA-86EE8517D8AB}"/>
              </a:ext>
            </a:extLst>
          </p:cNvPr>
          <p:cNvSpPr txBox="1"/>
          <p:nvPr/>
        </p:nvSpPr>
        <p:spPr>
          <a:xfrm>
            <a:off x="5130650" y="3861397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a </a:t>
            </a:r>
            <a:r>
              <a:rPr lang="en-SG" sz="3200" dirty="0" err="1">
                <a:solidFill>
                  <a:srgbClr val="C00000"/>
                </a:solidFill>
              </a:rPr>
              <a:t>babecue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2B05925-5221-485C-81CA-161F2FD49BE3}"/>
              </a:ext>
            </a:extLst>
          </p:cNvPr>
          <p:cNvSpPr txBox="1"/>
          <p:nvPr/>
        </p:nvSpPr>
        <p:spPr>
          <a:xfrm>
            <a:off x="5272705" y="4397349"/>
            <a:ext cx="1354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a party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4411E42-7481-435B-9CC0-7721494E2DD4}"/>
              </a:ext>
            </a:extLst>
          </p:cNvPr>
          <p:cNvSpPr txBox="1"/>
          <p:nvPr/>
        </p:nvSpPr>
        <p:spPr>
          <a:xfrm>
            <a:off x="7566970" y="3791257"/>
            <a:ext cx="1502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a movie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33329A2-EB7A-406C-85F8-1F6BBA74168F}"/>
              </a:ext>
            </a:extLst>
          </p:cNvPr>
          <p:cNvSpPr txBox="1"/>
          <p:nvPr/>
        </p:nvSpPr>
        <p:spPr>
          <a:xfrm>
            <a:off x="7744318" y="4463622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TV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875F58F-799C-4D62-B7C7-A252DFC642D8}"/>
              </a:ext>
            </a:extLst>
          </p:cNvPr>
          <p:cNvSpPr txBox="1"/>
          <p:nvPr/>
        </p:nvSpPr>
        <p:spPr>
          <a:xfrm>
            <a:off x="9743271" y="3817419"/>
            <a:ext cx="1218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a cake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9F220CA-6930-4A43-A90C-8C73208D1722}"/>
              </a:ext>
            </a:extLst>
          </p:cNvPr>
          <p:cNvSpPr txBox="1"/>
          <p:nvPr/>
        </p:nvSpPr>
        <p:spPr>
          <a:xfrm>
            <a:off x="9711947" y="4387636"/>
            <a:ext cx="1299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a pizza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3" name="Picture 62" descr="Logo, company name&#10;&#10;Description automatically generated">
            <a:extLst>
              <a:ext uri="{FF2B5EF4-FFF2-40B4-BE49-F238E27FC236}">
                <a16:creationId xmlns:a16="http://schemas.microsoft.com/office/drawing/2014/main" id="{66E25655-26C4-42E5-8A8E-DBFB7B33F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  <p:pic>
        <p:nvPicPr>
          <p:cNvPr id="8" name="CD1-TRACK 34">
            <a:hlinkClick r:id="" action="ppaction://media"/>
            <a:extLst>
              <a:ext uri="{FF2B5EF4-FFF2-40B4-BE49-F238E27FC236}">
                <a16:creationId xmlns:a16="http://schemas.microsoft.com/office/drawing/2014/main" id="{3B2B06FF-2F79-4037-9B15-ABB30D8F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6861" y="3824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8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90" grpId="0"/>
      <p:bldP spid="91" grpId="0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ext&#10;&#10;Description automatically generated with low confidence">
            <a:extLst>
              <a:ext uri="{FF2B5EF4-FFF2-40B4-BE49-F238E27FC236}">
                <a16:creationId xmlns:a16="http://schemas.microsoft.com/office/drawing/2014/main" id="{F41FFD3A-B8FF-4372-BA93-1BAAF9A14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337" t="-1767" r="20188" b="1767"/>
          <a:stretch/>
        </p:blipFill>
        <p:spPr>
          <a:xfrm>
            <a:off x="7961735" y="-235258"/>
            <a:ext cx="394168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837056-7B21-4257-973B-C56D93B03960}"/>
              </a:ext>
            </a:extLst>
          </p:cNvPr>
          <p:cNvSpPr/>
          <p:nvPr/>
        </p:nvSpPr>
        <p:spPr>
          <a:xfrm>
            <a:off x="7987591" y="645761"/>
            <a:ext cx="2343706" cy="381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Hey, Lisa, what are you doing on Friday? 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C41ABE-FBE3-4CCE-9B2C-333839D268D1}"/>
              </a:ext>
            </a:extLst>
          </p:cNvPr>
          <p:cNvSpPr/>
          <p:nvPr/>
        </p:nvSpPr>
        <p:spPr>
          <a:xfrm>
            <a:off x="9019342" y="1133845"/>
            <a:ext cx="1478318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I’m free ,Why?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438999-AFB5-4ED1-B317-87A97899A37A}"/>
              </a:ext>
            </a:extLst>
          </p:cNvPr>
          <p:cNvSpPr/>
          <p:nvPr/>
        </p:nvSpPr>
        <p:spPr>
          <a:xfrm>
            <a:off x="8312688" y="1614533"/>
            <a:ext cx="2343706" cy="381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I’m (1) _______a barbecue at my house. Do you want to come?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1267A-298A-4F20-A61F-C13E20322A99}"/>
              </a:ext>
            </a:extLst>
          </p:cNvPr>
          <p:cNvSpPr/>
          <p:nvPr/>
        </p:nvSpPr>
        <p:spPr>
          <a:xfrm>
            <a:off x="9232406" y="2021658"/>
            <a:ext cx="1478318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Sure, What time?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111907-BBBF-4C96-8101-8B03C22F0C78}"/>
              </a:ext>
            </a:extLst>
          </p:cNvPr>
          <p:cNvSpPr/>
          <p:nvPr/>
        </p:nvSpPr>
        <p:spPr>
          <a:xfrm>
            <a:off x="8475493" y="2902073"/>
            <a:ext cx="2343706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I’m (2)__________swimming with my sister then. Can I come at 6:30?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42E4C-A5C0-4508-BAD3-BE3BC4B558A5}"/>
              </a:ext>
            </a:extLst>
          </p:cNvPr>
          <p:cNvSpPr/>
          <p:nvPr/>
        </p:nvSpPr>
        <p:spPr>
          <a:xfrm>
            <a:off x="8693180" y="2453197"/>
            <a:ext cx="2130642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Come to my house at 6:00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E3C1CC-A543-4EF4-87B5-5BE1AF0CAD1B}"/>
              </a:ext>
            </a:extLst>
          </p:cNvPr>
          <p:cNvSpPr/>
          <p:nvPr/>
        </p:nvSpPr>
        <p:spPr>
          <a:xfrm>
            <a:off x="8312688" y="3391129"/>
            <a:ext cx="2130642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Yeah, no problems. What are you doing this Saturday?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EE0CC4-B7FE-4A17-B5FD-4C6C7A3980A7}"/>
              </a:ext>
            </a:extLst>
          </p:cNvPr>
          <p:cNvSpPr/>
          <p:nvPr/>
        </p:nvSpPr>
        <p:spPr>
          <a:xfrm>
            <a:off x="8319158" y="3784428"/>
            <a:ext cx="2343706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I’m(3)__________shopping with my mom in the morning.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C38F31-472B-4FBD-92DF-5848AEAD451D}"/>
              </a:ext>
            </a:extLst>
          </p:cNvPr>
          <p:cNvSpPr/>
          <p:nvPr/>
        </p:nvSpPr>
        <p:spPr>
          <a:xfrm>
            <a:off x="8258358" y="4241376"/>
            <a:ext cx="2452366" cy="463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I’m (4)__________badminton at the sports </a:t>
            </a:r>
            <a:r>
              <a:rPr lang="en-SG" sz="1200" dirty="0" err="1">
                <a:solidFill>
                  <a:schemeClr val="accent5">
                    <a:lumMod val="50000"/>
                  </a:schemeClr>
                </a:solidFill>
              </a:rPr>
              <a:t>center</a:t>
            </a:r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 in the afternoon. 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597E4E-ABC4-4AF1-B06A-DE7F2EABEB0F}"/>
              </a:ext>
            </a:extLst>
          </p:cNvPr>
          <p:cNvSpPr/>
          <p:nvPr/>
        </p:nvSpPr>
        <p:spPr>
          <a:xfrm>
            <a:off x="8367018" y="4730728"/>
            <a:ext cx="2130642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Do you want to come?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72FEB8-247F-4941-A604-6C110A40C4D9}"/>
              </a:ext>
            </a:extLst>
          </p:cNvPr>
          <p:cNvSpPr/>
          <p:nvPr/>
        </p:nvSpPr>
        <p:spPr>
          <a:xfrm>
            <a:off x="9232406" y="5153762"/>
            <a:ext cx="1478318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Sure, It sounds fun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CF833E-CDBB-4B6E-83B3-B6CEC3E081A8}"/>
              </a:ext>
            </a:extLst>
          </p:cNvPr>
          <p:cNvSpPr/>
          <p:nvPr/>
        </p:nvSpPr>
        <p:spPr>
          <a:xfrm>
            <a:off x="8312688" y="5617273"/>
            <a:ext cx="2130642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Ok! I’ll see you this Friday. Bye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E4B480-A600-4870-B3E8-2245249B257E}"/>
              </a:ext>
            </a:extLst>
          </p:cNvPr>
          <p:cNvSpPr/>
          <p:nvPr/>
        </p:nvSpPr>
        <p:spPr>
          <a:xfrm>
            <a:off x="9014718" y="6017159"/>
            <a:ext cx="1911012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Bye, thanks for inviting me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" name="Picture 23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F602E9E9-CB47-43F9-B8CC-B52DB56DC2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43" t="23543" r="54927" b="13453"/>
          <a:stretch/>
        </p:blipFill>
        <p:spPr>
          <a:xfrm>
            <a:off x="636730" y="1946521"/>
            <a:ext cx="3593537" cy="41443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B0DD33-5D64-4297-95A4-6506CF6A97AD}"/>
              </a:ext>
            </a:extLst>
          </p:cNvPr>
          <p:cNvSpPr txBox="1"/>
          <p:nvPr/>
        </p:nvSpPr>
        <p:spPr>
          <a:xfrm>
            <a:off x="8867357" y="1586429"/>
            <a:ext cx="972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C00000"/>
                </a:solidFill>
              </a:rPr>
              <a:t>having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6729E-63A4-42C7-BF6F-1E44504F81B1}"/>
              </a:ext>
            </a:extLst>
          </p:cNvPr>
          <p:cNvSpPr txBox="1"/>
          <p:nvPr/>
        </p:nvSpPr>
        <p:spPr>
          <a:xfrm>
            <a:off x="8998396" y="2770804"/>
            <a:ext cx="972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C00000"/>
                </a:solidFill>
              </a:rPr>
              <a:t>going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D22CDA-4546-4CC6-B355-BAD808ADF61A}"/>
              </a:ext>
            </a:extLst>
          </p:cNvPr>
          <p:cNvSpPr txBox="1"/>
          <p:nvPr/>
        </p:nvSpPr>
        <p:spPr>
          <a:xfrm>
            <a:off x="8867357" y="3765470"/>
            <a:ext cx="972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C00000"/>
                </a:solidFill>
              </a:rPr>
              <a:t>going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BE4C00-8DC8-4BAB-8F5B-E60C1CADC010}"/>
              </a:ext>
            </a:extLst>
          </p:cNvPr>
          <p:cNvSpPr txBox="1"/>
          <p:nvPr/>
        </p:nvSpPr>
        <p:spPr>
          <a:xfrm>
            <a:off x="8786211" y="4262770"/>
            <a:ext cx="972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C00000"/>
                </a:solidFill>
              </a:rPr>
              <a:t>playing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54E7B2-3B84-4209-91B0-553D02117C89}"/>
              </a:ext>
            </a:extLst>
          </p:cNvPr>
          <p:cNvSpPr txBox="1"/>
          <p:nvPr/>
        </p:nvSpPr>
        <p:spPr>
          <a:xfrm>
            <a:off x="492823" y="1436071"/>
            <a:ext cx="693112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SG" dirty="0"/>
              <a:t>Read the message and fill in the blanks with the words </a:t>
            </a:r>
            <a:r>
              <a:rPr lang="en-SG"/>
              <a:t>from new </a:t>
            </a:r>
            <a:r>
              <a:rPr lang="en-SG" dirty="0"/>
              <a:t>w</a:t>
            </a:r>
            <a:r>
              <a:rPr lang="en-SG"/>
              <a:t>ords</a:t>
            </a:r>
            <a:r>
              <a:rPr lang="en-SG" dirty="0"/>
              <a:t>.</a:t>
            </a:r>
            <a:endParaRPr lang="en-US" dirty="0"/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82937161-D225-4633-8547-8CD12F153E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531393" y="25495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0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D91508-C921-456A-AA89-E5E3E399F2CE}"/>
              </a:ext>
            </a:extLst>
          </p:cNvPr>
          <p:cNvSpPr txBox="1"/>
          <p:nvPr/>
        </p:nvSpPr>
        <p:spPr>
          <a:xfrm>
            <a:off x="2245043" y="532897"/>
            <a:ext cx="75085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https://wordwall.net/resource/20384634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A47B48F-121D-4D38-A100-F83F7863D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28292" t="27227" r="43632" b="26467"/>
          <a:stretch/>
        </p:blipFill>
        <p:spPr>
          <a:xfrm>
            <a:off x="2671459" y="1117672"/>
            <a:ext cx="5661892" cy="5252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47719D-EE7B-4016-88BD-F503E0672442}"/>
              </a:ext>
            </a:extLst>
          </p:cNvPr>
          <p:cNvSpPr txBox="1"/>
          <p:nvPr/>
        </p:nvSpPr>
        <p:spPr>
          <a:xfrm>
            <a:off x="7911485" y="4341181"/>
            <a:ext cx="3346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err="1"/>
              <a:t>Gợi</a:t>
            </a:r>
            <a:r>
              <a:rPr lang="en-SG" dirty="0"/>
              <a:t> ý </a:t>
            </a:r>
            <a:r>
              <a:rPr lang="en-SG" dirty="0" err="1"/>
              <a:t>hoạt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. </a:t>
            </a:r>
            <a:r>
              <a:rPr lang="en-SG" dirty="0" err="1"/>
              <a:t>Sử</a:t>
            </a:r>
            <a:r>
              <a:rPr lang="en-SG" dirty="0"/>
              <a:t> </a:t>
            </a:r>
            <a:r>
              <a:rPr lang="en-SG" dirty="0" err="1"/>
              <a:t>dụng</a:t>
            </a:r>
            <a:r>
              <a:rPr lang="en-SG" dirty="0"/>
              <a:t> </a:t>
            </a:r>
            <a:r>
              <a:rPr lang="en-SG" dirty="0" err="1"/>
              <a:t>vòng</a:t>
            </a:r>
            <a:r>
              <a:rPr lang="en-SG" dirty="0"/>
              <a:t> quay online. </a:t>
            </a:r>
            <a:r>
              <a:rPr lang="en-SG" dirty="0" err="1"/>
              <a:t>Tới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nào</a:t>
            </a:r>
            <a:r>
              <a:rPr lang="en-SG" dirty="0"/>
              <a:t>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phải</a:t>
            </a:r>
            <a:r>
              <a:rPr lang="en-SG" dirty="0"/>
              <a:t> </a:t>
            </a:r>
            <a:r>
              <a:rPr lang="en-SG" dirty="0" err="1"/>
              <a:t>nói</a:t>
            </a:r>
            <a:r>
              <a:rPr lang="en-SG" dirty="0"/>
              <a:t> </a:t>
            </a:r>
            <a:r>
              <a:rPr lang="en-SG" dirty="0" err="1"/>
              <a:t>một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đi</a:t>
            </a:r>
            <a:r>
              <a:rPr lang="en-SG" dirty="0"/>
              <a:t> </a:t>
            </a:r>
            <a:r>
              <a:rPr lang="en-SG" dirty="0" err="1"/>
              <a:t>kèm</a:t>
            </a:r>
            <a:r>
              <a:rPr lang="en-SG" dirty="0"/>
              <a:t> </a:t>
            </a:r>
            <a:r>
              <a:rPr lang="en-SG" dirty="0" err="1"/>
              <a:t>với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đó</a:t>
            </a:r>
            <a:r>
              <a:rPr lang="en-SG" dirty="0"/>
              <a:t>.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E5A0C02-9B4D-4569-A4B5-511890C25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84721" y="1316490"/>
            <a:ext cx="953757" cy="71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84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8CC29B-B779-4A57-946C-3B20A42B0DD7}"/>
              </a:ext>
            </a:extLst>
          </p:cNvPr>
          <p:cNvSpPr/>
          <p:nvPr/>
        </p:nvSpPr>
        <p:spPr>
          <a:xfrm>
            <a:off x="1523259" y="904689"/>
            <a:ext cx="890430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 dirty="0">
                <a:solidFill>
                  <a:srgbClr val="348A8C"/>
                </a:solidFill>
              </a:rPr>
              <a:t>WRAP-UP</a:t>
            </a:r>
            <a:endParaRPr lang="en-US" sz="9600" b="1" dirty="0">
              <a:solidFill>
                <a:srgbClr val="348A8C"/>
              </a:solidFill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B9BFC83-5B3D-4681-AABC-468951EC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32634A-8958-4AC4-B060-27FBAAD7A015}"/>
              </a:ext>
            </a:extLst>
          </p:cNvPr>
          <p:cNvSpPr txBox="1"/>
          <p:nvPr/>
        </p:nvSpPr>
        <p:spPr>
          <a:xfrm>
            <a:off x="2311335" y="2290770"/>
            <a:ext cx="8477991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Collocation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Go: to school, to the movies, sailing, for a walk, …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Play: ping-pong, tennis, chess, board games, …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Have: a talk, a meeting, a headache, …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Watch: a movie / a film, a football match, …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Invitation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Do you want to come? / Would you like to come?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Come to my house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0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8A51D-9925-4B2C-B98D-CBA49C49EA07}"/>
              </a:ext>
            </a:extLst>
          </p:cNvPr>
          <p:cNvSpPr/>
          <p:nvPr/>
        </p:nvSpPr>
        <p:spPr>
          <a:xfrm>
            <a:off x="1643848" y="1074752"/>
            <a:ext cx="890430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 dirty="0">
                <a:solidFill>
                  <a:srgbClr val="348A8C"/>
                </a:solidFill>
              </a:rPr>
              <a:t>HOMEWORK</a:t>
            </a:r>
            <a:endParaRPr lang="en-US" sz="9600" b="1" dirty="0">
              <a:solidFill>
                <a:srgbClr val="348A8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F9824-43EB-4C22-84A1-708F59820E1B}"/>
              </a:ext>
            </a:extLst>
          </p:cNvPr>
          <p:cNvSpPr txBox="1"/>
          <p:nvPr/>
        </p:nvSpPr>
        <p:spPr>
          <a:xfrm>
            <a:off x="2400299" y="2612808"/>
            <a:ext cx="8048625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 by heart the collocation.</a:t>
            </a:r>
            <a:endParaRPr lang="en-US" sz="24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Make sentences with 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collocation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“go”, have”, “watch”, “play” and “make”.</a:t>
            </a:r>
            <a:endParaRPr lang="en-US" sz="2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exercises in Workbook: Lesson 2 - New words – Part a and b (page 16). </a:t>
            </a:r>
            <a:endParaRPr lang="en-US" sz="2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2 – Grammar (page 26 – SB).</a:t>
            </a:r>
            <a:endParaRPr lang="en-US" sz="2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46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6177457" cy="583325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9128" r="19761" b="32397"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525597" y="4153743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243A16-4723-4BD4-AC57-BAEB24BBC97F}"/>
              </a:ext>
            </a:extLst>
          </p:cNvPr>
          <p:cNvSpPr/>
          <p:nvPr/>
        </p:nvSpPr>
        <p:spPr>
          <a:xfrm>
            <a:off x="2398450" y="781789"/>
            <a:ext cx="6649376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 dirty="0">
                <a:solidFill>
                  <a:srgbClr val="348A8C"/>
                </a:solidFill>
              </a:rPr>
              <a:t>WARM UP</a:t>
            </a:r>
            <a:endParaRPr lang="en-US" sz="9600" b="1" dirty="0">
              <a:solidFill>
                <a:srgbClr val="348A8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594D6-BA24-4EBF-B778-C5521071BD16}"/>
              </a:ext>
            </a:extLst>
          </p:cNvPr>
          <p:cNvSpPr txBox="1"/>
          <p:nvPr/>
        </p:nvSpPr>
        <p:spPr>
          <a:xfrm>
            <a:off x="1106750" y="2319845"/>
            <a:ext cx="9978500" cy="3709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3200" dirty="0" err="1">
                <a:latin typeface="Abadi" panose="020B0604020104020204" pitchFamily="34" charset="0"/>
              </a:rPr>
              <a:t>Gợi</a:t>
            </a:r>
            <a:r>
              <a:rPr lang="en-SG" sz="3200" dirty="0">
                <a:latin typeface="Abadi" panose="020B0604020104020204" pitchFamily="34" charset="0"/>
              </a:rPr>
              <a:t> ý </a:t>
            </a:r>
            <a:r>
              <a:rPr lang="en-SG" sz="3200" dirty="0" err="1">
                <a:latin typeface="Abadi" panose="020B0604020104020204" pitchFamily="34" charset="0"/>
              </a:rPr>
              <a:t>hoạt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động</a:t>
            </a:r>
            <a:r>
              <a:rPr lang="en-SG" sz="3200" dirty="0">
                <a:latin typeface="Abadi" panose="020B0604020104020204" pitchFamily="34" charset="0"/>
              </a:rPr>
              <a:t>: </a:t>
            </a:r>
            <a:r>
              <a:rPr lang="en-SG" sz="3200" dirty="0" err="1">
                <a:latin typeface="Abadi" panose="020B0604020104020204" pitchFamily="34" charset="0"/>
              </a:rPr>
              <a:t>Trò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chơi</a:t>
            </a:r>
            <a:r>
              <a:rPr lang="en-SG" sz="3200" dirty="0">
                <a:latin typeface="Abadi" panose="020B0604020104020204" pitchFamily="34" charset="0"/>
              </a:rPr>
              <a:t>: run to the board</a:t>
            </a:r>
          </a:p>
          <a:p>
            <a:pPr>
              <a:lnSpc>
                <a:spcPct val="150000"/>
              </a:lnSpc>
            </a:pPr>
            <a:r>
              <a:rPr lang="en-SG" sz="3200" dirty="0" err="1">
                <a:latin typeface="Abadi" panose="020B0604020104020204" pitchFamily="34" charset="0"/>
              </a:rPr>
              <a:t>Giáo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viên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sử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dụng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những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từ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mới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trong</a:t>
            </a:r>
            <a:r>
              <a:rPr lang="en-SG" sz="3200" dirty="0">
                <a:latin typeface="Abadi" panose="020B0604020104020204" pitchFamily="34" charset="0"/>
              </a:rPr>
              <a:t> lesson 1 ( blond, back, slim, cap, shirt……..). Chia </a:t>
            </a:r>
            <a:r>
              <a:rPr lang="en-SG" sz="3200" dirty="0" err="1">
                <a:latin typeface="Abadi" panose="020B0604020104020204" pitchFamily="34" charset="0"/>
              </a:rPr>
              <a:t>lớp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thành</a:t>
            </a:r>
            <a:r>
              <a:rPr lang="en-SG" sz="3200" dirty="0">
                <a:latin typeface="Abadi" panose="020B0604020104020204" pitchFamily="34" charset="0"/>
              </a:rPr>
              <a:t> 2 </a:t>
            </a:r>
            <a:r>
              <a:rPr lang="en-SG" sz="3200" dirty="0" err="1">
                <a:latin typeface="Abadi" panose="020B0604020104020204" pitchFamily="34" charset="0"/>
              </a:rPr>
              <a:t>đội</a:t>
            </a:r>
            <a:r>
              <a:rPr lang="en-SG" sz="3200" dirty="0">
                <a:latin typeface="Abadi" panose="020B0604020104020204" pitchFamily="34" charset="0"/>
              </a:rPr>
              <a:t>. </a:t>
            </a:r>
            <a:r>
              <a:rPr lang="en-SG" sz="3200" dirty="0" err="1">
                <a:latin typeface="Abadi" panose="020B0604020104020204" pitchFamily="34" charset="0"/>
              </a:rPr>
              <a:t>Xếp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thành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hàng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lần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lượt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lên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viết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từ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mà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giáo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viên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đọc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rồi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trở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về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cuối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hàng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tiếp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tục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bạn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khác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lên</a:t>
            </a:r>
            <a:r>
              <a:rPr lang="en-SG" sz="3200" dirty="0">
                <a:latin typeface="Abadi" panose="020B0604020104020204" pitchFamily="34" charset="0"/>
              </a:rPr>
              <a:t>. ( 5-7) </a:t>
            </a:r>
            <a:r>
              <a:rPr lang="en-SG" sz="3200" dirty="0" err="1">
                <a:latin typeface="Abadi" panose="020B0604020104020204" pitchFamily="34" charset="0"/>
              </a:rPr>
              <a:t>phút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endParaRPr lang="en-US" sz="3200" dirty="0">
              <a:latin typeface="Abadi" panose="020B0604020104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C5FCE27-1140-4F57-A190-8D6431C6C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11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A008F9-1FD2-4EA5-9A18-3245FE3068D2}"/>
              </a:ext>
            </a:extLst>
          </p:cNvPr>
          <p:cNvSpPr/>
          <p:nvPr/>
        </p:nvSpPr>
        <p:spPr>
          <a:xfrm>
            <a:off x="3174618" y="978437"/>
            <a:ext cx="5940617" cy="668044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rgbClr val="348A8C"/>
                </a:solidFill>
              </a:rPr>
              <a:t>BRAIN STORM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876C4FB1-925A-4407-AB7D-57B5D13B7DF6}"/>
              </a:ext>
            </a:extLst>
          </p:cNvPr>
          <p:cNvSpPr/>
          <p:nvPr/>
        </p:nvSpPr>
        <p:spPr>
          <a:xfrm>
            <a:off x="492712" y="1703126"/>
            <a:ext cx="1975285" cy="82451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go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99E74694-561E-47A6-9C4D-AC30F259817C}"/>
              </a:ext>
            </a:extLst>
          </p:cNvPr>
          <p:cNvSpPr/>
          <p:nvPr/>
        </p:nvSpPr>
        <p:spPr>
          <a:xfrm>
            <a:off x="2743275" y="1713111"/>
            <a:ext cx="2078848" cy="82451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play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AA505778-4E69-4ED2-A2DA-659FFD1A0A1B}"/>
              </a:ext>
            </a:extLst>
          </p:cNvPr>
          <p:cNvSpPr/>
          <p:nvPr/>
        </p:nvSpPr>
        <p:spPr>
          <a:xfrm>
            <a:off x="5097401" y="1713387"/>
            <a:ext cx="2078848" cy="86501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have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98BFC8DF-9E29-4A0B-B7B1-A189995C824D}"/>
              </a:ext>
            </a:extLst>
          </p:cNvPr>
          <p:cNvSpPr/>
          <p:nvPr/>
        </p:nvSpPr>
        <p:spPr>
          <a:xfrm>
            <a:off x="7298256" y="1733080"/>
            <a:ext cx="2365907" cy="80454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watch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3B66B937-E1C7-4BC7-8BF7-7EB407D886F8}"/>
              </a:ext>
            </a:extLst>
          </p:cNvPr>
          <p:cNvSpPr/>
          <p:nvPr/>
        </p:nvSpPr>
        <p:spPr>
          <a:xfrm>
            <a:off x="9786170" y="1713111"/>
            <a:ext cx="2094390" cy="80454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make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9CEC68-9E0F-4BBB-B485-31CACB28B711}"/>
              </a:ext>
            </a:extLst>
          </p:cNvPr>
          <p:cNvSpPr txBox="1"/>
          <p:nvPr/>
        </p:nvSpPr>
        <p:spPr>
          <a:xfrm>
            <a:off x="1393255" y="380264"/>
            <a:ext cx="9503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Find the words can go after the verbs</a:t>
            </a:r>
            <a:r>
              <a:rPr lang="en-SG" sz="2800" b="1">
                <a:latin typeface="Abadi" panose="020B0604020104020204" pitchFamily="34" charset="0"/>
              </a:rPr>
              <a:t>. Work </a:t>
            </a:r>
            <a:r>
              <a:rPr lang="en-SG" sz="2800" b="1" dirty="0">
                <a:latin typeface="Abadi" panose="020B0604020104020204" pitchFamily="34" charset="0"/>
              </a:rPr>
              <a:t>in pair in 3-5 minutes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A2AC8619-E6DC-4281-B221-62A79B3C7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890" r="31045" b="52363"/>
          <a:stretch/>
        </p:blipFill>
        <p:spPr>
          <a:xfrm>
            <a:off x="3485344" y="916398"/>
            <a:ext cx="594710" cy="7056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DC7BFE-0AB7-4238-AD91-4BE52076EA44}"/>
              </a:ext>
            </a:extLst>
          </p:cNvPr>
          <p:cNvGrpSpPr/>
          <p:nvPr/>
        </p:nvGrpSpPr>
        <p:grpSpPr>
          <a:xfrm>
            <a:off x="621437" y="2787588"/>
            <a:ext cx="1455400" cy="3425091"/>
            <a:chOff x="621437" y="2787588"/>
            <a:chExt cx="1455400" cy="342509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8B3692C-FB6D-4CDF-882F-88731205923B}"/>
                </a:ext>
              </a:extLst>
            </p:cNvPr>
            <p:cNvSpPr txBox="1"/>
            <p:nvPr/>
          </p:nvSpPr>
          <p:spPr>
            <a:xfrm>
              <a:off x="621437" y="278758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A75353-23EC-425E-9C93-749F2489811E}"/>
                </a:ext>
              </a:extLst>
            </p:cNvPr>
            <p:cNvSpPr txBox="1"/>
            <p:nvPr/>
          </p:nvSpPr>
          <p:spPr>
            <a:xfrm>
              <a:off x="621437" y="3429000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160599-EA21-4EFE-85E0-4243F9B47E29}"/>
                </a:ext>
              </a:extLst>
            </p:cNvPr>
            <p:cNvSpPr txBox="1"/>
            <p:nvPr/>
          </p:nvSpPr>
          <p:spPr>
            <a:xfrm>
              <a:off x="621437" y="4156969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A9ADC8-D658-423C-804E-4C1D232A9D11}"/>
                </a:ext>
              </a:extLst>
            </p:cNvPr>
            <p:cNvSpPr txBox="1"/>
            <p:nvPr/>
          </p:nvSpPr>
          <p:spPr>
            <a:xfrm>
              <a:off x="621437" y="497020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1EAF46-A9C4-4756-8650-7FD35007C213}"/>
                </a:ext>
              </a:extLst>
            </p:cNvPr>
            <p:cNvSpPr txBox="1"/>
            <p:nvPr/>
          </p:nvSpPr>
          <p:spPr>
            <a:xfrm>
              <a:off x="621437" y="5843347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64B7E3-3849-47EE-B81E-CC229123EBB7}"/>
              </a:ext>
            </a:extLst>
          </p:cNvPr>
          <p:cNvGrpSpPr/>
          <p:nvPr/>
        </p:nvGrpSpPr>
        <p:grpSpPr>
          <a:xfrm>
            <a:off x="2920753" y="2849732"/>
            <a:ext cx="1455400" cy="3425091"/>
            <a:chOff x="621437" y="2787588"/>
            <a:chExt cx="1455400" cy="342509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FD12DA-C44A-44D8-B30E-E6E92B577DA6}"/>
                </a:ext>
              </a:extLst>
            </p:cNvPr>
            <p:cNvSpPr txBox="1"/>
            <p:nvPr/>
          </p:nvSpPr>
          <p:spPr>
            <a:xfrm>
              <a:off x="621437" y="278758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737950-5F03-4C77-B4EE-BCF7B21E04A3}"/>
                </a:ext>
              </a:extLst>
            </p:cNvPr>
            <p:cNvSpPr txBox="1"/>
            <p:nvPr/>
          </p:nvSpPr>
          <p:spPr>
            <a:xfrm>
              <a:off x="621437" y="3429000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170878-903D-46C1-BF96-23F331FA949B}"/>
                </a:ext>
              </a:extLst>
            </p:cNvPr>
            <p:cNvSpPr txBox="1"/>
            <p:nvPr/>
          </p:nvSpPr>
          <p:spPr>
            <a:xfrm>
              <a:off x="621437" y="4156969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6690DB-B1B3-4AC1-90FE-7335B7C563AB}"/>
                </a:ext>
              </a:extLst>
            </p:cNvPr>
            <p:cNvSpPr txBox="1"/>
            <p:nvPr/>
          </p:nvSpPr>
          <p:spPr>
            <a:xfrm>
              <a:off x="621437" y="497020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B8A207-DD36-48A5-86DC-CB3B3BD8E131}"/>
                </a:ext>
              </a:extLst>
            </p:cNvPr>
            <p:cNvSpPr txBox="1"/>
            <p:nvPr/>
          </p:nvSpPr>
          <p:spPr>
            <a:xfrm>
              <a:off x="621437" y="5843347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061461-0322-4445-8048-FED565D75610}"/>
              </a:ext>
            </a:extLst>
          </p:cNvPr>
          <p:cNvGrpSpPr/>
          <p:nvPr/>
        </p:nvGrpSpPr>
        <p:grpSpPr>
          <a:xfrm>
            <a:off x="5495277" y="2813755"/>
            <a:ext cx="1455400" cy="3425091"/>
            <a:chOff x="621437" y="2787588"/>
            <a:chExt cx="1455400" cy="342509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E4330B-3E51-40B6-B83B-16A3B4A30935}"/>
                </a:ext>
              </a:extLst>
            </p:cNvPr>
            <p:cNvSpPr txBox="1"/>
            <p:nvPr/>
          </p:nvSpPr>
          <p:spPr>
            <a:xfrm>
              <a:off x="621437" y="278758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4B80DD-6F89-4537-85C6-6A555AAE4CE3}"/>
                </a:ext>
              </a:extLst>
            </p:cNvPr>
            <p:cNvSpPr txBox="1"/>
            <p:nvPr/>
          </p:nvSpPr>
          <p:spPr>
            <a:xfrm>
              <a:off x="621437" y="3429000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F8215D-9E23-4DAD-89CC-51F8E78467D3}"/>
                </a:ext>
              </a:extLst>
            </p:cNvPr>
            <p:cNvSpPr txBox="1"/>
            <p:nvPr/>
          </p:nvSpPr>
          <p:spPr>
            <a:xfrm>
              <a:off x="621437" y="4156969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ABB89-54FA-49C6-B832-7035A35042B2}"/>
                </a:ext>
              </a:extLst>
            </p:cNvPr>
            <p:cNvSpPr txBox="1"/>
            <p:nvPr/>
          </p:nvSpPr>
          <p:spPr>
            <a:xfrm>
              <a:off x="621437" y="497020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CC45E4-38BF-46EA-A9FB-07EE14282513}"/>
                </a:ext>
              </a:extLst>
            </p:cNvPr>
            <p:cNvSpPr txBox="1"/>
            <p:nvPr/>
          </p:nvSpPr>
          <p:spPr>
            <a:xfrm>
              <a:off x="621437" y="5843347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F3267D-A536-4999-AAD2-0D2957543154}"/>
              </a:ext>
            </a:extLst>
          </p:cNvPr>
          <p:cNvGrpSpPr/>
          <p:nvPr/>
        </p:nvGrpSpPr>
        <p:grpSpPr>
          <a:xfrm>
            <a:off x="7794593" y="2821812"/>
            <a:ext cx="1455400" cy="3425091"/>
            <a:chOff x="621437" y="2787588"/>
            <a:chExt cx="1455400" cy="342509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E3491C5-9BB7-43F4-80E4-B2503386AF93}"/>
                </a:ext>
              </a:extLst>
            </p:cNvPr>
            <p:cNvSpPr txBox="1"/>
            <p:nvPr/>
          </p:nvSpPr>
          <p:spPr>
            <a:xfrm>
              <a:off x="621437" y="278758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3B66AF5-792A-45F4-87DA-DBD9C2CF6F45}"/>
                </a:ext>
              </a:extLst>
            </p:cNvPr>
            <p:cNvSpPr txBox="1"/>
            <p:nvPr/>
          </p:nvSpPr>
          <p:spPr>
            <a:xfrm>
              <a:off x="621437" y="3429000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FD1E9AD-62C6-47D6-B91C-B99DF5338D5F}"/>
                </a:ext>
              </a:extLst>
            </p:cNvPr>
            <p:cNvSpPr txBox="1"/>
            <p:nvPr/>
          </p:nvSpPr>
          <p:spPr>
            <a:xfrm>
              <a:off x="621437" y="4156969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46122A-2419-466B-BD02-3DA49CAFD6C3}"/>
                </a:ext>
              </a:extLst>
            </p:cNvPr>
            <p:cNvSpPr txBox="1"/>
            <p:nvPr/>
          </p:nvSpPr>
          <p:spPr>
            <a:xfrm>
              <a:off x="621437" y="497020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17D66B7-AD78-4C93-B40F-777F4AEF2325}"/>
                </a:ext>
              </a:extLst>
            </p:cNvPr>
            <p:cNvSpPr txBox="1"/>
            <p:nvPr/>
          </p:nvSpPr>
          <p:spPr>
            <a:xfrm>
              <a:off x="621437" y="5843347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047B16-89E8-4719-BEAE-35B23CB90581}"/>
              </a:ext>
            </a:extLst>
          </p:cNvPr>
          <p:cNvGrpSpPr/>
          <p:nvPr/>
        </p:nvGrpSpPr>
        <p:grpSpPr>
          <a:xfrm>
            <a:off x="10115163" y="2752066"/>
            <a:ext cx="1455400" cy="3425091"/>
            <a:chOff x="621437" y="2787588"/>
            <a:chExt cx="1455400" cy="342509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4E3F8C9-A11C-4321-89D6-555720C50F6D}"/>
                </a:ext>
              </a:extLst>
            </p:cNvPr>
            <p:cNvSpPr txBox="1"/>
            <p:nvPr/>
          </p:nvSpPr>
          <p:spPr>
            <a:xfrm>
              <a:off x="621437" y="278758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CDDD5E-9ECE-4223-998C-CB882FF1AAB4}"/>
                </a:ext>
              </a:extLst>
            </p:cNvPr>
            <p:cNvSpPr txBox="1"/>
            <p:nvPr/>
          </p:nvSpPr>
          <p:spPr>
            <a:xfrm>
              <a:off x="621437" y="3429000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C20C3F-C54A-4D72-A081-9C7C9AAFC928}"/>
                </a:ext>
              </a:extLst>
            </p:cNvPr>
            <p:cNvSpPr txBox="1"/>
            <p:nvPr/>
          </p:nvSpPr>
          <p:spPr>
            <a:xfrm>
              <a:off x="621437" y="4156969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FA58F1D-BD3C-4E2E-BDCC-4A0EF5EFC704}"/>
                </a:ext>
              </a:extLst>
            </p:cNvPr>
            <p:cNvSpPr txBox="1"/>
            <p:nvPr/>
          </p:nvSpPr>
          <p:spPr>
            <a:xfrm>
              <a:off x="621437" y="497020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129819F-956C-45C2-8577-CE416FBC2286}"/>
                </a:ext>
              </a:extLst>
            </p:cNvPr>
            <p:cNvSpPr txBox="1"/>
            <p:nvPr/>
          </p:nvSpPr>
          <p:spPr>
            <a:xfrm>
              <a:off x="621437" y="5843347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19119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A6FB35-0407-4F28-A8B7-E96F70B8D152}"/>
              </a:ext>
            </a:extLst>
          </p:cNvPr>
          <p:cNvSpPr/>
          <p:nvPr/>
        </p:nvSpPr>
        <p:spPr>
          <a:xfrm>
            <a:off x="1643848" y="2238189"/>
            <a:ext cx="890430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>
                <a:solidFill>
                  <a:srgbClr val="348A8C"/>
                </a:solidFill>
              </a:rPr>
              <a:t>NEW WORDS</a:t>
            </a:r>
            <a:endParaRPr lang="en-US" sz="9600" b="1" dirty="0">
              <a:solidFill>
                <a:srgbClr val="348A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57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12556" y="1554248"/>
            <a:ext cx="4866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badminton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2416" y="3185464"/>
            <a:ext cx="339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bædmɪntən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8763" y="4028823"/>
            <a:ext cx="3446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70398" y="745122"/>
            <a:ext cx="3150403" cy="32802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6450" y="4333590"/>
            <a:ext cx="68490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 playing badminton with her friends.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AB66CC5-0E5D-464A-8754-D9D67E2308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badminton16292475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badminton16292475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-is-playing-badminton-with-16297969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48445" y="1554248"/>
            <a:ext cx="5175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Have barbecue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220" y="3248405"/>
            <a:ext cx="352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hæv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bɑːbɪkju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32130" y="4129995"/>
            <a:ext cx="346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60434" y="1163236"/>
            <a:ext cx="3322736" cy="31953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1770" y="4286716"/>
            <a:ext cx="59600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having barbecue now. 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want to come with us?</a:t>
            </a:r>
          </a:p>
          <a:p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4D1765E-88BD-4777-9664-7AE8493F3D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barbecue1629247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barbecue1629247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are-having-barbecue-now-Do16297970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8459" y="1576421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Beach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3150" y="3233509"/>
            <a:ext cx="250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biːʧ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9027" y="4028823"/>
            <a:ext cx="239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37554" y="1051663"/>
            <a:ext cx="3534351" cy="33973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8033" y="4626656"/>
            <a:ext cx="69569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going to the beach this weekend.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D0877B9-5BFD-43DD-BB58-7D3D7231BB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ch16292477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ch16292477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y-are-going-to-the-beach-th162979709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3187" y="1549668"/>
            <a:ext cx="3995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Make a cake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226" y="3233039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ə 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9024" y="4028823"/>
            <a:ext cx="335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bánh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71700" y="1055753"/>
            <a:ext cx="1848365" cy="33719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1049" y="4688542"/>
            <a:ext cx="74231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mother is making a delicious cake for me.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90EEB3-A8A8-4F0A-A8CC-71CD21E5E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a-cake16292478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a-cake16292478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mother-is-making-a-deliciou16297972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1144</Words>
  <Application>Microsoft Office PowerPoint</Application>
  <PresentationFormat>Widescreen</PresentationFormat>
  <Paragraphs>240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.VnVogue</vt:lpstr>
      <vt:lpstr>Times New Roman</vt:lpstr>
      <vt:lpstr>From Where You Are</vt:lpstr>
      <vt:lpstr>Calibri</vt:lpstr>
      <vt:lpstr>Abadi</vt:lpstr>
      <vt:lpstr>Arial Black</vt:lpstr>
      <vt:lpstr>Arial Rounded MT Bold</vt:lpstr>
      <vt:lpstr>Arial</vt:lpstr>
      <vt:lpstr>Adobe Garamond Pro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user822</cp:lastModifiedBy>
  <cp:revision>25</cp:revision>
  <dcterms:created xsi:type="dcterms:W3CDTF">2021-08-19T00:18:06Z</dcterms:created>
  <dcterms:modified xsi:type="dcterms:W3CDTF">2021-11-01T01:26:25Z</dcterms:modified>
</cp:coreProperties>
</file>