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8" r:id="rId1"/>
  </p:sldMasterIdLst>
  <p:notesMasterIdLst>
    <p:notesMasterId r:id="rId56"/>
  </p:notesMasterIdLst>
  <p:handoutMasterIdLst>
    <p:handoutMasterId r:id="rId57"/>
  </p:handoutMasterIdLst>
  <p:sldIdLst>
    <p:sldId id="360" r:id="rId2"/>
    <p:sldId id="361" r:id="rId3"/>
    <p:sldId id="338" r:id="rId4"/>
    <p:sldId id="362" r:id="rId5"/>
    <p:sldId id="260" r:id="rId6"/>
    <p:sldId id="289" r:id="rId7"/>
    <p:sldId id="290" r:id="rId8"/>
    <p:sldId id="291" r:id="rId9"/>
    <p:sldId id="292" r:id="rId10"/>
    <p:sldId id="293" r:id="rId11"/>
    <p:sldId id="294" r:id="rId12"/>
    <p:sldId id="298" r:id="rId13"/>
    <p:sldId id="300" r:id="rId14"/>
    <p:sldId id="301" r:id="rId15"/>
    <p:sldId id="299" r:id="rId16"/>
    <p:sldId id="302" r:id="rId17"/>
    <p:sldId id="304" r:id="rId18"/>
    <p:sldId id="295" r:id="rId19"/>
    <p:sldId id="305" r:id="rId20"/>
    <p:sldId id="306" r:id="rId21"/>
    <p:sldId id="307" r:id="rId22"/>
    <p:sldId id="308" r:id="rId23"/>
    <p:sldId id="313" r:id="rId24"/>
    <p:sldId id="309" r:id="rId25"/>
    <p:sldId id="324" r:id="rId26"/>
    <p:sldId id="310" r:id="rId27"/>
    <p:sldId id="311" r:id="rId28"/>
    <p:sldId id="314" r:id="rId29"/>
    <p:sldId id="315" r:id="rId30"/>
    <p:sldId id="316" r:id="rId31"/>
    <p:sldId id="317" r:id="rId32"/>
    <p:sldId id="318" r:id="rId33"/>
    <p:sldId id="323" r:id="rId34"/>
    <p:sldId id="319" r:id="rId35"/>
    <p:sldId id="320" r:id="rId36"/>
    <p:sldId id="267" r:id="rId37"/>
    <p:sldId id="268" r:id="rId38"/>
    <p:sldId id="332" r:id="rId39"/>
    <p:sldId id="274" r:id="rId40"/>
    <p:sldId id="273" r:id="rId41"/>
    <p:sldId id="333" r:id="rId42"/>
    <p:sldId id="334" r:id="rId43"/>
    <p:sldId id="335" r:id="rId44"/>
    <p:sldId id="337" r:id="rId45"/>
    <p:sldId id="363" r:id="rId46"/>
    <p:sldId id="365" r:id="rId47"/>
    <p:sldId id="366" r:id="rId48"/>
    <p:sldId id="367" r:id="rId49"/>
    <p:sldId id="364" r:id="rId50"/>
    <p:sldId id="368" r:id="rId51"/>
    <p:sldId id="369" r:id="rId52"/>
    <p:sldId id="350" r:id="rId53"/>
    <p:sldId id="339" r:id="rId54"/>
    <p:sldId id="288" r:id="rId55"/>
  </p:sldIdLst>
  <p:sldSz cx="9144000" cy="5143500" type="screen16x9"/>
  <p:notesSz cx="6797675" cy="9928225"/>
  <p:embeddedFontLst>
    <p:embeddedFont>
      <p:font typeface=".VnVogue" panose="020B7200000000000000"/>
      <p:regular r:id="rId58"/>
    </p:embeddedFont>
    <p:embeddedFont>
      <p:font typeface="Adobe Garamond Pro Bold" panose="02020702060506020403" pitchFamily="18" charset="0"/>
      <p:bold r:id="rId59"/>
      <p:boldItalic r:id="rId60"/>
    </p:embeddedFont>
    <p:embeddedFont>
      <p:font typeface="Arial Black" panose="020B0A04020102020204" pitchFamily="34" charset="0"/>
      <p:bold r:id="rId61"/>
    </p:embeddedFont>
    <p:embeddedFont>
      <p:font typeface="Hadassah Friedlaender" panose="02020603050405020304" pitchFamily="18" charset="-79"/>
      <p:regular r:id="rId62"/>
      <p:bold r:id="rId63"/>
    </p:embeddedFont>
    <p:embeddedFont>
      <p:font typeface="Quicksand" panose="00000500000000000000" pitchFamily="2" charset="-93"/>
      <p:regular r:id="rId64"/>
    </p:embeddedFont>
    <p:embeddedFont>
      <p:font typeface="Tahoma" panose="020B0604030504040204" pitchFamily="34" charset="0"/>
      <p:regular r:id="rId65"/>
      <p:bold r:id="rId66"/>
    </p:embeddedFont>
  </p:embeddedFontLst>
  <p:custDataLst>
    <p:tags r:id="rId6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993300"/>
    <a:srgbClr val="996633"/>
    <a:srgbClr val="406D9E"/>
    <a:srgbClr val="9158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E74814-4000-4B5C-99B2-AFAB63188A38}">
  <a:tblStyle styleId="{BCE74814-4000-4B5C-99B2-AFAB63188A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979" autoAdjust="0"/>
  </p:normalViewPr>
  <p:slideViewPr>
    <p:cSldViewPr snapToGrid="0" showGuides="1">
      <p:cViewPr varScale="1">
        <p:scale>
          <a:sx n="88" d="100"/>
          <a:sy n="88" d="100"/>
        </p:scale>
        <p:origin x="684" y="64"/>
      </p:cViewPr>
      <p:guideLst>
        <p:guide orient="horz" pos="1644"/>
        <p:guide pos="2880"/>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6A1EAD29-08C6-43CA-AF16-2E1889464A89}" type="datetimeFigureOut">
              <a:rPr lang="en-US" smtClean="0"/>
              <a:t>16/09/2021</a:t>
            </a:fld>
            <a:endParaRPr lang="en-US"/>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1AF18B22-F869-4961-B2FB-6269C96AEA36}" type="slidenum">
              <a:rPr lang="en-US" smtClean="0"/>
              <a:t>‹#›</a:t>
            </a:fld>
            <a:endParaRPr lang="en-US"/>
          </a:p>
        </p:txBody>
      </p:sp>
    </p:spTree>
    <p:extLst>
      <p:ext uri="{BB962C8B-B14F-4D97-AF65-F5344CB8AC3E}">
        <p14:creationId xmlns:p14="http://schemas.microsoft.com/office/powerpoint/2010/main" val="1593438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0562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3837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8882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8310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6278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2376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3345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5898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2413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107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127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58938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3381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0731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7980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115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5799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7386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328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75553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7755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8565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1314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5729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8032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8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7025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66181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b0ac4e247a_6_18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b0ac4e247a_6_18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73472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b0babbdd12_1_65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b0babbdd12_1_655: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b0ac4e247a_6_246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b0ac4e247a_6_2469: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b0ac4e247a_6_246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b0ac4e247a_6_2469: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4958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b0ac4e247a_6_246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b0ac4e247a_6_2469: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84440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b0ac4e247a_6_246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b0ac4e247a_6_2469: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8097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b0ac4e247a_6_246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b0ac4e247a_6_2469: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6405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3902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8241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46232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76808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2"/>
        <p:cNvGrpSpPr/>
        <p:nvPr/>
      </p:nvGrpSpPr>
      <p:grpSpPr>
        <a:xfrm>
          <a:off x="0" y="0"/>
          <a:ext cx="0" cy="0"/>
          <a:chOff x="0" y="0"/>
          <a:chExt cx="0" cy="0"/>
        </a:xfrm>
      </p:grpSpPr>
      <p:sp>
        <p:nvSpPr>
          <p:cNvPr id="4953" name="Google Shape;4953;gb0babbdd12_1_209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4" name="Google Shape;4954;gb0babbdd12_1_209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9700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5638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20421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2894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42431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a:buNone/>
              <a:defRPr sz="2200">
                <a:solidFill>
                  <a:schemeClr val="accent1"/>
                </a:solidFill>
                <a:latin typeface="Quicksand"/>
                <a:ea typeface="Quicksand"/>
                <a:cs typeface="Quicksand"/>
                <a:sym typeface="Quicksand"/>
              </a:defRPr>
            </a:lvl1pPr>
            <a:lvl2pPr lvl="1"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2pPr>
            <a:lvl3pPr lvl="2"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3pPr>
            <a:lvl4pPr lvl="3"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4pPr>
            <a:lvl5pPr lvl="4"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5pPr>
            <a:lvl6pPr lvl="5"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6pPr>
            <a:lvl7pPr lvl="6"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7pPr>
            <a:lvl8pPr lvl="7"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8pPr>
            <a:lvl9pPr lvl="8"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209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17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768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492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6101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18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333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9408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244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519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a:buNone/>
              <a:defRPr sz="2200">
                <a:solidFill>
                  <a:schemeClr val="accent1"/>
                </a:solidFill>
                <a:latin typeface="Quicksand"/>
                <a:ea typeface="Quicksand"/>
                <a:cs typeface="Quicksand"/>
                <a:sym typeface="Quicksand"/>
              </a:defRPr>
            </a:lvl1pPr>
            <a:lvl2pPr lvl="1"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2pPr>
            <a:lvl3pPr lvl="2"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3pPr>
            <a:lvl4pPr lvl="3"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4pPr>
            <a:lvl5pPr lvl="4"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5pPr>
            <a:lvl6pPr lvl="5"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6pPr>
            <a:lvl7pPr lvl="6"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7pPr>
            <a:lvl8pPr lvl="7"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8pPr>
            <a:lvl9pPr lvl="8" algn="ctr">
              <a:lnSpc>
                <a:spcPct val="100000"/>
              </a:lnSpc>
              <a:spcBef>
                <a:spcPts val="0"/>
              </a:spcBef>
              <a:spcAft>
                <a:spcPts val="0"/>
              </a:spcAft>
              <a:buClr>
                <a:schemeClr val="accent1"/>
              </a:buClr>
              <a:buSzPts val="2400"/>
              <a:buFont typeface="Quicksand"/>
              <a:buNone/>
              <a:defRPr sz="2400">
                <a:solidFill>
                  <a:schemeClr val="accent1"/>
                </a:solidFill>
                <a:latin typeface="Quicksand"/>
                <a:ea typeface="Quicksand"/>
                <a:cs typeface="Quicksand"/>
                <a:sym typeface="Quicksand"/>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66056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910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7613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4503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557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0488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070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028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2434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6559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0432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37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2088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797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3661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3612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515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445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001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614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764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40292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2736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479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1036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3033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16565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1639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1907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8340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716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129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167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441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1405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78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18509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50862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4510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16/09/2021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2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559248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16/09/2021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290274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71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092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264776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7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a:buChar char="●"/>
              <a:defRPr sz="1600">
                <a:solidFill>
                  <a:srgbClr val="174A80"/>
                </a:solidFill>
                <a:latin typeface="Quicksand"/>
                <a:ea typeface="Quicksand"/>
                <a:cs typeface="Quicksand"/>
                <a:sym typeface="Quicksand"/>
              </a:defRPr>
            </a:lvl1pPr>
            <a:lvl2pPr marL="914400" lvl="1" indent="-330200">
              <a:lnSpc>
                <a:spcPct val="100000"/>
              </a:lnSpc>
              <a:spcBef>
                <a:spcPts val="0"/>
              </a:spcBef>
              <a:spcAft>
                <a:spcPts val="0"/>
              </a:spcAft>
              <a:buClr>
                <a:srgbClr val="174A80"/>
              </a:buClr>
              <a:buSzPts val="1600"/>
              <a:buFont typeface="Quicksand"/>
              <a:buChar char="○"/>
              <a:defRPr sz="1600">
                <a:solidFill>
                  <a:srgbClr val="174A80"/>
                </a:solidFill>
                <a:latin typeface="Quicksand"/>
                <a:ea typeface="Quicksand"/>
                <a:cs typeface="Quicksand"/>
                <a:sym typeface="Quicksand"/>
              </a:defRPr>
            </a:lvl2pPr>
            <a:lvl3pPr marL="1371600" lvl="2" indent="-330200">
              <a:lnSpc>
                <a:spcPct val="100000"/>
              </a:lnSpc>
              <a:spcBef>
                <a:spcPts val="0"/>
              </a:spcBef>
              <a:spcAft>
                <a:spcPts val="0"/>
              </a:spcAft>
              <a:buClr>
                <a:srgbClr val="174A80"/>
              </a:buClr>
              <a:buSzPts val="1600"/>
              <a:buFont typeface="Quicksand"/>
              <a:buChar char="■"/>
              <a:defRPr sz="1600">
                <a:solidFill>
                  <a:srgbClr val="174A80"/>
                </a:solidFill>
                <a:latin typeface="Quicksand"/>
                <a:ea typeface="Quicksand"/>
                <a:cs typeface="Quicksand"/>
                <a:sym typeface="Quicksand"/>
              </a:defRPr>
            </a:lvl3pPr>
            <a:lvl4pPr marL="1828800" lvl="3" indent="-330200">
              <a:lnSpc>
                <a:spcPct val="100000"/>
              </a:lnSpc>
              <a:spcBef>
                <a:spcPts val="0"/>
              </a:spcBef>
              <a:spcAft>
                <a:spcPts val="0"/>
              </a:spcAft>
              <a:buClr>
                <a:srgbClr val="174A80"/>
              </a:buClr>
              <a:buSzPts val="1600"/>
              <a:buFont typeface="Quicksand"/>
              <a:buChar char="●"/>
              <a:defRPr sz="1600">
                <a:solidFill>
                  <a:srgbClr val="174A80"/>
                </a:solidFill>
                <a:latin typeface="Quicksand"/>
                <a:ea typeface="Quicksand"/>
                <a:cs typeface="Quicksand"/>
                <a:sym typeface="Quicksand"/>
              </a:defRPr>
            </a:lvl4pPr>
            <a:lvl5pPr marL="2286000" lvl="4" indent="-330200">
              <a:lnSpc>
                <a:spcPct val="100000"/>
              </a:lnSpc>
              <a:spcBef>
                <a:spcPts val="0"/>
              </a:spcBef>
              <a:spcAft>
                <a:spcPts val="0"/>
              </a:spcAft>
              <a:buClr>
                <a:srgbClr val="174A80"/>
              </a:buClr>
              <a:buSzPts val="1600"/>
              <a:buFont typeface="Quicksand"/>
              <a:buChar char="○"/>
              <a:defRPr sz="1600">
                <a:solidFill>
                  <a:srgbClr val="174A80"/>
                </a:solidFill>
                <a:latin typeface="Quicksand"/>
                <a:ea typeface="Quicksand"/>
                <a:cs typeface="Quicksand"/>
                <a:sym typeface="Quicksand"/>
              </a:defRPr>
            </a:lvl5pPr>
            <a:lvl6pPr marL="2743200" lvl="5" indent="-330200">
              <a:lnSpc>
                <a:spcPct val="100000"/>
              </a:lnSpc>
              <a:spcBef>
                <a:spcPts val="0"/>
              </a:spcBef>
              <a:spcAft>
                <a:spcPts val="0"/>
              </a:spcAft>
              <a:buClr>
                <a:srgbClr val="174A80"/>
              </a:buClr>
              <a:buSzPts val="1600"/>
              <a:buFont typeface="Quicksand"/>
              <a:buChar char="■"/>
              <a:defRPr sz="1600">
                <a:solidFill>
                  <a:srgbClr val="174A80"/>
                </a:solidFill>
                <a:latin typeface="Quicksand"/>
                <a:ea typeface="Quicksand"/>
                <a:cs typeface="Quicksand"/>
                <a:sym typeface="Quicksand"/>
              </a:defRPr>
            </a:lvl6pPr>
            <a:lvl7pPr marL="3200400" lvl="6" indent="-330200">
              <a:lnSpc>
                <a:spcPct val="100000"/>
              </a:lnSpc>
              <a:spcBef>
                <a:spcPts val="0"/>
              </a:spcBef>
              <a:spcAft>
                <a:spcPts val="0"/>
              </a:spcAft>
              <a:buClr>
                <a:srgbClr val="174A80"/>
              </a:buClr>
              <a:buSzPts val="1600"/>
              <a:buFont typeface="Quicksand"/>
              <a:buChar char="●"/>
              <a:defRPr sz="1600">
                <a:solidFill>
                  <a:srgbClr val="174A80"/>
                </a:solidFill>
                <a:latin typeface="Quicksand"/>
                <a:ea typeface="Quicksand"/>
                <a:cs typeface="Quicksand"/>
                <a:sym typeface="Quicksand"/>
              </a:defRPr>
            </a:lvl7pPr>
            <a:lvl8pPr marL="3657600" lvl="7" indent="-330200">
              <a:lnSpc>
                <a:spcPct val="100000"/>
              </a:lnSpc>
              <a:spcBef>
                <a:spcPts val="0"/>
              </a:spcBef>
              <a:spcAft>
                <a:spcPts val="0"/>
              </a:spcAft>
              <a:buClr>
                <a:srgbClr val="174A80"/>
              </a:buClr>
              <a:buSzPts val="1600"/>
              <a:buFont typeface="Quicksand"/>
              <a:buChar char="○"/>
              <a:defRPr sz="1600">
                <a:solidFill>
                  <a:srgbClr val="174A80"/>
                </a:solidFill>
                <a:latin typeface="Quicksand"/>
                <a:ea typeface="Quicksand"/>
                <a:cs typeface="Quicksand"/>
                <a:sym typeface="Quicksand"/>
              </a:defRPr>
            </a:lvl8pPr>
            <a:lvl9pPr marL="4114800" lvl="8" indent="-330200">
              <a:lnSpc>
                <a:spcPct val="100000"/>
              </a:lnSpc>
              <a:spcBef>
                <a:spcPts val="0"/>
              </a:spcBef>
              <a:spcAft>
                <a:spcPts val="0"/>
              </a:spcAft>
              <a:buClr>
                <a:srgbClr val="174A80"/>
              </a:buClr>
              <a:buSzPts val="1600"/>
              <a:buFont typeface="Quicksand"/>
              <a:buChar char="■"/>
              <a:defRPr sz="1600">
                <a:solidFill>
                  <a:srgbClr val="174A80"/>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9" r:id="rId2"/>
    <p:sldLayoutId id="2147483649" r:id="rId3"/>
    <p:sldLayoutId id="2147483670" r:id="rId4"/>
    <p:sldLayoutId id="2147483651" r:id="rId5"/>
    <p:sldLayoutId id="2147483652" r:id="rId6"/>
    <p:sldLayoutId id="2147483712" r:id="rId7"/>
    <p:sldLayoutId id="2147483711" r:id="rId8"/>
    <p:sldLayoutId id="2147483710" r:id="rId9"/>
    <p:sldLayoutId id="2147483709" r:id="rId10"/>
    <p:sldLayoutId id="2147483708" r:id="rId11"/>
    <p:sldLayoutId id="2147483707" r:id="rId12"/>
    <p:sldLayoutId id="2147483706" r:id="rId13"/>
    <p:sldLayoutId id="2147483705" r:id="rId14"/>
    <p:sldLayoutId id="2147483704" r:id="rId15"/>
    <p:sldLayoutId id="2147483703" r:id="rId16"/>
    <p:sldLayoutId id="2147483702" r:id="rId17"/>
    <p:sldLayoutId id="2147483701" r:id="rId18"/>
    <p:sldLayoutId id="2147483700" r:id="rId19"/>
    <p:sldLayoutId id="2147483699" r:id="rId20"/>
    <p:sldLayoutId id="2147483698" r:id="rId21"/>
    <p:sldLayoutId id="2147483697" r:id="rId22"/>
    <p:sldLayoutId id="2147483696" r:id="rId23"/>
    <p:sldLayoutId id="2147483695" r:id="rId24"/>
    <p:sldLayoutId id="2147483694" r:id="rId25"/>
    <p:sldLayoutId id="2147483693" r:id="rId26"/>
    <p:sldLayoutId id="2147483692" r:id="rId27"/>
    <p:sldLayoutId id="2147483691" r:id="rId28"/>
    <p:sldLayoutId id="2147483690" r:id="rId29"/>
    <p:sldLayoutId id="2147483689" r:id="rId30"/>
    <p:sldLayoutId id="2147483688" r:id="rId31"/>
    <p:sldLayoutId id="2147483687" r:id="rId32"/>
    <p:sldLayoutId id="2147483686" r:id="rId33"/>
    <p:sldLayoutId id="2147483685" r:id="rId34"/>
    <p:sldLayoutId id="2147483684" r:id="rId35"/>
    <p:sldLayoutId id="2147483683" r:id="rId36"/>
    <p:sldLayoutId id="2147483682" r:id="rId37"/>
    <p:sldLayoutId id="2147483681" r:id="rId38"/>
    <p:sldLayoutId id="2147483680" r:id="rId39"/>
    <p:sldLayoutId id="2147483679" r:id="rId40"/>
    <p:sldLayoutId id="2147483678" r:id="rId41"/>
    <p:sldLayoutId id="2147483677" r:id="rId42"/>
    <p:sldLayoutId id="2147483676" r:id="rId43"/>
    <p:sldLayoutId id="2147483675" r:id="rId44"/>
    <p:sldLayoutId id="2147483674" r:id="rId45"/>
    <p:sldLayoutId id="2147483673" r:id="rId46"/>
    <p:sldLayoutId id="2147483672" r:id="rId47"/>
    <p:sldLayoutId id="2147483671" r:id="rId48"/>
    <p:sldLayoutId id="2147483653" r:id="rId49"/>
    <p:sldLayoutId id="2147483654" r:id="rId50"/>
    <p:sldLayoutId id="2147483655" r:id="rId51"/>
    <p:sldLayoutId id="2147483656" r:id="rId52"/>
    <p:sldLayoutId id="2147483657" r:id="rId53"/>
    <p:sldLayoutId id="2147483660" r:id="rId54"/>
    <p:sldLayoutId id="2147483720" r:id="rId55"/>
    <p:sldLayoutId id="2147483719" r:id="rId56"/>
    <p:sldLayoutId id="2147483718" r:id="rId57"/>
    <p:sldLayoutId id="2147483717" r:id="rId58"/>
    <p:sldLayoutId id="2147483716" r:id="rId59"/>
    <p:sldLayoutId id="2147483715" r:id="rId60"/>
    <p:sldLayoutId id="2147483714" r:id="rId61"/>
    <p:sldLayoutId id="2147483713" r:id="rId62"/>
    <p:sldLayoutId id="2147483662" r:id="rId63"/>
    <p:sldLayoutId id="2147483663" r:id="rId64"/>
    <p:sldLayoutId id="2147483664" r:id="rId65"/>
    <p:sldLayoutId id="2147483665" r:id="rId66"/>
    <p:sldLayoutId id="2147483721" r:id="rId67"/>
    <p:sldLayoutId id="2147483722"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6.wav"/><Relationship Id="rId7" Type="http://schemas.openxmlformats.org/officeDocument/2006/relationships/slide" Target="slide36.xml"/><Relationship Id="rId12"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13.png"/><Relationship Id="rId5" Type="http://schemas.openxmlformats.org/officeDocument/2006/relationships/slide" Target="slide5.xml"/><Relationship Id="rId10" Type="http://schemas.microsoft.com/office/2007/relationships/hdphoto" Target="../media/hdphoto5.wdp"/><Relationship Id="rId4" Type="http://schemas.openxmlformats.org/officeDocument/2006/relationships/slide" Target="slide6.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7.wav"/><Relationship Id="rId7" Type="http://schemas.openxmlformats.org/officeDocument/2006/relationships/slide" Target="slide36.xml"/><Relationship Id="rId12"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15.png"/><Relationship Id="rId5" Type="http://schemas.openxmlformats.org/officeDocument/2006/relationships/slide" Target="slide5.xml"/><Relationship Id="rId10" Type="http://schemas.microsoft.com/office/2007/relationships/hdphoto" Target="../media/hdphoto6.wdp"/><Relationship Id="rId4" Type="http://schemas.openxmlformats.org/officeDocument/2006/relationships/slide" Target="slide6.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8.wav"/><Relationship Id="rId7" Type="http://schemas.openxmlformats.org/officeDocument/2006/relationships/slide" Target="slide36.xml"/><Relationship Id="rId12"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slide" Target="slide38.xml"/><Relationship Id="rId11" Type="http://schemas.microsoft.com/office/2007/relationships/hdphoto" Target="../media/hdphoto7.wdp"/><Relationship Id="rId5" Type="http://schemas.openxmlformats.org/officeDocument/2006/relationships/slide" Target="slide5.xml"/><Relationship Id="rId10" Type="http://schemas.openxmlformats.org/officeDocument/2006/relationships/image" Target="../media/image17.png"/><Relationship Id="rId4" Type="http://schemas.openxmlformats.org/officeDocument/2006/relationships/slide" Target="slide6.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9.wav"/><Relationship Id="rId7" Type="http://schemas.openxmlformats.org/officeDocument/2006/relationships/slide" Target="slide36.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slide" Target="slide38.xml"/><Relationship Id="rId5" Type="http://schemas.openxmlformats.org/officeDocument/2006/relationships/slide" Target="slide5.xml"/><Relationship Id="rId10" Type="http://schemas.openxmlformats.org/officeDocument/2006/relationships/image" Target="../media/image2.png"/><Relationship Id="rId4" Type="http://schemas.openxmlformats.org/officeDocument/2006/relationships/slide" Target="slide6.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10.wav"/><Relationship Id="rId7" Type="http://schemas.openxmlformats.org/officeDocument/2006/relationships/slide" Target="slide36.xml"/><Relationship Id="rId12"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1.svg"/><Relationship Id="rId5" Type="http://schemas.openxmlformats.org/officeDocument/2006/relationships/slide" Target="slide5.xml"/><Relationship Id="rId10" Type="http://schemas.openxmlformats.org/officeDocument/2006/relationships/image" Target="../media/image20.png"/><Relationship Id="rId4" Type="http://schemas.openxmlformats.org/officeDocument/2006/relationships/slide" Target="slide6.xm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11.wav"/><Relationship Id="rId7" Type="http://schemas.openxmlformats.org/officeDocument/2006/relationships/slide" Target="slide36.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openxmlformats.org/officeDocument/2006/relationships/image" Target="../media/image23.svg"/><Relationship Id="rId4" Type="http://schemas.openxmlformats.org/officeDocument/2006/relationships/slide" Target="slide6.xm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27.svg"/><Relationship Id="rId3" Type="http://schemas.openxmlformats.org/officeDocument/2006/relationships/audio" Target="../media/audio12.wav"/><Relationship Id="rId7" Type="http://schemas.openxmlformats.org/officeDocument/2006/relationships/slide" Target="slide38.xml"/><Relationship Id="rId12"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slide" Target="slide5.xml"/><Relationship Id="rId11" Type="http://schemas.openxmlformats.org/officeDocument/2006/relationships/image" Target="../media/image25.svg"/><Relationship Id="rId5" Type="http://schemas.openxmlformats.org/officeDocument/2006/relationships/slide" Target="slide6.xml"/><Relationship Id="rId10" Type="http://schemas.openxmlformats.org/officeDocument/2006/relationships/image" Target="../media/image24.png"/><Relationship Id="rId4" Type="http://schemas.openxmlformats.org/officeDocument/2006/relationships/audio" Target="../media/audio13.wav"/><Relationship Id="rId9" Type="http://schemas.openxmlformats.org/officeDocument/2006/relationships/slide" Target="slide7.xml"/><Relationship Id="rId1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31.svg"/><Relationship Id="rId3" Type="http://schemas.openxmlformats.org/officeDocument/2006/relationships/audio" Target="../media/audio14.wav"/><Relationship Id="rId7" Type="http://schemas.openxmlformats.org/officeDocument/2006/relationships/slide" Target="slide38.xml"/><Relationship Id="rId12"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slide" Target="slide5.xml"/><Relationship Id="rId11" Type="http://schemas.openxmlformats.org/officeDocument/2006/relationships/image" Target="../media/image29.svg"/><Relationship Id="rId5" Type="http://schemas.openxmlformats.org/officeDocument/2006/relationships/slide" Target="slide6.xml"/><Relationship Id="rId10" Type="http://schemas.openxmlformats.org/officeDocument/2006/relationships/image" Target="../media/image28.png"/><Relationship Id="rId4" Type="http://schemas.openxmlformats.org/officeDocument/2006/relationships/audio" Target="../media/audio15.wav"/><Relationship Id="rId9" Type="http://schemas.openxmlformats.org/officeDocument/2006/relationships/slide" Target="slide7.xml"/><Relationship Id="rId1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16.wav"/><Relationship Id="rId7" Type="http://schemas.openxmlformats.org/officeDocument/2006/relationships/slide" Target="slide36.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slide" Target="slide38.xml"/><Relationship Id="rId5" Type="http://schemas.openxmlformats.org/officeDocument/2006/relationships/slide" Target="slide5.xml"/><Relationship Id="rId10" Type="http://schemas.openxmlformats.org/officeDocument/2006/relationships/image" Target="../media/image2.png"/><Relationship Id="rId4" Type="http://schemas.openxmlformats.org/officeDocument/2006/relationships/slide" Target="slide6.xml"/><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17.wav"/><Relationship Id="rId7" Type="http://schemas.openxmlformats.org/officeDocument/2006/relationships/slide" Target="slide36.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openxmlformats.org/officeDocument/2006/relationships/image" Target="../media/image34.svg"/><Relationship Id="rId4" Type="http://schemas.openxmlformats.org/officeDocument/2006/relationships/slide" Target="slide6.xm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18.wav"/><Relationship Id="rId7" Type="http://schemas.openxmlformats.org/officeDocument/2006/relationships/slide" Target="slide36.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openxmlformats.org/officeDocument/2006/relationships/image" Target="../media/image36.svg"/><Relationship Id="rId4" Type="http://schemas.openxmlformats.org/officeDocument/2006/relationships/slide" Target="slide6.xml"/><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png"/><Relationship Id="rId3" Type="http://schemas.openxmlformats.org/officeDocument/2006/relationships/audio" Target="../media/audio19.wav"/><Relationship Id="rId7" Type="http://schemas.openxmlformats.org/officeDocument/2006/relationships/slide" Target="slide36.xml"/><Relationship Id="rId12" Type="http://schemas.openxmlformats.org/officeDocument/2006/relationships/image" Target="../media/image40.sv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39.png"/><Relationship Id="rId5" Type="http://schemas.openxmlformats.org/officeDocument/2006/relationships/slide" Target="slide5.xml"/><Relationship Id="rId10" Type="http://schemas.openxmlformats.org/officeDocument/2006/relationships/image" Target="../media/image38.svg"/><Relationship Id="rId4" Type="http://schemas.openxmlformats.org/officeDocument/2006/relationships/slide" Target="slide6.xm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0.wav"/><Relationship Id="rId7" Type="http://schemas.openxmlformats.org/officeDocument/2006/relationships/slide" Target="slide36.xml"/><Relationship Id="rId12"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43.png"/><Relationship Id="rId5" Type="http://schemas.openxmlformats.org/officeDocument/2006/relationships/slide" Target="slide5.xml"/><Relationship Id="rId10" Type="http://schemas.openxmlformats.org/officeDocument/2006/relationships/image" Target="../media/image42.svg"/><Relationship Id="rId4" Type="http://schemas.openxmlformats.org/officeDocument/2006/relationships/slide" Target="slide6.xml"/><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png"/><Relationship Id="rId3" Type="http://schemas.openxmlformats.org/officeDocument/2006/relationships/audio" Target="../media/audio21.wav"/><Relationship Id="rId7" Type="http://schemas.openxmlformats.org/officeDocument/2006/relationships/slide" Target="slide36.xml"/><Relationship Id="rId12" Type="http://schemas.openxmlformats.org/officeDocument/2006/relationships/image" Target="../media/image47.sv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46.png"/><Relationship Id="rId5" Type="http://schemas.openxmlformats.org/officeDocument/2006/relationships/slide" Target="slide5.xml"/><Relationship Id="rId10" Type="http://schemas.openxmlformats.org/officeDocument/2006/relationships/image" Target="../media/image45.svg"/><Relationship Id="rId4" Type="http://schemas.openxmlformats.org/officeDocument/2006/relationships/slide" Target="slide6.xml"/><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2.wav"/><Relationship Id="rId7" Type="http://schemas.openxmlformats.org/officeDocument/2006/relationships/slide" Target="slide36.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openxmlformats.org/officeDocument/2006/relationships/image" Target="../media/image49.svg"/><Relationship Id="rId4" Type="http://schemas.openxmlformats.org/officeDocument/2006/relationships/slide" Target="slide6.xml"/><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3.wav"/><Relationship Id="rId7" Type="http://schemas.openxmlformats.org/officeDocument/2006/relationships/slide" Target="slide36.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openxmlformats.org/officeDocument/2006/relationships/image" Target="../media/image51.svg"/><Relationship Id="rId4" Type="http://schemas.openxmlformats.org/officeDocument/2006/relationships/slide" Target="slide6.xml"/><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4.wav"/><Relationship Id="rId7" Type="http://schemas.openxmlformats.org/officeDocument/2006/relationships/slide" Target="slide36.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openxmlformats.org/officeDocument/2006/relationships/image" Target="../media/image53.svg"/><Relationship Id="rId4" Type="http://schemas.openxmlformats.org/officeDocument/2006/relationships/slide" Target="slide6.xml"/><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png"/><Relationship Id="rId3" Type="http://schemas.openxmlformats.org/officeDocument/2006/relationships/audio" Target="../media/audio25.wav"/><Relationship Id="rId7" Type="http://schemas.openxmlformats.org/officeDocument/2006/relationships/slide" Target="slide36.xml"/><Relationship Id="rId12" Type="http://schemas.openxmlformats.org/officeDocument/2006/relationships/image" Target="../media/image57.sv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56.png"/><Relationship Id="rId5" Type="http://schemas.openxmlformats.org/officeDocument/2006/relationships/slide" Target="slide5.xml"/><Relationship Id="rId10" Type="http://schemas.openxmlformats.org/officeDocument/2006/relationships/image" Target="../media/image55.svg"/><Relationship Id="rId4" Type="http://schemas.openxmlformats.org/officeDocument/2006/relationships/slide" Target="slide6.xml"/><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6.wav"/><Relationship Id="rId7" Type="http://schemas.openxmlformats.org/officeDocument/2006/relationships/slide" Target="slide36.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openxmlformats.org/officeDocument/2006/relationships/image" Target="../media/image59.svg"/><Relationship Id="rId4" Type="http://schemas.openxmlformats.org/officeDocument/2006/relationships/slide" Target="slide6.xml"/><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7.wav"/><Relationship Id="rId7" Type="http://schemas.openxmlformats.org/officeDocument/2006/relationships/slide" Target="slide36.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microsoft.com/office/2007/relationships/hdphoto" Target="../media/hdphoto8.wdp"/><Relationship Id="rId4" Type="http://schemas.openxmlformats.org/officeDocument/2006/relationships/slide" Target="slide6.xml"/><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png"/><Relationship Id="rId3" Type="http://schemas.openxmlformats.org/officeDocument/2006/relationships/audio" Target="../media/audio28.wav"/><Relationship Id="rId7" Type="http://schemas.openxmlformats.org/officeDocument/2006/relationships/slide" Target="slide36.xml"/><Relationship Id="rId12" Type="http://schemas.openxmlformats.org/officeDocument/2006/relationships/image" Target="../media/image64.sv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63.png"/><Relationship Id="rId5" Type="http://schemas.openxmlformats.org/officeDocument/2006/relationships/slide" Target="slide5.xml"/><Relationship Id="rId10" Type="http://schemas.openxmlformats.org/officeDocument/2006/relationships/image" Target="../media/image62.svg"/><Relationship Id="rId4" Type="http://schemas.openxmlformats.org/officeDocument/2006/relationships/slide" Target="slide6.xml"/><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9.wav"/><Relationship Id="rId7" Type="http://schemas.openxmlformats.org/officeDocument/2006/relationships/slide" Target="slide36.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openxmlformats.org/officeDocument/2006/relationships/image" Target="../media/image66.svg"/><Relationship Id="rId4" Type="http://schemas.openxmlformats.org/officeDocument/2006/relationships/slide" Target="slide6.xml"/><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30.wav"/><Relationship Id="rId7" Type="http://schemas.openxmlformats.org/officeDocument/2006/relationships/slide" Target="slide36.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openxmlformats.org/officeDocument/2006/relationships/image" Target="../media/image68.svg"/><Relationship Id="rId4" Type="http://schemas.openxmlformats.org/officeDocument/2006/relationships/slide" Target="slide6.xml"/><Relationship Id="rId9"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31.wav"/><Relationship Id="rId7" Type="http://schemas.openxmlformats.org/officeDocument/2006/relationships/slide" Target="slide36.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openxmlformats.org/officeDocument/2006/relationships/image" Target="../media/image70.svg"/><Relationship Id="rId4" Type="http://schemas.openxmlformats.org/officeDocument/2006/relationships/slide" Target="slide6.xml"/><Relationship Id="rId9"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32.wav"/><Relationship Id="rId7" Type="http://schemas.openxmlformats.org/officeDocument/2006/relationships/slide" Target="slide36.xml"/><Relationship Id="rId12"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73.svg"/><Relationship Id="rId5" Type="http://schemas.openxmlformats.org/officeDocument/2006/relationships/slide" Target="slide5.xml"/><Relationship Id="rId10" Type="http://schemas.openxmlformats.org/officeDocument/2006/relationships/image" Target="../media/image72.png"/><Relationship Id="rId4" Type="http://schemas.openxmlformats.org/officeDocument/2006/relationships/slide" Target="slide6.xml"/><Relationship Id="rId9" Type="http://schemas.openxmlformats.org/officeDocument/2006/relationships/image" Target="../media/image71.jpeg"/></Relationships>
</file>

<file path=ppt/slides/_rels/slide3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33.wav"/><Relationship Id="rId7" Type="http://schemas.openxmlformats.org/officeDocument/2006/relationships/slide" Target="slide36.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openxmlformats.org/officeDocument/2006/relationships/image" Target="../media/image75.svg"/><Relationship Id="rId4" Type="http://schemas.openxmlformats.org/officeDocument/2006/relationships/slide" Target="slide6.xml"/><Relationship Id="rId9"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slide" Target="slide37.xml"/><Relationship Id="rId5" Type="http://schemas.openxmlformats.org/officeDocument/2006/relationships/slide" Target="slide7.xml"/><Relationship Id="rId4" Type="http://schemas.openxmlformats.org/officeDocument/2006/relationships/slide" Target="slide38.xml"/></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37.xml"/><Relationship Id="rId7"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slide" Target="slide7.xml"/><Relationship Id="rId11" Type="http://schemas.openxmlformats.org/officeDocument/2006/relationships/image" Target="../media/image2.png"/><Relationship Id="rId5" Type="http://schemas.openxmlformats.org/officeDocument/2006/relationships/slide" Target="slide36.xml"/><Relationship Id="rId10" Type="http://schemas.openxmlformats.org/officeDocument/2006/relationships/image" Target="../media/image19.png"/><Relationship Id="rId4" Type="http://schemas.openxmlformats.org/officeDocument/2006/relationships/slide" Target="slide38.xml"/><Relationship Id="rId9" Type="http://schemas.openxmlformats.org/officeDocument/2006/relationships/image" Target="../media/image13.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37.xml"/><Relationship Id="rId7"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slide" Target="slide7.xml"/><Relationship Id="rId11" Type="http://schemas.openxmlformats.org/officeDocument/2006/relationships/image" Target="../media/image2.png"/><Relationship Id="rId5" Type="http://schemas.openxmlformats.org/officeDocument/2006/relationships/slide" Target="slide36.xml"/><Relationship Id="rId10" Type="http://schemas.openxmlformats.org/officeDocument/2006/relationships/image" Target="../media/image18.png"/><Relationship Id="rId4" Type="http://schemas.openxmlformats.org/officeDocument/2006/relationships/slide" Target="slide38.xml"/><Relationship Id="rId9"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6.png"/><Relationship Id="rId3" Type="http://schemas.openxmlformats.org/officeDocument/2006/relationships/slide" Target="slide39.xml"/><Relationship Id="rId7" Type="http://schemas.openxmlformats.org/officeDocument/2006/relationships/slide" Target="slide40.xml"/><Relationship Id="rId12"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54.xml"/><Relationship Id="rId6" Type="http://schemas.openxmlformats.org/officeDocument/2006/relationships/slide" Target="slide7.xml"/><Relationship Id="rId11" Type="http://schemas.openxmlformats.org/officeDocument/2006/relationships/image" Target="../media/image9.png"/><Relationship Id="rId5" Type="http://schemas.openxmlformats.org/officeDocument/2006/relationships/slide" Target="slide36.xml"/><Relationship Id="rId15" Type="http://schemas.openxmlformats.org/officeDocument/2006/relationships/image" Target="../media/image16.png"/><Relationship Id="rId10" Type="http://schemas.openxmlformats.org/officeDocument/2006/relationships/image" Target="../media/image5.png"/><Relationship Id="rId4" Type="http://schemas.openxmlformats.org/officeDocument/2006/relationships/slide" Target="slide38.xml"/><Relationship Id="rId9" Type="http://schemas.openxmlformats.org/officeDocument/2006/relationships/image" Target="../media/image1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8.svg"/><Relationship Id="rId3" Type="http://schemas.openxmlformats.org/officeDocument/2006/relationships/slide" Target="slide40.xml"/><Relationship Id="rId7" Type="http://schemas.openxmlformats.org/officeDocument/2006/relationships/slide" Target="slide39.xml"/><Relationship Id="rId12" Type="http://schemas.openxmlformats.org/officeDocument/2006/relationships/image" Target="../media/image77.png"/><Relationship Id="rId2" Type="http://schemas.openxmlformats.org/officeDocument/2006/relationships/notesSlide" Target="../notesSlides/notesSlide39.xml"/><Relationship Id="rId16"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slide" Target="slide7.xml"/><Relationship Id="rId11" Type="http://schemas.openxmlformats.org/officeDocument/2006/relationships/image" Target="../media/image36.svg"/><Relationship Id="rId5" Type="http://schemas.openxmlformats.org/officeDocument/2006/relationships/slide" Target="slide36.xml"/><Relationship Id="rId15" Type="http://schemas.openxmlformats.org/officeDocument/2006/relationships/image" Target="../media/image80.svg"/><Relationship Id="rId10" Type="http://schemas.openxmlformats.org/officeDocument/2006/relationships/image" Target="../media/image35.png"/><Relationship Id="rId4" Type="http://schemas.openxmlformats.org/officeDocument/2006/relationships/slide" Target="slide38.xml"/><Relationship Id="rId9" Type="http://schemas.openxmlformats.org/officeDocument/2006/relationships/image" Target="../media/image29.svg"/><Relationship Id="rId14" Type="http://schemas.openxmlformats.org/officeDocument/2006/relationships/image" Target="../media/image79.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82.svg"/><Relationship Id="rId3" Type="http://schemas.openxmlformats.org/officeDocument/2006/relationships/slide" Target="slide40.xml"/><Relationship Id="rId7" Type="http://schemas.openxmlformats.org/officeDocument/2006/relationships/slide" Target="slide39.xml"/><Relationship Id="rId12" Type="http://schemas.openxmlformats.org/officeDocument/2006/relationships/image" Target="../media/image81.png"/><Relationship Id="rId2" Type="http://schemas.openxmlformats.org/officeDocument/2006/relationships/notesSlide" Target="../notesSlides/notesSlide40.xml"/><Relationship Id="rId16"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slide" Target="slide7.xml"/><Relationship Id="rId11" Type="http://schemas.openxmlformats.org/officeDocument/2006/relationships/image" Target="../media/image53.svg"/><Relationship Id="rId5" Type="http://schemas.openxmlformats.org/officeDocument/2006/relationships/slide" Target="slide36.xml"/><Relationship Id="rId15" Type="http://schemas.openxmlformats.org/officeDocument/2006/relationships/image" Target="../media/image84.svg"/><Relationship Id="rId10" Type="http://schemas.openxmlformats.org/officeDocument/2006/relationships/image" Target="../media/image52.png"/><Relationship Id="rId4" Type="http://schemas.openxmlformats.org/officeDocument/2006/relationships/slide" Target="slide38.xml"/><Relationship Id="rId9" Type="http://schemas.openxmlformats.org/officeDocument/2006/relationships/image" Target="../media/image57.svg"/><Relationship Id="rId14"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59.svg"/><Relationship Id="rId3" Type="http://schemas.openxmlformats.org/officeDocument/2006/relationships/slide" Target="slide40.xml"/><Relationship Id="rId7" Type="http://schemas.openxmlformats.org/officeDocument/2006/relationships/slide" Target="slide39.xml"/><Relationship Id="rId12" Type="http://schemas.openxmlformats.org/officeDocument/2006/relationships/image" Target="../media/image58.png"/><Relationship Id="rId2" Type="http://schemas.openxmlformats.org/officeDocument/2006/relationships/notesSlide" Target="../notesSlides/notesSlide41.xml"/><Relationship Id="rId16"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slide" Target="slide7.xml"/><Relationship Id="rId11" Type="http://schemas.openxmlformats.org/officeDocument/2006/relationships/image" Target="../media/image66.svg"/><Relationship Id="rId5" Type="http://schemas.openxmlformats.org/officeDocument/2006/relationships/slide" Target="slide36.xml"/><Relationship Id="rId15" Type="http://schemas.openxmlformats.org/officeDocument/2006/relationships/image" Target="../media/image68.svg"/><Relationship Id="rId10" Type="http://schemas.openxmlformats.org/officeDocument/2006/relationships/image" Target="../media/image65.png"/><Relationship Id="rId4" Type="http://schemas.openxmlformats.org/officeDocument/2006/relationships/slide" Target="slide38.xml"/><Relationship Id="rId9" Type="http://schemas.openxmlformats.org/officeDocument/2006/relationships/image" Target="../media/image86.svg"/><Relationship Id="rId14"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0.png"/><Relationship Id="rId3" Type="http://schemas.openxmlformats.org/officeDocument/2006/relationships/slide" Target="slide40.xml"/><Relationship Id="rId7" Type="http://schemas.openxmlformats.org/officeDocument/2006/relationships/slide" Target="slide39.xml"/><Relationship Id="rId12" Type="http://schemas.openxmlformats.org/officeDocument/2006/relationships/image" Target="../media/image70.svg"/><Relationship Id="rId2" Type="http://schemas.openxmlformats.org/officeDocument/2006/relationships/notesSlide" Target="../notesSlides/notesSlide42.xml"/><Relationship Id="rId1" Type="http://schemas.openxmlformats.org/officeDocument/2006/relationships/slideLayout" Target="../slideLayouts/slideLayout54.xml"/><Relationship Id="rId6" Type="http://schemas.openxmlformats.org/officeDocument/2006/relationships/slide" Target="slide7.xml"/><Relationship Id="rId11" Type="http://schemas.openxmlformats.org/officeDocument/2006/relationships/image" Target="../media/image69.png"/><Relationship Id="rId5" Type="http://schemas.openxmlformats.org/officeDocument/2006/relationships/slide" Target="slide36.xml"/><Relationship Id="rId15" Type="http://schemas.openxmlformats.org/officeDocument/2006/relationships/image" Target="../media/image2.png"/><Relationship Id="rId10" Type="http://schemas.openxmlformats.org/officeDocument/2006/relationships/image" Target="../media/image71.jpeg"/><Relationship Id="rId4" Type="http://schemas.openxmlformats.org/officeDocument/2006/relationships/slide" Target="slide38.xml"/><Relationship Id="rId9" Type="http://schemas.openxmlformats.org/officeDocument/2006/relationships/image" Target="../media/image64.svg"/><Relationship Id="rId14" Type="http://schemas.microsoft.com/office/2007/relationships/hdphoto" Target="../media/hdphoto8.wdp"/></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0.xml"/><Relationship Id="rId7" Type="http://schemas.openxmlformats.org/officeDocument/2006/relationships/slide" Target="slide39.xml"/><Relationship Id="rId2" Type="http://schemas.openxmlformats.org/officeDocument/2006/relationships/notesSlide" Target="../notesSlides/notesSlide43.xml"/><Relationship Id="rId1" Type="http://schemas.openxmlformats.org/officeDocument/2006/relationships/slideLayout" Target="../slideLayouts/slideLayout54.xml"/><Relationship Id="rId6" Type="http://schemas.openxmlformats.org/officeDocument/2006/relationships/slide" Target="slide7.xml"/><Relationship Id="rId5" Type="http://schemas.openxmlformats.org/officeDocument/2006/relationships/slide" Target="slide36.xml"/><Relationship Id="rId4" Type="http://schemas.openxmlformats.org/officeDocument/2006/relationships/slide" Target="slide38.xml"/></Relationships>
</file>

<file path=ppt/slides/_rels/slide4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67.xml"/><Relationship Id="rId7" Type="http://schemas.openxmlformats.org/officeDocument/2006/relationships/hyperlink" Target="http://commons.wikimedia.org/wiki/File:Red_check.svg?uselang=es"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1.wav"/><Relationship Id="rId7" Type="http://schemas.openxmlformats.org/officeDocument/2006/relationships/slide" Target="slide36.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2.png"/><Relationship Id="rId5" Type="http://schemas.openxmlformats.org/officeDocument/2006/relationships/slide" Target="slide5.xml"/><Relationship Id="rId10" Type="http://schemas.openxmlformats.org/officeDocument/2006/relationships/image" Target="../media/image3.png"/><Relationship Id="rId4" Type="http://schemas.openxmlformats.org/officeDocument/2006/relationships/slide" Target="slide6.xml"/><Relationship Id="rId9" Type="http://schemas.openxmlformats.org/officeDocument/2006/relationships/hyperlink" Target="https://tophonetics.com/"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openxmlformats.org/officeDocument/2006/relationships/slide" Target="slide54.xml"/><Relationship Id="rId7"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4.xml"/><Relationship Id="rId6" Type="http://schemas.openxmlformats.org/officeDocument/2006/relationships/slide" Target="slide7.xml"/><Relationship Id="rId5" Type="http://schemas.openxmlformats.org/officeDocument/2006/relationships/slide" Target="slide36.xml"/><Relationship Id="rId4" Type="http://schemas.openxmlformats.org/officeDocument/2006/relationships/slide" Target="slide38.xml"/></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slide" Target="slide36.xml"/><Relationship Id="rId12"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5.png"/><Relationship Id="rId5" Type="http://schemas.openxmlformats.org/officeDocument/2006/relationships/slide" Target="slide5.xml"/><Relationship Id="rId10" Type="http://schemas.microsoft.com/office/2007/relationships/hdphoto" Target="../media/hdphoto1.wdp"/><Relationship Id="rId4" Type="http://schemas.openxmlformats.org/officeDocument/2006/relationships/slide" Target="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3.wav"/><Relationship Id="rId7" Type="http://schemas.openxmlformats.org/officeDocument/2006/relationships/slide" Target="slide36.xml"/><Relationship Id="rId12"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7.png"/><Relationship Id="rId5" Type="http://schemas.openxmlformats.org/officeDocument/2006/relationships/slide" Target="slide5.xml"/><Relationship Id="rId10" Type="http://schemas.microsoft.com/office/2007/relationships/hdphoto" Target="../media/hdphoto2.wdp"/><Relationship Id="rId4" Type="http://schemas.openxmlformats.org/officeDocument/2006/relationships/slide" Target="slide6.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4.wav"/><Relationship Id="rId7"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slide" Target="slide36.xml"/><Relationship Id="rId11" Type="http://schemas.openxmlformats.org/officeDocument/2006/relationships/image" Target="../media/image2.png"/><Relationship Id="rId5" Type="http://schemas.openxmlformats.org/officeDocument/2006/relationships/slide" Target="slide38.xml"/><Relationship Id="rId10" Type="http://schemas.openxmlformats.org/officeDocument/2006/relationships/image" Target="../media/image9.png"/><Relationship Id="rId4" Type="http://schemas.openxmlformats.org/officeDocument/2006/relationships/slide" Target="slide5.xml"/><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5.wav"/><Relationship Id="rId7" Type="http://schemas.openxmlformats.org/officeDocument/2006/relationships/slide" Target="slide36.xml"/><Relationship Id="rId12"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slide" Target="slide38.xml"/><Relationship Id="rId11" Type="http://schemas.openxmlformats.org/officeDocument/2006/relationships/image" Target="../media/image11.png"/><Relationship Id="rId5" Type="http://schemas.openxmlformats.org/officeDocument/2006/relationships/slide" Target="slide5.xml"/><Relationship Id="rId10" Type="http://schemas.microsoft.com/office/2007/relationships/hdphoto" Target="../media/hdphoto4.wdp"/><Relationship Id="rId4" Type="http://schemas.openxmlformats.org/officeDocument/2006/relationships/slide" Target="slide6.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E1A9DE-D07D-4AA7-B101-5701107F60C8}"/>
              </a:ext>
            </a:extLst>
          </p:cNvPr>
          <p:cNvSpPr/>
          <p:nvPr/>
        </p:nvSpPr>
        <p:spPr>
          <a:xfrm>
            <a:off x="1" y="0"/>
            <a:ext cx="9143999"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00"/>
              </a:solidFill>
            </a:endParaRPr>
          </a:p>
        </p:txBody>
      </p:sp>
      <p:grpSp>
        <p:nvGrpSpPr>
          <p:cNvPr id="31" name="Group 30">
            <a:extLst>
              <a:ext uri="{FF2B5EF4-FFF2-40B4-BE49-F238E27FC236}">
                <a16:creationId xmlns:a16="http://schemas.microsoft.com/office/drawing/2014/main" id="{47CDCABB-0F39-43EA-9E48-A09E4A6F003C}"/>
              </a:ext>
            </a:extLst>
          </p:cNvPr>
          <p:cNvGrpSpPr>
            <a:grpSpLocks/>
          </p:cNvGrpSpPr>
          <p:nvPr/>
        </p:nvGrpSpPr>
        <p:grpSpPr bwMode="auto">
          <a:xfrm>
            <a:off x="1485392" y="939802"/>
            <a:ext cx="1921669" cy="3764756"/>
            <a:chOff x="2082585" y="800099"/>
            <a:chExt cx="3190398" cy="5786026"/>
          </a:xfrm>
        </p:grpSpPr>
        <p:grpSp>
          <p:nvGrpSpPr>
            <p:cNvPr id="2073" name="Group 29">
              <a:extLst>
                <a:ext uri="{FF2B5EF4-FFF2-40B4-BE49-F238E27FC236}">
                  <a16:creationId xmlns:a16="http://schemas.microsoft.com/office/drawing/2014/main" id="{2A566DDD-52D4-410E-B897-94486601C803}"/>
                </a:ext>
              </a:extLst>
            </p:cNvPr>
            <p:cNvGrpSpPr>
              <a:grpSpLocks/>
            </p:cNvGrpSpPr>
            <p:nvPr/>
          </p:nvGrpSpPr>
          <p:grpSpPr bwMode="auto">
            <a:xfrm>
              <a:off x="2095500" y="800099"/>
              <a:ext cx="3177483" cy="5517225"/>
              <a:chOff x="2095500" y="800099"/>
              <a:chExt cx="3177483" cy="5517225"/>
            </a:xfrm>
          </p:grpSpPr>
          <p:grpSp>
            <p:nvGrpSpPr>
              <p:cNvPr id="2075" name="Group 28">
                <a:extLst>
                  <a:ext uri="{FF2B5EF4-FFF2-40B4-BE49-F238E27FC236}">
                    <a16:creationId xmlns:a16="http://schemas.microsoft.com/office/drawing/2014/main" id="{12A296EC-8D84-40A6-A1F3-351430280869}"/>
                  </a:ext>
                </a:extLst>
              </p:cNvPr>
              <p:cNvGrpSpPr>
                <a:grpSpLocks/>
              </p:cNvGrpSpPr>
              <p:nvPr/>
            </p:nvGrpSpPr>
            <p:grpSpPr bwMode="auto">
              <a:xfrm>
                <a:off x="2095500" y="800099"/>
                <a:ext cx="3177483" cy="2918369"/>
                <a:chOff x="2095500" y="800099"/>
                <a:chExt cx="3177483" cy="2918369"/>
              </a:xfrm>
            </p:grpSpPr>
            <p:cxnSp>
              <p:nvCxnSpPr>
                <p:cNvPr id="12" name="Straight Connector 11">
                  <a:extLst>
                    <a:ext uri="{FF2B5EF4-FFF2-40B4-BE49-F238E27FC236}">
                      <a16:creationId xmlns:a16="http://schemas.microsoft.com/office/drawing/2014/main" id="{905C4510-3E82-445C-AE85-14540C3CD704}"/>
                    </a:ext>
                  </a:extLst>
                </p:cNvPr>
                <p:cNvCxnSpPr>
                  <a:cxnSpLocks/>
                </p:cNvCxnSpPr>
                <p:nvPr/>
              </p:nvCxnSpPr>
              <p:spPr>
                <a:xfrm flipV="1">
                  <a:off x="2096423" y="800099"/>
                  <a:ext cx="2933427" cy="2871054"/>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D228EFDE-0946-4AB5-A4C6-047E52CA759F}"/>
                    </a:ext>
                  </a:extLst>
                </p:cNvPr>
                <p:cNvCxnSpPr>
                  <a:cxnSpLocks/>
                </p:cNvCxnSpPr>
                <p:nvPr/>
              </p:nvCxnSpPr>
              <p:spPr>
                <a:xfrm flipV="1">
                  <a:off x="2638039" y="1105686"/>
                  <a:ext cx="2634944" cy="2613044"/>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13" name="Straight Connector 12">
                <a:extLst>
                  <a:ext uri="{FF2B5EF4-FFF2-40B4-BE49-F238E27FC236}">
                    <a16:creationId xmlns:a16="http://schemas.microsoft.com/office/drawing/2014/main" id="{1253A43E-BFF4-4DB1-9B48-91C36596C845}"/>
                  </a:ext>
                </a:extLst>
              </p:cNvPr>
              <p:cNvCxnSpPr>
                <a:cxnSpLocks/>
              </p:cNvCxnSpPr>
              <p:nvPr/>
            </p:nvCxnSpPr>
            <p:spPr>
              <a:xfrm flipH="1" flipV="1">
                <a:off x="2684642" y="3690480"/>
                <a:ext cx="2211948" cy="2626844"/>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21" name="Straight Connector 20">
              <a:extLst>
                <a:ext uri="{FF2B5EF4-FFF2-40B4-BE49-F238E27FC236}">
                  <a16:creationId xmlns:a16="http://schemas.microsoft.com/office/drawing/2014/main" id="{BA1A0B1C-2455-4214-BCD0-90A7810AF57C}"/>
                </a:ext>
              </a:extLst>
            </p:cNvPr>
            <p:cNvCxnSpPr>
              <a:cxnSpLocks/>
            </p:cNvCxnSpPr>
            <p:nvPr/>
          </p:nvCxnSpPr>
          <p:spPr>
            <a:xfrm flipH="1" flipV="1">
              <a:off x="2082585" y="3614428"/>
              <a:ext cx="2439251" cy="2971697"/>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grpSp>
        <p:nvGrpSpPr>
          <p:cNvPr id="32" name="Group 31">
            <a:extLst>
              <a:ext uri="{FF2B5EF4-FFF2-40B4-BE49-F238E27FC236}">
                <a16:creationId xmlns:a16="http://schemas.microsoft.com/office/drawing/2014/main" id="{076B1B6B-1055-4672-94DD-DBCC98028670}"/>
              </a:ext>
            </a:extLst>
          </p:cNvPr>
          <p:cNvGrpSpPr>
            <a:grpSpLocks/>
          </p:cNvGrpSpPr>
          <p:nvPr/>
        </p:nvGrpSpPr>
        <p:grpSpPr bwMode="auto">
          <a:xfrm rot="10379860">
            <a:off x="5409566" y="859212"/>
            <a:ext cx="1853804" cy="3688556"/>
            <a:chOff x="2085848" y="836789"/>
            <a:chExt cx="3170667" cy="5811660"/>
          </a:xfrm>
        </p:grpSpPr>
        <p:grpSp>
          <p:nvGrpSpPr>
            <p:cNvPr id="2067" name="Group 32">
              <a:extLst>
                <a:ext uri="{FF2B5EF4-FFF2-40B4-BE49-F238E27FC236}">
                  <a16:creationId xmlns:a16="http://schemas.microsoft.com/office/drawing/2014/main" id="{A624B446-E365-4FA6-9542-D7B489FBE8BA}"/>
                </a:ext>
              </a:extLst>
            </p:cNvPr>
            <p:cNvGrpSpPr>
              <a:grpSpLocks/>
            </p:cNvGrpSpPr>
            <p:nvPr/>
          </p:nvGrpSpPr>
          <p:grpSpPr bwMode="auto">
            <a:xfrm>
              <a:off x="2085848" y="836789"/>
              <a:ext cx="3170667" cy="5587342"/>
              <a:chOff x="2085848" y="836789"/>
              <a:chExt cx="3170667" cy="5587342"/>
            </a:xfrm>
          </p:grpSpPr>
          <p:grpSp>
            <p:nvGrpSpPr>
              <p:cNvPr id="2069" name="Group 34">
                <a:extLst>
                  <a:ext uri="{FF2B5EF4-FFF2-40B4-BE49-F238E27FC236}">
                    <a16:creationId xmlns:a16="http://schemas.microsoft.com/office/drawing/2014/main" id="{66BD98A7-52BB-4087-8225-F9361E08782C}"/>
                  </a:ext>
                </a:extLst>
              </p:cNvPr>
              <p:cNvGrpSpPr>
                <a:grpSpLocks/>
              </p:cNvGrpSpPr>
              <p:nvPr/>
            </p:nvGrpSpPr>
            <p:grpSpPr bwMode="auto">
              <a:xfrm>
                <a:off x="2085848" y="836789"/>
                <a:ext cx="3170667" cy="2912689"/>
                <a:chOff x="2085848" y="836789"/>
                <a:chExt cx="3170667" cy="2912689"/>
              </a:xfrm>
            </p:grpSpPr>
            <p:cxnSp>
              <p:nvCxnSpPr>
                <p:cNvPr id="37" name="Straight Connector 36">
                  <a:extLst>
                    <a:ext uri="{FF2B5EF4-FFF2-40B4-BE49-F238E27FC236}">
                      <a16:creationId xmlns:a16="http://schemas.microsoft.com/office/drawing/2014/main" id="{C7689605-5115-4EEA-8E71-319FA7BC5118}"/>
                    </a:ext>
                  </a:extLst>
                </p:cNvPr>
                <p:cNvCxnSpPr>
                  <a:cxnSpLocks/>
                </p:cNvCxnSpPr>
                <p:nvPr/>
              </p:nvCxnSpPr>
              <p:spPr>
                <a:xfrm flipV="1">
                  <a:off x="2089667" y="841157"/>
                  <a:ext cx="2934444" cy="2870187"/>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56C643E5-ABEA-4E05-8B9A-4BDF5FC73B17}"/>
                    </a:ext>
                  </a:extLst>
                </p:cNvPr>
                <p:cNvCxnSpPr>
                  <a:cxnSpLocks/>
                </p:cNvCxnSpPr>
                <p:nvPr/>
              </p:nvCxnSpPr>
              <p:spPr>
                <a:xfrm flipV="1">
                  <a:off x="2589790" y="1223466"/>
                  <a:ext cx="2667677" cy="2528766"/>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36" name="Straight Connector 35">
                <a:extLst>
                  <a:ext uri="{FF2B5EF4-FFF2-40B4-BE49-F238E27FC236}">
                    <a16:creationId xmlns:a16="http://schemas.microsoft.com/office/drawing/2014/main" id="{2B2A5777-0265-4E0C-801E-F95F7D8A4728}"/>
                  </a:ext>
                </a:extLst>
              </p:cNvPr>
              <p:cNvCxnSpPr>
                <a:cxnSpLocks/>
              </p:cNvCxnSpPr>
              <p:nvPr/>
            </p:nvCxnSpPr>
            <p:spPr>
              <a:xfrm flipH="1" flipV="1">
                <a:off x="2634516" y="3734960"/>
                <a:ext cx="2260398" cy="2690097"/>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34" name="Straight Connector 33">
              <a:extLst>
                <a:ext uri="{FF2B5EF4-FFF2-40B4-BE49-F238E27FC236}">
                  <a16:creationId xmlns:a16="http://schemas.microsoft.com/office/drawing/2014/main" id="{FBE2AE26-E8C3-4D72-8894-014A2D0363B9}"/>
                </a:ext>
              </a:extLst>
            </p:cNvPr>
            <p:cNvCxnSpPr>
              <a:cxnSpLocks/>
            </p:cNvCxnSpPr>
            <p:nvPr/>
          </p:nvCxnSpPr>
          <p:spPr>
            <a:xfrm flipH="1" flipV="1">
              <a:off x="2096780" y="3677636"/>
              <a:ext cx="2437564" cy="2971488"/>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sp>
        <p:nvSpPr>
          <p:cNvPr id="54" name="Rectangle 53">
            <a:extLst>
              <a:ext uri="{FF2B5EF4-FFF2-40B4-BE49-F238E27FC236}">
                <a16:creationId xmlns:a16="http://schemas.microsoft.com/office/drawing/2014/main" id="{0B60C378-7A68-4A45-9676-A9EB00801901}"/>
              </a:ext>
            </a:extLst>
          </p:cNvPr>
          <p:cNvSpPr/>
          <p:nvPr/>
        </p:nvSpPr>
        <p:spPr>
          <a:xfrm rot="2749711">
            <a:off x="2924575" y="1271631"/>
            <a:ext cx="2970609" cy="2970609"/>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050"/>
          </a:p>
        </p:txBody>
      </p:sp>
      <p:sp>
        <p:nvSpPr>
          <p:cNvPr id="59" name="Oval 58">
            <a:extLst>
              <a:ext uri="{FF2B5EF4-FFF2-40B4-BE49-F238E27FC236}">
                <a16:creationId xmlns:a16="http://schemas.microsoft.com/office/drawing/2014/main" id="{44A2E90D-E836-4B0A-BF2B-C36D316B5562}"/>
              </a:ext>
            </a:extLst>
          </p:cNvPr>
          <p:cNvSpPr/>
          <p:nvPr/>
        </p:nvSpPr>
        <p:spPr>
          <a:xfrm>
            <a:off x="1805300" y="1293019"/>
            <a:ext cx="400050" cy="400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2" name="Oval 61">
            <a:extLst>
              <a:ext uri="{FF2B5EF4-FFF2-40B4-BE49-F238E27FC236}">
                <a16:creationId xmlns:a16="http://schemas.microsoft.com/office/drawing/2014/main" id="{EFFAC871-AB64-482A-9225-23CBCD61733B}"/>
              </a:ext>
            </a:extLst>
          </p:cNvPr>
          <p:cNvSpPr/>
          <p:nvPr/>
        </p:nvSpPr>
        <p:spPr>
          <a:xfrm>
            <a:off x="7615238" y="3570685"/>
            <a:ext cx="400050" cy="3988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3" name="Oval 62">
            <a:extLst>
              <a:ext uri="{FF2B5EF4-FFF2-40B4-BE49-F238E27FC236}">
                <a16:creationId xmlns:a16="http://schemas.microsoft.com/office/drawing/2014/main" id="{52F3509C-B7DA-41FE-9534-E5C1E7EAFC98}"/>
              </a:ext>
            </a:extLst>
          </p:cNvPr>
          <p:cNvSpPr/>
          <p:nvPr/>
        </p:nvSpPr>
        <p:spPr>
          <a:xfrm>
            <a:off x="6672263" y="1115617"/>
            <a:ext cx="726281" cy="7262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4" name="Oval 63">
            <a:extLst>
              <a:ext uri="{FF2B5EF4-FFF2-40B4-BE49-F238E27FC236}">
                <a16:creationId xmlns:a16="http://schemas.microsoft.com/office/drawing/2014/main" id="{35580B51-FB04-4E8B-8FD0-BA119BFE7844}"/>
              </a:ext>
            </a:extLst>
          </p:cNvPr>
          <p:cNvSpPr/>
          <p:nvPr/>
        </p:nvSpPr>
        <p:spPr>
          <a:xfrm>
            <a:off x="876300" y="3748088"/>
            <a:ext cx="725091" cy="7262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5" name="Rectangle 64">
            <a:extLst>
              <a:ext uri="{FF2B5EF4-FFF2-40B4-BE49-F238E27FC236}">
                <a16:creationId xmlns:a16="http://schemas.microsoft.com/office/drawing/2014/main" id="{BE3F127B-7F26-43E9-9B71-F648546306C5}"/>
              </a:ext>
            </a:extLst>
          </p:cNvPr>
          <p:cNvSpPr/>
          <p:nvPr/>
        </p:nvSpPr>
        <p:spPr>
          <a:xfrm>
            <a:off x="4246681" y="984759"/>
            <a:ext cx="310753" cy="3167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chemeClr val="accent2">
                  <a:lumMod val="50000"/>
                </a:schemeClr>
              </a:solidFill>
            </a:endParaRPr>
          </a:p>
        </p:txBody>
      </p:sp>
      <p:sp>
        <p:nvSpPr>
          <p:cNvPr id="66" name="Rectangle 65">
            <a:extLst>
              <a:ext uri="{FF2B5EF4-FFF2-40B4-BE49-F238E27FC236}">
                <a16:creationId xmlns:a16="http://schemas.microsoft.com/office/drawing/2014/main" id="{1D6CB067-B2CF-46E4-80D4-2E962E1EE8DA}"/>
              </a:ext>
            </a:extLst>
          </p:cNvPr>
          <p:cNvSpPr/>
          <p:nvPr/>
        </p:nvSpPr>
        <p:spPr>
          <a:xfrm>
            <a:off x="5947844" y="2738959"/>
            <a:ext cx="264319" cy="275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7" name="Rectangle 66">
            <a:extLst>
              <a:ext uri="{FF2B5EF4-FFF2-40B4-BE49-F238E27FC236}">
                <a16:creationId xmlns:a16="http://schemas.microsoft.com/office/drawing/2014/main" id="{71D975B6-0E9E-438F-91EC-AD211E6DD913}"/>
              </a:ext>
            </a:extLst>
          </p:cNvPr>
          <p:cNvSpPr/>
          <p:nvPr/>
        </p:nvSpPr>
        <p:spPr>
          <a:xfrm>
            <a:off x="2576483" y="2580606"/>
            <a:ext cx="310754" cy="3167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2" name="TextBox 1">
            <a:extLst>
              <a:ext uri="{FF2B5EF4-FFF2-40B4-BE49-F238E27FC236}">
                <a16:creationId xmlns:a16="http://schemas.microsoft.com/office/drawing/2014/main" id="{D761D211-6B05-47D0-8143-36580F59DF61}"/>
              </a:ext>
            </a:extLst>
          </p:cNvPr>
          <p:cNvSpPr txBox="1"/>
          <p:nvPr/>
        </p:nvSpPr>
        <p:spPr>
          <a:xfrm>
            <a:off x="3344148" y="1891231"/>
            <a:ext cx="2381579" cy="784830"/>
          </a:xfrm>
          <a:prstGeom prst="rect">
            <a:avLst/>
          </a:prstGeom>
          <a:noFill/>
        </p:spPr>
        <p:txBody>
          <a:bodyPr wrap="square" rtlCol="0">
            <a:spAutoFit/>
          </a:bodyPr>
          <a:lstStyle/>
          <a:p>
            <a:r>
              <a:rPr lang="en-US" sz="4500">
                <a:ln w="0"/>
                <a:solidFill>
                  <a:schemeClr val="accent2">
                    <a:lumMod val="50000"/>
                  </a:schemeClr>
                </a:solidFill>
                <a:effectLst>
                  <a:outerShdw blurRad="38100" dist="25400" dir="5400000" algn="ctr" rotWithShape="0">
                    <a:srgbClr val="6E747A">
                      <a:alpha val="43000"/>
                    </a:srgbClr>
                  </a:outerShdw>
                </a:effectLst>
                <a:latin typeface="Arial Black" panose="020B0A04020102020204" pitchFamily="34" charset="0"/>
              </a:rPr>
              <a:t>UNIT 2</a:t>
            </a:r>
          </a:p>
        </p:txBody>
      </p:sp>
      <p:sp>
        <p:nvSpPr>
          <p:cNvPr id="35" name="TextBox 34">
            <a:extLst>
              <a:ext uri="{FF2B5EF4-FFF2-40B4-BE49-F238E27FC236}">
                <a16:creationId xmlns:a16="http://schemas.microsoft.com/office/drawing/2014/main" id="{04E17292-FA7E-4CA9-A88B-F62778CED58D}"/>
              </a:ext>
            </a:extLst>
          </p:cNvPr>
          <p:cNvSpPr txBox="1"/>
          <p:nvPr/>
        </p:nvSpPr>
        <p:spPr>
          <a:xfrm>
            <a:off x="3542338" y="2785142"/>
            <a:ext cx="2533661" cy="600164"/>
          </a:xfrm>
          <a:prstGeom prst="rect">
            <a:avLst/>
          </a:prstGeom>
          <a:noFill/>
          <a:effectLst>
            <a:glow rad="101600">
              <a:schemeClr val="accent2">
                <a:satMod val="175000"/>
                <a:alpha val="40000"/>
              </a:schemeClr>
            </a:glow>
          </a:effectLst>
        </p:spPr>
        <p:txBody>
          <a:bodyPr wrap="square" rtlCol="0">
            <a:spAutoFit/>
          </a:bodyPr>
          <a:lstStyle/>
          <a:p>
            <a:r>
              <a:rPr lang="en-US" sz="3300">
                <a:ln w="0"/>
                <a:solidFill>
                  <a:schemeClr val="tx1"/>
                </a:solidFill>
                <a:effectLst>
                  <a:outerShdw blurRad="38100" dist="19050" dir="2700000" algn="tl" rotWithShape="0">
                    <a:schemeClr val="dk1">
                      <a:alpha val="40000"/>
                    </a:schemeClr>
                  </a:outerShdw>
                </a:effectLst>
                <a:latin typeface="Arial Black" panose="020B0A04020102020204" pitchFamily="34" charset="0"/>
              </a:rPr>
              <a:t>SCHOOL</a:t>
            </a:r>
          </a:p>
        </p:txBody>
      </p:sp>
      <p:sp>
        <p:nvSpPr>
          <p:cNvPr id="28" name="Rectangle 27">
            <a:extLst>
              <a:ext uri="{FF2B5EF4-FFF2-40B4-BE49-F238E27FC236}">
                <a16:creationId xmlns:a16="http://schemas.microsoft.com/office/drawing/2014/main" id="{D45A2361-136D-4C85-9F8F-86093B5164B0}"/>
              </a:ext>
            </a:extLst>
          </p:cNvPr>
          <p:cNvSpPr/>
          <p:nvPr/>
        </p:nvSpPr>
        <p:spPr>
          <a:xfrm>
            <a:off x="4246681" y="4310989"/>
            <a:ext cx="310753" cy="3167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3000" fill="hold"/>
                                            <p:tgtEl>
                                              <p:spTgt spid="32"/>
                                            </p:tgtEl>
                                            <p:attrNameLst>
                                              <p:attrName>ppt_w</p:attrName>
                                            </p:attrNameLst>
                                          </p:cBhvr>
                                          <p:tavLst>
                                            <p:tav tm="0">
                                              <p:val>
                                                <p:fltVal val="0"/>
                                              </p:val>
                                            </p:tav>
                                            <p:tav tm="100000">
                                              <p:val>
                                                <p:strVal val="#ppt_w"/>
                                              </p:val>
                                            </p:tav>
                                          </p:tavLst>
                                        </p:anim>
                                        <p:anim calcmode="lin" valueType="num">
                                          <p:cBhvr>
                                            <p:cTn id="8" dur="3000" fill="hold"/>
                                            <p:tgtEl>
                                              <p:spTgt spid="32"/>
                                            </p:tgtEl>
                                            <p:attrNameLst>
                                              <p:attrName>ppt_h</p:attrName>
                                            </p:attrNameLst>
                                          </p:cBhvr>
                                          <p:tavLst>
                                            <p:tav tm="0">
                                              <p:val>
                                                <p:fltVal val="0"/>
                                              </p:val>
                                            </p:tav>
                                            <p:tav tm="100000">
                                              <p:val>
                                                <p:strVal val="#ppt_h"/>
                                              </p:val>
                                            </p:tav>
                                          </p:tavLst>
                                        </p:anim>
                                        <p:animEffect transition="in" filter="fade">
                                          <p:cBhvr>
                                            <p:cTn id="9" dur="3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3000" fill="hold"/>
                                            <p:tgtEl>
                                              <p:spTgt spid="63"/>
                                            </p:tgtEl>
                                            <p:attrNameLst>
                                              <p:attrName>ppt_w</p:attrName>
                                            </p:attrNameLst>
                                          </p:cBhvr>
                                          <p:tavLst>
                                            <p:tav tm="0">
                                              <p:val>
                                                <p:fltVal val="0"/>
                                              </p:val>
                                            </p:tav>
                                            <p:tav tm="100000">
                                              <p:val>
                                                <p:strVal val="#ppt_w"/>
                                              </p:val>
                                            </p:tav>
                                          </p:tavLst>
                                        </p:anim>
                                        <p:anim calcmode="lin" valueType="num">
                                          <p:cBhvr>
                                            <p:cTn id="13" dur="3000" fill="hold"/>
                                            <p:tgtEl>
                                              <p:spTgt spid="63"/>
                                            </p:tgtEl>
                                            <p:attrNameLst>
                                              <p:attrName>ppt_h</p:attrName>
                                            </p:attrNameLst>
                                          </p:cBhvr>
                                          <p:tavLst>
                                            <p:tav tm="0">
                                              <p:val>
                                                <p:fltVal val="0"/>
                                              </p:val>
                                            </p:tav>
                                            <p:tav tm="100000">
                                              <p:val>
                                                <p:strVal val="#ppt_h"/>
                                              </p:val>
                                            </p:tav>
                                          </p:tavLst>
                                        </p:anim>
                                        <p:animEffect transition="in" filter="fade">
                                          <p:cBhvr>
                                            <p:cTn id="14" dur="3000"/>
                                            <p:tgtEl>
                                              <p:spTgt spid="6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3000" fill="hold"/>
                                            <p:tgtEl>
                                              <p:spTgt spid="62"/>
                                            </p:tgtEl>
                                            <p:attrNameLst>
                                              <p:attrName>ppt_w</p:attrName>
                                            </p:attrNameLst>
                                          </p:cBhvr>
                                          <p:tavLst>
                                            <p:tav tm="0">
                                              <p:val>
                                                <p:fltVal val="0"/>
                                              </p:val>
                                            </p:tav>
                                            <p:tav tm="100000">
                                              <p:val>
                                                <p:strVal val="#ppt_w"/>
                                              </p:val>
                                            </p:tav>
                                          </p:tavLst>
                                        </p:anim>
                                        <p:anim calcmode="lin" valueType="num">
                                          <p:cBhvr>
                                            <p:cTn id="18" dur="3000" fill="hold"/>
                                            <p:tgtEl>
                                              <p:spTgt spid="62"/>
                                            </p:tgtEl>
                                            <p:attrNameLst>
                                              <p:attrName>ppt_h</p:attrName>
                                            </p:attrNameLst>
                                          </p:cBhvr>
                                          <p:tavLst>
                                            <p:tav tm="0">
                                              <p:val>
                                                <p:fltVal val="0"/>
                                              </p:val>
                                            </p:tav>
                                            <p:tav tm="100000">
                                              <p:val>
                                                <p:strVal val="#ppt_h"/>
                                              </p:val>
                                            </p:tav>
                                          </p:tavLst>
                                        </p:anim>
                                        <p:animEffect transition="in" filter="fade">
                                          <p:cBhvr>
                                            <p:cTn id="19" dur="3000"/>
                                            <p:tgtEl>
                                              <p:spTgt spid="62"/>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3000" fill="hold"/>
                                            <p:tgtEl>
                                              <p:spTgt spid="31"/>
                                            </p:tgtEl>
                                            <p:attrNameLst>
                                              <p:attrName>ppt_w</p:attrName>
                                            </p:attrNameLst>
                                          </p:cBhvr>
                                          <p:tavLst>
                                            <p:tav tm="0">
                                              <p:val>
                                                <p:fltVal val="0"/>
                                              </p:val>
                                            </p:tav>
                                            <p:tav tm="100000">
                                              <p:val>
                                                <p:strVal val="#ppt_w"/>
                                              </p:val>
                                            </p:tav>
                                          </p:tavLst>
                                        </p:anim>
                                        <p:anim calcmode="lin" valueType="num">
                                          <p:cBhvr>
                                            <p:cTn id="23" dur="3000" fill="hold"/>
                                            <p:tgtEl>
                                              <p:spTgt spid="31"/>
                                            </p:tgtEl>
                                            <p:attrNameLst>
                                              <p:attrName>ppt_h</p:attrName>
                                            </p:attrNameLst>
                                          </p:cBhvr>
                                          <p:tavLst>
                                            <p:tav tm="0">
                                              <p:val>
                                                <p:fltVal val="0"/>
                                              </p:val>
                                            </p:tav>
                                            <p:tav tm="100000">
                                              <p:val>
                                                <p:strVal val="#ppt_h"/>
                                              </p:val>
                                            </p:tav>
                                          </p:tavLst>
                                        </p:anim>
                                        <p:animEffect transition="in" filter="fade">
                                          <p:cBhvr>
                                            <p:cTn id="24" dur="30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3000" fill="hold"/>
                                            <p:tgtEl>
                                              <p:spTgt spid="59"/>
                                            </p:tgtEl>
                                            <p:attrNameLst>
                                              <p:attrName>ppt_w</p:attrName>
                                            </p:attrNameLst>
                                          </p:cBhvr>
                                          <p:tavLst>
                                            <p:tav tm="0">
                                              <p:val>
                                                <p:fltVal val="0"/>
                                              </p:val>
                                            </p:tav>
                                            <p:tav tm="100000">
                                              <p:val>
                                                <p:strVal val="#ppt_w"/>
                                              </p:val>
                                            </p:tav>
                                          </p:tavLst>
                                        </p:anim>
                                        <p:anim calcmode="lin" valueType="num">
                                          <p:cBhvr>
                                            <p:cTn id="28" dur="3000" fill="hold"/>
                                            <p:tgtEl>
                                              <p:spTgt spid="59"/>
                                            </p:tgtEl>
                                            <p:attrNameLst>
                                              <p:attrName>ppt_h</p:attrName>
                                            </p:attrNameLst>
                                          </p:cBhvr>
                                          <p:tavLst>
                                            <p:tav tm="0">
                                              <p:val>
                                                <p:fltVal val="0"/>
                                              </p:val>
                                            </p:tav>
                                            <p:tav tm="100000">
                                              <p:val>
                                                <p:strVal val="#ppt_h"/>
                                              </p:val>
                                            </p:tav>
                                          </p:tavLst>
                                        </p:anim>
                                        <p:animEffect transition="in" filter="fade">
                                          <p:cBhvr>
                                            <p:cTn id="29" dur="3000"/>
                                            <p:tgtEl>
                                              <p:spTgt spid="5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p:cTn id="32" dur="3000" fill="hold"/>
                                            <p:tgtEl>
                                              <p:spTgt spid="64"/>
                                            </p:tgtEl>
                                            <p:attrNameLst>
                                              <p:attrName>ppt_w</p:attrName>
                                            </p:attrNameLst>
                                          </p:cBhvr>
                                          <p:tavLst>
                                            <p:tav tm="0">
                                              <p:val>
                                                <p:fltVal val="0"/>
                                              </p:val>
                                            </p:tav>
                                            <p:tav tm="100000">
                                              <p:val>
                                                <p:strVal val="#ppt_w"/>
                                              </p:val>
                                            </p:tav>
                                          </p:tavLst>
                                        </p:anim>
                                        <p:anim calcmode="lin" valueType="num">
                                          <p:cBhvr>
                                            <p:cTn id="33" dur="3000" fill="hold"/>
                                            <p:tgtEl>
                                              <p:spTgt spid="64"/>
                                            </p:tgtEl>
                                            <p:attrNameLst>
                                              <p:attrName>ppt_h</p:attrName>
                                            </p:attrNameLst>
                                          </p:cBhvr>
                                          <p:tavLst>
                                            <p:tav tm="0">
                                              <p:val>
                                                <p:fltVal val="0"/>
                                              </p:val>
                                            </p:tav>
                                            <p:tav tm="100000">
                                              <p:val>
                                                <p:strVal val="#ppt_h"/>
                                              </p:val>
                                            </p:tav>
                                          </p:tavLst>
                                        </p:anim>
                                        <p:animEffect transition="in" filter="fade">
                                          <p:cBhvr>
                                            <p:cTn id="34" dur="3000"/>
                                            <p:tgtEl>
                                              <p:spTgt spid="6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p:cTn id="37" dur="3000" fill="hold"/>
                                            <p:tgtEl>
                                              <p:spTgt spid="65"/>
                                            </p:tgtEl>
                                            <p:attrNameLst>
                                              <p:attrName>ppt_w</p:attrName>
                                            </p:attrNameLst>
                                          </p:cBhvr>
                                          <p:tavLst>
                                            <p:tav tm="0">
                                              <p:val>
                                                <p:fltVal val="0"/>
                                              </p:val>
                                            </p:tav>
                                            <p:tav tm="100000">
                                              <p:val>
                                                <p:strVal val="#ppt_w"/>
                                              </p:val>
                                            </p:tav>
                                          </p:tavLst>
                                        </p:anim>
                                        <p:anim calcmode="lin" valueType="num">
                                          <p:cBhvr>
                                            <p:cTn id="38" dur="3000" fill="hold"/>
                                            <p:tgtEl>
                                              <p:spTgt spid="65"/>
                                            </p:tgtEl>
                                            <p:attrNameLst>
                                              <p:attrName>ppt_h</p:attrName>
                                            </p:attrNameLst>
                                          </p:cBhvr>
                                          <p:tavLst>
                                            <p:tav tm="0">
                                              <p:val>
                                                <p:fltVal val="0"/>
                                              </p:val>
                                            </p:tav>
                                            <p:tav tm="100000">
                                              <p:val>
                                                <p:strVal val="#ppt_h"/>
                                              </p:val>
                                            </p:tav>
                                          </p:tavLst>
                                        </p:anim>
                                        <p:animEffect transition="in" filter="fade">
                                          <p:cBhvr>
                                            <p:cTn id="39" dur="3000"/>
                                            <p:tgtEl>
                                              <p:spTgt spid="6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p:cTn id="42" dur="3000" fill="hold"/>
                                            <p:tgtEl>
                                              <p:spTgt spid="66"/>
                                            </p:tgtEl>
                                            <p:attrNameLst>
                                              <p:attrName>ppt_w</p:attrName>
                                            </p:attrNameLst>
                                          </p:cBhvr>
                                          <p:tavLst>
                                            <p:tav tm="0">
                                              <p:val>
                                                <p:fltVal val="0"/>
                                              </p:val>
                                            </p:tav>
                                            <p:tav tm="100000">
                                              <p:val>
                                                <p:strVal val="#ppt_w"/>
                                              </p:val>
                                            </p:tav>
                                          </p:tavLst>
                                        </p:anim>
                                        <p:anim calcmode="lin" valueType="num">
                                          <p:cBhvr>
                                            <p:cTn id="43" dur="3000" fill="hold"/>
                                            <p:tgtEl>
                                              <p:spTgt spid="66"/>
                                            </p:tgtEl>
                                            <p:attrNameLst>
                                              <p:attrName>ppt_h</p:attrName>
                                            </p:attrNameLst>
                                          </p:cBhvr>
                                          <p:tavLst>
                                            <p:tav tm="0">
                                              <p:val>
                                                <p:fltVal val="0"/>
                                              </p:val>
                                            </p:tav>
                                            <p:tav tm="100000">
                                              <p:val>
                                                <p:strVal val="#ppt_h"/>
                                              </p:val>
                                            </p:tav>
                                          </p:tavLst>
                                        </p:anim>
                                        <p:animEffect transition="in" filter="fade">
                                          <p:cBhvr>
                                            <p:cTn id="44" dur="3000"/>
                                            <p:tgtEl>
                                              <p:spTgt spid="6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3000" fill="hold"/>
                                            <p:tgtEl>
                                              <p:spTgt spid="67"/>
                                            </p:tgtEl>
                                            <p:attrNameLst>
                                              <p:attrName>ppt_w</p:attrName>
                                            </p:attrNameLst>
                                          </p:cBhvr>
                                          <p:tavLst>
                                            <p:tav tm="0">
                                              <p:val>
                                                <p:fltVal val="0"/>
                                              </p:val>
                                            </p:tav>
                                            <p:tav tm="100000">
                                              <p:val>
                                                <p:strVal val="#ppt_w"/>
                                              </p:val>
                                            </p:tav>
                                          </p:tavLst>
                                        </p:anim>
                                        <p:anim calcmode="lin" valueType="num">
                                          <p:cBhvr>
                                            <p:cTn id="48" dur="3000" fill="hold"/>
                                            <p:tgtEl>
                                              <p:spTgt spid="67"/>
                                            </p:tgtEl>
                                            <p:attrNameLst>
                                              <p:attrName>ppt_h</p:attrName>
                                            </p:attrNameLst>
                                          </p:cBhvr>
                                          <p:tavLst>
                                            <p:tav tm="0">
                                              <p:val>
                                                <p:fltVal val="0"/>
                                              </p:val>
                                            </p:tav>
                                            <p:tav tm="100000">
                                              <p:val>
                                                <p:strVal val="#ppt_h"/>
                                              </p:val>
                                            </p:tav>
                                          </p:tavLst>
                                        </p:anim>
                                        <p:animEffect transition="in" filter="fade">
                                          <p:cBhvr>
                                            <p:cTn id="49" dur="3000"/>
                                            <p:tgtEl>
                                              <p:spTgt spid="67"/>
                                            </p:tgtEl>
                                          </p:cBhvr>
                                        </p:animEffect>
                                      </p:childTnLst>
                                    </p:cTn>
                                  </p:par>
                                  <p:par>
                                    <p:cTn id="50" presetID="2" presetClass="entr" presetSubtype="8" fill="hold" grpId="0" nodeType="withEffect" p14:presetBounceEnd="54000">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14:bounceEnd="54000">
                                          <p:cBhvr additive="base">
                                            <p:cTn id="52" dur="3000" fill="hold"/>
                                            <p:tgtEl>
                                              <p:spTgt spid="2"/>
                                            </p:tgtEl>
                                            <p:attrNameLst>
                                              <p:attrName>ppt_x</p:attrName>
                                            </p:attrNameLst>
                                          </p:cBhvr>
                                          <p:tavLst>
                                            <p:tav tm="0">
                                              <p:val>
                                                <p:strVal val="0-#ppt_w/2"/>
                                              </p:val>
                                            </p:tav>
                                            <p:tav tm="100000">
                                              <p:val>
                                                <p:strVal val="#ppt_x"/>
                                              </p:val>
                                            </p:tav>
                                          </p:tavLst>
                                        </p:anim>
                                        <p:anim calcmode="lin" valueType="num" p14:bounceEnd="54000">
                                          <p:cBhvr additive="base">
                                            <p:cTn id="53" dur="3000" fill="hold"/>
                                            <p:tgtEl>
                                              <p:spTgt spid="2"/>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14:presetBounceEnd="54000">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14:bounceEnd="54000">
                                          <p:cBhvr additive="base">
                                            <p:cTn id="56" dur="3000" fill="hold"/>
                                            <p:tgtEl>
                                              <p:spTgt spid="35"/>
                                            </p:tgtEl>
                                            <p:attrNameLst>
                                              <p:attrName>ppt_x</p:attrName>
                                            </p:attrNameLst>
                                          </p:cBhvr>
                                          <p:tavLst>
                                            <p:tav tm="0">
                                              <p:val>
                                                <p:strVal val="1+#ppt_w/2"/>
                                              </p:val>
                                            </p:tav>
                                            <p:tav tm="100000">
                                              <p:val>
                                                <p:strVal val="#ppt_x"/>
                                              </p:val>
                                            </p:tav>
                                          </p:tavLst>
                                        </p:anim>
                                        <p:anim calcmode="lin" valueType="num" p14:bounceEnd="54000">
                                          <p:cBhvr additive="base">
                                            <p:cTn id="57" dur="3000" fill="hold"/>
                                            <p:tgtEl>
                                              <p:spTgt spid="35"/>
                                            </p:tgtEl>
                                            <p:attrNameLst>
                                              <p:attrName>ppt_y</p:attrName>
                                            </p:attrNameLst>
                                          </p:cBhvr>
                                          <p:tavLst>
                                            <p:tav tm="0">
                                              <p:val>
                                                <p:strVal val="#ppt_y"/>
                                              </p:val>
                                            </p:tav>
                                            <p:tav tm="100000">
                                              <p:val>
                                                <p:strVal val="#ppt_y"/>
                                              </p:val>
                                            </p:tav>
                                          </p:tavLst>
                                        </p:anim>
                                      </p:childTnLst>
                                    </p:cTn>
                                  </p:par>
                                  <p:par>
                                    <p:cTn id="58" presetID="53" presetClass="entr" presetSubtype="16"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3000" fill="hold"/>
                                            <p:tgtEl>
                                              <p:spTgt spid="28"/>
                                            </p:tgtEl>
                                            <p:attrNameLst>
                                              <p:attrName>ppt_w</p:attrName>
                                            </p:attrNameLst>
                                          </p:cBhvr>
                                          <p:tavLst>
                                            <p:tav tm="0">
                                              <p:val>
                                                <p:fltVal val="0"/>
                                              </p:val>
                                            </p:tav>
                                            <p:tav tm="100000">
                                              <p:val>
                                                <p:strVal val="#ppt_w"/>
                                              </p:val>
                                            </p:tav>
                                          </p:tavLst>
                                        </p:anim>
                                        <p:anim calcmode="lin" valueType="num">
                                          <p:cBhvr>
                                            <p:cTn id="61" dur="3000" fill="hold"/>
                                            <p:tgtEl>
                                              <p:spTgt spid="28"/>
                                            </p:tgtEl>
                                            <p:attrNameLst>
                                              <p:attrName>ppt_h</p:attrName>
                                            </p:attrNameLst>
                                          </p:cBhvr>
                                          <p:tavLst>
                                            <p:tav tm="0">
                                              <p:val>
                                                <p:fltVal val="0"/>
                                              </p:val>
                                            </p:tav>
                                            <p:tav tm="100000">
                                              <p:val>
                                                <p:strVal val="#ppt_h"/>
                                              </p:val>
                                            </p:tav>
                                          </p:tavLst>
                                        </p:anim>
                                        <p:animEffect transition="in" filter="fade">
                                          <p:cBhvr>
                                            <p:cTn id="62"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P spid="63" grpId="0" animBg="1"/>
          <p:bldP spid="64" grpId="0" animBg="1"/>
          <p:bldP spid="65" grpId="0" animBg="1"/>
          <p:bldP spid="66" grpId="0" animBg="1"/>
          <p:bldP spid="67" grpId="0" animBg="1"/>
          <p:bldP spid="2" grpId="0"/>
          <p:bldP spid="35" grpId="0"/>
          <p:bldP spid="28" grpId="0" animBg="1"/>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32"/>
                                            </p:tgtEl>
                                            <p:attrNameLst>
                                              <p:attrName>style.visibility</p:attrName>
                                            </p:attrNameLst>
                                          </p:cBhvr>
                                          <p:to>
                                            <p:strVal val="visible"/>
                                          </p:to>
                                        </p:set>
                                        <p:anim calcmode="lin" valueType="num">
                                          <p:cBhvr>
                                            <p:cTn id="9" dur="3000" fill="hold"/>
                                            <p:tgtEl>
                                              <p:spTgt spid="32"/>
                                            </p:tgtEl>
                                            <p:attrNameLst>
                                              <p:attrName>ppt_w</p:attrName>
                                            </p:attrNameLst>
                                          </p:cBhvr>
                                          <p:tavLst>
                                            <p:tav tm="0">
                                              <p:val>
                                                <p:fltVal val="0"/>
                                              </p:val>
                                            </p:tav>
                                            <p:tav tm="100000">
                                              <p:val>
                                                <p:strVal val="#ppt_w"/>
                                              </p:val>
                                            </p:tav>
                                          </p:tavLst>
                                        </p:anim>
                                        <p:anim calcmode="lin" valueType="num">
                                          <p:cBhvr>
                                            <p:cTn id="10" dur="3000" fill="hold"/>
                                            <p:tgtEl>
                                              <p:spTgt spid="32"/>
                                            </p:tgtEl>
                                            <p:attrNameLst>
                                              <p:attrName>ppt_h</p:attrName>
                                            </p:attrNameLst>
                                          </p:cBhvr>
                                          <p:tavLst>
                                            <p:tav tm="0">
                                              <p:val>
                                                <p:fltVal val="0"/>
                                              </p:val>
                                            </p:tav>
                                            <p:tav tm="100000">
                                              <p:val>
                                                <p:strVal val="#ppt_h"/>
                                              </p:val>
                                            </p:tav>
                                          </p:tavLst>
                                        </p:anim>
                                        <p:animEffect transition="in" filter="fade">
                                          <p:cBhvr>
                                            <p:cTn id="11" dur="3000"/>
                                            <p:tgtEl>
                                              <p:spTgt spid="32"/>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p:cTn id="14" dur="3000" fill="hold"/>
                                            <p:tgtEl>
                                              <p:spTgt spid="63"/>
                                            </p:tgtEl>
                                            <p:attrNameLst>
                                              <p:attrName>ppt_w</p:attrName>
                                            </p:attrNameLst>
                                          </p:cBhvr>
                                          <p:tavLst>
                                            <p:tav tm="0">
                                              <p:val>
                                                <p:fltVal val="0"/>
                                              </p:val>
                                            </p:tav>
                                            <p:tav tm="100000">
                                              <p:val>
                                                <p:strVal val="#ppt_w"/>
                                              </p:val>
                                            </p:tav>
                                          </p:tavLst>
                                        </p:anim>
                                        <p:anim calcmode="lin" valueType="num">
                                          <p:cBhvr>
                                            <p:cTn id="15" dur="3000" fill="hold"/>
                                            <p:tgtEl>
                                              <p:spTgt spid="63"/>
                                            </p:tgtEl>
                                            <p:attrNameLst>
                                              <p:attrName>ppt_h</p:attrName>
                                            </p:attrNameLst>
                                          </p:cBhvr>
                                          <p:tavLst>
                                            <p:tav tm="0">
                                              <p:val>
                                                <p:fltVal val="0"/>
                                              </p:val>
                                            </p:tav>
                                            <p:tav tm="100000">
                                              <p:val>
                                                <p:strVal val="#ppt_h"/>
                                              </p:val>
                                            </p:tav>
                                          </p:tavLst>
                                        </p:anim>
                                        <p:animEffect transition="in" filter="fade">
                                          <p:cBhvr>
                                            <p:cTn id="16" dur="3000"/>
                                            <p:tgtEl>
                                              <p:spTgt spid="6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p:cTn id="19" dur="3000" fill="hold"/>
                                            <p:tgtEl>
                                              <p:spTgt spid="62"/>
                                            </p:tgtEl>
                                            <p:attrNameLst>
                                              <p:attrName>ppt_w</p:attrName>
                                            </p:attrNameLst>
                                          </p:cBhvr>
                                          <p:tavLst>
                                            <p:tav tm="0">
                                              <p:val>
                                                <p:fltVal val="0"/>
                                              </p:val>
                                            </p:tav>
                                            <p:tav tm="100000">
                                              <p:val>
                                                <p:strVal val="#ppt_w"/>
                                              </p:val>
                                            </p:tav>
                                          </p:tavLst>
                                        </p:anim>
                                        <p:anim calcmode="lin" valueType="num">
                                          <p:cBhvr>
                                            <p:cTn id="20" dur="3000" fill="hold"/>
                                            <p:tgtEl>
                                              <p:spTgt spid="62"/>
                                            </p:tgtEl>
                                            <p:attrNameLst>
                                              <p:attrName>ppt_h</p:attrName>
                                            </p:attrNameLst>
                                          </p:cBhvr>
                                          <p:tavLst>
                                            <p:tav tm="0">
                                              <p:val>
                                                <p:fltVal val="0"/>
                                              </p:val>
                                            </p:tav>
                                            <p:tav tm="100000">
                                              <p:val>
                                                <p:strVal val="#ppt_h"/>
                                              </p:val>
                                            </p:tav>
                                          </p:tavLst>
                                        </p:anim>
                                        <p:animEffect transition="in" filter="fade">
                                          <p:cBhvr>
                                            <p:cTn id="21" dur="3000"/>
                                            <p:tgtEl>
                                              <p:spTgt spid="62"/>
                                            </p:tgtEl>
                                          </p:cBhvr>
                                        </p:animEffect>
                                      </p:childTnLst>
                                    </p:cTn>
                                  </p:par>
                                  <p:par>
                                    <p:cTn id="22" presetID="53" presetClass="entr" presetSubtype="16"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3000" fill="hold"/>
                                            <p:tgtEl>
                                              <p:spTgt spid="31"/>
                                            </p:tgtEl>
                                            <p:attrNameLst>
                                              <p:attrName>ppt_w</p:attrName>
                                            </p:attrNameLst>
                                          </p:cBhvr>
                                          <p:tavLst>
                                            <p:tav tm="0">
                                              <p:val>
                                                <p:fltVal val="0"/>
                                              </p:val>
                                            </p:tav>
                                            <p:tav tm="100000">
                                              <p:val>
                                                <p:strVal val="#ppt_w"/>
                                              </p:val>
                                            </p:tav>
                                          </p:tavLst>
                                        </p:anim>
                                        <p:anim calcmode="lin" valueType="num">
                                          <p:cBhvr>
                                            <p:cTn id="25" dur="3000" fill="hold"/>
                                            <p:tgtEl>
                                              <p:spTgt spid="31"/>
                                            </p:tgtEl>
                                            <p:attrNameLst>
                                              <p:attrName>ppt_h</p:attrName>
                                            </p:attrNameLst>
                                          </p:cBhvr>
                                          <p:tavLst>
                                            <p:tav tm="0">
                                              <p:val>
                                                <p:fltVal val="0"/>
                                              </p:val>
                                            </p:tav>
                                            <p:tav tm="100000">
                                              <p:val>
                                                <p:strVal val="#ppt_h"/>
                                              </p:val>
                                            </p:tav>
                                          </p:tavLst>
                                        </p:anim>
                                        <p:animEffect transition="in" filter="fade">
                                          <p:cBhvr>
                                            <p:cTn id="26" dur="3000"/>
                                            <p:tgtEl>
                                              <p:spTgt spid="3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p:cTn id="29" dur="3000" fill="hold"/>
                                            <p:tgtEl>
                                              <p:spTgt spid="59"/>
                                            </p:tgtEl>
                                            <p:attrNameLst>
                                              <p:attrName>ppt_w</p:attrName>
                                            </p:attrNameLst>
                                          </p:cBhvr>
                                          <p:tavLst>
                                            <p:tav tm="0">
                                              <p:val>
                                                <p:fltVal val="0"/>
                                              </p:val>
                                            </p:tav>
                                            <p:tav tm="100000">
                                              <p:val>
                                                <p:strVal val="#ppt_w"/>
                                              </p:val>
                                            </p:tav>
                                          </p:tavLst>
                                        </p:anim>
                                        <p:anim calcmode="lin" valueType="num">
                                          <p:cBhvr>
                                            <p:cTn id="30" dur="3000" fill="hold"/>
                                            <p:tgtEl>
                                              <p:spTgt spid="59"/>
                                            </p:tgtEl>
                                            <p:attrNameLst>
                                              <p:attrName>ppt_h</p:attrName>
                                            </p:attrNameLst>
                                          </p:cBhvr>
                                          <p:tavLst>
                                            <p:tav tm="0">
                                              <p:val>
                                                <p:fltVal val="0"/>
                                              </p:val>
                                            </p:tav>
                                            <p:tav tm="100000">
                                              <p:val>
                                                <p:strVal val="#ppt_h"/>
                                              </p:val>
                                            </p:tav>
                                          </p:tavLst>
                                        </p:anim>
                                        <p:animEffect transition="in" filter="fade">
                                          <p:cBhvr>
                                            <p:cTn id="31" dur="3000"/>
                                            <p:tgtEl>
                                              <p:spTgt spid="5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p:cTn id="34" dur="3000" fill="hold"/>
                                            <p:tgtEl>
                                              <p:spTgt spid="64"/>
                                            </p:tgtEl>
                                            <p:attrNameLst>
                                              <p:attrName>ppt_w</p:attrName>
                                            </p:attrNameLst>
                                          </p:cBhvr>
                                          <p:tavLst>
                                            <p:tav tm="0">
                                              <p:val>
                                                <p:fltVal val="0"/>
                                              </p:val>
                                            </p:tav>
                                            <p:tav tm="100000">
                                              <p:val>
                                                <p:strVal val="#ppt_w"/>
                                              </p:val>
                                            </p:tav>
                                          </p:tavLst>
                                        </p:anim>
                                        <p:anim calcmode="lin" valueType="num">
                                          <p:cBhvr>
                                            <p:cTn id="35" dur="3000" fill="hold"/>
                                            <p:tgtEl>
                                              <p:spTgt spid="64"/>
                                            </p:tgtEl>
                                            <p:attrNameLst>
                                              <p:attrName>ppt_h</p:attrName>
                                            </p:attrNameLst>
                                          </p:cBhvr>
                                          <p:tavLst>
                                            <p:tav tm="0">
                                              <p:val>
                                                <p:fltVal val="0"/>
                                              </p:val>
                                            </p:tav>
                                            <p:tav tm="100000">
                                              <p:val>
                                                <p:strVal val="#ppt_h"/>
                                              </p:val>
                                            </p:tav>
                                          </p:tavLst>
                                        </p:anim>
                                        <p:animEffect transition="in" filter="fade">
                                          <p:cBhvr>
                                            <p:cTn id="36" dur="3000"/>
                                            <p:tgtEl>
                                              <p:spTgt spid="6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p:cTn id="39" dur="3000" fill="hold"/>
                                            <p:tgtEl>
                                              <p:spTgt spid="65"/>
                                            </p:tgtEl>
                                            <p:attrNameLst>
                                              <p:attrName>ppt_w</p:attrName>
                                            </p:attrNameLst>
                                          </p:cBhvr>
                                          <p:tavLst>
                                            <p:tav tm="0">
                                              <p:val>
                                                <p:fltVal val="0"/>
                                              </p:val>
                                            </p:tav>
                                            <p:tav tm="100000">
                                              <p:val>
                                                <p:strVal val="#ppt_w"/>
                                              </p:val>
                                            </p:tav>
                                          </p:tavLst>
                                        </p:anim>
                                        <p:anim calcmode="lin" valueType="num">
                                          <p:cBhvr>
                                            <p:cTn id="40" dur="3000" fill="hold"/>
                                            <p:tgtEl>
                                              <p:spTgt spid="65"/>
                                            </p:tgtEl>
                                            <p:attrNameLst>
                                              <p:attrName>ppt_h</p:attrName>
                                            </p:attrNameLst>
                                          </p:cBhvr>
                                          <p:tavLst>
                                            <p:tav tm="0">
                                              <p:val>
                                                <p:fltVal val="0"/>
                                              </p:val>
                                            </p:tav>
                                            <p:tav tm="100000">
                                              <p:val>
                                                <p:strVal val="#ppt_h"/>
                                              </p:val>
                                            </p:tav>
                                          </p:tavLst>
                                        </p:anim>
                                        <p:animEffect transition="in" filter="fade">
                                          <p:cBhvr>
                                            <p:cTn id="41" dur="3000"/>
                                            <p:tgtEl>
                                              <p:spTgt spid="6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p:cTn id="44" dur="3000" fill="hold"/>
                                            <p:tgtEl>
                                              <p:spTgt spid="66"/>
                                            </p:tgtEl>
                                            <p:attrNameLst>
                                              <p:attrName>ppt_w</p:attrName>
                                            </p:attrNameLst>
                                          </p:cBhvr>
                                          <p:tavLst>
                                            <p:tav tm="0">
                                              <p:val>
                                                <p:fltVal val="0"/>
                                              </p:val>
                                            </p:tav>
                                            <p:tav tm="100000">
                                              <p:val>
                                                <p:strVal val="#ppt_w"/>
                                              </p:val>
                                            </p:tav>
                                          </p:tavLst>
                                        </p:anim>
                                        <p:anim calcmode="lin" valueType="num">
                                          <p:cBhvr>
                                            <p:cTn id="45" dur="3000" fill="hold"/>
                                            <p:tgtEl>
                                              <p:spTgt spid="66"/>
                                            </p:tgtEl>
                                            <p:attrNameLst>
                                              <p:attrName>ppt_h</p:attrName>
                                            </p:attrNameLst>
                                          </p:cBhvr>
                                          <p:tavLst>
                                            <p:tav tm="0">
                                              <p:val>
                                                <p:fltVal val="0"/>
                                              </p:val>
                                            </p:tav>
                                            <p:tav tm="100000">
                                              <p:val>
                                                <p:strVal val="#ppt_h"/>
                                              </p:val>
                                            </p:tav>
                                          </p:tavLst>
                                        </p:anim>
                                        <p:animEffect transition="in" filter="fade">
                                          <p:cBhvr>
                                            <p:cTn id="46" dur="3000"/>
                                            <p:tgtEl>
                                              <p:spTgt spid="6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p:cTn id="49" dur="3000" fill="hold"/>
                                            <p:tgtEl>
                                              <p:spTgt spid="67"/>
                                            </p:tgtEl>
                                            <p:attrNameLst>
                                              <p:attrName>ppt_w</p:attrName>
                                            </p:attrNameLst>
                                          </p:cBhvr>
                                          <p:tavLst>
                                            <p:tav tm="0">
                                              <p:val>
                                                <p:fltVal val="0"/>
                                              </p:val>
                                            </p:tav>
                                            <p:tav tm="100000">
                                              <p:val>
                                                <p:strVal val="#ppt_w"/>
                                              </p:val>
                                            </p:tav>
                                          </p:tavLst>
                                        </p:anim>
                                        <p:anim calcmode="lin" valueType="num">
                                          <p:cBhvr>
                                            <p:cTn id="50" dur="3000" fill="hold"/>
                                            <p:tgtEl>
                                              <p:spTgt spid="67"/>
                                            </p:tgtEl>
                                            <p:attrNameLst>
                                              <p:attrName>ppt_h</p:attrName>
                                            </p:attrNameLst>
                                          </p:cBhvr>
                                          <p:tavLst>
                                            <p:tav tm="0">
                                              <p:val>
                                                <p:fltVal val="0"/>
                                              </p:val>
                                            </p:tav>
                                            <p:tav tm="100000">
                                              <p:val>
                                                <p:strVal val="#ppt_h"/>
                                              </p:val>
                                            </p:tav>
                                          </p:tavLst>
                                        </p:anim>
                                        <p:animEffect transition="in" filter="fade">
                                          <p:cBhvr>
                                            <p:cTn id="51" dur="3000"/>
                                            <p:tgtEl>
                                              <p:spTgt spid="67"/>
                                            </p:tgtEl>
                                          </p:cBhvr>
                                        </p:animEffect>
                                      </p:childTnLst>
                                    </p:cTn>
                                  </p:par>
                                  <p:par>
                                    <p:cTn id="52" presetID="2" presetClass="entr" presetSubtype="8"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3000" fill="hold"/>
                                            <p:tgtEl>
                                              <p:spTgt spid="2"/>
                                            </p:tgtEl>
                                            <p:attrNameLst>
                                              <p:attrName>ppt_x</p:attrName>
                                            </p:attrNameLst>
                                          </p:cBhvr>
                                          <p:tavLst>
                                            <p:tav tm="0">
                                              <p:val>
                                                <p:strVal val="0-#ppt_w/2"/>
                                              </p:val>
                                            </p:tav>
                                            <p:tav tm="100000">
                                              <p:val>
                                                <p:strVal val="#ppt_x"/>
                                              </p:val>
                                            </p:tav>
                                          </p:tavLst>
                                        </p:anim>
                                        <p:anim calcmode="lin" valueType="num">
                                          <p:cBhvr additive="base">
                                            <p:cTn id="55" dur="3000" fill="hold"/>
                                            <p:tgtEl>
                                              <p:spTgt spid="2"/>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3000" fill="hold"/>
                                            <p:tgtEl>
                                              <p:spTgt spid="35"/>
                                            </p:tgtEl>
                                            <p:attrNameLst>
                                              <p:attrName>ppt_x</p:attrName>
                                            </p:attrNameLst>
                                          </p:cBhvr>
                                          <p:tavLst>
                                            <p:tav tm="0">
                                              <p:val>
                                                <p:strVal val="1+#ppt_w/2"/>
                                              </p:val>
                                            </p:tav>
                                            <p:tav tm="100000">
                                              <p:val>
                                                <p:strVal val="#ppt_x"/>
                                              </p:val>
                                            </p:tav>
                                          </p:tavLst>
                                        </p:anim>
                                        <p:anim calcmode="lin" valueType="num">
                                          <p:cBhvr additive="base">
                                            <p:cTn id="59" dur="3000" fill="hold"/>
                                            <p:tgtEl>
                                              <p:spTgt spid="35"/>
                                            </p:tgtEl>
                                            <p:attrNameLst>
                                              <p:attrName>ppt_y</p:attrName>
                                            </p:attrNameLst>
                                          </p:cBhvr>
                                          <p:tavLst>
                                            <p:tav tm="0">
                                              <p:val>
                                                <p:strVal val="#ppt_y"/>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3000" fill="hold"/>
                                            <p:tgtEl>
                                              <p:spTgt spid="28"/>
                                            </p:tgtEl>
                                            <p:attrNameLst>
                                              <p:attrName>ppt_w</p:attrName>
                                            </p:attrNameLst>
                                          </p:cBhvr>
                                          <p:tavLst>
                                            <p:tav tm="0">
                                              <p:val>
                                                <p:fltVal val="0"/>
                                              </p:val>
                                            </p:tav>
                                            <p:tav tm="100000">
                                              <p:val>
                                                <p:strVal val="#ppt_w"/>
                                              </p:val>
                                            </p:tav>
                                          </p:tavLst>
                                        </p:anim>
                                        <p:anim calcmode="lin" valueType="num">
                                          <p:cBhvr>
                                            <p:cTn id="63" dur="3000" fill="hold"/>
                                            <p:tgtEl>
                                              <p:spTgt spid="28"/>
                                            </p:tgtEl>
                                            <p:attrNameLst>
                                              <p:attrName>ppt_h</p:attrName>
                                            </p:attrNameLst>
                                          </p:cBhvr>
                                          <p:tavLst>
                                            <p:tav tm="0">
                                              <p:val>
                                                <p:fltVal val="0"/>
                                              </p:val>
                                            </p:tav>
                                            <p:tav tm="100000">
                                              <p:val>
                                                <p:strVal val="#ppt_h"/>
                                              </p:val>
                                            </p:tav>
                                          </p:tavLst>
                                        </p:anim>
                                        <p:animEffect transition="in" filter="fade">
                                          <p:cBhvr>
                                            <p:cTn id="64"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3"/>
                    </p:tgtEl>
                  </p:cMediaNode>
                </p:audio>
              </p:childTnLst>
            </p:cTn>
          </p:par>
        </p:tnLst>
        <p:bldLst>
          <p:bldP spid="59" grpId="0" animBg="1"/>
          <p:bldP spid="62" grpId="0" animBg="1"/>
          <p:bldP spid="63" grpId="0" animBg="1"/>
          <p:bldP spid="64" grpId="0" animBg="1"/>
          <p:bldP spid="65" grpId="0" animBg="1"/>
          <p:bldP spid="66" grpId="0" animBg="1"/>
          <p:bldP spid="67" grpId="0" animBg="1"/>
          <p:bldP spid="2" grpId="0"/>
          <p:bldP spid="35" grpId="0"/>
          <p:bldP spid="28"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218606" y="2878918"/>
            <a:ext cx="3083866"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Môn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Ngữ</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văn</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296686" y="1703596"/>
            <a:ext cx="3539743" cy="1069281"/>
            <a:chOff x="4435311" y="1679382"/>
            <a:chExt cx="3539743" cy="1069281"/>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Literature</a:t>
              </a:r>
              <a:endParaRPr lang="en-US" sz="3600" dirty="0">
                <a:latin typeface=".VnVogue" panose="020B7200000000000000" pitchFamily="34" charset="0"/>
              </a:endParaRP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/ˈ</a:t>
              </a:r>
              <a:r>
                <a:rPr lang="en-US" sz="2400" dirty="0" err="1">
                  <a:latin typeface="Times New Roman" panose="02020603050405020304" pitchFamily="18" charset="0"/>
                  <a:cs typeface="Times New Roman" panose="02020603050405020304" pitchFamily="18" charset="0"/>
                </a:rPr>
                <a:t>lɪtərɪʧə</a:t>
              </a:r>
              <a:r>
                <a:rPr lang="en-US" sz="2400" dirty="0">
                  <a:latin typeface="Times New Roman" panose="02020603050405020304" pitchFamily="18" charset="0"/>
                  <a:cs typeface="Times New Roman" panose="02020603050405020304" pitchFamily="18" charset="0"/>
                </a:rPr>
                <a:t>/</a:t>
              </a:r>
            </a:p>
          </p:txBody>
        </p:sp>
      </p:grpSp>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5195" b="95455" l="5349" r="95698">
                        <a14:foregroundMark x1="19419" y1="85281" x2="77326" y2="83550"/>
                        <a14:foregroundMark x1="12558" y1="75325" x2="24884" y2="82900"/>
                        <a14:foregroundMark x1="21047" y1="85065" x2="10233" y2="90476"/>
                        <a14:foregroundMark x1="26047" y1="81818" x2="31744" y2="73593"/>
                        <a14:foregroundMark x1="22442" y1="70563" x2="23023" y2="83333"/>
                        <a14:foregroundMark x1="22907" y1="54113" x2="13953" y2="30519"/>
                        <a14:foregroundMark x1="88721" y1="26623" x2="79535" y2="57359"/>
                        <a14:foregroundMark x1="91744" y1="46753" x2="91744" y2="46753"/>
                        <a14:foregroundMark x1="85465" y1="45022" x2="79651" y2="73160"/>
                        <a14:foregroundMark x1="79767" y1="74026" x2="79767" y2="74026"/>
                        <a14:foregroundMark x1="76744" y1="82684" x2="84884" y2="83117"/>
                        <a14:foregroundMark x1="76744" y1="89177" x2="89767" y2="87662"/>
                        <a14:foregroundMark x1="89419" y1="87662" x2="89419" y2="87662"/>
                        <a14:foregroundMark x1="9651" y1="25974" x2="9651" y2="25974"/>
                        <a14:foregroundMark x1="7907" y1="35498" x2="7907" y2="35498"/>
                        <a14:foregroundMark x1="14651" y1="33766" x2="8953" y2="21861"/>
                        <a14:foregroundMark x1="8837" y1="32468" x2="9651" y2="22727"/>
                        <a14:foregroundMark x1="15000" y1="63853" x2="17093" y2="51515"/>
                      </a14:backgroundRemoval>
                    </a14:imgEffect>
                  </a14:imgLayer>
                </a14:imgProps>
              </a:ext>
            </a:extLst>
          </a:blip>
          <a:stretch>
            <a:fillRect/>
          </a:stretch>
        </p:blipFill>
        <p:spPr>
          <a:xfrm>
            <a:off x="4406219" y="321314"/>
            <a:ext cx="2449313" cy="1315794"/>
          </a:xfrm>
          <a:prstGeom prst="rect">
            <a:avLst/>
          </a:prstGeom>
        </p:spPr>
      </p:pic>
      <p:pic>
        <p:nvPicPr>
          <p:cNvPr id="30" name="Picture 29"/>
          <p:cNvPicPr>
            <a:picLocks noChangeAspect="1"/>
          </p:cNvPicPr>
          <p:nvPr/>
        </p:nvPicPr>
        <p:blipFill>
          <a:blip r:embed="rId11"/>
          <a:stretch>
            <a:fillRect/>
          </a:stretch>
        </p:blipFill>
        <p:spPr>
          <a:xfrm>
            <a:off x="1692948" y="976572"/>
            <a:ext cx="1703882" cy="2376584"/>
          </a:xfrm>
          <a:prstGeom prst="rect">
            <a:avLst/>
          </a:prstGeom>
        </p:spPr>
      </p:pic>
      <p:pic>
        <p:nvPicPr>
          <p:cNvPr id="23" name="Picture 22" descr="Logo, company name&#10;&#10;Description automatically generated">
            <a:extLst>
              <a:ext uri="{FF2B5EF4-FFF2-40B4-BE49-F238E27FC236}">
                <a16:creationId xmlns:a16="http://schemas.microsoft.com/office/drawing/2014/main" id="{F6CDB94E-553F-4BDB-895D-DC7390C0ED3E}"/>
              </a:ext>
            </a:extLst>
          </p:cNvPr>
          <p:cNvPicPr>
            <a:picLocks noChangeAspect="1"/>
          </p:cNvPicPr>
          <p:nvPr/>
        </p:nvPicPr>
        <p:blipFill rotWithShape="1">
          <a:blip r:embed="rId12"/>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321743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30"/>
                                        </p:tgtEl>
                                      </p:cBhvr>
                                    </p:animEffect>
                                    <p:animScale>
                                      <p:cBhvr>
                                        <p:cTn id="22" dur="250" autoRev="1" fill="hold"/>
                                        <p:tgtEl>
                                          <p:spTgt spid="30"/>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3" name="Literature1629170268.wav"/>
                                        </p:tgtEl>
                                      </p:cMediaNode>
                                    </p:audio>
                                  </p:sub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Literature1629170268.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3787355" y="2902355"/>
            <a:ext cx="3216909"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Môn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Âm</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nhạc</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3901182" y="1864006"/>
            <a:ext cx="2976399" cy="1038349"/>
            <a:chOff x="4802094" y="1710314"/>
            <a:chExt cx="2976399" cy="1038349"/>
          </a:xfrm>
        </p:grpSpPr>
        <p:sp>
          <p:nvSpPr>
            <p:cNvPr id="3" name="TextBox 2"/>
            <p:cNvSpPr txBox="1"/>
            <p:nvPr/>
          </p:nvSpPr>
          <p:spPr>
            <a:xfrm>
              <a:off x="5166941" y="1710314"/>
              <a:ext cx="1722707"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Music</a:t>
              </a:r>
              <a:r>
                <a:rPr lang="en-US" sz="3600" dirty="0">
                  <a:latin typeface=".VnVogue" panose="020B7200000000000000" pitchFamily="34" charset="0"/>
                </a:rPr>
                <a:t> </a:t>
              </a:r>
            </a:p>
          </p:txBody>
        </p:sp>
        <p:sp>
          <p:nvSpPr>
            <p:cNvPr id="247" name="TextBox 246"/>
            <p:cNvSpPr txBox="1"/>
            <p:nvPr/>
          </p:nvSpPr>
          <p:spPr>
            <a:xfrm>
              <a:off x="6730497" y="193302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/ˈ</a:t>
              </a:r>
              <a:r>
                <a:rPr lang="en-US" sz="2400" dirty="0" err="1">
                  <a:latin typeface="Times New Roman" panose="02020603050405020304" pitchFamily="18" charset="0"/>
                  <a:cs typeface="Times New Roman" panose="02020603050405020304" pitchFamily="18" charset="0"/>
                </a:rPr>
                <a:t>mjuːzɪk</a:t>
              </a:r>
              <a:r>
                <a:rPr lang="en-US" sz="2400" dirty="0">
                  <a:latin typeface="Times New Roman" panose="02020603050405020304" pitchFamily="18" charset="0"/>
                  <a:cs typeface="Times New Roman" panose="02020603050405020304" pitchFamily="18" charset="0"/>
                </a:rPr>
                <a:t>/</a:t>
              </a:r>
            </a:p>
          </p:txBody>
        </p:sp>
      </p:grpSp>
      <p:pic>
        <p:nvPicPr>
          <p:cNvPr id="4" name="Picture 3"/>
          <p:cNvPicPr>
            <a:picLocks noChangeAspect="1"/>
          </p:cNvPicPr>
          <p:nvPr/>
        </p:nvPicPr>
        <p:blipFill rotWithShape="1">
          <a:blip r:embed="rId9">
            <a:extLst>
              <a:ext uri="{BEBA8EAE-BF5A-486C-A8C5-ECC9F3942E4B}">
                <a14:imgProps xmlns:a14="http://schemas.microsoft.com/office/drawing/2010/main">
                  <a14:imgLayer r:embed="rId10">
                    <a14:imgEffect>
                      <a14:backgroundRemoval t="4375" b="90000" l="2917" r="97396"/>
                    </a14:imgEffect>
                  </a14:imgLayer>
                </a14:imgProps>
              </a:ext>
            </a:extLst>
          </a:blip>
          <a:srcRect r="3099" b="17208"/>
          <a:stretch/>
        </p:blipFill>
        <p:spPr>
          <a:xfrm>
            <a:off x="4761866" y="286360"/>
            <a:ext cx="1745266" cy="1491151"/>
          </a:xfrm>
          <a:prstGeom prst="rect">
            <a:avLst/>
          </a:prstGeom>
        </p:spPr>
      </p:pic>
      <p:pic>
        <p:nvPicPr>
          <p:cNvPr id="9" name="Picture 8"/>
          <p:cNvPicPr>
            <a:picLocks noChangeAspect="1"/>
          </p:cNvPicPr>
          <p:nvPr/>
        </p:nvPicPr>
        <p:blipFill>
          <a:blip r:embed="rId11"/>
          <a:stretch>
            <a:fillRect/>
          </a:stretch>
        </p:blipFill>
        <p:spPr>
          <a:xfrm>
            <a:off x="1371614" y="876216"/>
            <a:ext cx="1664497" cy="2396876"/>
          </a:xfrm>
          <a:prstGeom prst="rect">
            <a:avLst/>
          </a:prstGeom>
        </p:spPr>
      </p:pic>
      <p:pic>
        <p:nvPicPr>
          <p:cNvPr id="23" name="Picture 22" descr="Logo, company name&#10;&#10;Description automatically generated">
            <a:extLst>
              <a:ext uri="{FF2B5EF4-FFF2-40B4-BE49-F238E27FC236}">
                <a16:creationId xmlns:a16="http://schemas.microsoft.com/office/drawing/2014/main" id="{05601AA1-FD0D-4F9F-BC3D-BD81563F41F1}"/>
              </a:ext>
            </a:extLst>
          </p:cNvPr>
          <p:cNvPicPr>
            <a:picLocks noChangeAspect="1"/>
          </p:cNvPicPr>
          <p:nvPr/>
        </p:nvPicPr>
        <p:blipFill rotWithShape="1">
          <a:blip r:embed="rId12"/>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29395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9"/>
                                        </p:tgtEl>
                                      </p:cBhvr>
                                    </p:animEffect>
                                    <p:animScale>
                                      <p:cBhvr>
                                        <p:cTn id="24" dur="250" autoRev="1" fill="hold"/>
                                        <p:tgtEl>
                                          <p:spTgt spid="9"/>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prosody-volumemediumpro1629189145.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prosody-volumemediumpro1629189145.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7"/>
          <p:cNvSpPr/>
          <p:nvPr/>
        </p:nvSpPr>
        <p:spPr>
          <a:xfrm rot="21599578">
            <a:off x="905634" y="471700"/>
            <a:ext cx="2548573" cy="3153988"/>
          </a:xfrm>
          <a:prstGeom prst="rect">
            <a:avLst/>
          </a:pr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44" name="Google Shape;4095;p43"/>
          <p:cNvSpPr/>
          <p:nvPr/>
        </p:nvSpPr>
        <p:spPr>
          <a:xfrm rot="2745367">
            <a:off x="2979498" y="246784"/>
            <a:ext cx="724745" cy="720006"/>
          </a:xfrm>
          <a:custGeom>
            <a:avLst/>
            <a:gdLst/>
            <a:ahLst/>
            <a:cxnLst/>
            <a:rect l="l" t="t" r="r" b="b"/>
            <a:pathLst>
              <a:path w="42358" h="42081" extrusionOk="0">
                <a:moveTo>
                  <a:pt x="13547" y="22344"/>
                </a:moveTo>
                <a:cubicBezTo>
                  <a:pt x="13764" y="22344"/>
                  <a:pt x="13983" y="22388"/>
                  <a:pt x="14186" y="22483"/>
                </a:cubicBezTo>
                <a:cubicBezTo>
                  <a:pt x="15214" y="22984"/>
                  <a:pt x="15289" y="24463"/>
                  <a:pt x="14487" y="25215"/>
                </a:cubicBezTo>
                <a:cubicBezTo>
                  <a:pt x="14134" y="25529"/>
                  <a:pt x="13673" y="25674"/>
                  <a:pt x="13213" y="25674"/>
                </a:cubicBezTo>
                <a:cubicBezTo>
                  <a:pt x="13085" y="25674"/>
                  <a:pt x="12958" y="25662"/>
                  <a:pt x="12833" y="25641"/>
                </a:cubicBezTo>
                <a:cubicBezTo>
                  <a:pt x="12156" y="25490"/>
                  <a:pt x="11680" y="25064"/>
                  <a:pt x="11605" y="24388"/>
                </a:cubicBezTo>
                <a:cubicBezTo>
                  <a:pt x="11530" y="23535"/>
                  <a:pt x="12131" y="22558"/>
                  <a:pt x="13008" y="22433"/>
                </a:cubicBezTo>
                <a:cubicBezTo>
                  <a:pt x="13181" y="22375"/>
                  <a:pt x="13363" y="22344"/>
                  <a:pt x="13547" y="22344"/>
                </a:cubicBezTo>
                <a:close/>
                <a:moveTo>
                  <a:pt x="30474" y="22554"/>
                </a:moveTo>
                <a:cubicBezTo>
                  <a:pt x="31146" y="22554"/>
                  <a:pt x="31762" y="23053"/>
                  <a:pt x="31981" y="23711"/>
                </a:cubicBezTo>
                <a:cubicBezTo>
                  <a:pt x="32232" y="24563"/>
                  <a:pt x="31730" y="25465"/>
                  <a:pt x="30878" y="25666"/>
                </a:cubicBezTo>
                <a:cubicBezTo>
                  <a:pt x="30751" y="25697"/>
                  <a:pt x="30620" y="25713"/>
                  <a:pt x="30488" y="25713"/>
                </a:cubicBezTo>
                <a:cubicBezTo>
                  <a:pt x="29788" y="25713"/>
                  <a:pt x="29075" y="25276"/>
                  <a:pt x="28948" y="24538"/>
                </a:cubicBezTo>
                <a:cubicBezTo>
                  <a:pt x="28848" y="24062"/>
                  <a:pt x="29024" y="23460"/>
                  <a:pt x="29374" y="23084"/>
                </a:cubicBezTo>
                <a:cubicBezTo>
                  <a:pt x="29399" y="23059"/>
                  <a:pt x="29425" y="23059"/>
                  <a:pt x="29425" y="23009"/>
                </a:cubicBezTo>
                <a:cubicBezTo>
                  <a:pt x="29475" y="23009"/>
                  <a:pt x="29500" y="22984"/>
                  <a:pt x="29525" y="22959"/>
                </a:cubicBezTo>
                <a:cubicBezTo>
                  <a:pt x="29650" y="22834"/>
                  <a:pt x="29800" y="22733"/>
                  <a:pt x="29951" y="22658"/>
                </a:cubicBezTo>
                <a:cubicBezTo>
                  <a:pt x="30125" y="22586"/>
                  <a:pt x="30301" y="22554"/>
                  <a:pt x="30474" y="22554"/>
                </a:cubicBezTo>
                <a:close/>
                <a:moveTo>
                  <a:pt x="32736" y="27896"/>
                </a:moveTo>
                <a:cubicBezTo>
                  <a:pt x="33073" y="27896"/>
                  <a:pt x="33416" y="28027"/>
                  <a:pt x="33660" y="28322"/>
                </a:cubicBezTo>
                <a:cubicBezTo>
                  <a:pt x="34362" y="29124"/>
                  <a:pt x="33936" y="30453"/>
                  <a:pt x="33008" y="30879"/>
                </a:cubicBezTo>
                <a:cubicBezTo>
                  <a:pt x="32797" y="30979"/>
                  <a:pt x="32568" y="31026"/>
                  <a:pt x="32342" y="31026"/>
                </a:cubicBezTo>
                <a:cubicBezTo>
                  <a:pt x="31550" y="31026"/>
                  <a:pt x="30778" y="30452"/>
                  <a:pt x="30778" y="29576"/>
                </a:cubicBezTo>
                <a:cubicBezTo>
                  <a:pt x="30753" y="28949"/>
                  <a:pt x="31279" y="28347"/>
                  <a:pt x="31881" y="28222"/>
                </a:cubicBezTo>
                <a:cubicBezTo>
                  <a:pt x="32101" y="28014"/>
                  <a:pt x="32416" y="27896"/>
                  <a:pt x="32736" y="27896"/>
                </a:cubicBezTo>
                <a:close/>
                <a:moveTo>
                  <a:pt x="11242" y="27537"/>
                </a:moveTo>
                <a:cubicBezTo>
                  <a:pt x="11571" y="27537"/>
                  <a:pt x="11893" y="27644"/>
                  <a:pt x="12056" y="27921"/>
                </a:cubicBezTo>
                <a:cubicBezTo>
                  <a:pt x="12056" y="27946"/>
                  <a:pt x="12056" y="27946"/>
                  <a:pt x="12056" y="27946"/>
                </a:cubicBezTo>
                <a:cubicBezTo>
                  <a:pt x="12357" y="28072"/>
                  <a:pt x="12632" y="28297"/>
                  <a:pt x="12808" y="28598"/>
                </a:cubicBezTo>
                <a:cubicBezTo>
                  <a:pt x="13409" y="29651"/>
                  <a:pt x="12482" y="31029"/>
                  <a:pt x="11304" y="31029"/>
                </a:cubicBezTo>
                <a:cubicBezTo>
                  <a:pt x="10151" y="31029"/>
                  <a:pt x="9324" y="29851"/>
                  <a:pt x="9650" y="28774"/>
                </a:cubicBezTo>
                <a:cubicBezTo>
                  <a:pt x="9800" y="28247"/>
                  <a:pt x="10226" y="27821"/>
                  <a:pt x="10728" y="27621"/>
                </a:cubicBezTo>
                <a:cubicBezTo>
                  <a:pt x="10886" y="27568"/>
                  <a:pt x="11065" y="27537"/>
                  <a:pt x="11242" y="27537"/>
                </a:cubicBezTo>
                <a:close/>
                <a:moveTo>
                  <a:pt x="27203" y="27855"/>
                </a:moveTo>
                <a:cubicBezTo>
                  <a:pt x="27439" y="27855"/>
                  <a:pt x="27659" y="28035"/>
                  <a:pt x="27570" y="28347"/>
                </a:cubicBezTo>
                <a:cubicBezTo>
                  <a:pt x="26968" y="30302"/>
                  <a:pt x="25164" y="31505"/>
                  <a:pt x="23159" y="31606"/>
                </a:cubicBezTo>
                <a:cubicBezTo>
                  <a:pt x="23039" y="31613"/>
                  <a:pt x="22914" y="31617"/>
                  <a:pt x="22784" y="31617"/>
                </a:cubicBezTo>
                <a:cubicBezTo>
                  <a:pt x="20830" y="31617"/>
                  <a:pt x="17734" y="30741"/>
                  <a:pt x="16818" y="29049"/>
                </a:cubicBezTo>
                <a:cubicBezTo>
                  <a:pt x="16765" y="28961"/>
                  <a:pt x="16849" y="28872"/>
                  <a:pt x="16930" y="28872"/>
                </a:cubicBezTo>
                <a:cubicBezTo>
                  <a:pt x="16964" y="28872"/>
                  <a:pt x="16996" y="28887"/>
                  <a:pt x="17018" y="28924"/>
                </a:cubicBezTo>
                <a:cubicBezTo>
                  <a:pt x="17862" y="30322"/>
                  <a:pt x="20699" y="30932"/>
                  <a:pt x="22298" y="30932"/>
                </a:cubicBezTo>
                <a:cubicBezTo>
                  <a:pt x="22361" y="30932"/>
                  <a:pt x="22423" y="30931"/>
                  <a:pt x="22482" y="30929"/>
                </a:cubicBezTo>
                <a:cubicBezTo>
                  <a:pt x="24362" y="30854"/>
                  <a:pt x="26066" y="29876"/>
                  <a:pt x="26793" y="28122"/>
                </a:cubicBezTo>
                <a:cubicBezTo>
                  <a:pt x="26874" y="27939"/>
                  <a:pt x="27042" y="27855"/>
                  <a:pt x="27203" y="27855"/>
                </a:cubicBezTo>
                <a:close/>
                <a:moveTo>
                  <a:pt x="21522" y="1"/>
                </a:moveTo>
                <a:cubicBezTo>
                  <a:pt x="20934" y="1"/>
                  <a:pt x="20324" y="178"/>
                  <a:pt x="19700" y="578"/>
                </a:cubicBezTo>
                <a:cubicBezTo>
                  <a:pt x="17946" y="1731"/>
                  <a:pt x="16743" y="3986"/>
                  <a:pt x="15640" y="5741"/>
                </a:cubicBezTo>
                <a:cubicBezTo>
                  <a:pt x="14612" y="7395"/>
                  <a:pt x="13735" y="9149"/>
                  <a:pt x="12733" y="10804"/>
                </a:cubicBezTo>
                <a:cubicBezTo>
                  <a:pt x="12658" y="10904"/>
                  <a:pt x="12557" y="10929"/>
                  <a:pt x="12457" y="10929"/>
                </a:cubicBezTo>
                <a:cubicBezTo>
                  <a:pt x="12382" y="10979"/>
                  <a:pt x="12307" y="11004"/>
                  <a:pt x="12181" y="11004"/>
                </a:cubicBezTo>
                <a:cubicBezTo>
                  <a:pt x="11962" y="10999"/>
                  <a:pt x="11743" y="10997"/>
                  <a:pt x="11524" y="10997"/>
                </a:cubicBezTo>
                <a:cubicBezTo>
                  <a:pt x="9488" y="10997"/>
                  <a:pt x="7456" y="11213"/>
                  <a:pt x="5464" y="11756"/>
                </a:cubicBezTo>
                <a:cubicBezTo>
                  <a:pt x="4337" y="12057"/>
                  <a:pt x="3209" y="12433"/>
                  <a:pt x="2156" y="12909"/>
                </a:cubicBezTo>
                <a:cubicBezTo>
                  <a:pt x="1705" y="13109"/>
                  <a:pt x="1078" y="13360"/>
                  <a:pt x="703" y="13711"/>
                </a:cubicBezTo>
                <a:cubicBezTo>
                  <a:pt x="126" y="14287"/>
                  <a:pt x="1" y="15540"/>
                  <a:pt x="302" y="16367"/>
                </a:cubicBezTo>
                <a:cubicBezTo>
                  <a:pt x="978" y="18222"/>
                  <a:pt x="3033" y="19876"/>
                  <a:pt x="4437" y="21255"/>
                </a:cubicBezTo>
                <a:cubicBezTo>
                  <a:pt x="5715" y="22483"/>
                  <a:pt x="6993" y="23686"/>
                  <a:pt x="7946" y="25190"/>
                </a:cubicBezTo>
                <a:cubicBezTo>
                  <a:pt x="7971" y="25265"/>
                  <a:pt x="7996" y="25340"/>
                  <a:pt x="7971" y="25390"/>
                </a:cubicBezTo>
                <a:cubicBezTo>
                  <a:pt x="8121" y="25440"/>
                  <a:pt x="8221" y="25565"/>
                  <a:pt x="8196" y="25741"/>
                </a:cubicBezTo>
                <a:cubicBezTo>
                  <a:pt x="7695" y="28398"/>
                  <a:pt x="7043" y="31004"/>
                  <a:pt x="6567" y="33661"/>
                </a:cubicBezTo>
                <a:cubicBezTo>
                  <a:pt x="6166" y="35866"/>
                  <a:pt x="4562" y="40754"/>
                  <a:pt x="7269" y="41856"/>
                </a:cubicBezTo>
                <a:cubicBezTo>
                  <a:pt x="7646" y="42012"/>
                  <a:pt x="8029" y="42080"/>
                  <a:pt x="8416" y="42080"/>
                </a:cubicBezTo>
                <a:cubicBezTo>
                  <a:pt x="10525" y="42080"/>
                  <a:pt x="12719" y="40035"/>
                  <a:pt x="14287" y="38849"/>
                </a:cubicBezTo>
                <a:cubicBezTo>
                  <a:pt x="16367" y="37295"/>
                  <a:pt x="18322" y="35591"/>
                  <a:pt x="20201" y="33786"/>
                </a:cubicBezTo>
                <a:cubicBezTo>
                  <a:pt x="20297" y="33710"/>
                  <a:pt x="20393" y="33677"/>
                  <a:pt x="20489" y="33677"/>
                </a:cubicBezTo>
                <a:cubicBezTo>
                  <a:pt x="20518" y="33677"/>
                  <a:pt x="20548" y="33680"/>
                  <a:pt x="20577" y="33686"/>
                </a:cubicBezTo>
                <a:cubicBezTo>
                  <a:pt x="20611" y="33686"/>
                  <a:pt x="20644" y="33675"/>
                  <a:pt x="20685" y="33675"/>
                </a:cubicBezTo>
                <a:cubicBezTo>
                  <a:pt x="20705" y="33675"/>
                  <a:pt x="20728" y="33677"/>
                  <a:pt x="20753" y="33686"/>
                </a:cubicBezTo>
                <a:cubicBezTo>
                  <a:pt x="24963" y="35315"/>
                  <a:pt x="28948" y="37696"/>
                  <a:pt x="33234" y="39175"/>
                </a:cubicBezTo>
                <a:cubicBezTo>
                  <a:pt x="33755" y="39355"/>
                  <a:pt x="34271" y="39457"/>
                  <a:pt x="34752" y="39457"/>
                </a:cubicBezTo>
                <a:cubicBezTo>
                  <a:pt x="35940" y="39457"/>
                  <a:pt x="36916" y="38839"/>
                  <a:pt x="37219" y="37270"/>
                </a:cubicBezTo>
                <a:cubicBezTo>
                  <a:pt x="37445" y="36192"/>
                  <a:pt x="37394" y="35039"/>
                  <a:pt x="37369" y="33936"/>
                </a:cubicBezTo>
                <a:cubicBezTo>
                  <a:pt x="37319" y="32558"/>
                  <a:pt x="37194" y="31180"/>
                  <a:pt x="36943" y="29826"/>
                </a:cubicBezTo>
                <a:cubicBezTo>
                  <a:pt x="36768" y="28799"/>
                  <a:pt x="36542" y="26443"/>
                  <a:pt x="35465" y="25916"/>
                </a:cubicBezTo>
                <a:cubicBezTo>
                  <a:pt x="35314" y="25841"/>
                  <a:pt x="35264" y="25716"/>
                  <a:pt x="35264" y="25591"/>
                </a:cubicBezTo>
                <a:cubicBezTo>
                  <a:pt x="35189" y="25490"/>
                  <a:pt x="35164" y="25340"/>
                  <a:pt x="35264" y="25190"/>
                </a:cubicBezTo>
                <a:cubicBezTo>
                  <a:pt x="36592" y="23410"/>
                  <a:pt x="37846" y="21581"/>
                  <a:pt x="38973" y="19651"/>
                </a:cubicBezTo>
                <a:cubicBezTo>
                  <a:pt x="40051" y="17871"/>
                  <a:pt x="41455" y="15791"/>
                  <a:pt x="41780" y="13711"/>
                </a:cubicBezTo>
                <a:cubicBezTo>
                  <a:pt x="42358" y="9824"/>
                  <a:pt x="36761" y="9202"/>
                  <a:pt x="32485" y="9202"/>
                </a:cubicBezTo>
                <a:cubicBezTo>
                  <a:pt x="31191" y="9202"/>
                  <a:pt x="30018" y="9259"/>
                  <a:pt x="29174" y="9300"/>
                </a:cubicBezTo>
                <a:cubicBezTo>
                  <a:pt x="29101" y="9343"/>
                  <a:pt x="29011" y="9370"/>
                  <a:pt x="28924" y="9370"/>
                </a:cubicBezTo>
                <a:cubicBezTo>
                  <a:pt x="28862" y="9370"/>
                  <a:pt x="28800" y="9356"/>
                  <a:pt x="28748" y="9325"/>
                </a:cubicBezTo>
                <a:lnTo>
                  <a:pt x="28723" y="9325"/>
                </a:lnTo>
                <a:cubicBezTo>
                  <a:pt x="28472" y="9325"/>
                  <a:pt x="28372" y="9024"/>
                  <a:pt x="28497" y="8849"/>
                </a:cubicBezTo>
                <a:cubicBezTo>
                  <a:pt x="27663" y="6004"/>
                  <a:pt x="24948" y="1"/>
                  <a:pt x="21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4290093" y="3129576"/>
            <a:ext cx="3064795"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Môn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Thể</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dục</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3957805" y="1505677"/>
            <a:ext cx="3539743" cy="1603714"/>
            <a:chOff x="4435311" y="1679382"/>
            <a:chExt cx="3539743" cy="1603714"/>
          </a:xfrm>
        </p:grpSpPr>
        <p:sp>
          <p:nvSpPr>
            <p:cNvPr id="3" name="TextBox 2"/>
            <p:cNvSpPr txBox="1"/>
            <p:nvPr/>
          </p:nvSpPr>
          <p:spPr>
            <a:xfrm>
              <a:off x="4435311" y="1679382"/>
              <a:ext cx="2583180" cy="1323439"/>
            </a:xfrm>
            <a:prstGeom prst="rect">
              <a:avLst/>
            </a:prstGeom>
            <a:noFill/>
          </p:spPr>
          <p:txBody>
            <a:bodyPr wrap="square" rtlCol="0">
              <a:spAutoFit/>
            </a:bodyPr>
            <a:lstStyle/>
            <a:p>
              <a:pPr algn="ctr"/>
              <a:r>
                <a:rPr lang="en-US" sz="4000" dirty="0">
                  <a:solidFill>
                    <a:srgbClr val="993300"/>
                  </a:solidFill>
                  <a:latin typeface=".VnVogue" panose="020B7200000000000000" pitchFamily="34" charset="0"/>
                </a:rPr>
                <a:t>Physical education</a:t>
              </a:r>
              <a:endParaRPr lang="en-US" sz="3600" dirty="0">
                <a:latin typeface=".VnVogue" panose="020B7200000000000000" pitchFamily="34" charset="0"/>
              </a:endParaRP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614571" y="2882986"/>
              <a:ext cx="2957662"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/ˈ</a:t>
              </a:r>
              <a:r>
                <a:rPr lang="en-US" sz="2000" dirty="0" err="1">
                  <a:latin typeface="Times New Roman" panose="02020603050405020304" pitchFamily="18" charset="0"/>
                  <a:cs typeface="Times New Roman" panose="02020603050405020304" pitchFamily="18" charset="0"/>
                </a:rPr>
                <a:t>fɪzɪkəl</a:t>
              </a:r>
              <a:r>
                <a:rPr lang="en-US" sz="2000" dirty="0">
                  <a:latin typeface="Times New Roman" panose="02020603050405020304" pitchFamily="18" charset="0"/>
                  <a:cs typeface="Times New Roman" panose="02020603050405020304" pitchFamily="18" charset="0"/>
                </a:rPr>
                <a:t> ˌ</a:t>
              </a:r>
              <a:r>
                <a:rPr lang="en-US" sz="2000" dirty="0" err="1">
                  <a:latin typeface="Times New Roman" panose="02020603050405020304" pitchFamily="18" charset="0"/>
                  <a:cs typeface="Times New Roman" panose="02020603050405020304" pitchFamily="18" charset="0"/>
                </a:rPr>
                <a:t>ɛdju</a:t>
              </a:r>
              <a:r>
                <a:rPr lang="en-US" sz="2000" dirty="0">
                  <a:latin typeface="Times New Roman" panose="02020603050405020304" pitchFamily="18" charset="0"/>
                  <a:cs typeface="Times New Roman" panose="02020603050405020304" pitchFamily="18" charset="0"/>
                </a:rPr>
                <a:t>(ː)ˈ</a:t>
              </a:r>
              <a:r>
                <a:rPr lang="en-US" sz="2000" dirty="0" err="1">
                  <a:latin typeface="Times New Roman" panose="02020603050405020304" pitchFamily="18" charset="0"/>
                  <a:cs typeface="Times New Roman" panose="02020603050405020304" pitchFamily="18" charset="0"/>
                </a:rPr>
                <a:t>keɪʃən</a:t>
              </a:r>
              <a:r>
                <a:rPr lang="en-US" sz="2000" dirty="0">
                  <a:latin typeface="Times New Roman" panose="02020603050405020304" pitchFamily="18" charset="0"/>
                  <a:cs typeface="Times New Roman" panose="02020603050405020304" pitchFamily="18" charset="0"/>
                </a:rPr>
                <a:t>/</a:t>
              </a:r>
            </a:p>
          </p:txBody>
        </p:sp>
      </p:grpSp>
      <p:pic>
        <p:nvPicPr>
          <p:cNvPr id="30" name="Picture 29"/>
          <p:cNvPicPr>
            <a:picLocks noChangeAspect="1"/>
          </p:cNvPicPr>
          <p:nvPr/>
        </p:nvPicPr>
        <p:blipFill rotWithShape="1">
          <a:blip r:embed="rId9"/>
          <a:srcRect l="17250" r="15903"/>
          <a:stretch/>
        </p:blipFill>
        <p:spPr>
          <a:xfrm>
            <a:off x="1244733" y="756894"/>
            <a:ext cx="1870374" cy="2639641"/>
          </a:xfrm>
          <a:prstGeom prst="rect">
            <a:avLst/>
          </a:prstGeom>
        </p:spPr>
      </p:pic>
      <p:pic>
        <p:nvPicPr>
          <p:cNvPr id="2" name="Picture 1"/>
          <p:cNvPicPr>
            <a:picLocks noChangeAspect="1"/>
          </p:cNvPicPr>
          <p:nvPr/>
        </p:nvPicPr>
        <p:blipFill>
          <a:blip r:embed="rId10">
            <a:extLst>
              <a:ext uri="{BEBA8EAE-BF5A-486C-A8C5-ECC9F3942E4B}">
                <a14:imgProps xmlns:a14="http://schemas.microsoft.com/office/drawing/2010/main">
                  <a14:imgLayer r:embed="rId11">
                    <a14:imgEffect>
                      <a14:backgroundRemoval t="0" b="98905" l="0" r="99366">
                        <a14:foregroundMark x1="12678" y1="40146" x2="23930" y2="58759"/>
                        <a14:foregroundMark x1="25832" y1="43431" x2="22504" y2="48905"/>
                        <a14:foregroundMark x1="37718" y1="47080" x2="37718" y2="47080"/>
                        <a14:foregroundMark x1="38510" y1="63504" x2="38510" y2="63504"/>
                        <a14:foregroundMark x1="37876" y1="55109" x2="37876" y2="55109"/>
                        <a14:foregroundMark x1="37718" y1="54380" x2="37718" y2="54380"/>
                        <a14:foregroundMark x1="36450" y1="47445" x2="38669" y2="67153"/>
                        <a14:foregroundMark x1="27892" y1="47810" x2="28368" y2="47445"/>
                        <a14:foregroundMark x1="16006" y1="68248" x2="16006" y2="75547"/>
                        <a14:foregroundMark x1="19334" y1="57664" x2="19334" y2="57664"/>
                        <a14:foregroundMark x1="63708" y1="48905" x2="53724" y2="68248"/>
                        <a14:foregroundMark x1="35499" y1="68248" x2="32171" y2="76642"/>
                        <a14:foregroundMark x1="75119" y1="39051" x2="68621" y2="65328"/>
                        <a14:foregroundMark x1="91918" y1="63869" x2="86212" y2="67518"/>
                        <a14:foregroundMark x1="18859" y1="89781" x2="18859" y2="89781"/>
                        <a14:foregroundMark x1="22187" y1="89781" x2="16799" y2="90876"/>
                        <a14:foregroundMark x1="74802" y1="93066" x2="74802" y2="93066"/>
                        <a14:foregroundMark x1="74802" y1="93066" x2="74643" y2="93066"/>
                        <a14:foregroundMark x1="73376" y1="91971" x2="73376" y2="91971"/>
                        <a14:foregroundMark x1="25674" y1="43431" x2="30586" y2="29562"/>
                      </a14:backgroundRemoval>
                    </a14:imgEffect>
                  </a14:imgLayer>
                </a14:imgProps>
              </a:ext>
            </a:extLst>
          </a:blip>
          <a:stretch>
            <a:fillRect/>
          </a:stretch>
        </p:blipFill>
        <p:spPr>
          <a:xfrm>
            <a:off x="4289572" y="277537"/>
            <a:ext cx="2828309" cy="1228140"/>
          </a:xfrm>
          <a:prstGeom prst="rect">
            <a:avLst/>
          </a:prstGeom>
        </p:spPr>
      </p:pic>
      <p:pic>
        <p:nvPicPr>
          <p:cNvPr id="27" name="Picture 26" descr="Logo, company name&#10;&#10;Description automatically generated">
            <a:extLst>
              <a:ext uri="{FF2B5EF4-FFF2-40B4-BE49-F238E27FC236}">
                <a16:creationId xmlns:a16="http://schemas.microsoft.com/office/drawing/2014/main" id="{83E51FC3-AACF-4373-8851-F7080D4EAF90}"/>
              </a:ext>
            </a:extLst>
          </p:cNvPr>
          <p:cNvPicPr>
            <a:picLocks noChangeAspect="1"/>
          </p:cNvPicPr>
          <p:nvPr/>
        </p:nvPicPr>
        <p:blipFill rotWithShape="1">
          <a:blip r:embed="rId12"/>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188806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30"/>
                                        </p:tgtEl>
                                      </p:cBhvr>
                                    </p:animEffect>
                                    <p:animScale>
                                      <p:cBhvr>
                                        <p:cTn id="22" dur="250" autoRev="1" fill="hold"/>
                                        <p:tgtEl>
                                          <p:spTgt spid="30"/>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3" name="Physical-education1629189919.wav"/>
                                        </p:tgtEl>
                                      </p:cMediaNode>
                                    </p:audio>
                                  </p:sub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Physical-education1629189919.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424894" y="2686453"/>
            <a:ext cx="2403920"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Môn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Toán</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396582" y="1562983"/>
            <a:ext cx="3172960" cy="1010854"/>
            <a:chOff x="4802094" y="1737809"/>
            <a:chExt cx="3172960" cy="1010854"/>
          </a:xfrm>
        </p:grpSpPr>
        <p:sp>
          <p:nvSpPr>
            <p:cNvPr id="3" name="TextBox 2"/>
            <p:cNvSpPr txBox="1"/>
            <p:nvPr/>
          </p:nvSpPr>
          <p:spPr>
            <a:xfrm>
              <a:off x="5032150" y="1737809"/>
              <a:ext cx="1824574" cy="707886"/>
            </a:xfrm>
            <a:prstGeom prst="rect">
              <a:avLst/>
            </a:prstGeom>
            <a:noFill/>
          </p:spPr>
          <p:txBody>
            <a:bodyPr wrap="square" rtlCol="0">
              <a:spAutoFit/>
            </a:bodyPr>
            <a:lstStyle/>
            <a:p>
              <a:r>
                <a:rPr lang="en-US" sz="4000" dirty="0" err="1">
                  <a:solidFill>
                    <a:srgbClr val="993300"/>
                  </a:solidFill>
                  <a:latin typeface=".VnVogue" panose="020B7200000000000000" pitchFamily="34" charset="0"/>
                </a:rPr>
                <a:t>Maths</a:t>
              </a:r>
              <a:r>
                <a:rPr lang="en-US" sz="3600" dirty="0">
                  <a:latin typeface=".VnVogue" panose="020B7200000000000000" pitchFamily="34" charset="0"/>
                </a:rPr>
                <a:t> </a:t>
              </a: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mæθs</a:t>
              </a:r>
              <a:r>
                <a:rPr lang="en-US" sz="2400" dirty="0">
                  <a:latin typeface="Times New Roman" panose="02020603050405020304" pitchFamily="18" charset="0"/>
                  <a:cs typeface="Times New Roman" panose="02020603050405020304" pitchFamily="18" charset="0"/>
                </a:rPr>
                <a:t>/</a:t>
              </a:r>
            </a:p>
          </p:txBody>
        </p:sp>
      </p:grpSp>
      <p:pic>
        <p:nvPicPr>
          <p:cNvPr id="31" name="Picture 30"/>
          <p:cNvPicPr>
            <a:picLocks noChangeAspect="1"/>
          </p:cNvPicPr>
          <p:nvPr/>
        </p:nvPicPr>
        <p:blipFill>
          <a:blip r:embed="rId9"/>
          <a:stretch>
            <a:fillRect/>
          </a:stretch>
        </p:blipFill>
        <p:spPr>
          <a:xfrm>
            <a:off x="1359408" y="1039109"/>
            <a:ext cx="1801532" cy="2543202"/>
          </a:xfrm>
          <a:prstGeom prst="rect">
            <a:avLst/>
          </a:prstGeom>
        </p:spPr>
      </p:pic>
      <p:pic>
        <p:nvPicPr>
          <p:cNvPr id="22" name="Picture 21" descr="Logo, company name&#10;&#10;Description automatically generated">
            <a:extLst>
              <a:ext uri="{FF2B5EF4-FFF2-40B4-BE49-F238E27FC236}">
                <a16:creationId xmlns:a16="http://schemas.microsoft.com/office/drawing/2014/main" id="{8DB01752-A289-4C1C-B9D7-A6F85D227116}"/>
              </a:ext>
            </a:extLst>
          </p:cNvPr>
          <p:cNvPicPr>
            <a:picLocks noChangeAspect="1"/>
          </p:cNvPicPr>
          <p:nvPr/>
        </p:nvPicPr>
        <p:blipFill rotWithShape="1">
          <a:blip r:embed="rId10"/>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157126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31"/>
                                        </p:tgtEl>
                                      </p:cBhvr>
                                    </p:animEffect>
                                    <p:animScale>
                                      <p:cBhvr>
                                        <p:cTn id="20" dur="250" autoRev="1" fill="hold"/>
                                        <p:tgtEl>
                                          <p:spTgt spid="31"/>
                                        </p:tgtEl>
                                      </p:cBhvr>
                                      <p:by x="105000" y="105000"/>
                                    </p:animScale>
                                  </p:childTnLst>
                                  <p:subTnLst>
                                    <p:audio>
                                      <p:cMediaNode>
                                        <p:cTn display="0" masterRel="sameClick">
                                          <p:stCondLst>
                                            <p:cond evt="begin" delay="0">
                                              <p:tn val="18"/>
                                            </p:cond>
                                          </p:stCondLst>
                                          <p:endCondLst>
                                            <p:cond evt="onStopAudio" delay="0">
                                              <p:tgtEl>
                                                <p:sldTgt/>
                                              </p:tgtEl>
                                            </p:cond>
                                          </p:endCondLst>
                                        </p:cTn>
                                        <p:tgtEl>
                                          <p:sndTgt r:embed="rId3" name="Maths1629190185.wav"/>
                                        </p:tgtEl>
                                      </p:cMediaNode>
                                    </p:audio>
                                  </p:subTnLst>
                                </p:cTn>
                              </p:par>
                            </p:childTnLst>
                          </p:cTn>
                        </p:par>
                      </p:childTnLst>
                    </p:cTn>
                  </p:par>
                </p:childTnLst>
              </p:cTn>
              <p:nextCondLst>
                <p:cond evt="onClick" delay="0">
                  <p:tgtEl>
                    <p:spTgt spid="31"/>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7"/>
                                        </p:tgtEl>
                                      </p:cBhvr>
                                    </p:animEffect>
                                    <p:animScale>
                                      <p:cBhvr>
                                        <p:cTn id="26" dur="250" autoRev="1" fill="hold"/>
                                        <p:tgtEl>
                                          <p:spTgt spid="7"/>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3" name="Maths1629190185.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7"/>
          <p:cNvSpPr/>
          <p:nvPr/>
        </p:nvSpPr>
        <p:spPr>
          <a:xfrm rot="21599578">
            <a:off x="1374438" y="556268"/>
            <a:ext cx="2375895" cy="3044100"/>
          </a:xfrm>
          <a:prstGeom prst="rect">
            <a:avLst/>
          </a:pr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44" name="Google Shape;4095;p43"/>
          <p:cNvSpPr/>
          <p:nvPr/>
        </p:nvSpPr>
        <p:spPr>
          <a:xfrm>
            <a:off x="2436628" y="303320"/>
            <a:ext cx="703158" cy="606936"/>
          </a:xfrm>
          <a:custGeom>
            <a:avLst/>
            <a:gdLst/>
            <a:ahLst/>
            <a:cxnLst/>
            <a:rect l="l" t="t" r="r" b="b"/>
            <a:pathLst>
              <a:path w="42358" h="42081" extrusionOk="0">
                <a:moveTo>
                  <a:pt x="13547" y="22344"/>
                </a:moveTo>
                <a:cubicBezTo>
                  <a:pt x="13764" y="22344"/>
                  <a:pt x="13983" y="22388"/>
                  <a:pt x="14186" y="22483"/>
                </a:cubicBezTo>
                <a:cubicBezTo>
                  <a:pt x="15214" y="22984"/>
                  <a:pt x="15289" y="24463"/>
                  <a:pt x="14487" y="25215"/>
                </a:cubicBezTo>
                <a:cubicBezTo>
                  <a:pt x="14134" y="25529"/>
                  <a:pt x="13673" y="25674"/>
                  <a:pt x="13213" y="25674"/>
                </a:cubicBezTo>
                <a:cubicBezTo>
                  <a:pt x="13085" y="25674"/>
                  <a:pt x="12958" y="25662"/>
                  <a:pt x="12833" y="25641"/>
                </a:cubicBezTo>
                <a:cubicBezTo>
                  <a:pt x="12156" y="25490"/>
                  <a:pt x="11680" y="25064"/>
                  <a:pt x="11605" y="24388"/>
                </a:cubicBezTo>
                <a:cubicBezTo>
                  <a:pt x="11530" y="23535"/>
                  <a:pt x="12131" y="22558"/>
                  <a:pt x="13008" y="22433"/>
                </a:cubicBezTo>
                <a:cubicBezTo>
                  <a:pt x="13181" y="22375"/>
                  <a:pt x="13363" y="22344"/>
                  <a:pt x="13547" y="22344"/>
                </a:cubicBezTo>
                <a:close/>
                <a:moveTo>
                  <a:pt x="30474" y="22554"/>
                </a:moveTo>
                <a:cubicBezTo>
                  <a:pt x="31146" y="22554"/>
                  <a:pt x="31762" y="23053"/>
                  <a:pt x="31981" y="23711"/>
                </a:cubicBezTo>
                <a:cubicBezTo>
                  <a:pt x="32232" y="24563"/>
                  <a:pt x="31730" y="25465"/>
                  <a:pt x="30878" y="25666"/>
                </a:cubicBezTo>
                <a:cubicBezTo>
                  <a:pt x="30751" y="25697"/>
                  <a:pt x="30620" y="25713"/>
                  <a:pt x="30488" y="25713"/>
                </a:cubicBezTo>
                <a:cubicBezTo>
                  <a:pt x="29788" y="25713"/>
                  <a:pt x="29075" y="25276"/>
                  <a:pt x="28948" y="24538"/>
                </a:cubicBezTo>
                <a:cubicBezTo>
                  <a:pt x="28848" y="24062"/>
                  <a:pt x="29024" y="23460"/>
                  <a:pt x="29374" y="23084"/>
                </a:cubicBezTo>
                <a:cubicBezTo>
                  <a:pt x="29399" y="23059"/>
                  <a:pt x="29425" y="23059"/>
                  <a:pt x="29425" y="23009"/>
                </a:cubicBezTo>
                <a:cubicBezTo>
                  <a:pt x="29475" y="23009"/>
                  <a:pt x="29500" y="22984"/>
                  <a:pt x="29525" y="22959"/>
                </a:cubicBezTo>
                <a:cubicBezTo>
                  <a:pt x="29650" y="22834"/>
                  <a:pt x="29800" y="22733"/>
                  <a:pt x="29951" y="22658"/>
                </a:cubicBezTo>
                <a:cubicBezTo>
                  <a:pt x="30125" y="22586"/>
                  <a:pt x="30301" y="22554"/>
                  <a:pt x="30474" y="22554"/>
                </a:cubicBezTo>
                <a:close/>
                <a:moveTo>
                  <a:pt x="32736" y="27896"/>
                </a:moveTo>
                <a:cubicBezTo>
                  <a:pt x="33073" y="27896"/>
                  <a:pt x="33416" y="28027"/>
                  <a:pt x="33660" y="28322"/>
                </a:cubicBezTo>
                <a:cubicBezTo>
                  <a:pt x="34362" y="29124"/>
                  <a:pt x="33936" y="30453"/>
                  <a:pt x="33008" y="30879"/>
                </a:cubicBezTo>
                <a:cubicBezTo>
                  <a:pt x="32797" y="30979"/>
                  <a:pt x="32568" y="31026"/>
                  <a:pt x="32342" y="31026"/>
                </a:cubicBezTo>
                <a:cubicBezTo>
                  <a:pt x="31550" y="31026"/>
                  <a:pt x="30778" y="30452"/>
                  <a:pt x="30778" y="29576"/>
                </a:cubicBezTo>
                <a:cubicBezTo>
                  <a:pt x="30753" y="28949"/>
                  <a:pt x="31279" y="28347"/>
                  <a:pt x="31881" y="28222"/>
                </a:cubicBezTo>
                <a:cubicBezTo>
                  <a:pt x="32101" y="28014"/>
                  <a:pt x="32416" y="27896"/>
                  <a:pt x="32736" y="27896"/>
                </a:cubicBezTo>
                <a:close/>
                <a:moveTo>
                  <a:pt x="11242" y="27537"/>
                </a:moveTo>
                <a:cubicBezTo>
                  <a:pt x="11571" y="27537"/>
                  <a:pt x="11893" y="27644"/>
                  <a:pt x="12056" y="27921"/>
                </a:cubicBezTo>
                <a:cubicBezTo>
                  <a:pt x="12056" y="27946"/>
                  <a:pt x="12056" y="27946"/>
                  <a:pt x="12056" y="27946"/>
                </a:cubicBezTo>
                <a:cubicBezTo>
                  <a:pt x="12357" y="28072"/>
                  <a:pt x="12632" y="28297"/>
                  <a:pt x="12808" y="28598"/>
                </a:cubicBezTo>
                <a:cubicBezTo>
                  <a:pt x="13409" y="29651"/>
                  <a:pt x="12482" y="31029"/>
                  <a:pt x="11304" y="31029"/>
                </a:cubicBezTo>
                <a:cubicBezTo>
                  <a:pt x="10151" y="31029"/>
                  <a:pt x="9324" y="29851"/>
                  <a:pt x="9650" y="28774"/>
                </a:cubicBezTo>
                <a:cubicBezTo>
                  <a:pt x="9800" y="28247"/>
                  <a:pt x="10226" y="27821"/>
                  <a:pt x="10728" y="27621"/>
                </a:cubicBezTo>
                <a:cubicBezTo>
                  <a:pt x="10886" y="27568"/>
                  <a:pt x="11065" y="27537"/>
                  <a:pt x="11242" y="27537"/>
                </a:cubicBezTo>
                <a:close/>
                <a:moveTo>
                  <a:pt x="27203" y="27855"/>
                </a:moveTo>
                <a:cubicBezTo>
                  <a:pt x="27439" y="27855"/>
                  <a:pt x="27659" y="28035"/>
                  <a:pt x="27570" y="28347"/>
                </a:cubicBezTo>
                <a:cubicBezTo>
                  <a:pt x="26968" y="30302"/>
                  <a:pt x="25164" y="31505"/>
                  <a:pt x="23159" y="31606"/>
                </a:cubicBezTo>
                <a:cubicBezTo>
                  <a:pt x="23039" y="31613"/>
                  <a:pt x="22914" y="31617"/>
                  <a:pt x="22784" y="31617"/>
                </a:cubicBezTo>
                <a:cubicBezTo>
                  <a:pt x="20830" y="31617"/>
                  <a:pt x="17734" y="30741"/>
                  <a:pt x="16818" y="29049"/>
                </a:cubicBezTo>
                <a:cubicBezTo>
                  <a:pt x="16765" y="28961"/>
                  <a:pt x="16849" y="28872"/>
                  <a:pt x="16930" y="28872"/>
                </a:cubicBezTo>
                <a:cubicBezTo>
                  <a:pt x="16964" y="28872"/>
                  <a:pt x="16996" y="28887"/>
                  <a:pt x="17018" y="28924"/>
                </a:cubicBezTo>
                <a:cubicBezTo>
                  <a:pt x="17862" y="30322"/>
                  <a:pt x="20699" y="30932"/>
                  <a:pt x="22298" y="30932"/>
                </a:cubicBezTo>
                <a:cubicBezTo>
                  <a:pt x="22361" y="30932"/>
                  <a:pt x="22423" y="30931"/>
                  <a:pt x="22482" y="30929"/>
                </a:cubicBezTo>
                <a:cubicBezTo>
                  <a:pt x="24362" y="30854"/>
                  <a:pt x="26066" y="29876"/>
                  <a:pt x="26793" y="28122"/>
                </a:cubicBezTo>
                <a:cubicBezTo>
                  <a:pt x="26874" y="27939"/>
                  <a:pt x="27042" y="27855"/>
                  <a:pt x="27203" y="27855"/>
                </a:cubicBezTo>
                <a:close/>
                <a:moveTo>
                  <a:pt x="21522" y="1"/>
                </a:moveTo>
                <a:cubicBezTo>
                  <a:pt x="20934" y="1"/>
                  <a:pt x="20324" y="178"/>
                  <a:pt x="19700" y="578"/>
                </a:cubicBezTo>
                <a:cubicBezTo>
                  <a:pt x="17946" y="1731"/>
                  <a:pt x="16743" y="3986"/>
                  <a:pt x="15640" y="5741"/>
                </a:cubicBezTo>
                <a:cubicBezTo>
                  <a:pt x="14612" y="7395"/>
                  <a:pt x="13735" y="9149"/>
                  <a:pt x="12733" y="10804"/>
                </a:cubicBezTo>
                <a:cubicBezTo>
                  <a:pt x="12658" y="10904"/>
                  <a:pt x="12557" y="10929"/>
                  <a:pt x="12457" y="10929"/>
                </a:cubicBezTo>
                <a:cubicBezTo>
                  <a:pt x="12382" y="10979"/>
                  <a:pt x="12307" y="11004"/>
                  <a:pt x="12181" y="11004"/>
                </a:cubicBezTo>
                <a:cubicBezTo>
                  <a:pt x="11962" y="10999"/>
                  <a:pt x="11743" y="10997"/>
                  <a:pt x="11524" y="10997"/>
                </a:cubicBezTo>
                <a:cubicBezTo>
                  <a:pt x="9488" y="10997"/>
                  <a:pt x="7456" y="11213"/>
                  <a:pt x="5464" y="11756"/>
                </a:cubicBezTo>
                <a:cubicBezTo>
                  <a:pt x="4337" y="12057"/>
                  <a:pt x="3209" y="12433"/>
                  <a:pt x="2156" y="12909"/>
                </a:cubicBezTo>
                <a:cubicBezTo>
                  <a:pt x="1705" y="13109"/>
                  <a:pt x="1078" y="13360"/>
                  <a:pt x="703" y="13711"/>
                </a:cubicBezTo>
                <a:cubicBezTo>
                  <a:pt x="126" y="14287"/>
                  <a:pt x="1" y="15540"/>
                  <a:pt x="302" y="16367"/>
                </a:cubicBezTo>
                <a:cubicBezTo>
                  <a:pt x="978" y="18222"/>
                  <a:pt x="3033" y="19876"/>
                  <a:pt x="4437" y="21255"/>
                </a:cubicBezTo>
                <a:cubicBezTo>
                  <a:pt x="5715" y="22483"/>
                  <a:pt x="6993" y="23686"/>
                  <a:pt x="7946" y="25190"/>
                </a:cubicBezTo>
                <a:cubicBezTo>
                  <a:pt x="7971" y="25265"/>
                  <a:pt x="7996" y="25340"/>
                  <a:pt x="7971" y="25390"/>
                </a:cubicBezTo>
                <a:cubicBezTo>
                  <a:pt x="8121" y="25440"/>
                  <a:pt x="8221" y="25565"/>
                  <a:pt x="8196" y="25741"/>
                </a:cubicBezTo>
                <a:cubicBezTo>
                  <a:pt x="7695" y="28398"/>
                  <a:pt x="7043" y="31004"/>
                  <a:pt x="6567" y="33661"/>
                </a:cubicBezTo>
                <a:cubicBezTo>
                  <a:pt x="6166" y="35866"/>
                  <a:pt x="4562" y="40754"/>
                  <a:pt x="7269" y="41856"/>
                </a:cubicBezTo>
                <a:cubicBezTo>
                  <a:pt x="7646" y="42012"/>
                  <a:pt x="8029" y="42080"/>
                  <a:pt x="8416" y="42080"/>
                </a:cubicBezTo>
                <a:cubicBezTo>
                  <a:pt x="10525" y="42080"/>
                  <a:pt x="12719" y="40035"/>
                  <a:pt x="14287" y="38849"/>
                </a:cubicBezTo>
                <a:cubicBezTo>
                  <a:pt x="16367" y="37295"/>
                  <a:pt x="18322" y="35591"/>
                  <a:pt x="20201" y="33786"/>
                </a:cubicBezTo>
                <a:cubicBezTo>
                  <a:pt x="20297" y="33710"/>
                  <a:pt x="20393" y="33677"/>
                  <a:pt x="20489" y="33677"/>
                </a:cubicBezTo>
                <a:cubicBezTo>
                  <a:pt x="20518" y="33677"/>
                  <a:pt x="20548" y="33680"/>
                  <a:pt x="20577" y="33686"/>
                </a:cubicBezTo>
                <a:cubicBezTo>
                  <a:pt x="20611" y="33686"/>
                  <a:pt x="20644" y="33675"/>
                  <a:pt x="20685" y="33675"/>
                </a:cubicBezTo>
                <a:cubicBezTo>
                  <a:pt x="20705" y="33675"/>
                  <a:pt x="20728" y="33677"/>
                  <a:pt x="20753" y="33686"/>
                </a:cubicBezTo>
                <a:cubicBezTo>
                  <a:pt x="24963" y="35315"/>
                  <a:pt x="28948" y="37696"/>
                  <a:pt x="33234" y="39175"/>
                </a:cubicBezTo>
                <a:cubicBezTo>
                  <a:pt x="33755" y="39355"/>
                  <a:pt x="34271" y="39457"/>
                  <a:pt x="34752" y="39457"/>
                </a:cubicBezTo>
                <a:cubicBezTo>
                  <a:pt x="35940" y="39457"/>
                  <a:pt x="36916" y="38839"/>
                  <a:pt x="37219" y="37270"/>
                </a:cubicBezTo>
                <a:cubicBezTo>
                  <a:pt x="37445" y="36192"/>
                  <a:pt x="37394" y="35039"/>
                  <a:pt x="37369" y="33936"/>
                </a:cubicBezTo>
                <a:cubicBezTo>
                  <a:pt x="37319" y="32558"/>
                  <a:pt x="37194" y="31180"/>
                  <a:pt x="36943" y="29826"/>
                </a:cubicBezTo>
                <a:cubicBezTo>
                  <a:pt x="36768" y="28799"/>
                  <a:pt x="36542" y="26443"/>
                  <a:pt x="35465" y="25916"/>
                </a:cubicBezTo>
                <a:cubicBezTo>
                  <a:pt x="35314" y="25841"/>
                  <a:pt x="35264" y="25716"/>
                  <a:pt x="35264" y="25591"/>
                </a:cubicBezTo>
                <a:cubicBezTo>
                  <a:pt x="35189" y="25490"/>
                  <a:pt x="35164" y="25340"/>
                  <a:pt x="35264" y="25190"/>
                </a:cubicBezTo>
                <a:cubicBezTo>
                  <a:pt x="36592" y="23410"/>
                  <a:pt x="37846" y="21581"/>
                  <a:pt x="38973" y="19651"/>
                </a:cubicBezTo>
                <a:cubicBezTo>
                  <a:pt x="40051" y="17871"/>
                  <a:pt x="41455" y="15791"/>
                  <a:pt x="41780" y="13711"/>
                </a:cubicBezTo>
                <a:cubicBezTo>
                  <a:pt x="42358" y="9824"/>
                  <a:pt x="36761" y="9202"/>
                  <a:pt x="32485" y="9202"/>
                </a:cubicBezTo>
                <a:cubicBezTo>
                  <a:pt x="31191" y="9202"/>
                  <a:pt x="30018" y="9259"/>
                  <a:pt x="29174" y="9300"/>
                </a:cubicBezTo>
                <a:cubicBezTo>
                  <a:pt x="29101" y="9343"/>
                  <a:pt x="29011" y="9370"/>
                  <a:pt x="28924" y="9370"/>
                </a:cubicBezTo>
                <a:cubicBezTo>
                  <a:pt x="28862" y="9370"/>
                  <a:pt x="28800" y="9356"/>
                  <a:pt x="28748" y="9325"/>
                </a:cubicBezTo>
                <a:lnTo>
                  <a:pt x="28723" y="9325"/>
                </a:lnTo>
                <a:cubicBezTo>
                  <a:pt x="28472" y="9325"/>
                  <a:pt x="28372" y="9024"/>
                  <a:pt x="28497" y="8849"/>
                </a:cubicBezTo>
                <a:cubicBezTo>
                  <a:pt x="27663" y="6004"/>
                  <a:pt x="24948" y="1"/>
                  <a:pt x="21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4760853" y="2808838"/>
            <a:ext cx="2403920"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Môn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Vật</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lí</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876507" y="1778272"/>
            <a:ext cx="3539743" cy="1069281"/>
            <a:chOff x="4435311" y="1679382"/>
            <a:chExt cx="3539743" cy="1069281"/>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Physics</a:t>
              </a:r>
              <a:endParaRPr lang="en-US" sz="3600" dirty="0">
                <a:latin typeface=".VnVogue" panose="020B7200000000000000" pitchFamily="34" charset="0"/>
              </a:endParaRP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/ˈ</a:t>
              </a:r>
              <a:r>
                <a:rPr lang="en-US" sz="2400" dirty="0" err="1">
                  <a:latin typeface="Times New Roman" panose="02020603050405020304" pitchFamily="18" charset="0"/>
                  <a:cs typeface="Times New Roman" panose="02020603050405020304" pitchFamily="18" charset="0"/>
                </a:rPr>
                <a:t>fɪzɪks</a:t>
              </a:r>
              <a:r>
                <a:rPr lang="en-US" sz="2400" dirty="0">
                  <a:latin typeface="Times New Roman" panose="02020603050405020304" pitchFamily="18" charset="0"/>
                  <a:cs typeface="Times New Roman" panose="02020603050405020304" pitchFamily="18" charset="0"/>
                </a:rPr>
                <a:t>/</a:t>
              </a:r>
            </a:p>
          </p:txBody>
        </p:sp>
      </p:grpSp>
      <p:pic>
        <p:nvPicPr>
          <p:cNvPr id="30" name="Picture 29"/>
          <p:cNvPicPr>
            <a:picLocks noChangeAspect="1"/>
          </p:cNvPicPr>
          <p:nvPr/>
        </p:nvPicPr>
        <p:blipFill rotWithShape="1">
          <a:blip r:embed="rId9"/>
          <a:srcRect l="18000" t="3455" r="19455" b="3455"/>
          <a:stretch/>
        </p:blipFill>
        <p:spPr>
          <a:xfrm>
            <a:off x="1734297" y="892041"/>
            <a:ext cx="1654157" cy="2462002"/>
          </a:xfrm>
          <a:prstGeom prst="rect">
            <a:avLst/>
          </a:prstGeom>
        </p:spPr>
      </p:pic>
      <p:pic>
        <p:nvPicPr>
          <p:cNvPr id="31"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30939" y="260942"/>
            <a:ext cx="1573931" cy="1467691"/>
          </a:xfrm>
          <a:prstGeom prst="rect">
            <a:avLst/>
          </a:prstGeom>
        </p:spPr>
      </p:pic>
      <p:pic>
        <p:nvPicPr>
          <p:cNvPr id="27" name="Picture 26" descr="Logo, company name&#10;&#10;Description automatically generated">
            <a:extLst>
              <a:ext uri="{FF2B5EF4-FFF2-40B4-BE49-F238E27FC236}">
                <a16:creationId xmlns:a16="http://schemas.microsoft.com/office/drawing/2014/main" id="{BEE6E299-9080-4722-922C-2CE9B560E1C6}"/>
              </a:ext>
            </a:extLst>
          </p:cNvPr>
          <p:cNvPicPr>
            <a:picLocks noChangeAspect="1"/>
          </p:cNvPicPr>
          <p:nvPr/>
        </p:nvPicPr>
        <p:blipFill rotWithShape="1">
          <a:blip r:embed="rId12"/>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2700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3" name="Physics1629866267.wav"/>
                                        </p:tgtEl>
                                      </p:cMediaNode>
                                    </p:audio>
                                  </p:sub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30"/>
                                        </p:tgtEl>
                                      </p:cBhvr>
                                    </p:animEffect>
                                    <p:animScale>
                                      <p:cBhvr>
                                        <p:cTn id="31" dur="250" autoRev="1" fill="hold"/>
                                        <p:tgtEl>
                                          <p:spTgt spid="30"/>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3" name="Physics1629866267.wav"/>
                                        </p:tgtEl>
                                      </p:cMediaNode>
                                    </p:audio>
                                  </p:subTnLst>
                                </p:cTn>
                              </p:par>
                            </p:childTnLst>
                          </p:cTn>
                        </p:par>
                      </p:childTnLst>
                    </p:cTn>
                  </p:par>
                </p:childTnLst>
              </p:cTn>
              <p:nextCondLst>
                <p:cond evt="onClick" delay="0">
                  <p:tgtEl>
                    <p:spTgt spid="30"/>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615777" y="2322713"/>
            <a:ext cx="2403920"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diễn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xuất</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951144" y="1224754"/>
            <a:ext cx="2770703" cy="1069281"/>
            <a:chOff x="4435311" y="1679382"/>
            <a:chExt cx="2770703" cy="1069281"/>
          </a:xfrm>
        </p:grpSpPr>
        <p:sp>
          <p:nvSpPr>
            <p:cNvPr id="3" name="TextBox 2"/>
            <p:cNvSpPr txBox="1"/>
            <p:nvPr/>
          </p:nvSpPr>
          <p:spPr>
            <a:xfrm>
              <a:off x="4435311" y="1679382"/>
              <a:ext cx="1479107"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act</a:t>
              </a:r>
              <a:r>
                <a:rPr lang="en-US" sz="3600" dirty="0">
                  <a:latin typeface=".VnVogue" panose="020B7200000000000000" pitchFamily="34" charset="0"/>
                </a:rPr>
                <a:t> </a:t>
              </a:r>
            </a:p>
          </p:txBody>
        </p:sp>
        <p:sp>
          <p:nvSpPr>
            <p:cNvPr id="247" name="TextBox 246"/>
            <p:cNvSpPr txBox="1"/>
            <p:nvPr/>
          </p:nvSpPr>
          <p:spPr>
            <a:xfrm>
              <a:off x="5558988" y="1796151"/>
              <a:ext cx="1047996" cy="523220"/>
            </a:xfrm>
            <a:prstGeom prst="rect">
              <a:avLst/>
            </a:prstGeom>
            <a:noFill/>
          </p:spPr>
          <p:txBody>
            <a:bodyPr wrap="square" rtlCol="0">
              <a:spAutoFit/>
            </a:bodyPr>
            <a:lstStyle/>
            <a:p>
              <a:r>
                <a:rPr lang="en-US" sz="2800" dirty="0">
                  <a:latin typeface=".VnVogue" panose="020B7200000000000000" pitchFamily="34" charset="0"/>
                </a:rPr>
                <a:t>(v)</a:t>
              </a: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ækt</a:t>
              </a:r>
              <a:r>
                <a:rPr lang="en-US" sz="2400" dirty="0">
                  <a:latin typeface="Times New Roman" panose="02020603050405020304" pitchFamily="18" charset="0"/>
                  <a:cs typeface="Times New Roman" panose="02020603050405020304" pitchFamily="18" charset="0"/>
                </a:rPr>
                <a:t>/</a:t>
              </a:r>
            </a:p>
          </p:txBody>
        </p:sp>
      </p:grpSp>
      <p:pic>
        <p:nvPicPr>
          <p:cNvPr id="30"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45978" y="1041545"/>
            <a:ext cx="1818399" cy="2444906"/>
          </a:xfrm>
          <a:prstGeom prst="rect">
            <a:avLst/>
          </a:prstGeom>
        </p:spPr>
      </p:pic>
      <p:pic>
        <p:nvPicPr>
          <p:cNvPr id="22" name="Picture 21" descr="Logo, company name&#10;&#10;Description automatically generated">
            <a:extLst>
              <a:ext uri="{FF2B5EF4-FFF2-40B4-BE49-F238E27FC236}">
                <a16:creationId xmlns:a16="http://schemas.microsoft.com/office/drawing/2014/main" id="{4148E787-75B7-441F-AC3B-0C039E7931D1}"/>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225825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ct-162986633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ct-1629866337.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7"/>
                                        </p:tgtEl>
                                      </p:cBhvr>
                                    </p:animEffect>
                                    <p:animScale>
                                      <p:cBhvr>
                                        <p:cTn id="21" dur="250" autoRev="1" fill="hold"/>
                                        <p:tgtEl>
                                          <p:spTgt spid="7"/>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act-1629866337.wav"/>
                                        </p:tgtEl>
                                      </p:cMediaNode>
                                    </p:audio>
                                  </p:sub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30"/>
                                        </p:tgtEl>
                                      </p:cBhvr>
                                    </p:animEffect>
                                    <p:animScale>
                                      <p:cBhvr>
                                        <p:cTn id="27" dur="250" autoRev="1" fill="hold"/>
                                        <p:tgtEl>
                                          <p:spTgt spid="30"/>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act-1629866337.wav"/>
                                        </p:tgtEl>
                                      </p:cMediaNode>
                                    </p:audio>
                                  </p:subTnLst>
                                </p:cTn>
                              </p:par>
                            </p:childTnLst>
                          </p:cTn>
                        </p:par>
                      </p:childTnLst>
                    </p:cTn>
                  </p:par>
                </p:childTnLst>
              </p:cTn>
              <p:nextCondLst>
                <p:cond evt="onClick" delay="0">
                  <p:tgtEl>
                    <p:spTgt spid="30"/>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5"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6"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7"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8"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7"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584277" y="3225350"/>
            <a:ext cx="2975109" cy="584775"/>
          </a:xfrm>
          <a:prstGeom prst="rect">
            <a:avLst/>
          </a:prstGeom>
          <a:noFill/>
        </p:spPr>
        <p:txBody>
          <a:bodyPr wrap="square" rtlCol="0">
            <a:spAutoFit/>
          </a:bodyPr>
          <a:lstStyle/>
          <a:p>
            <a:r>
              <a:rPr lang="en-US" sz="3200" b="1" dirty="0" err="1">
                <a:solidFill>
                  <a:schemeClr val="accent2">
                    <a:lumMod val="25000"/>
                  </a:schemeClr>
                </a:solidFill>
                <a:latin typeface="Times New Roman" panose="02020603050405020304" pitchFamily="18" charset="0"/>
                <a:cs typeface="Times New Roman" panose="02020603050405020304" pitchFamily="18" charset="0"/>
              </a:rPr>
              <a:t>diễn</a:t>
            </a:r>
            <a:r>
              <a:rPr lang="en-US" sz="3200" b="1" dirty="0">
                <a:solidFill>
                  <a:schemeClr val="accent2">
                    <a:lumMod val="2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25000"/>
                  </a:schemeClr>
                </a:solidFill>
                <a:latin typeface="Times New Roman" panose="02020603050405020304" pitchFamily="18" charset="0"/>
                <a:cs typeface="Times New Roman" panose="02020603050405020304" pitchFamily="18" charset="0"/>
              </a:rPr>
              <a:t>viên</a:t>
            </a:r>
            <a:r>
              <a:rPr lang="en-US" sz="3200" b="1" dirty="0">
                <a:solidFill>
                  <a:schemeClr val="accent2">
                    <a:lumMod val="2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25000"/>
                  </a:schemeClr>
                </a:solidFill>
                <a:latin typeface="Times New Roman" panose="02020603050405020304" pitchFamily="18" charset="0"/>
                <a:cs typeface="Times New Roman" panose="02020603050405020304" pitchFamily="18" charset="0"/>
              </a:rPr>
              <a:t>nữ</a:t>
            </a:r>
            <a:endParaRPr lang="en-US" sz="32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166904" y="2269625"/>
            <a:ext cx="3554452" cy="1069281"/>
            <a:chOff x="4435311" y="1679382"/>
            <a:chExt cx="3554452" cy="1069281"/>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actress</a:t>
              </a:r>
              <a:r>
                <a:rPr lang="en-US" sz="3600" dirty="0">
                  <a:latin typeface=".VnVogue" panose="020B7200000000000000" pitchFamily="34" charset="0"/>
                </a:rPr>
                <a:t> </a:t>
              </a:r>
            </a:p>
          </p:txBody>
        </p:sp>
        <p:sp>
          <p:nvSpPr>
            <p:cNvPr id="247" name="TextBox 246"/>
            <p:cNvSpPr txBox="1"/>
            <p:nvPr/>
          </p:nvSpPr>
          <p:spPr>
            <a:xfrm>
              <a:off x="6941767" y="1735006"/>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/ˈ</a:t>
              </a:r>
              <a:r>
                <a:rPr lang="en-US" sz="2400" dirty="0" err="1">
                  <a:latin typeface="Times New Roman" panose="02020603050405020304" pitchFamily="18" charset="0"/>
                  <a:cs typeface="Times New Roman" panose="02020603050405020304" pitchFamily="18" charset="0"/>
                </a:rPr>
                <a:t>æktrɪs</a:t>
              </a:r>
              <a:r>
                <a:rPr lang="en-US" sz="2400" dirty="0">
                  <a:latin typeface="Times New Roman" panose="02020603050405020304" pitchFamily="18" charset="0"/>
                  <a:cs typeface="Times New Roman" panose="02020603050405020304" pitchFamily="18" charset="0"/>
                </a:rPr>
                <a:t>/</a:t>
              </a:r>
            </a:p>
          </p:txBody>
        </p:sp>
      </p:grpSp>
      <p:pic>
        <p:nvPicPr>
          <p:cNvPr id="30"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59830" y="993489"/>
            <a:ext cx="1212555" cy="2345417"/>
          </a:xfrm>
          <a:prstGeom prst="rect">
            <a:avLst/>
          </a:prstGeom>
        </p:spPr>
      </p:pic>
      <p:pic>
        <p:nvPicPr>
          <p:cNvPr id="3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92800" y="1651953"/>
            <a:ext cx="1179592" cy="1788317"/>
          </a:xfrm>
          <a:prstGeom prst="rect">
            <a:avLst/>
          </a:prstGeom>
        </p:spPr>
      </p:pic>
      <p:sp>
        <p:nvSpPr>
          <p:cNvPr id="32" name="TextBox 31"/>
          <p:cNvSpPr txBox="1"/>
          <p:nvPr/>
        </p:nvSpPr>
        <p:spPr>
          <a:xfrm>
            <a:off x="4578354" y="1388118"/>
            <a:ext cx="3034284" cy="584775"/>
          </a:xfrm>
          <a:prstGeom prst="rect">
            <a:avLst/>
          </a:prstGeom>
          <a:noFill/>
        </p:spPr>
        <p:txBody>
          <a:bodyPr wrap="square" rtlCol="0">
            <a:spAutoFit/>
          </a:bodyPr>
          <a:lstStyle/>
          <a:p>
            <a:r>
              <a:rPr lang="en-US" sz="3200" b="1" dirty="0" err="1">
                <a:solidFill>
                  <a:schemeClr val="accent2">
                    <a:lumMod val="25000"/>
                  </a:schemeClr>
                </a:solidFill>
                <a:latin typeface="Times New Roman" panose="02020603050405020304" pitchFamily="18" charset="0"/>
                <a:cs typeface="Times New Roman" panose="02020603050405020304" pitchFamily="18" charset="0"/>
              </a:rPr>
              <a:t>diễn</a:t>
            </a:r>
            <a:r>
              <a:rPr lang="en-US" sz="3200" b="1" dirty="0">
                <a:solidFill>
                  <a:schemeClr val="accent2">
                    <a:lumMod val="2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25000"/>
                  </a:schemeClr>
                </a:solidFill>
                <a:latin typeface="Times New Roman" panose="02020603050405020304" pitchFamily="18" charset="0"/>
                <a:cs typeface="Times New Roman" panose="02020603050405020304" pitchFamily="18" charset="0"/>
              </a:rPr>
              <a:t>viên</a:t>
            </a:r>
            <a:r>
              <a:rPr lang="en-US" sz="3200" b="1" dirty="0">
                <a:solidFill>
                  <a:schemeClr val="accent2">
                    <a:lumMod val="2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25000"/>
                  </a:schemeClr>
                </a:solidFill>
                <a:latin typeface="Times New Roman" panose="02020603050405020304" pitchFamily="18" charset="0"/>
                <a:cs typeface="Times New Roman" panose="02020603050405020304" pitchFamily="18" charset="0"/>
              </a:rPr>
              <a:t>nam</a:t>
            </a:r>
            <a:endParaRPr lang="en-US" sz="32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4431580" y="354367"/>
            <a:ext cx="2770703" cy="1069281"/>
            <a:chOff x="4435311" y="1679382"/>
            <a:chExt cx="2770703" cy="1069281"/>
          </a:xfrm>
        </p:grpSpPr>
        <p:sp>
          <p:nvSpPr>
            <p:cNvPr id="34" name="TextBox 33"/>
            <p:cNvSpPr txBox="1"/>
            <p:nvPr/>
          </p:nvSpPr>
          <p:spPr>
            <a:xfrm>
              <a:off x="4435311" y="1679382"/>
              <a:ext cx="151255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actor</a:t>
              </a:r>
              <a:r>
                <a:rPr lang="en-US" sz="3600" dirty="0">
                  <a:latin typeface=".VnVogue" panose="020B7200000000000000" pitchFamily="34" charset="0"/>
                </a:rPr>
                <a:t> </a:t>
              </a:r>
            </a:p>
          </p:txBody>
        </p:sp>
        <p:sp>
          <p:nvSpPr>
            <p:cNvPr id="35" name="TextBox 34"/>
            <p:cNvSpPr txBox="1"/>
            <p:nvPr/>
          </p:nvSpPr>
          <p:spPr>
            <a:xfrm>
              <a:off x="6082735" y="1821980"/>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36" name="TextBox 35"/>
            <p:cNvSpPr txBox="1"/>
            <p:nvPr/>
          </p:nvSpPr>
          <p:spPr>
            <a:xfrm>
              <a:off x="4802094" y="2286998"/>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/ˈ</a:t>
              </a:r>
              <a:r>
                <a:rPr lang="en-US" sz="2400" dirty="0" err="1">
                  <a:latin typeface="Times New Roman" panose="02020603050405020304" pitchFamily="18" charset="0"/>
                  <a:cs typeface="Times New Roman" panose="02020603050405020304" pitchFamily="18" charset="0"/>
                </a:rPr>
                <a:t>æktə</a:t>
              </a:r>
              <a:r>
                <a:rPr lang="en-US" sz="2400" dirty="0">
                  <a:latin typeface="Times New Roman" panose="02020603050405020304" pitchFamily="18" charset="0"/>
                  <a:cs typeface="Times New Roman" panose="02020603050405020304" pitchFamily="18" charset="0"/>
                </a:rPr>
                <a:t>/</a:t>
              </a:r>
            </a:p>
          </p:txBody>
        </p:sp>
      </p:grpSp>
      <p:pic>
        <p:nvPicPr>
          <p:cNvPr id="28" name="Picture 27" descr="Logo, company name&#10;&#10;Description automatically generated">
            <a:extLst>
              <a:ext uri="{FF2B5EF4-FFF2-40B4-BE49-F238E27FC236}">
                <a16:creationId xmlns:a16="http://schemas.microsoft.com/office/drawing/2014/main" id="{D3E9A7EA-D75E-490C-B2B9-85F9A287BEAC}"/>
              </a:ext>
            </a:extLst>
          </p:cNvPr>
          <p:cNvPicPr>
            <a:picLocks noChangeAspect="1"/>
          </p:cNvPicPr>
          <p:nvPr/>
        </p:nvPicPr>
        <p:blipFill rotWithShape="1">
          <a:blip r:embed="rId14"/>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101139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Effect transition="in" filter="circle(in)">
                                      <p:cBhvr>
                                        <p:cTn id="11" dur="2000"/>
                                        <p:tgtEl>
                                          <p:spTgt spid="3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circle(in)">
                                      <p:cBhvr>
                                        <p:cTn id="16" dur="2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30"/>
                                        </p:tgtEl>
                                      </p:cBhvr>
                                    </p:animEffect>
                                    <p:animScale>
                                      <p:cBhvr>
                                        <p:cTn id="34" dur="250" autoRev="1" fill="hold"/>
                                        <p:tgtEl>
                                          <p:spTgt spid="3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Actor1629190414.wav"/>
                                        </p:tgtEl>
                                      </p:cMediaNode>
                                    </p:audio>
                                  </p:subTnLst>
                                </p:cTn>
                              </p:par>
                            </p:childTnLst>
                          </p:cTn>
                        </p:par>
                      </p:childTnLst>
                    </p:cTn>
                  </p:par>
                </p:childTnLst>
              </p:cTn>
              <p:nextCondLst>
                <p:cond evt="onClick" delay="0">
                  <p:tgtEl>
                    <p:spTgt spid="30"/>
                  </p:tgtEl>
                </p:cond>
              </p:nextCondLst>
            </p:seq>
            <p:seq concurrent="1" nextAc="seek">
              <p:cTn id="35" restart="whenNotActive" fill="hold" evtFilter="cancelBubble" nodeType="interactiveSeq">
                <p:stCondLst>
                  <p:cond evt="onClick" delay="0">
                    <p:tgtEl>
                      <p:spTgt spid="33"/>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33"/>
                                        </p:tgtEl>
                                      </p:cBhvr>
                                    </p:animEffect>
                                    <p:animScale>
                                      <p:cBhvr>
                                        <p:cTn id="40" dur="250" autoRev="1" fill="hold"/>
                                        <p:tgtEl>
                                          <p:spTgt spid="33"/>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3" name="Actor1629190414.wav"/>
                                        </p:tgtEl>
                                      </p:cMediaNode>
                                    </p:audio>
                                  </p:subTnLst>
                                </p:cTn>
                              </p:par>
                            </p:childTnLst>
                          </p:cTn>
                        </p:par>
                      </p:childTnLst>
                    </p:cTn>
                  </p:par>
                </p:childTnLst>
              </p:cTn>
              <p:nextCondLst>
                <p:cond evt="onClick" delay="0">
                  <p:tgtEl>
                    <p:spTgt spid="33"/>
                  </p:tgtEl>
                </p:cond>
              </p:nextCondLst>
            </p:seq>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31"/>
                                        </p:tgtEl>
                                      </p:cBhvr>
                                    </p:animEffect>
                                    <p:animScale>
                                      <p:cBhvr>
                                        <p:cTn id="46" dur="250" autoRev="1" fill="hold"/>
                                        <p:tgtEl>
                                          <p:spTgt spid="31"/>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Actress1629190513.wav"/>
                                        </p:tgtEl>
                                      </p:cMediaNode>
                                    </p:audio>
                                  </p:subTnLst>
                                </p:cTn>
                              </p:par>
                            </p:childTnLst>
                          </p:cTn>
                        </p:par>
                      </p:childTnLst>
                    </p:cTn>
                  </p:par>
                </p:childTnLst>
              </p:cTn>
              <p:nextCondLst>
                <p:cond evt="onClick" delay="0">
                  <p:tgtEl>
                    <p:spTgt spid="31"/>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5"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6"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7"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8"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7"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898552" y="3217524"/>
            <a:ext cx="2403920" cy="584775"/>
          </a:xfrm>
          <a:prstGeom prst="rect">
            <a:avLst/>
          </a:prstGeom>
          <a:noFill/>
        </p:spPr>
        <p:txBody>
          <a:bodyPr wrap="square" rtlCol="0">
            <a:spAutoFit/>
          </a:bodyPr>
          <a:lstStyle/>
          <a:p>
            <a:r>
              <a:rPr lang="en-US" sz="3200" b="1" dirty="0">
                <a:solidFill>
                  <a:schemeClr val="accent2">
                    <a:lumMod val="25000"/>
                  </a:schemeClr>
                </a:solidFill>
                <a:latin typeface="Times New Roman" panose="02020603050405020304" pitchFamily="18" charset="0"/>
                <a:cs typeface="Times New Roman" panose="02020603050405020304" pitchFamily="18" charset="0"/>
              </a:rPr>
              <a:t>CLB </a:t>
            </a:r>
            <a:r>
              <a:rPr lang="en-US" sz="3200" b="1" dirty="0" err="1">
                <a:solidFill>
                  <a:schemeClr val="accent2">
                    <a:lumMod val="25000"/>
                  </a:schemeClr>
                </a:solidFill>
                <a:latin typeface="Times New Roman" panose="02020603050405020304" pitchFamily="18" charset="0"/>
                <a:cs typeface="Times New Roman" panose="02020603050405020304" pitchFamily="18" charset="0"/>
              </a:rPr>
              <a:t>kịch</a:t>
            </a:r>
            <a:endParaRPr lang="en-US" sz="32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072487" y="2094140"/>
            <a:ext cx="3961963" cy="1169551"/>
            <a:chOff x="4551049" y="1579112"/>
            <a:chExt cx="3961963" cy="1169551"/>
          </a:xfrm>
        </p:grpSpPr>
        <p:sp>
          <p:nvSpPr>
            <p:cNvPr id="3" name="TextBox 2"/>
            <p:cNvSpPr txBox="1"/>
            <p:nvPr/>
          </p:nvSpPr>
          <p:spPr>
            <a:xfrm>
              <a:off x="4551049" y="1579112"/>
              <a:ext cx="2882289"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drama club</a:t>
              </a:r>
              <a:r>
                <a:rPr lang="en-US" sz="3600" dirty="0">
                  <a:latin typeface=".VnVogue" panose="020B7200000000000000" pitchFamily="34" charset="0"/>
                </a:rPr>
                <a:t> </a:t>
              </a:r>
            </a:p>
          </p:txBody>
        </p:sp>
        <p:sp>
          <p:nvSpPr>
            <p:cNvPr id="247" name="TextBox 246"/>
            <p:cNvSpPr txBox="1"/>
            <p:nvPr/>
          </p:nvSpPr>
          <p:spPr>
            <a:xfrm>
              <a:off x="7465016" y="1708120"/>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300" dirty="0">
                  <a:latin typeface="Times New Roman" panose="02020603050405020304" pitchFamily="18" charset="0"/>
                  <a:cs typeface="Times New Roman" panose="02020603050405020304" pitchFamily="18" charset="0"/>
                </a:rPr>
                <a:t>/ˈ</a:t>
              </a:r>
              <a:r>
                <a:rPr lang="en-US" sz="2300" dirty="0" err="1">
                  <a:latin typeface="Times New Roman" panose="02020603050405020304" pitchFamily="18" charset="0"/>
                  <a:cs typeface="Times New Roman" panose="02020603050405020304" pitchFamily="18" charset="0"/>
                </a:rPr>
                <a:t>drɑːmə</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klʌb</a:t>
              </a:r>
              <a:r>
                <a:rPr lang="en-US" sz="2300" dirty="0">
                  <a:latin typeface="Times New Roman" panose="02020603050405020304" pitchFamily="18" charset="0"/>
                  <a:cs typeface="Times New Roman" panose="02020603050405020304" pitchFamily="18" charset="0"/>
                </a:rPr>
                <a:t>/</a:t>
              </a:r>
            </a:p>
          </p:txBody>
        </p:sp>
      </p:grpSp>
      <p:pic>
        <p:nvPicPr>
          <p:cNvPr id="30"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5344" y="1186808"/>
            <a:ext cx="1734461" cy="1036340"/>
          </a:xfrm>
          <a:prstGeom prst="rect">
            <a:avLst/>
          </a:prstGeom>
        </p:spPr>
      </p:pic>
      <p:pic>
        <p:nvPicPr>
          <p:cNvPr id="31"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0908" y="1130601"/>
            <a:ext cx="2279314" cy="2470064"/>
          </a:xfrm>
          <a:prstGeom prst="rect">
            <a:avLst/>
          </a:prstGeom>
        </p:spPr>
      </p:pic>
      <p:sp>
        <p:nvSpPr>
          <p:cNvPr id="32" name="TextBox 31"/>
          <p:cNvSpPr txBox="1"/>
          <p:nvPr/>
        </p:nvSpPr>
        <p:spPr>
          <a:xfrm>
            <a:off x="4818348" y="1643753"/>
            <a:ext cx="1265439" cy="584775"/>
          </a:xfrm>
          <a:prstGeom prst="rect">
            <a:avLst/>
          </a:prstGeom>
          <a:noFill/>
        </p:spPr>
        <p:txBody>
          <a:bodyPr wrap="square" rtlCol="0">
            <a:spAutoFit/>
          </a:bodyPr>
          <a:lstStyle/>
          <a:p>
            <a:r>
              <a:rPr lang="en-US" sz="3200" b="1" dirty="0" err="1">
                <a:solidFill>
                  <a:schemeClr val="accent2">
                    <a:lumMod val="25000"/>
                  </a:schemeClr>
                </a:solidFill>
                <a:latin typeface="Times New Roman" panose="02020603050405020304" pitchFamily="18" charset="0"/>
                <a:cs typeface="Times New Roman" panose="02020603050405020304" pitchFamily="18" charset="0"/>
              </a:rPr>
              <a:t>Kịch</a:t>
            </a:r>
            <a:endParaRPr lang="en-US" sz="32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4269457" y="598122"/>
            <a:ext cx="3539743" cy="1069281"/>
            <a:chOff x="4435311" y="1679382"/>
            <a:chExt cx="3539743" cy="1069281"/>
          </a:xfrm>
        </p:grpSpPr>
        <p:sp>
          <p:nvSpPr>
            <p:cNvPr id="34" name="TextBox 33"/>
            <p:cNvSpPr txBox="1"/>
            <p:nvPr/>
          </p:nvSpPr>
          <p:spPr>
            <a:xfrm>
              <a:off x="4435311" y="1679382"/>
              <a:ext cx="2152713"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drama</a:t>
              </a:r>
              <a:endParaRPr lang="en-US" sz="3600" dirty="0">
                <a:latin typeface=".VnVogue" panose="020B7200000000000000" pitchFamily="34" charset="0"/>
              </a:endParaRPr>
            </a:p>
          </p:txBody>
        </p:sp>
        <p:sp>
          <p:nvSpPr>
            <p:cNvPr id="35" name="TextBox 34"/>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36" name="TextBox 35"/>
            <p:cNvSpPr txBox="1"/>
            <p:nvPr/>
          </p:nvSpPr>
          <p:spPr>
            <a:xfrm>
              <a:off x="4802094" y="2286998"/>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/ˈ</a:t>
              </a:r>
              <a:r>
                <a:rPr lang="en-US" sz="2400" dirty="0" err="1">
                  <a:latin typeface="Times New Roman" panose="02020603050405020304" pitchFamily="18" charset="0"/>
                  <a:cs typeface="Times New Roman" panose="02020603050405020304" pitchFamily="18" charset="0"/>
                </a:rPr>
                <a:t>drɑːmə</a:t>
              </a:r>
              <a:r>
                <a:rPr lang="en-US" sz="2400" dirty="0">
                  <a:latin typeface="Times New Roman" panose="02020603050405020304" pitchFamily="18" charset="0"/>
                  <a:cs typeface="Times New Roman" panose="02020603050405020304" pitchFamily="18" charset="0"/>
                </a:rPr>
                <a:t>/</a:t>
              </a:r>
            </a:p>
          </p:txBody>
        </p:sp>
      </p:grpSp>
      <p:pic>
        <p:nvPicPr>
          <p:cNvPr id="28" name="Picture 27" descr="Logo, company name&#10;&#10;Description automatically generated">
            <a:extLst>
              <a:ext uri="{FF2B5EF4-FFF2-40B4-BE49-F238E27FC236}">
                <a16:creationId xmlns:a16="http://schemas.microsoft.com/office/drawing/2014/main" id="{70348A35-A643-4F1D-844C-7ADA27941F75}"/>
              </a:ext>
            </a:extLst>
          </p:cNvPr>
          <p:cNvPicPr>
            <a:picLocks noChangeAspect="1"/>
          </p:cNvPicPr>
          <p:nvPr/>
        </p:nvPicPr>
        <p:blipFill rotWithShape="1">
          <a:blip r:embed="rId14"/>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375452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drama-club1629190610.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31"/>
                                        </p:tgtEl>
                                      </p:cBhvr>
                                    </p:animEffect>
                                    <p:animScale>
                                      <p:cBhvr>
                                        <p:cTn id="41" dur="250" autoRev="1" fill="hold"/>
                                        <p:tgtEl>
                                          <p:spTgt spid="31"/>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4" name="drama1629190599.wav"/>
                                        </p:tgtEl>
                                      </p:cMediaNode>
                                    </p:audio>
                                  </p:sub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33"/>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33"/>
                                        </p:tgtEl>
                                      </p:cBhvr>
                                    </p:animEffect>
                                    <p:animScale>
                                      <p:cBhvr>
                                        <p:cTn id="47" dur="250" autoRev="1" fill="hold"/>
                                        <p:tgtEl>
                                          <p:spTgt spid="33"/>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4" name="drama1629190599.wav"/>
                                        </p:tgtEl>
                                      </p:cMediaNode>
                                    </p:audio>
                                  </p:subTnLst>
                                </p:cTn>
                              </p:par>
                            </p:childTnLst>
                          </p:cTn>
                        </p:par>
                      </p:childTnLst>
                    </p:cTn>
                  </p:par>
                </p:childTnLst>
              </p:cTn>
              <p:nextCondLst>
                <p:cond evt="onClick" delay="0">
                  <p:tgtEl>
                    <p:spTgt spid="33"/>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7"/>
                                        </p:tgtEl>
                                      </p:cBhvr>
                                    </p:animEffect>
                                    <p:animScale>
                                      <p:cBhvr>
                                        <p:cTn id="53" dur="250" autoRev="1" fill="hold"/>
                                        <p:tgtEl>
                                          <p:spTgt spid="7"/>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3" name="drama-club1629190610.wav"/>
                                        </p:tgtEl>
                                      </p:cMediaNode>
                                    </p:audio>
                                  </p:subTnLst>
                                </p:cTn>
                              </p:par>
                            </p:childTnLst>
                          </p:cTn>
                        </p:par>
                      </p:childTnLst>
                    </p:cTn>
                  </p:par>
                </p:childTnLst>
              </p:cTn>
              <p:nextCondLst>
                <p:cond evt="onClick" delay="0">
                  <p:tgtEl>
                    <p:spTgt spid="7"/>
                  </p:tgtEl>
                </p:cond>
              </p:nextCondLst>
            </p:seq>
          </p:childTnLst>
        </p:cTn>
      </p:par>
    </p:tnLst>
    <p:bldLst>
      <p:bldP spid="6"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326374" y="2609850"/>
            <a:ext cx="3432754" cy="646331"/>
          </a:xfrm>
          <a:prstGeom prst="rect">
            <a:avLst/>
          </a:prstGeom>
          <a:noFill/>
        </p:spPr>
        <p:txBody>
          <a:bodyPr wrap="square" rtlCol="0">
            <a:spAutoFit/>
          </a:bodyPr>
          <a:lstStyle/>
          <a:p>
            <a:r>
              <a:rPr lang="en-US" sz="3600" b="1" dirty="0">
                <a:solidFill>
                  <a:schemeClr val="accent2">
                    <a:lumMod val="25000"/>
                  </a:schemeClr>
                </a:solidFill>
                <a:latin typeface="Times New Roman" panose="02020603050405020304" pitchFamily="18" charset="0"/>
                <a:cs typeface="Times New Roman" panose="02020603050405020304" pitchFamily="18" charset="0"/>
              </a:rPr>
              <a:t>CLB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Mĩ</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thuật</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761407" y="1303584"/>
            <a:ext cx="3469409" cy="1024688"/>
            <a:chOff x="4505645" y="1731912"/>
            <a:chExt cx="3469409" cy="1024688"/>
          </a:xfrm>
        </p:grpSpPr>
        <p:sp>
          <p:nvSpPr>
            <p:cNvPr id="3" name="TextBox 2"/>
            <p:cNvSpPr txBox="1"/>
            <p:nvPr/>
          </p:nvSpPr>
          <p:spPr>
            <a:xfrm>
              <a:off x="4505645" y="1731912"/>
              <a:ext cx="2583180" cy="646331"/>
            </a:xfrm>
            <a:prstGeom prst="rect">
              <a:avLst/>
            </a:prstGeom>
            <a:noFill/>
          </p:spPr>
          <p:txBody>
            <a:bodyPr wrap="square" rtlCol="0">
              <a:spAutoFit/>
            </a:bodyPr>
            <a:lstStyle/>
            <a:p>
              <a:r>
                <a:rPr lang="en-US" sz="3600" dirty="0">
                  <a:solidFill>
                    <a:srgbClr val="993300"/>
                  </a:solidFill>
                  <a:latin typeface=".VnVogue" panose="020B7200000000000000" pitchFamily="34" charset="0"/>
                </a:rPr>
                <a:t>art club </a:t>
              </a: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684905" y="2294935"/>
              <a:ext cx="2403920" cy="461665"/>
            </a:xfrm>
            <a:prstGeom prst="rect">
              <a:avLst/>
            </a:prstGeom>
            <a:noFill/>
          </p:spPr>
          <p:txBody>
            <a:bodyPr wrap="square" rtlCol="0">
              <a:spAutoFit/>
            </a:bodyPr>
            <a:lstStyle/>
            <a:p>
              <a:r>
                <a:rPr lang="en-US" sz="2300" dirty="0">
                  <a:latin typeface="Times New Roman" panose="02020603050405020304" pitchFamily="18" charset="0"/>
                  <a:cs typeface="Times New Roman" panose="02020603050405020304" pitchFamily="18" charset="0"/>
                </a:rPr>
                <a:t>/</a:t>
              </a:r>
              <a:r>
                <a:rPr lang="en-US" sz="2300" dirty="0" err="1">
                  <a:latin typeface="Times New Roman" panose="02020603050405020304" pitchFamily="18" charset="0"/>
                  <a:cs typeface="Times New Roman" panose="02020603050405020304" pitchFamily="18" charset="0"/>
                </a:rPr>
                <a:t>ɑːt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klʌb</a:t>
              </a:r>
              <a:r>
                <a:rPr lang="en-US" sz="2300" dirty="0">
                  <a:latin typeface="Times New Roman" panose="02020603050405020304" pitchFamily="18" charset="0"/>
                  <a:cs typeface="Times New Roman" panose="02020603050405020304" pitchFamily="18" charset="0"/>
                </a:rPr>
                <a:t>/</a:t>
              </a:r>
            </a:p>
          </p:txBody>
        </p:sp>
      </p:grpSp>
      <p:pic>
        <p:nvPicPr>
          <p:cNvPr id="2" name="Picture 1"/>
          <p:cNvPicPr>
            <a:picLocks noChangeAspect="1"/>
          </p:cNvPicPr>
          <p:nvPr/>
        </p:nvPicPr>
        <p:blipFill rotWithShape="1">
          <a:blip r:embed="rId9"/>
          <a:srcRect r="2019" b="11992"/>
          <a:stretch/>
        </p:blipFill>
        <p:spPr>
          <a:xfrm>
            <a:off x="1345885" y="980843"/>
            <a:ext cx="2121214" cy="2349338"/>
          </a:xfrm>
          <a:prstGeom prst="rect">
            <a:avLst/>
          </a:prstGeom>
        </p:spPr>
      </p:pic>
      <p:pic>
        <p:nvPicPr>
          <p:cNvPr id="22" name="Picture 21" descr="Logo, company name&#10;&#10;Description automatically generated">
            <a:extLst>
              <a:ext uri="{FF2B5EF4-FFF2-40B4-BE49-F238E27FC236}">
                <a16:creationId xmlns:a16="http://schemas.microsoft.com/office/drawing/2014/main" id="{A4F8B3C1-3107-404A-A005-4942E9B45D12}"/>
              </a:ext>
            </a:extLst>
          </p:cNvPr>
          <p:cNvPicPr>
            <a:picLocks noChangeAspect="1"/>
          </p:cNvPicPr>
          <p:nvPr/>
        </p:nvPicPr>
        <p:blipFill rotWithShape="1">
          <a:blip r:embed="rId10"/>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60460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rt-club-162986642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rt-club-1629866420.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art-club-1629866420.wav"/>
                                        </p:tgtEl>
                                      </p:cMediaNode>
                                    </p:audio>
                                  </p:sub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
                                        </p:tgtEl>
                                      </p:cBhvr>
                                    </p:animEffect>
                                    <p:animScale>
                                      <p:cBhvr>
                                        <p:cTn id="29" dur="250" autoRev="1" fill="hold"/>
                                        <p:tgtEl>
                                          <p:spTgt spid="2"/>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art-club-1629866420.wav"/>
                                        </p:tgtEl>
                                      </p:cMediaNode>
                                    </p:audio>
                                  </p:subTnLst>
                                </p:cTn>
                              </p:par>
                            </p:childTnLst>
                          </p:cTn>
                        </p:par>
                      </p:childTnLst>
                    </p:cTn>
                  </p:par>
                </p:childTnLst>
              </p:cTn>
              <p:nextCondLst>
                <p:cond evt="onClick" delay="0">
                  <p:tgtEl>
                    <p:spTgt spid="2"/>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670426" y="2354916"/>
            <a:ext cx="3083866" cy="646331"/>
          </a:xfrm>
          <a:prstGeom prst="rect">
            <a:avLst/>
          </a:prstGeom>
          <a:noFill/>
        </p:spPr>
        <p:txBody>
          <a:bodyPr wrap="square" rtlCol="0">
            <a:spAutoFit/>
          </a:bodyPr>
          <a:lstStyle/>
          <a:p>
            <a:r>
              <a:rPr lang="en-US" sz="3600" b="1" dirty="0">
                <a:solidFill>
                  <a:schemeClr val="accent2">
                    <a:lumMod val="25000"/>
                  </a:schemeClr>
                </a:solidFill>
                <a:latin typeface="Times New Roman" panose="02020603050405020304" pitchFamily="18" charset="0"/>
                <a:cs typeface="Times New Roman" panose="02020603050405020304" pitchFamily="18" charset="0"/>
              </a:rPr>
              <a:t>CLB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đọc</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sách</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716258" y="1084925"/>
            <a:ext cx="3562032" cy="1069281"/>
            <a:chOff x="4435311" y="1679382"/>
            <a:chExt cx="3562032" cy="1069281"/>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Book club</a:t>
              </a:r>
              <a:r>
                <a:rPr lang="en-US" sz="3600" dirty="0">
                  <a:latin typeface=".VnVogue" panose="020B7200000000000000" pitchFamily="34" charset="0"/>
                </a:rPr>
                <a:t> </a:t>
              </a:r>
            </a:p>
          </p:txBody>
        </p:sp>
        <p:sp>
          <p:nvSpPr>
            <p:cNvPr id="247" name="TextBox 246"/>
            <p:cNvSpPr txBox="1"/>
            <p:nvPr/>
          </p:nvSpPr>
          <p:spPr>
            <a:xfrm>
              <a:off x="6949347" y="182920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300" dirty="0">
                  <a:latin typeface="Times New Roman" panose="02020603050405020304" pitchFamily="18" charset="0"/>
                  <a:cs typeface="Times New Roman" panose="02020603050405020304" pitchFamily="18" charset="0"/>
                </a:rPr>
                <a:t>/</a:t>
              </a:r>
              <a:r>
                <a:rPr lang="en-US" sz="2300" dirty="0" err="1">
                  <a:latin typeface="Times New Roman" panose="02020603050405020304" pitchFamily="18" charset="0"/>
                  <a:cs typeface="Times New Roman" panose="02020603050405020304" pitchFamily="18" charset="0"/>
                </a:rPr>
                <a:t>bʊk</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klʌb</a:t>
              </a:r>
              <a:r>
                <a:rPr lang="en-US" sz="2300" dirty="0">
                  <a:latin typeface="Times New Roman" panose="02020603050405020304" pitchFamily="18" charset="0"/>
                  <a:cs typeface="Times New Roman" panose="02020603050405020304" pitchFamily="18" charset="0"/>
                </a:rPr>
                <a:t>/</a:t>
              </a:r>
            </a:p>
          </p:txBody>
        </p:sp>
      </p:grpSp>
      <p:pic>
        <p:nvPicPr>
          <p:cNvPr id="30"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21901" y="1338727"/>
            <a:ext cx="2869811" cy="1928053"/>
          </a:xfrm>
          <a:prstGeom prst="rect">
            <a:avLst/>
          </a:prstGeom>
        </p:spPr>
      </p:pic>
      <p:pic>
        <p:nvPicPr>
          <p:cNvPr id="22" name="Picture 21" descr="Logo, company name&#10;&#10;Description automatically generated">
            <a:extLst>
              <a:ext uri="{FF2B5EF4-FFF2-40B4-BE49-F238E27FC236}">
                <a16:creationId xmlns:a16="http://schemas.microsoft.com/office/drawing/2014/main" id="{C7C8427E-5C8B-4910-B8A0-5152569FE886}"/>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406565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0"/>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0"/>
                                        </p:tgtEl>
                                      </p:cBhvr>
                                    </p:animEffect>
                                    <p:animScale>
                                      <p:cBhvr>
                                        <p:cTn id="17" dur="250" autoRev="1" fill="hold"/>
                                        <p:tgtEl>
                                          <p:spTgt spid="30"/>
                                        </p:tgtEl>
                                      </p:cBhvr>
                                      <p:by x="105000" y="105000"/>
                                    </p:animScale>
                                  </p:childTnLst>
                                  <p:subTnLst>
                                    <p:audio>
                                      <p:cMediaNode>
                                        <p:cTn display="0" masterRel="sameClick">
                                          <p:stCondLst>
                                            <p:cond evt="begin" delay="0">
                                              <p:tn val="15"/>
                                            </p:cond>
                                          </p:stCondLst>
                                          <p:endCondLst>
                                            <p:cond evt="onStopAudio" delay="0">
                                              <p:tgtEl>
                                                <p:sldTgt/>
                                              </p:tgtEl>
                                            </p:cond>
                                          </p:endCondLst>
                                        </p:cTn>
                                        <p:tgtEl>
                                          <p:sndTgt r:embed="rId3" name="Book-club-1629191013.wav"/>
                                        </p:tgtEl>
                                      </p:cMediaNode>
                                    </p:audio>
                                  </p:sub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Book-club-1629191013.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F25CE0B-FEEC-49EE-9E2F-F9AE5935041C}"/>
              </a:ext>
            </a:extLst>
          </p:cNvPr>
          <p:cNvSpPr/>
          <p:nvPr/>
        </p:nvSpPr>
        <p:spPr>
          <a:xfrm>
            <a:off x="1035640" y="1760408"/>
            <a:ext cx="6953447" cy="11807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8000">
                <a:solidFill>
                  <a:schemeClr val="accent5">
                    <a:lumMod val="75000"/>
                  </a:schemeClr>
                </a:solidFill>
                <a:effectLst>
                  <a:glow rad="63500">
                    <a:schemeClr val="accent1">
                      <a:satMod val="175000"/>
                      <a:alpha val="40000"/>
                    </a:schemeClr>
                  </a:glow>
                </a:effectLst>
                <a:latin typeface="Adobe Garamond Pro Bold" panose="02020702060506020403" pitchFamily="18" charset="0"/>
              </a:rPr>
              <a:t>LESSON 9</a:t>
            </a:r>
            <a:endParaRPr lang="en-US" sz="8000" dirty="0">
              <a:solidFill>
                <a:schemeClr val="accent5">
                  <a:lumMod val="75000"/>
                </a:schemeClr>
              </a:solidFill>
              <a:effectLst>
                <a:glow rad="63500">
                  <a:schemeClr val="accent1">
                    <a:satMod val="175000"/>
                    <a:alpha val="40000"/>
                  </a:schemeClr>
                </a:glow>
              </a:effectLst>
              <a:latin typeface="Adobe Garamond Pro Bold" panose="02020702060506020403" pitchFamily="18" charset="0"/>
            </a:endParaRPr>
          </a:p>
        </p:txBody>
      </p:sp>
    </p:spTree>
    <p:extLst>
      <p:ext uri="{BB962C8B-B14F-4D97-AF65-F5344CB8AC3E}">
        <p14:creationId xmlns:p14="http://schemas.microsoft.com/office/powerpoint/2010/main" val="3270247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541818" y="2286684"/>
            <a:ext cx="3216909" cy="646331"/>
          </a:xfrm>
          <a:prstGeom prst="rect">
            <a:avLst/>
          </a:prstGeom>
          <a:noFill/>
        </p:spPr>
        <p:txBody>
          <a:bodyPr wrap="square" rtlCol="0">
            <a:spAutoFit/>
          </a:bodyPr>
          <a:lstStyle/>
          <a:p>
            <a:r>
              <a:rPr lang="en-US" sz="3600" b="1" dirty="0">
                <a:solidFill>
                  <a:schemeClr val="accent2">
                    <a:lumMod val="25000"/>
                  </a:schemeClr>
                </a:solidFill>
                <a:latin typeface="Times New Roman" panose="02020603050405020304" pitchFamily="18" charset="0"/>
                <a:cs typeface="Times New Roman" panose="02020603050405020304" pitchFamily="18" charset="0"/>
              </a:rPr>
              <a:t>CLB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Khoa</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học</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541818" y="1078618"/>
            <a:ext cx="4027470" cy="1069281"/>
            <a:chOff x="4435311" y="1679382"/>
            <a:chExt cx="4027470" cy="1069281"/>
          </a:xfrm>
        </p:grpSpPr>
        <p:sp>
          <p:nvSpPr>
            <p:cNvPr id="3" name="TextBox 2"/>
            <p:cNvSpPr txBox="1"/>
            <p:nvPr/>
          </p:nvSpPr>
          <p:spPr>
            <a:xfrm>
              <a:off x="4435311" y="1679382"/>
              <a:ext cx="313730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Science club</a:t>
              </a:r>
              <a:r>
                <a:rPr lang="en-US" sz="3600" dirty="0">
                  <a:latin typeface=".VnVogue" panose="020B7200000000000000" pitchFamily="34" charset="0"/>
                </a:rPr>
                <a:t> </a:t>
              </a:r>
            </a:p>
          </p:txBody>
        </p:sp>
        <p:sp>
          <p:nvSpPr>
            <p:cNvPr id="247" name="TextBox 246"/>
            <p:cNvSpPr txBox="1"/>
            <p:nvPr/>
          </p:nvSpPr>
          <p:spPr>
            <a:xfrm>
              <a:off x="7414785" y="1824514"/>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61665"/>
            </a:xfrm>
            <a:prstGeom prst="rect">
              <a:avLst/>
            </a:prstGeom>
            <a:noFill/>
          </p:spPr>
          <p:txBody>
            <a:bodyPr wrap="square" rtlCol="0">
              <a:spAutoFit/>
            </a:bodyPr>
            <a:lstStyle/>
            <a:p>
              <a:pPr algn="ctr"/>
              <a:r>
                <a:rPr lang="en-US" sz="2300" dirty="0">
                  <a:latin typeface="Times New Roman" panose="02020603050405020304" pitchFamily="18" charset="0"/>
                  <a:cs typeface="Times New Roman" panose="02020603050405020304" pitchFamily="18" charset="0"/>
                </a:rPr>
                <a:t>/ˈ</a:t>
              </a:r>
              <a:r>
                <a:rPr lang="en-US" sz="2300" dirty="0" err="1">
                  <a:latin typeface="Times New Roman" panose="02020603050405020304" pitchFamily="18" charset="0"/>
                  <a:cs typeface="Times New Roman" panose="02020603050405020304" pitchFamily="18" charset="0"/>
                </a:rPr>
                <a:t>saɪəns</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klʌb</a:t>
              </a:r>
              <a:r>
                <a:rPr lang="en-US" sz="2300" dirty="0">
                  <a:latin typeface="Times New Roman" panose="02020603050405020304" pitchFamily="18" charset="0"/>
                  <a:cs typeface="Times New Roman" panose="02020603050405020304" pitchFamily="18" charset="0"/>
                </a:rPr>
                <a:t>/</a:t>
              </a:r>
            </a:p>
          </p:txBody>
        </p:sp>
      </p:grpSp>
      <p:pic>
        <p:nvPicPr>
          <p:cNvPr id="30"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56628" y="1109371"/>
            <a:ext cx="2422036" cy="2104144"/>
          </a:xfrm>
          <a:prstGeom prst="rect">
            <a:avLst/>
          </a:prstGeom>
        </p:spPr>
      </p:pic>
      <p:pic>
        <p:nvPicPr>
          <p:cNvPr id="22" name="Picture 21" descr="Logo, company name&#10;&#10;Description automatically generated">
            <a:extLst>
              <a:ext uri="{FF2B5EF4-FFF2-40B4-BE49-F238E27FC236}">
                <a16:creationId xmlns:a16="http://schemas.microsoft.com/office/drawing/2014/main" id="{0EF8B6F1-D528-4F76-AC73-DF2DF70F609F}"/>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385782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30"/>
                                        </p:tgtEl>
                                      </p:cBhvr>
                                    </p:animEffect>
                                    <p:animScale>
                                      <p:cBhvr>
                                        <p:cTn id="19" dur="250" autoRev="1" fill="hold"/>
                                        <p:tgtEl>
                                          <p:spTgt spid="3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3" name="Science-club-1629191086.wav"/>
                                        </p:tgtEl>
                                      </p:cMediaNode>
                                    </p:audio>
                                  </p:sub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3" name="Science-club-1629191086.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5090303" y="3203449"/>
            <a:ext cx="2403920" cy="646331"/>
          </a:xfrm>
          <a:prstGeom prst="rect">
            <a:avLst/>
          </a:prstGeom>
          <a:noFill/>
        </p:spPr>
        <p:txBody>
          <a:bodyPr wrap="square" rtlCol="0">
            <a:spAutoFit/>
          </a:bodyPr>
          <a:lstStyle/>
          <a:p>
            <a:r>
              <a:rPr lang="en-US" sz="3600" b="1" dirty="0">
                <a:solidFill>
                  <a:schemeClr val="accent2">
                    <a:lumMod val="25000"/>
                  </a:schemeClr>
                </a:solidFill>
                <a:latin typeface="Times New Roman" panose="02020603050405020304" pitchFamily="18" charset="0"/>
                <a:cs typeface="Times New Roman" panose="02020603050405020304" pitchFamily="18" charset="0"/>
              </a:rPr>
              <a:t>CLB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múa</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572000" y="1896307"/>
            <a:ext cx="3749556" cy="1069281"/>
            <a:chOff x="4435310" y="1679382"/>
            <a:chExt cx="3749556" cy="1069281"/>
          </a:xfrm>
        </p:grpSpPr>
        <p:sp>
          <p:nvSpPr>
            <p:cNvPr id="3" name="TextBox 2"/>
            <p:cNvSpPr txBox="1"/>
            <p:nvPr/>
          </p:nvSpPr>
          <p:spPr>
            <a:xfrm>
              <a:off x="4435310" y="1679382"/>
              <a:ext cx="2891595"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Dance club</a:t>
              </a:r>
              <a:r>
                <a:rPr lang="en-US" sz="3600" dirty="0">
                  <a:latin typeface=".VnVogue" panose="020B7200000000000000" pitchFamily="34" charset="0"/>
                </a:rPr>
                <a:t> </a:t>
              </a:r>
            </a:p>
          </p:txBody>
        </p:sp>
        <p:sp>
          <p:nvSpPr>
            <p:cNvPr id="247" name="TextBox 246"/>
            <p:cNvSpPr txBox="1"/>
            <p:nvPr/>
          </p:nvSpPr>
          <p:spPr>
            <a:xfrm>
              <a:off x="7136870" y="1783136"/>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300" dirty="0">
                  <a:latin typeface="Times New Roman" panose="02020603050405020304" pitchFamily="18" charset="0"/>
                  <a:cs typeface="Times New Roman" panose="02020603050405020304" pitchFamily="18" charset="0"/>
                </a:rPr>
                <a:t>/</a:t>
              </a:r>
              <a:r>
                <a:rPr lang="en-US" sz="2300" dirty="0" err="1">
                  <a:latin typeface="Times New Roman" panose="02020603050405020304" pitchFamily="18" charset="0"/>
                  <a:cs typeface="Times New Roman" panose="02020603050405020304" pitchFamily="18" charset="0"/>
                </a:rPr>
                <a:t>dɑːns</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klʌb</a:t>
              </a:r>
              <a:r>
                <a:rPr lang="en-US" sz="2300" dirty="0">
                  <a:latin typeface="Times New Roman" panose="02020603050405020304" pitchFamily="18" charset="0"/>
                  <a:cs typeface="Times New Roman" panose="02020603050405020304" pitchFamily="18" charset="0"/>
                </a:rPr>
                <a:t>/</a:t>
              </a:r>
            </a:p>
          </p:txBody>
        </p:sp>
      </p:grpSp>
      <p:pic>
        <p:nvPicPr>
          <p:cNvPr id="30"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8180" y="1109479"/>
            <a:ext cx="1779274" cy="2159969"/>
          </a:xfrm>
          <a:prstGeom prst="rect">
            <a:avLst/>
          </a:prstGeom>
        </p:spPr>
      </p:pic>
      <p:pic>
        <p:nvPicPr>
          <p:cNvPr id="31"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090303" y="391140"/>
            <a:ext cx="1776998" cy="1386058"/>
          </a:xfrm>
          <a:prstGeom prst="rect">
            <a:avLst/>
          </a:prstGeom>
        </p:spPr>
      </p:pic>
      <p:pic>
        <p:nvPicPr>
          <p:cNvPr id="23" name="Picture 22" descr="Logo, company name&#10;&#10;Description automatically generated">
            <a:extLst>
              <a:ext uri="{FF2B5EF4-FFF2-40B4-BE49-F238E27FC236}">
                <a16:creationId xmlns:a16="http://schemas.microsoft.com/office/drawing/2014/main" id="{4CA64A91-8E5E-4CD6-99DE-5AD183244FC3}"/>
              </a:ext>
            </a:extLst>
          </p:cNvPr>
          <p:cNvPicPr>
            <a:picLocks noChangeAspect="1"/>
          </p:cNvPicPr>
          <p:nvPr/>
        </p:nvPicPr>
        <p:blipFill rotWithShape="1">
          <a:blip r:embed="rId13"/>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144916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30"/>
                                        </p:tgtEl>
                                      </p:cBhvr>
                                    </p:animEffect>
                                    <p:animScale>
                                      <p:cBhvr>
                                        <p:cTn id="22" dur="250" autoRev="1" fill="hold"/>
                                        <p:tgtEl>
                                          <p:spTgt spid="30"/>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3" name="Dance-club-1629191208.wav"/>
                                        </p:tgtEl>
                                      </p:cMediaNode>
                                    </p:audio>
                                  </p:sub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Dance-club-1629191208.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378961" y="2918308"/>
            <a:ext cx="3864824" cy="523220"/>
          </a:xfrm>
          <a:prstGeom prst="rect">
            <a:avLst/>
          </a:prstGeom>
          <a:noFill/>
        </p:spPr>
        <p:txBody>
          <a:bodyPr wrap="square" rtlCol="0">
            <a:spAutoFit/>
          </a:bodyPr>
          <a:lstStyle/>
          <a:p>
            <a:r>
              <a:rPr lang="en-US" sz="2800" b="1" dirty="0" err="1">
                <a:solidFill>
                  <a:schemeClr val="accent2">
                    <a:lumMod val="25000"/>
                  </a:schemeClr>
                </a:solidFill>
                <a:latin typeface="Times New Roman" panose="02020603050405020304" pitchFamily="18" charset="0"/>
                <a:cs typeface="Times New Roman" panose="02020603050405020304" pitchFamily="18" charset="0"/>
              </a:rPr>
              <a:t>Hoạt</a:t>
            </a:r>
            <a:r>
              <a:rPr lang="en-US" sz="2800" b="1" dirty="0">
                <a:solidFill>
                  <a:schemeClr val="accent2">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25000"/>
                  </a:schemeClr>
                </a:solidFill>
                <a:latin typeface="Times New Roman" panose="02020603050405020304" pitchFamily="18" charset="0"/>
                <a:cs typeface="Times New Roman" panose="02020603050405020304" pitchFamily="18" charset="0"/>
              </a:rPr>
              <a:t>động</a:t>
            </a:r>
            <a:r>
              <a:rPr lang="en-US" sz="2800" b="1" dirty="0">
                <a:solidFill>
                  <a:schemeClr val="accent2">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25000"/>
                  </a:schemeClr>
                </a:solidFill>
                <a:latin typeface="Times New Roman" panose="02020603050405020304" pitchFamily="18" charset="0"/>
                <a:cs typeface="Times New Roman" panose="02020603050405020304" pitchFamily="18" charset="0"/>
              </a:rPr>
              <a:t>trong</a:t>
            </a:r>
            <a:r>
              <a:rPr lang="en-US" sz="2800" b="1" dirty="0">
                <a:solidFill>
                  <a:schemeClr val="accent2">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25000"/>
                  </a:schemeClr>
                </a:solidFill>
                <a:latin typeface="Times New Roman" panose="02020603050405020304" pitchFamily="18" charset="0"/>
                <a:cs typeface="Times New Roman" panose="02020603050405020304" pitchFamily="18" charset="0"/>
              </a:rPr>
              <a:t>nhà</a:t>
            </a:r>
            <a:endParaRPr lang="en-US" sz="28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585222" y="1624634"/>
            <a:ext cx="3434289" cy="1075648"/>
            <a:chOff x="4521239" y="1688403"/>
            <a:chExt cx="3434289" cy="1075648"/>
          </a:xfrm>
        </p:grpSpPr>
        <p:sp>
          <p:nvSpPr>
            <p:cNvPr id="3" name="TextBox 2"/>
            <p:cNvSpPr txBox="1"/>
            <p:nvPr/>
          </p:nvSpPr>
          <p:spPr>
            <a:xfrm>
              <a:off x="4521239" y="1688403"/>
              <a:ext cx="3434289" cy="584775"/>
            </a:xfrm>
            <a:prstGeom prst="rect">
              <a:avLst/>
            </a:prstGeom>
            <a:noFill/>
          </p:spPr>
          <p:txBody>
            <a:bodyPr wrap="square" rtlCol="0">
              <a:spAutoFit/>
            </a:bodyPr>
            <a:lstStyle/>
            <a:p>
              <a:r>
                <a:rPr lang="en-US" sz="3200" dirty="0">
                  <a:solidFill>
                    <a:srgbClr val="993300"/>
                  </a:solidFill>
                  <a:latin typeface=".VnVogue" panose="020B7200000000000000" pitchFamily="34" charset="0"/>
                </a:rPr>
                <a:t>Indoor activity</a:t>
              </a:r>
              <a:r>
                <a:rPr lang="en-US" sz="2800" dirty="0">
                  <a:latin typeface=".VnVogue" panose="020B7200000000000000" pitchFamily="34" charset="0"/>
                </a:rPr>
                <a:t> </a:t>
              </a:r>
            </a:p>
          </p:txBody>
        </p:sp>
        <p:sp>
          <p:nvSpPr>
            <p:cNvPr id="247" name="TextBox 246"/>
            <p:cNvSpPr txBox="1"/>
            <p:nvPr/>
          </p:nvSpPr>
          <p:spPr>
            <a:xfrm>
              <a:off x="7149594" y="2240831"/>
              <a:ext cx="645740"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3" y="2286998"/>
              <a:ext cx="2781741"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/ˈ</a:t>
              </a:r>
              <a:r>
                <a:rPr lang="en-US" sz="2200" dirty="0" err="1">
                  <a:latin typeface="Times New Roman" panose="02020603050405020304" pitchFamily="18" charset="0"/>
                  <a:cs typeface="Times New Roman" panose="02020603050405020304" pitchFamily="18" charset="0"/>
                </a:rPr>
                <a:t>ɪndɔːr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ækˈtɪvɪti</a:t>
              </a:r>
              <a:r>
                <a:rPr lang="en-US" sz="2200" dirty="0">
                  <a:latin typeface="Times New Roman" panose="02020603050405020304" pitchFamily="18" charset="0"/>
                  <a:cs typeface="Times New Roman" panose="02020603050405020304" pitchFamily="18" charset="0"/>
                </a:rPr>
                <a:t>/</a:t>
              </a:r>
            </a:p>
          </p:txBody>
        </p:sp>
      </p:grpSp>
      <p:pic>
        <p:nvPicPr>
          <p:cNvPr id="30"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1120" y="449146"/>
            <a:ext cx="1696675" cy="1173887"/>
          </a:xfrm>
          <a:prstGeom prst="rect">
            <a:avLst/>
          </a:prstGeom>
        </p:spPr>
      </p:pic>
      <p:pic>
        <p:nvPicPr>
          <p:cNvPr id="5" name="Picture 4">
            <a:extLst>
              <a:ext uri="{FF2B5EF4-FFF2-40B4-BE49-F238E27FC236}">
                <a16:creationId xmlns:a16="http://schemas.microsoft.com/office/drawing/2014/main" id="{EB9F5DC6-7FEA-445A-911D-0C46DD555324}"/>
              </a:ext>
            </a:extLst>
          </p:cNvPr>
          <p:cNvPicPr>
            <a:picLocks noChangeAspect="1"/>
          </p:cNvPicPr>
          <p:nvPr/>
        </p:nvPicPr>
        <p:blipFill>
          <a:blip r:embed="rId11"/>
          <a:stretch>
            <a:fillRect/>
          </a:stretch>
        </p:blipFill>
        <p:spPr>
          <a:xfrm>
            <a:off x="1224050" y="603995"/>
            <a:ext cx="2307278" cy="2564202"/>
          </a:xfrm>
          <a:prstGeom prst="rect">
            <a:avLst/>
          </a:prstGeom>
        </p:spPr>
      </p:pic>
      <p:pic>
        <p:nvPicPr>
          <p:cNvPr id="23" name="Picture 22" descr="Logo, company name&#10;&#10;Description automatically generated">
            <a:extLst>
              <a:ext uri="{FF2B5EF4-FFF2-40B4-BE49-F238E27FC236}">
                <a16:creationId xmlns:a16="http://schemas.microsoft.com/office/drawing/2014/main" id="{C8ADCC42-1EF4-41FA-BDEC-4725871CAAD3}"/>
              </a:ext>
            </a:extLst>
          </p:cNvPr>
          <p:cNvPicPr>
            <a:picLocks noChangeAspect="1"/>
          </p:cNvPicPr>
          <p:nvPr/>
        </p:nvPicPr>
        <p:blipFill rotWithShape="1">
          <a:blip r:embed="rId12"/>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83031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Indoor-activity-1629191298.wav"/>
                                        </p:tgtEl>
                                      </p:cMediaNode>
                                    </p:audio>
                                  </p:sub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Indoor-activity-1629191298.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427281" y="2726771"/>
            <a:ext cx="3218203" cy="523220"/>
          </a:xfrm>
          <a:prstGeom prst="rect">
            <a:avLst/>
          </a:prstGeom>
          <a:noFill/>
        </p:spPr>
        <p:txBody>
          <a:bodyPr wrap="square" rtlCol="0">
            <a:spAutoFit/>
          </a:bodyPr>
          <a:lstStyle/>
          <a:p>
            <a:r>
              <a:rPr lang="en-US" sz="2800" b="1" dirty="0" err="1">
                <a:solidFill>
                  <a:schemeClr val="accent2">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2">
                    <a:lumMod val="25000"/>
                  </a:schemeClr>
                </a:solidFill>
                <a:latin typeface="Times New Roman" panose="02020603050405020304" pitchFamily="18" charset="0"/>
                <a:cs typeface="Times New Roman" panose="02020603050405020304" pitchFamily="18" charset="0"/>
              </a:rPr>
              <a:t> HĐ </a:t>
            </a:r>
            <a:r>
              <a:rPr lang="en-US" sz="2800" b="1" dirty="0" err="1">
                <a:solidFill>
                  <a:schemeClr val="accent2">
                    <a:lumMod val="25000"/>
                  </a:schemeClr>
                </a:solidFill>
                <a:latin typeface="Times New Roman" panose="02020603050405020304" pitchFamily="18" charset="0"/>
                <a:cs typeface="Times New Roman" panose="02020603050405020304" pitchFamily="18" charset="0"/>
              </a:rPr>
              <a:t>ngoài</a:t>
            </a:r>
            <a:r>
              <a:rPr lang="en-US" sz="2800" b="1" dirty="0">
                <a:solidFill>
                  <a:schemeClr val="accent2">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25000"/>
                  </a:schemeClr>
                </a:solidFill>
                <a:latin typeface="Times New Roman" panose="02020603050405020304" pitchFamily="18" charset="0"/>
                <a:cs typeface="Times New Roman" panose="02020603050405020304" pitchFamily="18" charset="0"/>
              </a:rPr>
              <a:t>trời</a:t>
            </a:r>
            <a:endParaRPr lang="en-US" sz="28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244326" y="1636646"/>
            <a:ext cx="3747499" cy="1077218"/>
            <a:chOff x="4634429" y="1720093"/>
            <a:chExt cx="3434289" cy="1077218"/>
          </a:xfrm>
        </p:grpSpPr>
        <p:sp>
          <p:nvSpPr>
            <p:cNvPr id="3" name="TextBox 2"/>
            <p:cNvSpPr txBox="1"/>
            <p:nvPr/>
          </p:nvSpPr>
          <p:spPr>
            <a:xfrm>
              <a:off x="4634429" y="1720093"/>
              <a:ext cx="3434289" cy="1077218"/>
            </a:xfrm>
            <a:prstGeom prst="rect">
              <a:avLst/>
            </a:prstGeom>
            <a:noFill/>
          </p:spPr>
          <p:txBody>
            <a:bodyPr wrap="square" rtlCol="0">
              <a:spAutoFit/>
            </a:bodyPr>
            <a:lstStyle/>
            <a:p>
              <a:r>
                <a:rPr lang="en-US" sz="3200" dirty="0">
                  <a:solidFill>
                    <a:srgbClr val="993300"/>
                  </a:solidFill>
                  <a:latin typeface=".VnVogue" panose="020B7200000000000000" pitchFamily="34" charset="0"/>
                </a:rPr>
                <a:t>outdoor activities</a:t>
              </a:r>
              <a:r>
                <a:rPr lang="en-US" sz="2800" dirty="0">
                  <a:latin typeface=".VnVogue" panose="020B7200000000000000" pitchFamily="34" charset="0"/>
                </a:rPr>
                <a:t> </a:t>
              </a:r>
            </a:p>
          </p:txBody>
        </p:sp>
        <p:sp>
          <p:nvSpPr>
            <p:cNvPr id="247" name="TextBox 246"/>
            <p:cNvSpPr txBox="1"/>
            <p:nvPr/>
          </p:nvSpPr>
          <p:spPr>
            <a:xfrm>
              <a:off x="7149594" y="2240831"/>
              <a:ext cx="645740"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3" y="2286998"/>
              <a:ext cx="2781741"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/ˈˈ</a:t>
              </a:r>
              <a:r>
                <a:rPr lang="en-US" sz="2200" dirty="0" err="1">
                  <a:latin typeface="Times New Roman" panose="02020603050405020304" pitchFamily="18" charset="0"/>
                  <a:cs typeface="Times New Roman" panose="02020603050405020304" pitchFamily="18" charset="0"/>
                </a:rPr>
                <a:t>aʊtdɔːr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ækˈtɪvɪtiz</a:t>
              </a:r>
              <a:r>
                <a:rPr lang="en-US" sz="2200" dirty="0">
                  <a:latin typeface="Times New Roman" panose="02020603050405020304" pitchFamily="18" charset="0"/>
                  <a:cs typeface="Times New Roman" panose="02020603050405020304" pitchFamily="18" charset="0"/>
                </a:rPr>
                <a:t>/</a:t>
              </a:r>
            </a:p>
          </p:txBody>
        </p:sp>
      </p:grpSp>
      <p:pic>
        <p:nvPicPr>
          <p:cNvPr id="33"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94602" y="1179494"/>
            <a:ext cx="2770360" cy="2327102"/>
          </a:xfrm>
          <a:prstGeom prst="rect">
            <a:avLst/>
          </a:prstGeom>
        </p:spPr>
      </p:pic>
      <p:pic>
        <p:nvPicPr>
          <p:cNvPr id="34"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468424" y="373684"/>
            <a:ext cx="1216477" cy="1293551"/>
          </a:xfrm>
          <a:prstGeom prst="rect">
            <a:avLst/>
          </a:prstGeom>
        </p:spPr>
      </p:pic>
      <p:pic>
        <p:nvPicPr>
          <p:cNvPr id="23" name="Picture 22" descr="Logo, company name&#10;&#10;Description automatically generated">
            <a:extLst>
              <a:ext uri="{FF2B5EF4-FFF2-40B4-BE49-F238E27FC236}">
                <a16:creationId xmlns:a16="http://schemas.microsoft.com/office/drawing/2014/main" id="{CBE4BBC5-00ED-4560-9AFB-25EB17E948B8}"/>
              </a:ext>
            </a:extLst>
          </p:cNvPr>
          <p:cNvPicPr>
            <a:picLocks noChangeAspect="1"/>
          </p:cNvPicPr>
          <p:nvPr/>
        </p:nvPicPr>
        <p:blipFill rotWithShape="1">
          <a:blip r:embed="rId13"/>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294258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barn(inVertical)">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33"/>
                                        </p:tgtEl>
                                      </p:cBhvr>
                                    </p:animEffect>
                                    <p:animScale>
                                      <p:cBhvr>
                                        <p:cTn id="22" dur="250" autoRev="1" fill="hold"/>
                                        <p:tgtEl>
                                          <p:spTgt spid="33"/>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3" name="outdoor-activities-1629191382.wav"/>
                                        </p:tgtEl>
                                      </p:cMediaNode>
                                    </p:audio>
                                  </p:subTnLst>
                                </p:cTn>
                              </p:par>
                            </p:childTnLst>
                          </p:cTn>
                        </p:par>
                      </p:childTnLst>
                    </p:cTn>
                  </p:par>
                </p:childTnLst>
              </p:cTn>
              <p:nextCondLst>
                <p:cond evt="onClick" delay="0">
                  <p:tgtEl>
                    <p:spTgt spid="33"/>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outdoor-activities-1629191382.wav"/>
                                        </p:tgtEl>
                                      </p:cMediaNode>
                                    </p:audio>
                                  </p:sub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702593" y="2222224"/>
            <a:ext cx="2403920"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Đăng</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ký</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702593" y="915417"/>
            <a:ext cx="2938221" cy="1038503"/>
            <a:chOff x="4435310" y="1679382"/>
            <a:chExt cx="2938221" cy="1038503"/>
          </a:xfrm>
        </p:grpSpPr>
        <p:sp>
          <p:nvSpPr>
            <p:cNvPr id="3" name="TextBox 2"/>
            <p:cNvSpPr txBox="1"/>
            <p:nvPr/>
          </p:nvSpPr>
          <p:spPr>
            <a:xfrm>
              <a:off x="4435310" y="1679382"/>
              <a:ext cx="2351079"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Sign up</a:t>
              </a:r>
              <a:r>
                <a:rPr lang="en-US" sz="3600" dirty="0">
                  <a:latin typeface=".VnVogue" panose="020B7200000000000000" pitchFamily="34" charset="0"/>
                </a:rPr>
                <a:t> </a:t>
              </a:r>
            </a:p>
          </p:txBody>
        </p:sp>
        <p:sp>
          <p:nvSpPr>
            <p:cNvPr id="247" name="TextBox 246"/>
            <p:cNvSpPr txBox="1"/>
            <p:nvPr/>
          </p:nvSpPr>
          <p:spPr>
            <a:xfrm>
              <a:off x="6325535" y="1855353"/>
              <a:ext cx="1047996" cy="523220"/>
            </a:xfrm>
            <a:prstGeom prst="rect">
              <a:avLst/>
            </a:prstGeom>
            <a:noFill/>
          </p:spPr>
          <p:txBody>
            <a:bodyPr wrap="square" rtlCol="0">
              <a:spAutoFit/>
            </a:bodyPr>
            <a:lstStyle/>
            <a:p>
              <a:r>
                <a:rPr lang="en-US" sz="2800" dirty="0">
                  <a:latin typeface=".VnVogue" panose="020B7200000000000000" pitchFamily="34" charset="0"/>
                </a:rPr>
                <a:t>(v)</a:t>
              </a:r>
            </a:p>
          </p:txBody>
        </p:sp>
        <p:sp>
          <p:nvSpPr>
            <p:cNvPr id="251" name="TextBox 250"/>
            <p:cNvSpPr txBox="1"/>
            <p:nvPr/>
          </p:nvSpPr>
          <p:spPr>
            <a:xfrm>
              <a:off x="4802094" y="2286998"/>
              <a:ext cx="24039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saɪn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ʌp</a:t>
              </a:r>
              <a:r>
                <a:rPr lang="en-US" sz="2200" dirty="0">
                  <a:latin typeface="Times New Roman" panose="02020603050405020304" pitchFamily="18" charset="0"/>
                  <a:cs typeface="Times New Roman" panose="02020603050405020304" pitchFamily="18" charset="0"/>
                </a:rPr>
                <a:t>/</a:t>
              </a:r>
            </a:p>
          </p:txBody>
        </p:sp>
      </p:grpSp>
      <p:pic>
        <p:nvPicPr>
          <p:cNvPr id="30"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64157" y="1296814"/>
            <a:ext cx="2609603" cy="1934368"/>
          </a:xfrm>
          <a:prstGeom prst="rect">
            <a:avLst/>
          </a:prstGeom>
        </p:spPr>
      </p:pic>
      <p:pic>
        <p:nvPicPr>
          <p:cNvPr id="22" name="Picture 21" descr="Logo, company name&#10;&#10;Description automatically generated">
            <a:extLst>
              <a:ext uri="{FF2B5EF4-FFF2-40B4-BE49-F238E27FC236}">
                <a16:creationId xmlns:a16="http://schemas.microsoft.com/office/drawing/2014/main" id="{A57934E2-C38F-4D45-89A7-2B717304F703}"/>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260350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0"/>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30"/>
                                        </p:tgtEl>
                                      </p:cBhvr>
                                    </p:animEffect>
                                    <p:animScale>
                                      <p:cBhvr>
                                        <p:cTn id="20" dur="250" autoRev="1" fill="hold"/>
                                        <p:tgtEl>
                                          <p:spTgt spid="30"/>
                                        </p:tgtEl>
                                      </p:cBhvr>
                                      <p:by x="105000" y="105000"/>
                                    </p:animScale>
                                  </p:childTnLst>
                                  <p:subTnLst>
                                    <p:audio>
                                      <p:cMediaNode>
                                        <p:cTn display="0" masterRel="sameClick">
                                          <p:stCondLst>
                                            <p:cond evt="begin" delay="0">
                                              <p:tn val="18"/>
                                            </p:cond>
                                          </p:stCondLst>
                                          <p:endCondLst>
                                            <p:cond evt="onStopAudio" delay="0">
                                              <p:tgtEl>
                                                <p:sldTgt/>
                                              </p:tgtEl>
                                            </p:cond>
                                          </p:endCondLst>
                                        </p:cTn>
                                        <p:tgtEl>
                                          <p:sndTgt r:embed="rId3" name="Sign-up-1629191464.wav"/>
                                        </p:tgtEl>
                                      </p:cMediaNode>
                                    </p:audio>
                                  </p:subTnLst>
                                </p:cTn>
                              </p:par>
                            </p:childTnLst>
                          </p:cTn>
                        </p:par>
                      </p:childTnLst>
                    </p:cTn>
                  </p:par>
                </p:childTnLst>
              </p:cTn>
              <p:nextCondLst>
                <p:cond evt="onClick" delay="0">
                  <p:tgtEl>
                    <p:spTgt spid="30"/>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7"/>
                                        </p:tgtEl>
                                      </p:cBhvr>
                                    </p:animEffect>
                                    <p:animScale>
                                      <p:cBhvr>
                                        <p:cTn id="26" dur="250" autoRev="1" fill="hold"/>
                                        <p:tgtEl>
                                          <p:spTgt spid="7"/>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3" name="Sign-up-1629191464.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01</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02</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03</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04</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05</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06</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p:cNvSpPr txBox="1"/>
          <p:nvPr/>
        </p:nvSpPr>
        <p:spPr>
          <a:xfrm>
            <a:off x="4300908" y="2165678"/>
            <a:ext cx="38876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B7E1E0">
                    <a:lumMod val="25000"/>
                  </a:srgbClr>
                </a:solidFill>
                <a:effectLst/>
                <a:uLnTx/>
                <a:uFillTx/>
                <a:latin typeface="Times New Roman" panose="02020603050405020304" pitchFamily="18" charset="0"/>
                <a:cs typeface="Times New Roman" panose="02020603050405020304" pitchFamily="18" charset="0"/>
                <a:sym typeface="Arial"/>
              </a:rPr>
              <a:t>Làm</a:t>
            </a:r>
            <a:r>
              <a:rPr kumimoji="0" lang="en-US" sz="3600" b="1" i="0" u="none" strike="noStrike" kern="0" cap="none" spc="0" normalizeH="0" baseline="0" noProof="0" dirty="0">
                <a:ln>
                  <a:noFill/>
                </a:ln>
                <a:solidFill>
                  <a:srgbClr val="B7E1E0">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B7E1E0">
                    <a:lumMod val="25000"/>
                  </a:srgbClr>
                </a:solidFill>
                <a:effectLst/>
                <a:uLnTx/>
                <a:uFillTx/>
                <a:latin typeface="Times New Roman" panose="02020603050405020304" pitchFamily="18" charset="0"/>
                <a:cs typeface="Times New Roman" panose="02020603050405020304" pitchFamily="18" charset="0"/>
                <a:sym typeface="Arial"/>
              </a:rPr>
              <a:t>thủ</a:t>
            </a:r>
            <a:r>
              <a:rPr kumimoji="0" lang="en-US" sz="3600" b="1" i="0" u="none" strike="noStrike" kern="0" cap="none" spc="0" normalizeH="0" baseline="0" noProof="0" dirty="0">
                <a:ln>
                  <a:noFill/>
                </a:ln>
                <a:solidFill>
                  <a:srgbClr val="B7E1E0">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B7E1E0">
                    <a:lumMod val="25000"/>
                  </a:srgbClr>
                </a:solidFill>
                <a:effectLst/>
                <a:uLnTx/>
                <a:uFillTx/>
                <a:latin typeface="Times New Roman" panose="02020603050405020304" pitchFamily="18" charset="0"/>
                <a:cs typeface="Times New Roman" panose="02020603050405020304" pitchFamily="18" charset="0"/>
                <a:sym typeface="Arial"/>
              </a:rPr>
              <a:t>công</a:t>
            </a:r>
            <a:endParaRPr kumimoji="0" lang="en-US" sz="3600" b="1" i="0" u="none" strike="noStrike" kern="0" cap="none" spc="0" normalizeH="0" baseline="0" noProof="0" dirty="0">
              <a:ln>
                <a:noFill/>
              </a:ln>
              <a:solidFill>
                <a:srgbClr val="B7E1E0">
                  <a:lumMod val="25000"/>
                </a:srgbClr>
              </a:solidFill>
              <a:effectLst/>
              <a:uLnTx/>
              <a:uFillTx/>
              <a:latin typeface="Times New Roman" panose="02020603050405020304" pitchFamily="18" charset="0"/>
              <a:cs typeface="Times New Roman" panose="02020603050405020304" pitchFamily="18" charset="0"/>
              <a:sym typeface="Arial"/>
            </a:endParaRPr>
          </a:p>
        </p:txBody>
      </p:sp>
      <p:pic>
        <p:nvPicPr>
          <p:cNvPr id="30"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82749" y="1151286"/>
            <a:ext cx="2002881" cy="2225424"/>
          </a:xfrm>
          <a:prstGeom prst="rect">
            <a:avLst/>
          </a:prstGeom>
        </p:spPr>
      </p:pic>
      <p:sp>
        <p:nvSpPr>
          <p:cNvPr id="18" name="TextBox 17">
            <a:extLst>
              <a:ext uri="{FF2B5EF4-FFF2-40B4-BE49-F238E27FC236}">
                <a16:creationId xmlns:a16="http://schemas.microsoft.com/office/drawing/2014/main" id="{5F8DF29C-6F00-4BF8-A2B7-6EFB557DD5CA}"/>
              </a:ext>
            </a:extLst>
          </p:cNvPr>
          <p:cNvSpPr txBox="1"/>
          <p:nvPr/>
        </p:nvSpPr>
        <p:spPr>
          <a:xfrm>
            <a:off x="3984703" y="1063493"/>
            <a:ext cx="38876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B7E1E0">
                    <a:lumMod val="25000"/>
                  </a:srgbClr>
                </a:solidFill>
                <a:effectLst/>
                <a:highlight>
                  <a:srgbClr val="FFFF00"/>
                </a:highlight>
                <a:uLnTx/>
                <a:uFillTx/>
                <a:latin typeface="Times New Roman" panose="02020603050405020304" pitchFamily="18" charset="0"/>
                <a:cs typeface="Times New Roman" panose="02020603050405020304" pitchFamily="18" charset="0"/>
                <a:sym typeface="Arial"/>
              </a:rPr>
              <a:t>do arts</a:t>
            </a:r>
            <a:r>
              <a:rPr kumimoji="0" lang="en-US" sz="3600" b="1" i="0" u="none" strike="noStrike" kern="0" cap="none" spc="0" normalizeH="0" noProof="0" dirty="0">
                <a:ln>
                  <a:noFill/>
                </a:ln>
                <a:solidFill>
                  <a:srgbClr val="B7E1E0">
                    <a:lumMod val="25000"/>
                  </a:srgbClr>
                </a:solidFill>
                <a:effectLst/>
                <a:highlight>
                  <a:srgbClr val="FFFF00"/>
                </a:highlight>
                <a:uLnTx/>
                <a:uFillTx/>
                <a:latin typeface="Times New Roman" panose="02020603050405020304" pitchFamily="18" charset="0"/>
                <a:cs typeface="Times New Roman" panose="02020603050405020304" pitchFamily="18" charset="0"/>
                <a:sym typeface="Arial"/>
              </a:rPr>
              <a:t> and crafts</a:t>
            </a:r>
            <a:endParaRPr kumimoji="0" lang="en-US" sz="3600" b="1" i="0" u="none" strike="noStrike" kern="0" cap="none" spc="0" normalizeH="0" baseline="0" noProof="0" dirty="0">
              <a:ln>
                <a:noFill/>
              </a:ln>
              <a:solidFill>
                <a:srgbClr val="B7E1E0">
                  <a:lumMod val="25000"/>
                </a:srgbClr>
              </a:solidFill>
              <a:effectLst/>
              <a:highlight>
                <a:srgbClr val="FFFF00"/>
              </a:highlight>
              <a:uLnTx/>
              <a:uFillTx/>
              <a:latin typeface="Times New Roman" panose="02020603050405020304" pitchFamily="18" charset="0"/>
              <a:cs typeface="Times New Roman" panose="02020603050405020304" pitchFamily="18" charset="0"/>
              <a:sym typeface="Arial"/>
            </a:endParaRPr>
          </a:p>
        </p:txBody>
      </p:sp>
      <p:pic>
        <p:nvPicPr>
          <p:cNvPr id="19" name="Picture 18" descr="Logo, company name&#10;&#10;Description automatically generated">
            <a:extLst>
              <a:ext uri="{FF2B5EF4-FFF2-40B4-BE49-F238E27FC236}">
                <a16:creationId xmlns:a16="http://schemas.microsoft.com/office/drawing/2014/main" id="{0B8D0D20-99A1-4345-B947-5A5154484428}"/>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413610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30"/>
                                        </p:tgtEl>
                                      </p:cBhvr>
                                    </p:animEffect>
                                    <p:animScale>
                                      <p:cBhvr>
                                        <p:cTn id="23" dur="250" autoRev="1" fill="hold"/>
                                        <p:tgtEl>
                                          <p:spTgt spid="30"/>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Do-arts-and-crafts-1629191520.wav"/>
                                        </p:tgtEl>
                                      </p:cMediaNode>
                                    </p:audio>
                                  </p:sub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18"/>
                                        </p:tgtEl>
                                      </p:cBhvr>
                                    </p:animEffect>
                                    <p:animScale>
                                      <p:cBhvr>
                                        <p:cTn id="29" dur="250" autoRev="1" fill="hold"/>
                                        <p:tgtEl>
                                          <p:spTgt spid="18"/>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Do-arts-and-crafts-1629191520.wav"/>
                                        </p:tgtEl>
                                      </p:cMediaNode>
                                    </p:audio>
                                  </p:subTnLst>
                                </p:cTn>
                              </p:par>
                            </p:childTnLst>
                          </p:cTn>
                        </p:par>
                      </p:childTnLst>
                    </p:cTn>
                  </p:par>
                </p:childTnLst>
              </p:cTn>
              <p:nextCondLst>
                <p:cond evt="onClick" delay="0">
                  <p:tgtEl>
                    <p:spTgt spid="18"/>
                  </p:tgtEl>
                </p:cond>
              </p:nextCondLst>
            </p:seq>
          </p:childTnLst>
        </p:cTn>
      </p:par>
    </p:tnLst>
    <p:bldLst>
      <p:bldP spid="6" grpId="0"/>
      <p:bldP spid="18" grpId="0"/>
      <p:bldP spid="1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378440" y="283265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344883" y="2287684"/>
            <a:ext cx="3316466"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Bảng</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thông</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báo</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315889" y="1171767"/>
            <a:ext cx="3888742" cy="1038503"/>
            <a:chOff x="4435310" y="1679382"/>
            <a:chExt cx="3888742" cy="1038503"/>
          </a:xfrm>
        </p:grpSpPr>
        <p:sp>
          <p:nvSpPr>
            <p:cNvPr id="3" name="TextBox 2"/>
            <p:cNvSpPr txBox="1"/>
            <p:nvPr/>
          </p:nvSpPr>
          <p:spPr>
            <a:xfrm>
              <a:off x="4435310" y="1679382"/>
              <a:ext cx="3070016" cy="646331"/>
            </a:xfrm>
            <a:prstGeom prst="rect">
              <a:avLst/>
            </a:prstGeom>
            <a:noFill/>
          </p:spPr>
          <p:txBody>
            <a:bodyPr wrap="square" rtlCol="0">
              <a:spAutoFit/>
            </a:bodyPr>
            <a:lstStyle/>
            <a:p>
              <a:r>
                <a:rPr lang="en-US" sz="3600" dirty="0">
                  <a:solidFill>
                    <a:srgbClr val="993300"/>
                  </a:solidFill>
                  <a:latin typeface=".VnVogue" panose="020B7200000000000000" pitchFamily="34" charset="0"/>
                </a:rPr>
                <a:t>Notice board</a:t>
              </a:r>
              <a:r>
                <a:rPr lang="en-US" sz="3200" dirty="0">
                  <a:latin typeface=".VnVogue" panose="020B7200000000000000" pitchFamily="34" charset="0"/>
                </a:rPr>
                <a:t> </a:t>
              </a:r>
            </a:p>
          </p:txBody>
        </p:sp>
        <p:sp>
          <p:nvSpPr>
            <p:cNvPr id="247" name="TextBox 246"/>
            <p:cNvSpPr txBox="1"/>
            <p:nvPr/>
          </p:nvSpPr>
          <p:spPr>
            <a:xfrm>
              <a:off x="7276056" y="1715973"/>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/ˈ</a:t>
              </a:r>
              <a:r>
                <a:rPr lang="en-US" sz="2200" dirty="0" err="1">
                  <a:latin typeface="Times New Roman" panose="02020603050405020304" pitchFamily="18" charset="0"/>
                  <a:cs typeface="Times New Roman" panose="02020603050405020304" pitchFamily="18" charset="0"/>
                </a:rPr>
                <a:t>nəʊtɪs</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bɔːd</a:t>
              </a:r>
              <a:r>
                <a:rPr lang="en-US" sz="2200" dirty="0">
                  <a:latin typeface="Times New Roman" panose="02020603050405020304" pitchFamily="18" charset="0"/>
                  <a:cs typeface="Times New Roman" panose="02020603050405020304" pitchFamily="18" charset="0"/>
                </a:rPr>
                <a:t>/</a:t>
              </a:r>
            </a:p>
          </p:txBody>
        </p:sp>
      </p:grpSp>
      <p:pic>
        <p:nvPicPr>
          <p:cNvPr id="30"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51979" y="1305165"/>
            <a:ext cx="2328075" cy="1548170"/>
          </a:xfrm>
          <a:prstGeom prst="rect">
            <a:avLst/>
          </a:prstGeom>
        </p:spPr>
      </p:pic>
      <p:pic>
        <p:nvPicPr>
          <p:cNvPr id="22" name="Picture 21" descr="Logo, company name&#10;&#10;Description automatically generated">
            <a:extLst>
              <a:ext uri="{FF2B5EF4-FFF2-40B4-BE49-F238E27FC236}">
                <a16:creationId xmlns:a16="http://schemas.microsoft.com/office/drawing/2014/main" id="{3D8EDE3B-EADF-4903-8CEF-E6BA1F52ABC9}"/>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265848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30"/>
                                        </p:tgtEl>
                                      </p:cBhvr>
                                    </p:animEffect>
                                    <p:animScale>
                                      <p:cBhvr>
                                        <p:cTn id="23" dur="250" autoRev="1" fill="hold"/>
                                        <p:tgtEl>
                                          <p:spTgt spid="30"/>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Notice-board-1629191608.wav"/>
                                        </p:tgtEl>
                                      </p:cMediaNode>
                                    </p:audio>
                                  </p:sub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Notice-board-1629191608.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156251" y="2528169"/>
            <a:ext cx="3825661"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Kỳ</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ảo</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Ảo</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tưởng</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391958" y="1320842"/>
            <a:ext cx="3539743" cy="1038503"/>
            <a:chOff x="4435311" y="1679382"/>
            <a:chExt cx="3539743" cy="1038503"/>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Fantasy</a:t>
              </a:r>
              <a:r>
                <a:rPr lang="en-US" sz="3600" dirty="0">
                  <a:latin typeface=".VnVogue" panose="020B7200000000000000" pitchFamily="34" charset="0"/>
                </a:rPr>
                <a:t> </a:t>
              </a: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/ˈ</a:t>
              </a:r>
              <a:r>
                <a:rPr lang="en-US" sz="2200" dirty="0" err="1">
                  <a:latin typeface="Times New Roman" panose="02020603050405020304" pitchFamily="18" charset="0"/>
                  <a:cs typeface="Times New Roman" panose="02020603050405020304" pitchFamily="18" charset="0"/>
                </a:rPr>
                <a:t>fæntəsi</a:t>
              </a:r>
              <a:r>
                <a:rPr lang="en-US" sz="2200" dirty="0">
                  <a:latin typeface="Times New Roman" panose="02020603050405020304" pitchFamily="18" charset="0"/>
                  <a:cs typeface="Times New Roman" panose="02020603050405020304" pitchFamily="18" charset="0"/>
                </a:rPr>
                <a:t>/</a:t>
              </a:r>
            </a:p>
          </p:txBody>
        </p:sp>
      </p:grpSp>
      <p:pic>
        <p:nvPicPr>
          <p:cNvPr id="30"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086453" y="313180"/>
            <a:ext cx="1652754" cy="922443"/>
          </a:xfrm>
          <a:prstGeom prst="rect">
            <a:avLst/>
          </a:prstGeom>
        </p:spPr>
      </p:pic>
      <p:pic>
        <p:nvPicPr>
          <p:cNvPr id="31"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49148" y="985574"/>
            <a:ext cx="1851352" cy="2162163"/>
          </a:xfrm>
          <a:prstGeom prst="rect">
            <a:avLst/>
          </a:prstGeom>
        </p:spPr>
      </p:pic>
      <p:pic>
        <p:nvPicPr>
          <p:cNvPr id="23" name="Picture 22" descr="Logo, company name&#10;&#10;Description automatically generated">
            <a:extLst>
              <a:ext uri="{FF2B5EF4-FFF2-40B4-BE49-F238E27FC236}">
                <a16:creationId xmlns:a16="http://schemas.microsoft.com/office/drawing/2014/main" id="{7A2D1B88-0DD9-42B0-9DA5-E8314044708A}"/>
              </a:ext>
            </a:extLst>
          </p:cNvPr>
          <p:cNvPicPr>
            <a:picLocks noChangeAspect="1"/>
          </p:cNvPicPr>
          <p:nvPr/>
        </p:nvPicPr>
        <p:blipFill rotWithShape="1">
          <a:blip r:embed="rId13"/>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5383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31"/>
                                        </p:tgtEl>
                                      </p:cBhvr>
                                    </p:animEffect>
                                    <p:animScale>
                                      <p:cBhvr>
                                        <p:cTn id="25" dur="250" autoRev="1" fill="hold"/>
                                        <p:tgtEl>
                                          <p:spTgt spid="3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3" name="Fantasy1629191679.wav"/>
                                        </p:tgtEl>
                                      </p:cMediaNode>
                                    </p:audio>
                                  </p:sub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3" name="Fantasy1629191679.wav"/>
                                        </p:tgtEl>
                                      </p:cMediaNode>
                                    </p:audio>
                                  </p:sub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5396328" y="2093390"/>
            <a:ext cx="2403920"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Bí</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ẩn</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5029545" y="946935"/>
            <a:ext cx="3539743" cy="1038503"/>
            <a:chOff x="4435311" y="1679382"/>
            <a:chExt cx="3539743" cy="1038503"/>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Mystery</a:t>
              </a:r>
              <a:r>
                <a:rPr lang="en-US" sz="3600" dirty="0">
                  <a:latin typeface=".VnVogue" panose="020B7200000000000000" pitchFamily="34" charset="0"/>
                </a:rPr>
                <a:t> </a:t>
              </a: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/ˈ</a:t>
              </a:r>
              <a:r>
                <a:rPr lang="en-US" sz="2200" dirty="0" err="1">
                  <a:latin typeface="Times New Roman" panose="02020603050405020304" pitchFamily="18" charset="0"/>
                  <a:cs typeface="Times New Roman" panose="02020603050405020304" pitchFamily="18" charset="0"/>
                </a:rPr>
                <a:t>mɪstəri</a:t>
              </a:r>
              <a:r>
                <a:rPr lang="en-US" sz="2200" dirty="0">
                  <a:latin typeface="Times New Roman" panose="02020603050405020304" pitchFamily="18" charset="0"/>
                  <a:cs typeface="Times New Roman" panose="02020603050405020304" pitchFamily="18" charset="0"/>
                </a:rPr>
                <a:t>/</a:t>
              </a:r>
            </a:p>
          </p:txBody>
        </p:sp>
      </p:grpSp>
      <p:pic>
        <p:nvPicPr>
          <p:cNvPr id="3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35005" y="838508"/>
            <a:ext cx="2459387" cy="2582034"/>
          </a:xfrm>
          <a:prstGeom prst="rect">
            <a:avLst/>
          </a:prstGeom>
        </p:spPr>
      </p:pic>
      <p:pic>
        <p:nvPicPr>
          <p:cNvPr id="22" name="Picture 21" descr="Logo, company name&#10;&#10;Description automatically generated">
            <a:extLst>
              <a:ext uri="{FF2B5EF4-FFF2-40B4-BE49-F238E27FC236}">
                <a16:creationId xmlns:a16="http://schemas.microsoft.com/office/drawing/2014/main" id="{22D28356-E22B-4B61-9A03-947AEE634046}"/>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23382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31"/>
                                        </p:tgtEl>
                                      </p:cBhvr>
                                    </p:animEffect>
                                    <p:animScale>
                                      <p:cBhvr>
                                        <p:cTn id="20" dur="250" autoRev="1" fill="hold"/>
                                        <p:tgtEl>
                                          <p:spTgt spid="31"/>
                                        </p:tgtEl>
                                      </p:cBhvr>
                                      <p:by x="105000" y="105000"/>
                                    </p:animScale>
                                  </p:childTnLst>
                                  <p:subTnLst>
                                    <p:audio>
                                      <p:cMediaNode>
                                        <p:cTn display="0" masterRel="sameClick">
                                          <p:stCondLst>
                                            <p:cond evt="begin" delay="0">
                                              <p:tn val="18"/>
                                            </p:cond>
                                          </p:stCondLst>
                                          <p:endCondLst>
                                            <p:cond evt="onStopAudio" delay="0">
                                              <p:tgtEl>
                                                <p:sldTgt/>
                                              </p:tgtEl>
                                            </p:cond>
                                          </p:endCondLst>
                                        </p:cTn>
                                        <p:tgtEl>
                                          <p:sndTgt r:embed="rId3" name="Mystery1629191762.wav"/>
                                        </p:tgtEl>
                                      </p:cMediaNode>
                                    </p:audio>
                                  </p:subTnLst>
                                </p:cTn>
                              </p:par>
                            </p:childTnLst>
                          </p:cTn>
                        </p:par>
                      </p:childTnLst>
                    </p:cTn>
                  </p:par>
                </p:childTnLst>
              </p:cTn>
              <p:nextCondLst>
                <p:cond evt="onClick" delay="0">
                  <p:tgtEl>
                    <p:spTgt spid="31"/>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7"/>
                                        </p:tgtEl>
                                      </p:cBhvr>
                                    </p:animEffect>
                                    <p:animScale>
                                      <p:cBhvr>
                                        <p:cTn id="26" dur="250" autoRev="1" fill="hold"/>
                                        <p:tgtEl>
                                          <p:spTgt spid="7"/>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3" name="Mystery1629191762.wav"/>
                                        </p:tgtEl>
                                      </p:cMediaNode>
                                    </p:audio>
                                  </p:sub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118635" y="2002712"/>
            <a:ext cx="2403920"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Đáng</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sợ</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140784" y="848588"/>
            <a:ext cx="3035705" cy="1111730"/>
            <a:chOff x="4435311" y="1679382"/>
            <a:chExt cx="3035705" cy="1111730"/>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Scary</a:t>
              </a:r>
              <a:r>
                <a:rPr lang="en-US" sz="3600" dirty="0">
                  <a:latin typeface=".VnVogue" panose="020B7200000000000000" pitchFamily="34" charset="0"/>
                </a:rPr>
                <a:t> </a:t>
              </a:r>
            </a:p>
          </p:txBody>
        </p:sp>
        <p:sp>
          <p:nvSpPr>
            <p:cNvPr id="247" name="TextBox 246"/>
            <p:cNvSpPr txBox="1"/>
            <p:nvPr/>
          </p:nvSpPr>
          <p:spPr>
            <a:xfrm>
              <a:off x="6423020" y="1794611"/>
              <a:ext cx="1047996" cy="523220"/>
            </a:xfrm>
            <a:prstGeom prst="rect">
              <a:avLst/>
            </a:prstGeom>
            <a:noFill/>
          </p:spPr>
          <p:txBody>
            <a:bodyPr wrap="square" rtlCol="0">
              <a:spAutoFit/>
            </a:bodyPr>
            <a:lstStyle/>
            <a:p>
              <a:r>
                <a:rPr lang="en-US" sz="2800" dirty="0">
                  <a:latin typeface=".VnVogue" panose="020B7200000000000000" pitchFamily="34" charset="0"/>
                </a:rPr>
                <a:t>(</a:t>
              </a:r>
              <a:r>
                <a:rPr lang="en-US" sz="2800" dirty="0" err="1">
                  <a:latin typeface=".VnVogue" panose="020B7200000000000000" pitchFamily="34" charset="0"/>
                </a:rPr>
                <a:t>adj</a:t>
              </a:r>
              <a:r>
                <a:rPr lang="en-US" sz="2800" dirty="0">
                  <a:latin typeface=".VnVogue" panose="020B7200000000000000" pitchFamily="34" charset="0"/>
                </a:rPr>
                <a:t>)</a:t>
              </a:r>
            </a:p>
          </p:txBody>
        </p:sp>
        <p:sp>
          <p:nvSpPr>
            <p:cNvPr id="251" name="TextBox 250"/>
            <p:cNvSpPr txBox="1"/>
            <p:nvPr/>
          </p:nvSpPr>
          <p:spPr>
            <a:xfrm>
              <a:off x="4515496" y="2360225"/>
              <a:ext cx="24039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/ˈ</a:t>
              </a:r>
              <a:r>
                <a:rPr lang="en-US" sz="2200" dirty="0" err="1">
                  <a:latin typeface="Times New Roman" panose="02020603050405020304" pitchFamily="18" charset="0"/>
                  <a:cs typeface="Times New Roman" panose="02020603050405020304" pitchFamily="18" charset="0"/>
                </a:rPr>
                <a:t>skeəri</a:t>
              </a:r>
              <a:r>
                <a:rPr lang="en-US" sz="2200" dirty="0">
                  <a:latin typeface="Times New Roman" panose="02020603050405020304" pitchFamily="18" charset="0"/>
                  <a:cs typeface="Times New Roman" panose="02020603050405020304" pitchFamily="18" charset="0"/>
                </a:rPr>
                <a:t>/</a:t>
              </a:r>
            </a:p>
          </p:txBody>
        </p:sp>
      </p:grpSp>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0" b="94330" l="0" r="95025">
                        <a14:foregroundMark x1="37313" y1="41753" x2="60199" y2="38144"/>
                        <a14:foregroundMark x1="41294" y1="35052" x2="55224" y2="37113"/>
                      </a14:backgroundRemoval>
                    </a14:imgEffect>
                  </a14:imgLayer>
                </a14:imgProps>
              </a:ext>
            </a:extLst>
          </a:blip>
          <a:stretch>
            <a:fillRect/>
          </a:stretch>
        </p:blipFill>
        <p:spPr>
          <a:xfrm>
            <a:off x="952780" y="876243"/>
            <a:ext cx="2957177" cy="2854191"/>
          </a:xfrm>
          <a:prstGeom prst="rect">
            <a:avLst/>
          </a:prstGeom>
        </p:spPr>
      </p:pic>
      <p:pic>
        <p:nvPicPr>
          <p:cNvPr id="22" name="Picture 21" descr="Logo, company name&#10;&#10;Description automatically generated">
            <a:extLst>
              <a:ext uri="{FF2B5EF4-FFF2-40B4-BE49-F238E27FC236}">
                <a16:creationId xmlns:a16="http://schemas.microsoft.com/office/drawing/2014/main" id="{60ABCEB9-CDC7-43D5-ACCC-9AFBE6438200}"/>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100714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
                                        </p:tgtEl>
                                      </p:cBhvr>
                                    </p:animEffect>
                                    <p:animScale>
                                      <p:cBhvr>
                                        <p:cTn id="20" dur="250" autoRev="1" fill="hold"/>
                                        <p:tgtEl>
                                          <p:spTgt spid="2"/>
                                        </p:tgtEl>
                                      </p:cBhvr>
                                      <p:by x="105000" y="105000"/>
                                    </p:animScale>
                                  </p:childTnLst>
                                  <p:subTnLst>
                                    <p:audio>
                                      <p:cMediaNode>
                                        <p:cTn display="0" masterRel="sameClick">
                                          <p:stCondLst>
                                            <p:cond evt="begin" delay="0">
                                              <p:tn val="18"/>
                                            </p:cond>
                                          </p:stCondLst>
                                          <p:endCondLst>
                                            <p:cond evt="onStopAudio" delay="0">
                                              <p:tgtEl>
                                                <p:sldTgt/>
                                              </p:tgtEl>
                                            </p:cond>
                                          </p:endCondLst>
                                        </p:cTn>
                                        <p:tgtEl>
                                          <p:sndTgt r:embed="rId3" name="Scary1629191842.wav"/>
                                        </p:tgtEl>
                                      </p:cMediaNode>
                                    </p:audio>
                                  </p:subTnLst>
                                </p:cTn>
                              </p:par>
                            </p:childTnLst>
                          </p:cTn>
                        </p:par>
                      </p:childTnLst>
                    </p:cTn>
                  </p:par>
                </p:childTnLst>
              </p:cTn>
              <p:nextCondLst>
                <p:cond evt="onClick" delay="0">
                  <p:tgtEl>
                    <p:spTgt spid="2"/>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7"/>
                                        </p:tgtEl>
                                      </p:cBhvr>
                                    </p:animEffect>
                                    <p:animScale>
                                      <p:cBhvr>
                                        <p:cTn id="26" dur="250" autoRev="1" fill="hold"/>
                                        <p:tgtEl>
                                          <p:spTgt spid="7"/>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3" name="Scary1629191842.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63D296-73A8-4F64-852F-DB62A1AC562E}"/>
              </a:ext>
            </a:extLst>
          </p:cNvPr>
          <p:cNvSpPr txBox="1">
            <a:spLocks/>
          </p:cNvSpPr>
          <p:nvPr/>
        </p:nvSpPr>
        <p:spPr>
          <a:xfrm>
            <a:off x="1132964" y="378155"/>
            <a:ext cx="6297382" cy="6242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56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9pPr>
          </a:lstStyle>
          <a:p>
            <a:r>
              <a:rPr lang="en-SG" sz="6600" dirty="0">
                <a:solidFill>
                  <a:schemeClr val="accent5">
                    <a:lumMod val="50000"/>
                  </a:schemeClr>
                </a:solidFill>
                <a:latin typeface="Hadassah Friedlaender" panose="02020603050405020304" pitchFamily="18" charset="-79"/>
                <a:cs typeface="Hadassah Friedlaender" panose="02020603050405020304" pitchFamily="18" charset="-79"/>
              </a:rPr>
              <a:t>WARM UP</a:t>
            </a:r>
            <a:endParaRPr lang="en-US" sz="6600" dirty="0">
              <a:solidFill>
                <a:schemeClr val="accent5">
                  <a:lumMod val="50000"/>
                </a:schemeClr>
              </a:solidFill>
              <a:latin typeface="Hadassah Friedlaender" panose="02020603050405020304" pitchFamily="18" charset="-79"/>
              <a:cs typeface="Hadassah Friedlaender" panose="02020603050405020304" pitchFamily="18" charset="-79"/>
            </a:endParaRPr>
          </a:p>
        </p:txBody>
      </p:sp>
      <p:cxnSp>
        <p:nvCxnSpPr>
          <p:cNvPr id="3" name="Straight Connector 2">
            <a:extLst>
              <a:ext uri="{FF2B5EF4-FFF2-40B4-BE49-F238E27FC236}">
                <a16:creationId xmlns:a16="http://schemas.microsoft.com/office/drawing/2014/main" id="{59E279A5-0FB5-486D-897A-09117AC36CAA}"/>
              </a:ext>
            </a:extLst>
          </p:cNvPr>
          <p:cNvCxnSpPr>
            <a:cxnSpLocks/>
          </p:cNvCxnSpPr>
          <p:nvPr/>
        </p:nvCxnSpPr>
        <p:spPr>
          <a:xfrm>
            <a:off x="4416213" y="1956560"/>
            <a:ext cx="0" cy="3116667"/>
          </a:xfrm>
          <a:prstGeom prst="line">
            <a:avLst/>
          </a:prstGeom>
          <a:ln>
            <a:prstDash val="sysDot"/>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FD16374B-B8B5-424E-944A-C0581A8D1E38}"/>
              </a:ext>
            </a:extLst>
          </p:cNvPr>
          <p:cNvSpPr txBox="1"/>
          <p:nvPr/>
        </p:nvSpPr>
        <p:spPr>
          <a:xfrm>
            <a:off x="1444172" y="1002454"/>
            <a:ext cx="5776685" cy="738664"/>
          </a:xfrm>
          <a:prstGeom prst="rect">
            <a:avLst/>
          </a:prstGeom>
          <a:noFill/>
        </p:spPr>
        <p:txBody>
          <a:bodyPr wrap="square" rtlCol="0">
            <a:spAutoFit/>
          </a:bodyPr>
          <a:lstStyle/>
          <a:p>
            <a:r>
              <a:rPr lang="en-SG" dirty="0"/>
              <a:t>- </a:t>
            </a:r>
            <a:r>
              <a:rPr lang="en-SG" dirty="0" err="1"/>
              <a:t>Lớp</a:t>
            </a:r>
            <a:r>
              <a:rPr lang="en-SG" dirty="0"/>
              <a:t> </a:t>
            </a:r>
            <a:r>
              <a:rPr lang="en-SG" dirty="0" err="1"/>
              <a:t>được</a:t>
            </a:r>
            <a:r>
              <a:rPr lang="en-SG" dirty="0"/>
              <a:t> chia </a:t>
            </a:r>
            <a:r>
              <a:rPr lang="en-SG" dirty="0" err="1"/>
              <a:t>thành</a:t>
            </a:r>
            <a:r>
              <a:rPr lang="en-SG" dirty="0"/>
              <a:t> 2 </a:t>
            </a:r>
            <a:r>
              <a:rPr lang="en-SG" dirty="0" err="1"/>
              <a:t>đội</a:t>
            </a:r>
            <a:r>
              <a:rPr lang="en-SG" dirty="0"/>
              <a:t> A,B. </a:t>
            </a:r>
            <a:r>
              <a:rPr lang="en-SG" dirty="0" err="1"/>
              <a:t>Trong</a:t>
            </a:r>
            <a:r>
              <a:rPr lang="en-SG" dirty="0"/>
              <a:t> 5 </a:t>
            </a:r>
            <a:r>
              <a:rPr lang="en-SG" dirty="0" err="1"/>
              <a:t>phút</a:t>
            </a:r>
            <a:r>
              <a:rPr lang="en-SG" dirty="0"/>
              <a:t> </a:t>
            </a:r>
            <a:r>
              <a:rPr lang="en-SG" dirty="0" err="1"/>
              <a:t>mỗi</a:t>
            </a:r>
            <a:r>
              <a:rPr lang="en-SG" dirty="0"/>
              <a:t> </a:t>
            </a:r>
            <a:r>
              <a:rPr lang="en-SG" dirty="0" err="1"/>
              <a:t>đội</a:t>
            </a:r>
            <a:r>
              <a:rPr lang="en-SG" dirty="0"/>
              <a:t> </a:t>
            </a:r>
            <a:r>
              <a:rPr lang="en-SG" dirty="0" err="1"/>
              <a:t>lần</a:t>
            </a:r>
            <a:r>
              <a:rPr lang="en-SG" dirty="0"/>
              <a:t> </a:t>
            </a:r>
            <a:r>
              <a:rPr lang="en-SG" dirty="0" err="1"/>
              <a:t>lượt</a:t>
            </a:r>
            <a:r>
              <a:rPr lang="en-SG" dirty="0"/>
              <a:t> </a:t>
            </a:r>
            <a:r>
              <a:rPr lang="en-SG" dirty="0" err="1"/>
              <a:t>lên</a:t>
            </a:r>
            <a:r>
              <a:rPr lang="en-SG" dirty="0"/>
              <a:t> </a:t>
            </a:r>
            <a:r>
              <a:rPr lang="en-SG" dirty="0" err="1"/>
              <a:t>viết</a:t>
            </a:r>
            <a:r>
              <a:rPr lang="en-SG" dirty="0"/>
              <a:t> </a:t>
            </a:r>
            <a:r>
              <a:rPr lang="en-SG" dirty="0" err="1"/>
              <a:t>tất</a:t>
            </a:r>
            <a:r>
              <a:rPr lang="en-SG" dirty="0"/>
              <a:t> </a:t>
            </a:r>
            <a:r>
              <a:rPr lang="en-SG" dirty="0" err="1"/>
              <a:t>cả</a:t>
            </a:r>
            <a:r>
              <a:rPr lang="en-SG" dirty="0"/>
              <a:t> </a:t>
            </a:r>
            <a:r>
              <a:rPr lang="en-SG" dirty="0" err="1"/>
              <a:t>những</a:t>
            </a:r>
            <a:r>
              <a:rPr lang="en-SG" dirty="0"/>
              <a:t> </a:t>
            </a:r>
            <a:r>
              <a:rPr lang="en-SG" dirty="0" err="1"/>
              <a:t>từ</a:t>
            </a:r>
            <a:r>
              <a:rPr lang="en-SG" dirty="0"/>
              <a:t> </a:t>
            </a:r>
            <a:r>
              <a:rPr lang="en-SG" dirty="0" err="1"/>
              <a:t>mới</a:t>
            </a:r>
            <a:r>
              <a:rPr lang="en-SG" dirty="0"/>
              <a:t> </a:t>
            </a:r>
            <a:r>
              <a:rPr lang="en-SG" dirty="0" err="1"/>
              <a:t>đã</a:t>
            </a:r>
            <a:r>
              <a:rPr lang="en-SG" dirty="0"/>
              <a:t> </a:t>
            </a:r>
            <a:r>
              <a:rPr lang="en-SG" dirty="0" err="1"/>
              <a:t>học</a:t>
            </a:r>
            <a:r>
              <a:rPr lang="en-SG" dirty="0"/>
              <a:t>. </a:t>
            </a:r>
            <a:r>
              <a:rPr lang="en-SG" dirty="0" err="1"/>
              <a:t>Đội</a:t>
            </a:r>
            <a:r>
              <a:rPr lang="en-SG" dirty="0"/>
              <a:t> </a:t>
            </a:r>
            <a:r>
              <a:rPr lang="en-SG" dirty="0" err="1"/>
              <a:t>nào</a:t>
            </a:r>
            <a:r>
              <a:rPr lang="en-SG" dirty="0"/>
              <a:t> </a:t>
            </a:r>
            <a:r>
              <a:rPr lang="en-SG" dirty="0" err="1"/>
              <a:t>viết</a:t>
            </a:r>
            <a:r>
              <a:rPr lang="en-SG" dirty="0"/>
              <a:t> </a:t>
            </a:r>
            <a:r>
              <a:rPr lang="en-SG" dirty="0" err="1"/>
              <a:t>được</a:t>
            </a:r>
            <a:r>
              <a:rPr lang="en-SG" dirty="0"/>
              <a:t> </a:t>
            </a:r>
            <a:r>
              <a:rPr lang="en-SG" dirty="0" err="1"/>
              <a:t>nhiều</a:t>
            </a:r>
            <a:r>
              <a:rPr lang="en-SG" dirty="0"/>
              <a:t> </a:t>
            </a:r>
            <a:r>
              <a:rPr lang="en-SG" dirty="0" err="1"/>
              <a:t>từ</a:t>
            </a:r>
            <a:r>
              <a:rPr lang="en-SG" dirty="0"/>
              <a:t> </a:t>
            </a:r>
            <a:r>
              <a:rPr lang="en-SG" dirty="0" err="1"/>
              <a:t>nhất</a:t>
            </a:r>
            <a:r>
              <a:rPr lang="en-SG" dirty="0"/>
              <a:t> </a:t>
            </a:r>
            <a:r>
              <a:rPr lang="en-SG" dirty="0" err="1"/>
              <a:t>trong</a:t>
            </a:r>
            <a:r>
              <a:rPr lang="en-SG" dirty="0"/>
              <a:t> </a:t>
            </a:r>
            <a:r>
              <a:rPr lang="en-SG" dirty="0" err="1"/>
              <a:t>khi</a:t>
            </a:r>
            <a:r>
              <a:rPr lang="en-SG" dirty="0"/>
              <a:t> 5 </a:t>
            </a:r>
            <a:r>
              <a:rPr lang="en-SG" dirty="0" err="1"/>
              <a:t>phút</a:t>
            </a:r>
            <a:r>
              <a:rPr lang="en-SG" dirty="0"/>
              <a:t> </a:t>
            </a:r>
            <a:r>
              <a:rPr lang="en-SG" dirty="0" err="1"/>
              <a:t>kết</a:t>
            </a:r>
            <a:r>
              <a:rPr lang="en-SG" dirty="0"/>
              <a:t> </a:t>
            </a:r>
            <a:r>
              <a:rPr lang="en-SG" dirty="0" err="1"/>
              <a:t>thúc</a:t>
            </a:r>
            <a:r>
              <a:rPr lang="en-SG" dirty="0"/>
              <a:t> </a:t>
            </a:r>
            <a:r>
              <a:rPr lang="en-SG" dirty="0" err="1"/>
              <a:t>là</a:t>
            </a:r>
            <a:r>
              <a:rPr lang="en-SG" dirty="0"/>
              <a:t> </a:t>
            </a:r>
            <a:r>
              <a:rPr lang="en-SG" dirty="0" err="1"/>
              <a:t>đội</a:t>
            </a:r>
            <a:r>
              <a:rPr lang="en-SG" dirty="0"/>
              <a:t> </a:t>
            </a:r>
            <a:r>
              <a:rPr lang="en-SG" dirty="0" err="1"/>
              <a:t>đó</a:t>
            </a:r>
            <a:r>
              <a:rPr lang="en-SG" dirty="0"/>
              <a:t> </a:t>
            </a:r>
            <a:r>
              <a:rPr lang="en-SG" dirty="0" err="1"/>
              <a:t>thắng</a:t>
            </a:r>
            <a:r>
              <a:rPr lang="en-SG" dirty="0"/>
              <a:t>.</a:t>
            </a:r>
            <a:endParaRPr lang="en-US" dirty="0"/>
          </a:p>
        </p:txBody>
      </p:sp>
      <p:sp>
        <p:nvSpPr>
          <p:cNvPr id="12" name="TextBox 11">
            <a:extLst>
              <a:ext uri="{FF2B5EF4-FFF2-40B4-BE49-F238E27FC236}">
                <a16:creationId xmlns:a16="http://schemas.microsoft.com/office/drawing/2014/main" id="{001EE68B-DA22-498D-9E06-7005328B4317}"/>
              </a:ext>
            </a:extLst>
          </p:cNvPr>
          <p:cNvSpPr txBox="1"/>
          <p:nvPr/>
        </p:nvSpPr>
        <p:spPr>
          <a:xfrm>
            <a:off x="2474084" y="2037840"/>
            <a:ext cx="632398" cy="707886"/>
          </a:xfrm>
          <a:prstGeom prst="rect">
            <a:avLst/>
          </a:prstGeom>
          <a:noFill/>
        </p:spPr>
        <p:txBody>
          <a:bodyPr wrap="square" rtlCol="0">
            <a:spAutoFit/>
          </a:bodyPr>
          <a:lstStyle/>
          <a:p>
            <a:r>
              <a:rPr lang="en-SG" sz="4000" dirty="0"/>
              <a:t>A</a:t>
            </a:r>
            <a:endParaRPr lang="en-US" sz="4000" dirty="0"/>
          </a:p>
        </p:txBody>
      </p:sp>
      <p:sp>
        <p:nvSpPr>
          <p:cNvPr id="13" name="TextBox 12">
            <a:extLst>
              <a:ext uri="{FF2B5EF4-FFF2-40B4-BE49-F238E27FC236}">
                <a16:creationId xmlns:a16="http://schemas.microsoft.com/office/drawing/2014/main" id="{90BB72DD-6839-4222-AFA4-062BB59A8E66}"/>
              </a:ext>
            </a:extLst>
          </p:cNvPr>
          <p:cNvSpPr txBox="1"/>
          <p:nvPr/>
        </p:nvSpPr>
        <p:spPr>
          <a:xfrm>
            <a:off x="5501764" y="1956560"/>
            <a:ext cx="632398" cy="707886"/>
          </a:xfrm>
          <a:prstGeom prst="rect">
            <a:avLst/>
          </a:prstGeom>
          <a:noFill/>
        </p:spPr>
        <p:txBody>
          <a:bodyPr wrap="square" rtlCol="0">
            <a:spAutoFit/>
          </a:bodyPr>
          <a:lstStyle/>
          <a:p>
            <a:r>
              <a:rPr lang="en-SG" sz="4000" dirty="0"/>
              <a:t>B</a:t>
            </a:r>
            <a:endParaRPr lang="en-US" sz="4000" dirty="0"/>
          </a:p>
        </p:txBody>
      </p:sp>
      <p:pic>
        <p:nvPicPr>
          <p:cNvPr id="7" name="Picture 6" descr="Logo, company name&#10;&#10;Description automatically generated">
            <a:extLst>
              <a:ext uri="{FF2B5EF4-FFF2-40B4-BE49-F238E27FC236}">
                <a16:creationId xmlns:a16="http://schemas.microsoft.com/office/drawing/2014/main" id="{FBDFDE67-2BD3-48BF-9635-E56BD57F10CF}"/>
              </a:ext>
            </a:extLst>
          </p:cNvPr>
          <p:cNvPicPr>
            <a:picLocks noChangeAspect="1"/>
          </p:cNvPicPr>
          <p:nvPr/>
        </p:nvPicPr>
        <p:blipFill rotWithShape="1">
          <a:blip r:embed="rId2"/>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297424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322706" y="2545375"/>
            <a:ext cx="3378821"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Cuộc</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phiêu</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lưu</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442368" y="1507022"/>
            <a:ext cx="3701655" cy="1038503"/>
            <a:chOff x="4435310" y="1679382"/>
            <a:chExt cx="3701655" cy="1038503"/>
          </a:xfrm>
        </p:grpSpPr>
        <p:sp>
          <p:nvSpPr>
            <p:cNvPr id="3" name="TextBox 2"/>
            <p:cNvSpPr txBox="1"/>
            <p:nvPr/>
          </p:nvSpPr>
          <p:spPr>
            <a:xfrm>
              <a:off x="4435310" y="1679382"/>
              <a:ext cx="2770703"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Adventure</a:t>
              </a:r>
              <a:r>
                <a:rPr lang="en-US" sz="3600" dirty="0">
                  <a:latin typeface=".VnVogue" panose="020B7200000000000000" pitchFamily="34" charset="0"/>
                </a:rPr>
                <a:t> </a:t>
              </a:r>
            </a:p>
          </p:txBody>
        </p:sp>
        <p:sp>
          <p:nvSpPr>
            <p:cNvPr id="247" name="TextBox 246"/>
            <p:cNvSpPr txBox="1"/>
            <p:nvPr/>
          </p:nvSpPr>
          <p:spPr>
            <a:xfrm>
              <a:off x="7088969" y="1760524"/>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ədˈvɛnʧə</a:t>
              </a:r>
              <a:r>
                <a:rPr lang="en-US" sz="2200" dirty="0">
                  <a:latin typeface="Times New Roman" panose="02020603050405020304" pitchFamily="18" charset="0"/>
                  <a:cs typeface="Times New Roman" panose="02020603050405020304" pitchFamily="18" charset="0"/>
                </a:rPr>
                <a:t>/</a:t>
              </a:r>
            </a:p>
          </p:txBody>
        </p:sp>
      </p:grpSp>
      <p:pic>
        <p:nvPicPr>
          <p:cNvPr id="33"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93594" y="378139"/>
            <a:ext cx="1472451" cy="1126425"/>
          </a:xfrm>
          <a:prstGeom prst="rect">
            <a:avLst/>
          </a:prstGeom>
        </p:spPr>
      </p:pic>
      <p:pic>
        <p:nvPicPr>
          <p:cNvPr id="34"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96604" y="871833"/>
            <a:ext cx="1991118" cy="2388934"/>
          </a:xfrm>
          <a:prstGeom prst="rect">
            <a:avLst/>
          </a:prstGeom>
        </p:spPr>
      </p:pic>
      <p:pic>
        <p:nvPicPr>
          <p:cNvPr id="23" name="Picture 22" descr="Logo, company name&#10;&#10;Description automatically generated">
            <a:extLst>
              <a:ext uri="{FF2B5EF4-FFF2-40B4-BE49-F238E27FC236}">
                <a16:creationId xmlns:a16="http://schemas.microsoft.com/office/drawing/2014/main" id="{F9DBE073-4054-4F7D-A129-1D5937F37400}"/>
              </a:ext>
            </a:extLst>
          </p:cNvPr>
          <p:cNvPicPr>
            <a:picLocks noChangeAspect="1"/>
          </p:cNvPicPr>
          <p:nvPr/>
        </p:nvPicPr>
        <p:blipFill rotWithShape="1">
          <a:blip r:embed="rId13"/>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27602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34"/>
                                        </p:tgtEl>
                                      </p:cBhvr>
                                    </p:animEffect>
                                    <p:animScale>
                                      <p:cBhvr>
                                        <p:cTn id="27" dur="250" autoRev="1" fill="hold"/>
                                        <p:tgtEl>
                                          <p:spTgt spid="34"/>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Adventure1629192068.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3" name="Adventure1629192068.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046877" y="2163073"/>
            <a:ext cx="3911847"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Nhà</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văn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Tác</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giả</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629016" y="941352"/>
            <a:ext cx="3539743" cy="1038503"/>
            <a:chOff x="4435311" y="1679382"/>
            <a:chExt cx="3539743" cy="1038503"/>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Author</a:t>
              </a:r>
              <a:r>
                <a:rPr lang="en-US" sz="3600" dirty="0">
                  <a:latin typeface=".VnVogue" panose="020B7200000000000000" pitchFamily="34" charset="0"/>
                </a:rPr>
                <a:t> </a:t>
              </a: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/ˈ</a:t>
              </a:r>
              <a:r>
                <a:rPr lang="en-US" sz="2200" dirty="0" err="1">
                  <a:latin typeface="Times New Roman" panose="02020603050405020304" pitchFamily="18" charset="0"/>
                  <a:cs typeface="Times New Roman" panose="02020603050405020304" pitchFamily="18" charset="0"/>
                </a:rPr>
                <a:t>ɔːθə</a:t>
              </a:r>
              <a:r>
                <a:rPr lang="en-US" sz="2200" dirty="0">
                  <a:latin typeface="Times New Roman" panose="02020603050405020304" pitchFamily="18" charset="0"/>
                  <a:cs typeface="Times New Roman" panose="02020603050405020304" pitchFamily="18" charset="0"/>
                </a:rPr>
                <a:t>/</a:t>
              </a:r>
            </a:p>
          </p:txBody>
        </p:sp>
      </p:grpSp>
      <p:pic>
        <p:nvPicPr>
          <p:cNvPr id="30"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20760" y="1310118"/>
            <a:ext cx="2014925" cy="1907759"/>
          </a:xfrm>
          <a:prstGeom prst="rect">
            <a:avLst/>
          </a:prstGeom>
        </p:spPr>
      </p:pic>
      <p:pic>
        <p:nvPicPr>
          <p:cNvPr id="22" name="Picture 21" descr="Logo, company name&#10;&#10;Description automatically generated">
            <a:extLst>
              <a:ext uri="{FF2B5EF4-FFF2-40B4-BE49-F238E27FC236}">
                <a16:creationId xmlns:a16="http://schemas.microsoft.com/office/drawing/2014/main" id="{F400C6DB-82AB-4186-8AC7-FAF269AC5FAE}"/>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340770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0"/>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30"/>
                                        </p:tgtEl>
                                      </p:cBhvr>
                                    </p:animEffect>
                                    <p:animScale>
                                      <p:cBhvr>
                                        <p:cTn id="20" dur="250" autoRev="1" fill="hold"/>
                                        <p:tgtEl>
                                          <p:spTgt spid="30"/>
                                        </p:tgtEl>
                                      </p:cBhvr>
                                      <p:by x="105000" y="105000"/>
                                    </p:animScale>
                                  </p:childTnLst>
                                  <p:subTnLst>
                                    <p:audio>
                                      <p:cMediaNode>
                                        <p:cTn display="0" masterRel="sameClick">
                                          <p:stCondLst>
                                            <p:cond evt="begin" delay="0">
                                              <p:tn val="18"/>
                                            </p:cond>
                                          </p:stCondLst>
                                          <p:endCondLst>
                                            <p:cond evt="onStopAudio" delay="0">
                                              <p:tgtEl>
                                                <p:sldTgt/>
                                              </p:tgtEl>
                                            </p:cond>
                                          </p:endCondLst>
                                        </p:cTn>
                                        <p:tgtEl>
                                          <p:sndTgt r:embed="rId3" name="Author1629192749.wav"/>
                                        </p:tgtEl>
                                      </p:cMediaNode>
                                    </p:audio>
                                  </p:subTnLst>
                                </p:cTn>
                              </p:par>
                            </p:childTnLst>
                          </p:cTn>
                        </p:par>
                      </p:childTnLst>
                    </p:cTn>
                  </p:par>
                </p:childTnLst>
              </p:cTn>
              <p:nextCondLst>
                <p:cond evt="onClick" delay="0">
                  <p:tgtEl>
                    <p:spTgt spid="30"/>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7"/>
                                        </p:tgtEl>
                                      </p:cBhvr>
                                    </p:animEffect>
                                    <p:animScale>
                                      <p:cBhvr>
                                        <p:cTn id="26" dur="250" autoRev="1" fill="hold"/>
                                        <p:tgtEl>
                                          <p:spTgt spid="7"/>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3" name="Author1629192749.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392114" y="2109967"/>
            <a:ext cx="2660472"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Tiểu</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thuyết</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560839" y="941352"/>
            <a:ext cx="3539743" cy="1038503"/>
            <a:chOff x="4435311" y="1679382"/>
            <a:chExt cx="3539743" cy="1038503"/>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Novel</a:t>
              </a:r>
              <a:r>
                <a:rPr lang="en-US" sz="3600" dirty="0">
                  <a:latin typeface=".VnVogue" panose="020B7200000000000000" pitchFamily="34" charset="0"/>
                </a:rPr>
                <a:t> </a:t>
              </a: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1168401"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/ˈ</a:t>
              </a:r>
              <a:r>
                <a:rPr lang="en-US" sz="2200" dirty="0" err="1">
                  <a:latin typeface="Times New Roman" panose="02020603050405020304" pitchFamily="18" charset="0"/>
                  <a:cs typeface="Times New Roman" panose="02020603050405020304" pitchFamily="18" charset="0"/>
                </a:rPr>
                <a:t>nɒvəl</a:t>
              </a:r>
              <a:r>
                <a:rPr lang="en-US" sz="2200" dirty="0">
                  <a:latin typeface="Times New Roman" panose="02020603050405020304" pitchFamily="18" charset="0"/>
                  <a:cs typeface="Times New Roman" panose="02020603050405020304" pitchFamily="18" charset="0"/>
                </a:rPr>
                <a:t>/</a:t>
              </a:r>
            </a:p>
          </p:txBody>
        </p:sp>
      </p:grpSp>
      <p:pic>
        <p:nvPicPr>
          <p:cNvPr id="30"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7055" y="1002740"/>
            <a:ext cx="2648735" cy="2393795"/>
          </a:xfrm>
          <a:prstGeom prst="rect">
            <a:avLst/>
          </a:prstGeom>
        </p:spPr>
      </p:pic>
      <p:pic>
        <p:nvPicPr>
          <p:cNvPr id="22" name="Picture 21" descr="Logo, company name&#10;&#10;Description automatically generated">
            <a:extLst>
              <a:ext uri="{FF2B5EF4-FFF2-40B4-BE49-F238E27FC236}">
                <a16:creationId xmlns:a16="http://schemas.microsoft.com/office/drawing/2014/main" id="{793108E0-7FB6-48D6-BF79-C38723093D4F}"/>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44297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30"/>
                                        </p:tgtEl>
                                      </p:cBhvr>
                                    </p:animEffect>
                                    <p:animScale>
                                      <p:cBhvr>
                                        <p:cTn id="18" dur="250" autoRev="1" fill="hold"/>
                                        <p:tgtEl>
                                          <p:spTgt spid="30"/>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3" name="Novel1629192807.wav"/>
                                        </p:tgtEl>
                                      </p:cMediaNode>
                                    </p:audio>
                                  </p:subTnLst>
                                </p:cTn>
                              </p:par>
                            </p:childTnLst>
                          </p:cTn>
                        </p:par>
                      </p:childTnLst>
                    </p:cTn>
                  </p:par>
                </p:childTnLst>
              </p:cTn>
              <p:nextCondLst>
                <p:cond evt="onClick" delay="0">
                  <p:tgtEl>
                    <p:spTgt spid="30"/>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Novel1629192807.wav"/>
                                        </p:tgtEl>
                                      </p:cMediaNode>
                                    </p:audio>
                                  </p:sub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550067" y="2221635"/>
            <a:ext cx="2660472" cy="1200329"/>
          </a:xfrm>
          <a:prstGeom prst="rect">
            <a:avLst/>
          </a:prstGeom>
          <a:noFill/>
        </p:spPr>
        <p:txBody>
          <a:bodyPr wrap="square" rtlCol="0">
            <a:spAutoFit/>
          </a:bodyPr>
          <a:lstStyle/>
          <a:p>
            <a:pPr algn="ct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Truyện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trinh</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thám</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136668" y="961715"/>
            <a:ext cx="4535071" cy="1138773"/>
            <a:chOff x="3852020" y="1679382"/>
            <a:chExt cx="4535071" cy="1138773"/>
          </a:xfrm>
        </p:grpSpPr>
        <p:sp>
          <p:nvSpPr>
            <p:cNvPr id="3" name="TextBox 2"/>
            <p:cNvSpPr txBox="1"/>
            <p:nvPr/>
          </p:nvSpPr>
          <p:spPr>
            <a:xfrm>
              <a:off x="3852020" y="1679382"/>
              <a:ext cx="3719303"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Mystery novel</a:t>
              </a:r>
              <a:endParaRPr lang="en-US" sz="3600" dirty="0">
                <a:latin typeface=".VnVogue" panose="020B7200000000000000" pitchFamily="34" charset="0"/>
              </a:endParaRPr>
            </a:p>
          </p:txBody>
        </p:sp>
        <p:sp>
          <p:nvSpPr>
            <p:cNvPr id="247" name="TextBox 246"/>
            <p:cNvSpPr txBox="1"/>
            <p:nvPr/>
          </p:nvSpPr>
          <p:spPr>
            <a:xfrm>
              <a:off x="7339095" y="1750037"/>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487457" y="2387268"/>
              <a:ext cx="2216397"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/ˈ</a:t>
              </a:r>
              <a:r>
                <a:rPr lang="en-US" sz="2200" dirty="0" err="1">
                  <a:latin typeface="Times New Roman" panose="02020603050405020304" pitchFamily="18" charset="0"/>
                  <a:cs typeface="Times New Roman" panose="02020603050405020304" pitchFamily="18" charset="0"/>
                </a:rPr>
                <a:t>mɪstəri</a:t>
              </a:r>
              <a:r>
                <a:rPr lang="en-US" sz="2200" dirty="0">
                  <a:latin typeface="Times New Roman" panose="02020603050405020304" pitchFamily="18" charset="0"/>
                  <a:cs typeface="Times New Roman" panose="02020603050405020304" pitchFamily="18" charset="0"/>
                </a:rPr>
                <a:t> ˈ</a:t>
              </a:r>
              <a:r>
                <a:rPr lang="en-US" sz="2200" dirty="0" err="1">
                  <a:latin typeface="Times New Roman" panose="02020603050405020304" pitchFamily="18" charset="0"/>
                  <a:cs typeface="Times New Roman" panose="02020603050405020304" pitchFamily="18" charset="0"/>
                </a:rPr>
                <a:t>nɒvəl</a:t>
              </a:r>
              <a:r>
                <a:rPr lang="en-US" dirty="0"/>
                <a:t>/</a:t>
              </a:r>
              <a:endParaRPr lang="en-US" sz="2200" dirty="0">
                <a:latin typeface="Times New Roman" panose="02020603050405020304" pitchFamily="18" charset="0"/>
                <a:cs typeface="Times New Roman" panose="02020603050405020304" pitchFamily="18" charset="0"/>
              </a:endParaRPr>
            </a:p>
          </p:txBody>
        </p:sp>
      </p:grpSp>
      <p:pic>
        <p:nvPicPr>
          <p:cNvPr id="31"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2191" y="1079995"/>
            <a:ext cx="3064477" cy="2368006"/>
          </a:xfrm>
          <a:prstGeom prst="rect">
            <a:avLst/>
          </a:prstGeom>
        </p:spPr>
      </p:pic>
      <p:pic>
        <p:nvPicPr>
          <p:cNvPr id="22" name="Picture 21" descr="Logo, company name&#10;&#10;Description automatically generated">
            <a:extLst>
              <a:ext uri="{FF2B5EF4-FFF2-40B4-BE49-F238E27FC236}">
                <a16:creationId xmlns:a16="http://schemas.microsoft.com/office/drawing/2014/main" id="{B55F92E2-F8CA-4D07-BF7A-C5F080EE3A2A}"/>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4990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1"/>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31"/>
                                        </p:tgtEl>
                                      </p:cBhvr>
                                    </p:animEffect>
                                    <p:animScale>
                                      <p:cBhvr>
                                        <p:cTn id="18" dur="250" autoRev="1" fill="hold"/>
                                        <p:tgtEl>
                                          <p:spTgt spid="31"/>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3" name="Mystery-novel1629192871.wav"/>
                                        </p:tgtEl>
                                      </p:cMediaNode>
                                    </p:audio>
                                  </p:subTnLst>
                                </p:cTn>
                              </p:par>
                            </p:childTnLst>
                          </p:cTn>
                        </p:par>
                      </p:childTnLst>
                    </p:cTn>
                  </p:par>
                </p:childTnLst>
              </p:cTn>
              <p:nextCondLst>
                <p:cond evt="onClick" delay="0">
                  <p:tgtEl>
                    <p:spTgt spid="31"/>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Mystery-novel1629192871.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940630" y="2618558"/>
            <a:ext cx="2403920"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Lớn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lên</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693882" y="1395389"/>
            <a:ext cx="3539743" cy="1038503"/>
            <a:chOff x="4435311" y="1679382"/>
            <a:chExt cx="3539743" cy="1038503"/>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Grow up</a:t>
              </a:r>
              <a:r>
                <a:rPr lang="en-US" sz="3600" dirty="0">
                  <a:latin typeface=".VnVogue" panose="020B7200000000000000" pitchFamily="34" charset="0"/>
                </a:rPr>
                <a:t> </a:t>
              </a: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(v)</a:t>
              </a:r>
            </a:p>
          </p:txBody>
        </p:sp>
        <p:sp>
          <p:nvSpPr>
            <p:cNvPr id="251" name="TextBox 250"/>
            <p:cNvSpPr txBox="1"/>
            <p:nvPr/>
          </p:nvSpPr>
          <p:spPr>
            <a:xfrm>
              <a:off x="4802094" y="2286998"/>
              <a:ext cx="24039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grəʊ</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ʌp</a:t>
              </a:r>
              <a:r>
                <a:rPr lang="en-US" sz="2200" dirty="0">
                  <a:latin typeface="Times New Roman" panose="02020603050405020304" pitchFamily="18" charset="0"/>
                  <a:cs typeface="Times New Roman" panose="02020603050405020304" pitchFamily="18" charset="0"/>
                </a:rPr>
                <a:t>/</a:t>
              </a:r>
            </a:p>
          </p:txBody>
        </p:sp>
      </p:grpSp>
      <p:pic>
        <p:nvPicPr>
          <p:cNvPr id="30" name="Picture 7"/>
          <p:cNvPicPr>
            <a:picLocks noChangeAspect="1"/>
          </p:cNvPicPr>
          <p:nvPr/>
        </p:nvPicPr>
        <p:blipFill>
          <a:blip r:embed="rId9"/>
          <a:srcRect/>
          <a:stretch>
            <a:fillRect/>
          </a:stretch>
        </p:blipFill>
        <p:spPr>
          <a:xfrm>
            <a:off x="1639256" y="1053237"/>
            <a:ext cx="2191094" cy="2336233"/>
          </a:xfrm>
          <a:prstGeom prst="rect">
            <a:avLst/>
          </a:prstGeom>
        </p:spPr>
      </p:pic>
      <p:pic>
        <p:nvPicPr>
          <p:cNvPr id="3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60223" y="374274"/>
            <a:ext cx="1163880" cy="995117"/>
          </a:xfrm>
          <a:prstGeom prst="rect">
            <a:avLst/>
          </a:prstGeom>
        </p:spPr>
      </p:pic>
      <p:pic>
        <p:nvPicPr>
          <p:cNvPr id="23" name="Picture 22" descr="Logo, company name&#10;&#10;Description automatically generated">
            <a:extLst>
              <a:ext uri="{FF2B5EF4-FFF2-40B4-BE49-F238E27FC236}">
                <a16:creationId xmlns:a16="http://schemas.microsoft.com/office/drawing/2014/main" id="{4CEF0ADB-5232-4B67-B82E-A0C8998DFFDC}"/>
              </a:ext>
            </a:extLst>
          </p:cNvPr>
          <p:cNvPicPr>
            <a:picLocks noChangeAspect="1"/>
          </p:cNvPicPr>
          <p:nvPr/>
        </p:nvPicPr>
        <p:blipFill rotWithShape="1">
          <a:blip r:embed="rId12"/>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304212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30"/>
                                        </p:tgtEl>
                                      </p:cBhvr>
                                    </p:animEffect>
                                    <p:animScale>
                                      <p:cBhvr>
                                        <p:cTn id="23" dur="250" autoRev="1" fill="hold"/>
                                        <p:tgtEl>
                                          <p:spTgt spid="30"/>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Grow-up-1629192940.wav"/>
                                        </p:tgtEl>
                                      </p:cMediaNode>
                                    </p:audio>
                                  </p:sub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Grow-up-1629192940.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940713" y="2158429"/>
            <a:ext cx="2403920"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Tìm</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thấy</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940713" y="1037264"/>
            <a:ext cx="3530316" cy="1038503"/>
            <a:chOff x="4444738" y="1679382"/>
            <a:chExt cx="3530316" cy="1038503"/>
          </a:xfrm>
        </p:grpSpPr>
        <p:sp>
          <p:nvSpPr>
            <p:cNvPr id="3" name="TextBox 2"/>
            <p:cNvSpPr txBox="1"/>
            <p:nvPr/>
          </p:nvSpPr>
          <p:spPr>
            <a:xfrm>
              <a:off x="4444738"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Find out</a:t>
              </a:r>
              <a:r>
                <a:rPr lang="en-US" sz="3600" dirty="0">
                  <a:latin typeface=".VnVogue" panose="020B7200000000000000" pitchFamily="34" charset="0"/>
                </a:rPr>
                <a:t> </a:t>
              </a: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(v)</a:t>
              </a:r>
            </a:p>
          </p:txBody>
        </p:sp>
        <p:sp>
          <p:nvSpPr>
            <p:cNvPr id="251" name="TextBox 250"/>
            <p:cNvSpPr txBox="1"/>
            <p:nvPr/>
          </p:nvSpPr>
          <p:spPr>
            <a:xfrm>
              <a:off x="4802094" y="2286998"/>
              <a:ext cx="24039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a:t>
              </a:r>
              <a:r>
                <a:rPr lang="en-US" sz="2200" dirty="0" err="1"/>
                <a:t>faɪnd</a:t>
              </a:r>
              <a:r>
                <a:rPr lang="en-US" sz="2200" dirty="0"/>
                <a:t> </a:t>
              </a:r>
              <a:r>
                <a:rPr lang="en-US" sz="2200" dirty="0" err="1"/>
                <a:t>aʊt</a:t>
              </a:r>
              <a:r>
                <a:rPr lang="en-US" sz="2200" dirty="0"/>
                <a:t>/</a:t>
              </a:r>
              <a:endParaRPr lang="en-US" sz="2200" dirty="0">
                <a:latin typeface="Times New Roman" panose="02020603050405020304" pitchFamily="18" charset="0"/>
                <a:cs typeface="Times New Roman" panose="02020603050405020304" pitchFamily="18" charset="0"/>
              </a:endParaRPr>
            </a:p>
          </p:txBody>
        </p:sp>
      </p:grpSp>
      <p:pic>
        <p:nvPicPr>
          <p:cNvPr id="30"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5725" y="1205304"/>
            <a:ext cx="3200727" cy="2552580"/>
          </a:xfrm>
          <a:prstGeom prst="rect">
            <a:avLst/>
          </a:prstGeom>
        </p:spPr>
      </p:pic>
      <p:pic>
        <p:nvPicPr>
          <p:cNvPr id="22" name="Picture 21" descr="Logo, company name&#10;&#10;Description automatically generated">
            <a:extLst>
              <a:ext uri="{FF2B5EF4-FFF2-40B4-BE49-F238E27FC236}">
                <a16:creationId xmlns:a16="http://schemas.microsoft.com/office/drawing/2014/main" id="{E880AFD0-082E-41CC-9D8A-5AA0A812C68B}"/>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8606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0"/>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30"/>
                                        </p:tgtEl>
                                      </p:cBhvr>
                                    </p:animEffect>
                                    <p:animScale>
                                      <p:cBhvr>
                                        <p:cTn id="20" dur="250" autoRev="1" fill="hold"/>
                                        <p:tgtEl>
                                          <p:spTgt spid="30"/>
                                        </p:tgtEl>
                                      </p:cBhvr>
                                      <p:by x="105000" y="105000"/>
                                    </p:animScale>
                                  </p:childTnLst>
                                  <p:subTnLst>
                                    <p:audio>
                                      <p:cMediaNode>
                                        <p:cTn display="0" masterRel="sameClick">
                                          <p:stCondLst>
                                            <p:cond evt="begin" delay="0">
                                              <p:tn val="18"/>
                                            </p:cond>
                                          </p:stCondLst>
                                          <p:endCondLst>
                                            <p:cond evt="onStopAudio" delay="0">
                                              <p:tgtEl>
                                                <p:sldTgt/>
                                              </p:tgtEl>
                                            </p:cond>
                                          </p:endCondLst>
                                        </p:cTn>
                                        <p:tgtEl>
                                          <p:sndTgt r:embed="rId3" name="Find-out-1629192997.wav"/>
                                        </p:tgtEl>
                                      </p:cMediaNode>
                                    </p:audio>
                                  </p:subTnLst>
                                </p:cTn>
                              </p:par>
                            </p:childTnLst>
                          </p:cTn>
                        </p:par>
                      </p:childTnLst>
                    </p:cTn>
                  </p:par>
                </p:childTnLst>
              </p:cTn>
              <p:nextCondLst>
                <p:cond evt="onClick" delay="0">
                  <p:tgtEl>
                    <p:spTgt spid="30"/>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7"/>
                                        </p:tgtEl>
                                      </p:cBhvr>
                                    </p:animEffect>
                                    <p:animScale>
                                      <p:cBhvr>
                                        <p:cTn id="26" dur="250" autoRev="1" fill="hold"/>
                                        <p:tgtEl>
                                          <p:spTgt spid="7"/>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3" name="Find-out-1629192997.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3164" name="Google Shape;3164;p34"/>
          <p:cNvSpPr/>
          <p:nvPr/>
        </p:nvSpPr>
        <p:spPr>
          <a:xfrm rot="126755">
            <a:off x="2159093" y="1010231"/>
            <a:ext cx="4703897" cy="3328063"/>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65" name="Google Shape;3165;p34"/>
          <p:cNvSpPr/>
          <p:nvPr/>
        </p:nvSpPr>
        <p:spPr>
          <a:xfrm rot="-135875">
            <a:off x="1909815" y="721845"/>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66" name="Google Shape;3166;p34"/>
          <p:cNvSpPr/>
          <p:nvPr/>
        </p:nvSpPr>
        <p:spPr>
          <a:xfrm rot="4829593">
            <a:off x="6015304" y="875314"/>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67" name="Google Shape;3167;p34"/>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6">
                    <a:lumMod val="50000"/>
                  </a:schemeClr>
                </a:solidFill>
                <a:latin typeface="Hooman Stitch" pitchFamily="2" charset="0"/>
              </a:rPr>
              <a:t>REVIEW</a:t>
            </a:r>
            <a:endParaRPr dirty="0">
              <a:solidFill>
                <a:schemeClr val="accent6">
                  <a:lumMod val="50000"/>
                </a:schemeClr>
              </a:solidFill>
              <a:latin typeface="Hooman Stitch" pitchFamily="2" charset="0"/>
            </a:endParaRPr>
          </a:p>
        </p:txBody>
      </p:sp>
      <p:grpSp>
        <p:nvGrpSpPr>
          <p:cNvPr id="3171" name="Google Shape;3171;p34"/>
          <p:cNvGrpSpPr/>
          <p:nvPr/>
        </p:nvGrpSpPr>
        <p:grpSpPr>
          <a:xfrm>
            <a:off x="8569288" y="4423863"/>
            <a:ext cx="194021" cy="191487"/>
            <a:chOff x="6232000" y="1435050"/>
            <a:chExt cx="488225" cy="481850"/>
          </a:xfrm>
        </p:grpSpPr>
        <p:sp>
          <p:nvSpPr>
            <p:cNvPr id="3172" name="Google Shape;3172;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3" name="Google Shape;3173;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4" name="Google Shape;3174;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5" name="Google Shape;3175;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6" name="Google Shape;3176;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77" name="Google Shape;3177;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78" name="Google Shape;3178;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79" name="Google Shape;3179;p34">
            <a:hlinkClick r:id="rId3"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80" name="Google Shape;3180;p34">
            <a:hlinkClick r:id="rId4"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81" name="Google Shape;3181;p34">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82" name="Google Shape;3182;p34">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83" name="Google Shape;3183;p34">
            <a:hlinkClick r:id="rId5"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4">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4">
            <a:hlinkClick r:id="rId6"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descr="Logo, company name&#10;&#10;Description automatically generated">
            <a:extLst>
              <a:ext uri="{FF2B5EF4-FFF2-40B4-BE49-F238E27FC236}">
                <a16:creationId xmlns:a16="http://schemas.microsoft.com/office/drawing/2014/main" id="{A2E890A2-0E00-4637-B4B4-894781D3ABAF}"/>
              </a:ext>
            </a:extLst>
          </p:cNvPr>
          <p:cNvPicPr>
            <a:picLocks noChangeAspect="1"/>
          </p:cNvPicPr>
          <p:nvPr/>
        </p:nvPicPr>
        <p:blipFill rotWithShape="1">
          <a:blip r:embed="rId7"/>
          <a:srcRect l="22684" t="17844" r="23847" b="31998"/>
          <a:stretch/>
        </p:blipFill>
        <p:spPr>
          <a:xfrm>
            <a:off x="7407317" y="229909"/>
            <a:ext cx="918288" cy="86142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89"/>
        <p:cNvGrpSpPr/>
        <p:nvPr/>
      </p:nvGrpSpPr>
      <p:grpSpPr>
        <a:xfrm>
          <a:off x="0" y="0"/>
          <a:ext cx="0" cy="0"/>
          <a:chOff x="0" y="0"/>
          <a:chExt cx="0" cy="0"/>
        </a:xfrm>
      </p:grpSpPr>
      <p:sp>
        <p:nvSpPr>
          <p:cNvPr id="3194" name="Google Shape;3194;p35"/>
          <p:cNvSpPr txBox="1">
            <a:spLocks noGrp="1"/>
          </p:cNvSpPr>
          <p:nvPr>
            <p:ph type="title"/>
          </p:nvPr>
        </p:nvSpPr>
        <p:spPr>
          <a:xfrm>
            <a:off x="724850" y="141997"/>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Review 1: Match</a:t>
            </a:r>
            <a:endParaRPr dirty="0"/>
          </a:p>
        </p:txBody>
      </p:sp>
      <p:sp>
        <p:nvSpPr>
          <p:cNvPr id="3200" name="Google Shape;3200;p35"/>
          <p:cNvSpPr/>
          <p:nvPr/>
        </p:nvSpPr>
        <p:spPr>
          <a:xfrm rot="-532">
            <a:off x="3364039" y="853230"/>
            <a:ext cx="2161299" cy="3565213"/>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267" name="Google Shape;3267;p35"/>
          <p:cNvSpPr/>
          <p:nvPr/>
        </p:nvSpPr>
        <p:spPr>
          <a:xfrm>
            <a:off x="8706789" y="4435119"/>
            <a:ext cx="33044" cy="31097"/>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68" name="Google Shape;3268;p35"/>
          <p:cNvSpPr/>
          <p:nvPr/>
        </p:nvSpPr>
        <p:spPr>
          <a:xfrm>
            <a:off x="8644685" y="4558502"/>
            <a:ext cx="44886" cy="56848"/>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69" name="Google Shape;3269;p35"/>
          <p:cNvSpPr/>
          <p:nvPr/>
        </p:nvSpPr>
        <p:spPr>
          <a:xfrm>
            <a:off x="8655514" y="4502409"/>
            <a:ext cx="22443" cy="22443"/>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0" name="Google Shape;3270;p35"/>
          <p:cNvSpPr/>
          <p:nvPr/>
        </p:nvSpPr>
        <p:spPr>
          <a:xfrm>
            <a:off x="8569290" y="4423863"/>
            <a:ext cx="194021" cy="94512"/>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1" name="Google Shape;3271;p35"/>
          <p:cNvSpPr/>
          <p:nvPr/>
        </p:nvSpPr>
        <p:spPr>
          <a:xfrm>
            <a:off x="8592750" y="4464656"/>
            <a:ext cx="146959" cy="150694"/>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2" name="Google Shape;3272;p3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273" name="Google Shape;3273;p3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274" name="Google Shape;3274;p3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275" name="Google Shape;3275;p35">
            <a:hlinkClick r:id="rId4"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276" name="Google Shape;3276;p35">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277" name="Google Shape;3277;p35">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278" name="Google Shape;3278;p35">
            <a:hlinkClick r:id="rId6"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5">
            <a:hlinkClick r:id="rId5"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5">
            <a:hlinkClick r:id="" action="ppaction://noaction"/>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5"/>
          <p:cNvSpPr/>
          <p:nvPr/>
        </p:nvSpPr>
        <p:spPr>
          <a:xfrm>
            <a:off x="856759" y="1133084"/>
            <a:ext cx="1590463" cy="140641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 name="Picture 92"/>
          <p:cNvPicPr>
            <a:picLocks noChangeAspect="1"/>
          </p:cNvPicPr>
          <p:nvPr/>
        </p:nvPicPr>
        <p:blipFill rotWithShape="1">
          <a:blip r:embed="rId7"/>
          <a:srcRect l="12182" r="13636"/>
          <a:stretch/>
        </p:blipFill>
        <p:spPr>
          <a:xfrm>
            <a:off x="1258841" y="1275213"/>
            <a:ext cx="811020" cy="1093287"/>
          </a:xfrm>
          <a:prstGeom prst="rect">
            <a:avLst/>
          </a:prstGeom>
        </p:spPr>
      </p:pic>
      <p:sp>
        <p:nvSpPr>
          <p:cNvPr id="3191" name="Google Shape;3191;p35"/>
          <p:cNvSpPr/>
          <p:nvPr/>
        </p:nvSpPr>
        <p:spPr>
          <a:xfrm>
            <a:off x="6087673" y="1129898"/>
            <a:ext cx="1787813" cy="137645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 name="Picture 93"/>
          <p:cNvPicPr>
            <a:picLocks noChangeAspect="1"/>
          </p:cNvPicPr>
          <p:nvPr/>
        </p:nvPicPr>
        <p:blipFill>
          <a:blip r:embed="rId8"/>
          <a:stretch>
            <a:fillRect/>
          </a:stretch>
        </p:blipFill>
        <p:spPr>
          <a:xfrm>
            <a:off x="6566019" y="1255787"/>
            <a:ext cx="823186" cy="1161012"/>
          </a:xfrm>
          <a:prstGeom prst="rect">
            <a:avLst/>
          </a:prstGeom>
        </p:spPr>
      </p:pic>
      <p:sp>
        <p:nvSpPr>
          <p:cNvPr id="3192" name="Google Shape;3192;p35"/>
          <p:cNvSpPr/>
          <p:nvPr/>
        </p:nvSpPr>
        <p:spPr>
          <a:xfrm>
            <a:off x="927125" y="2925649"/>
            <a:ext cx="1505405" cy="1498213"/>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 name="Picture 94"/>
          <p:cNvPicPr>
            <a:picLocks noChangeAspect="1"/>
          </p:cNvPicPr>
          <p:nvPr/>
        </p:nvPicPr>
        <p:blipFill>
          <a:blip r:embed="rId9"/>
          <a:stretch>
            <a:fillRect/>
          </a:stretch>
        </p:blipFill>
        <p:spPr>
          <a:xfrm>
            <a:off x="1195607" y="3091536"/>
            <a:ext cx="874254" cy="1219414"/>
          </a:xfrm>
          <a:prstGeom prst="rect">
            <a:avLst/>
          </a:prstGeom>
        </p:spPr>
      </p:pic>
      <p:sp>
        <p:nvSpPr>
          <p:cNvPr id="3190" name="Google Shape;3190;p35"/>
          <p:cNvSpPr/>
          <p:nvPr/>
        </p:nvSpPr>
        <p:spPr>
          <a:xfrm>
            <a:off x="6109115" y="2925650"/>
            <a:ext cx="1766371" cy="1498212"/>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 name="Picture 95"/>
          <p:cNvPicPr>
            <a:picLocks noChangeAspect="1"/>
          </p:cNvPicPr>
          <p:nvPr/>
        </p:nvPicPr>
        <p:blipFill rotWithShape="1">
          <a:blip r:embed="rId10"/>
          <a:srcRect l="18000" t="3455" r="19455" b="3455"/>
          <a:stretch/>
        </p:blipFill>
        <p:spPr>
          <a:xfrm>
            <a:off x="6623102" y="3096992"/>
            <a:ext cx="776369" cy="1155526"/>
          </a:xfrm>
          <a:prstGeom prst="rect">
            <a:avLst/>
          </a:prstGeom>
        </p:spPr>
      </p:pic>
      <p:grpSp>
        <p:nvGrpSpPr>
          <p:cNvPr id="3201" name="Google Shape;3201;p35"/>
          <p:cNvGrpSpPr/>
          <p:nvPr/>
        </p:nvGrpSpPr>
        <p:grpSpPr>
          <a:xfrm>
            <a:off x="3089295" y="435166"/>
            <a:ext cx="2671281" cy="853194"/>
            <a:chOff x="5461917" y="888734"/>
            <a:chExt cx="2671281" cy="853194"/>
          </a:xfrm>
        </p:grpSpPr>
        <p:sp>
          <p:nvSpPr>
            <p:cNvPr id="3202" name="Google Shape;3202;p35"/>
            <p:cNvSpPr/>
            <p:nvPr/>
          </p:nvSpPr>
          <p:spPr>
            <a:xfrm rot="4965428">
              <a:off x="7423784" y="1032513"/>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203" name="Google Shape;3203;p35"/>
            <p:cNvSpPr/>
            <p:nvPr/>
          </p:nvSpPr>
          <p:spPr>
            <a:xfrm rot="16634572" flipH="1">
              <a:off x="5410184" y="940467"/>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4" name="Group 3"/>
          <p:cNvGrpSpPr/>
          <p:nvPr/>
        </p:nvGrpSpPr>
        <p:grpSpPr>
          <a:xfrm>
            <a:off x="3549510" y="1412606"/>
            <a:ext cx="1848680" cy="358503"/>
            <a:chOff x="3715969" y="2009997"/>
            <a:chExt cx="1848680" cy="358503"/>
          </a:xfrm>
        </p:grpSpPr>
        <p:grpSp>
          <p:nvGrpSpPr>
            <p:cNvPr id="3255" name="Google Shape;3255;p35"/>
            <p:cNvGrpSpPr/>
            <p:nvPr/>
          </p:nvGrpSpPr>
          <p:grpSpPr>
            <a:xfrm>
              <a:off x="3715969" y="2009997"/>
              <a:ext cx="383726" cy="358503"/>
              <a:chOff x="6289676" y="1855687"/>
              <a:chExt cx="503552" cy="501092"/>
            </a:xfrm>
          </p:grpSpPr>
          <p:sp>
            <p:nvSpPr>
              <p:cNvPr id="3256" name="Google Shape;3256;p35"/>
              <p:cNvSpPr/>
              <p:nvPr/>
            </p:nvSpPr>
            <p:spPr>
              <a:xfrm>
                <a:off x="6289676" y="1855687"/>
                <a:ext cx="503552" cy="501092"/>
              </a:xfrm>
              <a:custGeom>
                <a:avLst/>
                <a:gdLst/>
                <a:ahLst/>
                <a:cxnLst/>
                <a:rect l="l" t="t" r="r" b="b"/>
                <a:pathLst>
                  <a:path w="45840" h="45616" extrusionOk="0">
                    <a:moveTo>
                      <a:pt x="22882" y="45515"/>
                    </a:moveTo>
                    <a:cubicBezTo>
                      <a:pt x="18747" y="45390"/>
                      <a:pt x="14587" y="45289"/>
                      <a:pt x="10602" y="44011"/>
                    </a:cubicBezTo>
                    <a:cubicBezTo>
                      <a:pt x="8471" y="43334"/>
                      <a:pt x="6491" y="42432"/>
                      <a:pt x="4812" y="40928"/>
                    </a:cubicBezTo>
                    <a:cubicBezTo>
                      <a:pt x="1955" y="38347"/>
                      <a:pt x="602" y="35039"/>
                      <a:pt x="326" y="31254"/>
                    </a:cubicBezTo>
                    <a:cubicBezTo>
                      <a:pt x="0" y="26868"/>
                      <a:pt x="977" y="22683"/>
                      <a:pt x="2481" y="18597"/>
                    </a:cubicBezTo>
                    <a:cubicBezTo>
                      <a:pt x="3183" y="16718"/>
                      <a:pt x="4336" y="15089"/>
                      <a:pt x="5639" y="13560"/>
                    </a:cubicBezTo>
                    <a:cubicBezTo>
                      <a:pt x="6040" y="13059"/>
                      <a:pt x="6090" y="12758"/>
                      <a:pt x="5689" y="12206"/>
                    </a:cubicBezTo>
                    <a:cubicBezTo>
                      <a:pt x="2757" y="7971"/>
                      <a:pt x="4561" y="2532"/>
                      <a:pt x="9424" y="878"/>
                    </a:cubicBezTo>
                    <a:cubicBezTo>
                      <a:pt x="11855" y="76"/>
                      <a:pt x="14236" y="853"/>
                      <a:pt x="15664" y="2958"/>
                    </a:cubicBezTo>
                    <a:cubicBezTo>
                      <a:pt x="16391" y="4036"/>
                      <a:pt x="16917" y="5189"/>
                      <a:pt x="17043" y="6517"/>
                    </a:cubicBezTo>
                    <a:cubicBezTo>
                      <a:pt x="17118" y="7169"/>
                      <a:pt x="17369" y="7294"/>
                      <a:pt x="18020" y="7219"/>
                    </a:cubicBezTo>
                    <a:cubicBezTo>
                      <a:pt x="21354" y="6818"/>
                      <a:pt x="24712" y="6818"/>
                      <a:pt x="28070" y="7244"/>
                    </a:cubicBezTo>
                    <a:cubicBezTo>
                      <a:pt x="28572" y="7319"/>
                      <a:pt x="28747" y="7169"/>
                      <a:pt x="28797" y="6718"/>
                    </a:cubicBezTo>
                    <a:cubicBezTo>
                      <a:pt x="28973" y="5540"/>
                      <a:pt x="29349" y="4462"/>
                      <a:pt x="29925" y="3434"/>
                    </a:cubicBezTo>
                    <a:cubicBezTo>
                      <a:pt x="31404" y="928"/>
                      <a:pt x="33910" y="1"/>
                      <a:pt x="36642" y="953"/>
                    </a:cubicBezTo>
                    <a:cubicBezTo>
                      <a:pt x="41379" y="2582"/>
                      <a:pt x="43158" y="8196"/>
                      <a:pt x="40176" y="12231"/>
                    </a:cubicBezTo>
                    <a:cubicBezTo>
                      <a:pt x="39825" y="12733"/>
                      <a:pt x="39775" y="13008"/>
                      <a:pt x="40201" y="13485"/>
                    </a:cubicBezTo>
                    <a:cubicBezTo>
                      <a:pt x="43409" y="16968"/>
                      <a:pt x="44587" y="21304"/>
                      <a:pt x="45339" y="25815"/>
                    </a:cubicBezTo>
                    <a:cubicBezTo>
                      <a:pt x="45740" y="28146"/>
                      <a:pt x="45840" y="30527"/>
                      <a:pt x="45389" y="32858"/>
                    </a:cubicBezTo>
                    <a:cubicBezTo>
                      <a:pt x="44436" y="37971"/>
                      <a:pt x="41679" y="41655"/>
                      <a:pt x="36717" y="43510"/>
                    </a:cubicBezTo>
                    <a:cubicBezTo>
                      <a:pt x="34010" y="44537"/>
                      <a:pt x="31228" y="45089"/>
                      <a:pt x="28346" y="45264"/>
                    </a:cubicBezTo>
                    <a:cubicBezTo>
                      <a:pt x="26542" y="45364"/>
                      <a:pt x="24712" y="45615"/>
                      <a:pt x="22882" y="45515"/>
                    </a:cubicBezTo>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5"/>
              <p:cNvSpPr/>
              <p:nvPr/>
            </p:nvSpPr>
            <p:spPr>
              <a:xfrm>
                <a:off x="6375020" y="1900847"/>
                <a:ext cx="55353" cy="58649"/>
              </a:xfrm>
              <a:custGeom>
                <a:avLst/>
                <a:gdLst/>
                <a:ahLst/>
                <a:cxnLst/>
                <a:rect l="l" t="t" r="r" b="b"/>
                <a:pathLst>
                  <a:path w="5039" h="5339" extrusionOk="0">
                    <a:moveTo>
                      <a:pt x="26" y="2607"/>
                    </a:moveTo>
                    <a:cubicBezTo>
                      <a:pt x="51" y="1103"/>
                      <a:pt x="1178" y="0"/>
                      <a:pt x="2632" y="50"/>
                    </a:cubicBezTo>
                    <a:cubicBezTo>
                      <a:pt x="3985" y="100"/>
                      <a:pt x="5038" y="1379"/>
                      <a:pt x="4963" y="2882"/>
                    </a:cubicBezTo>
                    <a:cubicBezTo>
                      <a:pt x="4913" y="4286"/>
                      <a:pt x="3760" y="5338"/>
                      <a:pt x="2331" y="5288"/>
                    </a:cubicBezTo>
                    <a:cubicBezTo>
                      <a:pt x="978" y="5263"/>
                      <a:pt x="1" y="4110"/>
                      <a:pt x="26" y="26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5"/>
              <p:cNvSpPr/>
              <p:nvPr/>
            </p:nvSpPr>
            <p:spPr>
              <a:xfrm>
                <a:off x="6654198" y="1901122"/>
                <a:ext cx="54519" cy="58100"/>
              </a:xfrm>
              <a:custGeom>
                <a:avLst/>
                <a:gdLst/>
                <a:ahLst/>
                <a:cxnLst/>
                <a:rect l="l" t="t" r="r" b="b"/>
                <a:pathLst>
                  <a:path w="4963" h="5289" extrusionOk="0">
                    <a:moveTo>
                      <a:pt x="2456" y="25"/>
                    </a:moveTo>
                    <a:cubicBezTo>
                      <a:pt x="3860" y="50"/>
                      <a:pt x="4963" y="1228"/>
                      <a:pt x="4938" y="2707"/>
                    </a:cubicBezTo>
                    <a:cubicBezTo>
                      <a:pt x="4887" y="4211"/>
                      <a:pt x="3860" y="5288"/>
                      <a:pt x="2481" y="5263"/>
                    </a:cubicBezTo>
                    <a:cubicBezTo>
                      <a:pt x="1053" y="5238"/>
                      <a:pt x="0" y="4161"/>
                      <a:pt x="0" y="2732"/>
                    </a:cubicBezTo>
                    <a:cubicBezTo>
                      <a:pt x="0" y="1178"/>
                      <a:pt x="1078" y="0"/>
                      <a:pt x="2456"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5"/>
              <p:cNvSpPr/>
              <p:nvPr/>
            </p:nvSpPr>
            <p:spPr>
              <a:xfrm>
                <a:off x="6398419" y="2010151"/>
                <a:ext cx="76005" cy="44061"/>
              </a:xfrm>
              <a:custGeom>
                <a:avLst/>
                <a:gdLst/>
                <a:ahLst/>
                <a:cxnLst/>
                <a:rect l="l" t="t" r="r" b="b"/>
                <a:pathLst>
                  <a:path w="6919" h="4011" extrusionOk="0">
                    <a:moveTo>
                      <a:pt x="3835" y="75"/>
                    </a:moveTo>
                    <a:cubicBezTo>
                      <a:pt x="4262" y="75"/>
                      <a:pt x="4663" y="50"/>
                      <a:pt x="5089" y="75"/>
                    </a:cubicBezTo>
                    <a:cubicBezTo>
                      <a:pt x="5966" y="175"/>
                      <a:pt x="6693" y="852"/>
                      <a:pt x="6818" y="1629"/>
                    </a:cubicBezTo>
                    <a:cubicBezTo>
                      <a:pt x="6918" y="2331"/>
                      <a:pt x="6442" y="3083"/>
                      <a:pt x="5590" y="3434"/>
                    </a:cubicBezTo>
                    <a:cubicBezTo>
                      <a:pt x="4262" y="3960"/>
                      <a:pt x="2908" y="4010"/>
                      <a:pt x="1580" y="3559"/>
                    </a:cubicBezTo>
                    <a:cubicBezTo>
                      <a:pt x="226" y="3108"/>
                      <a:pt x="1" y="1729"/>
                      <a:pt x="1053" y="752"/>
                    </a:cubicBezTo>
                    <a:cubicBezTo>
                      <a:pt x="1855" y="0"/>
                      <a:pt x="2858" y="50"/>
                      <a:pt x="3835" y="75"/>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5"/>
              <p:cNvSpPr/>
              <p:nvPr/>
            </p:nvSpPr>
            <p:spPr>
              <a:xfrm>
                <a:off x="6609873" y="2009316"/>
                <a:ext cx="74061" cy="43512"/>
              </a:xfrm>
              <a:custGeom>
                <a:avLst/>
                <a:gdLst/>
                <a:ahLst/>
                <a:cxnLst/>
                <a:rect l="l" t="t" r="r" b="b"/>
                <a:pathLst>
                  <a:path w="6742" h="3961" extrusionOk="0">
                    <a:moveTo>
                      <a:pt x="3459" y="3860"/>
                    </a:moveTo>
                    <a:cubicBezTo>
                      <a:pt x="2682" y="3961"/>
                      <a:pt x="1980" y="3810"/>
                      <a:pt x="1278" y="3485"/>
                    </a:cubicBezTo>
                    <a:cubicBezTo>
                      <a:pt x="476" y="3134"/>
                      <a:pt x="0" y="2407"/>
                      <a:pt x="50" y="1680"/>
                    </a:cubicBezTo>
                    <a:cubicBezTo>
                      <a:pt x="100" y="1053"/>
                      <a:pt x="777" y="302"/>
                      <a:pt x="1554" y="226"/>
                    </a:cubicBezTo>
                    <a:cubicBezTo>
                      <a:pt x="2682" y="76"/>
                      <a:pt x="3835" y="1"/>
                      <a:pt x="4988" y="327"/>
                    </a:cubicBezTo>
                    <a:cubicBezTo>
                      <a:pt x="5489" y="477"/>
                      <a:pt x="5865" y="778"/>
                      <a:pt x="6166" y="1179"/>
                    </a:cubicBezTo>
                    <a:cubicBezTo>
                      <a:pt x="6742" y="2006"/>
                      <a:pt x="6541" y="2858"/>
                      <a:pt x="5714" y="3409"/>
                    </a:cubicBezTo>
                    <a:cubicBezTo>
                      <a:pt x="5013" y="3886"/>
                      <a:pt x="4236" y="3936"/>
                      <a:pt x="3459" y="38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5"/>
              <p:cNvSpPr/>
              <p:nvPr/>
            </p:nvSpPr>
            <p:spPr>
              <a:xfrm>
                <a:off x="6502767" y="1995826"/>
                <a:ext cx="77104" cy="49575"/>
              </a:xfrm>
              <a:custGeom>
                <a:avLst/>
                <a:gdLst/>
                <a:ahLst/>
                <a:cxnLst/>
                <a:rect l="l" t="t" r="r" b="b"/>
                <a:pathLst>
                  <a:path w="7019" h="4513" extrusionOk="0">
                    <a:moveTo>
                      <a:pt x="7018" y="527"/>
                    </a:moveTo>
                    <a:cubicBezTo>
                      <a:pt x="6993" y="627"/>
                      <a:pt x="6968" y="753"/>
                      <a:pt x="6918" y="853"/>
                    </a:cubicBezTo>
                    <a:cubicBezTo>
                      <a:pt x="6367" y="2206"/>
                      <a:pt x="5339" y="3184"/>
                      <a:pt x="4286" y="4111"/>
                    </a:cubicBezTo>
                    <a:cubicBezTo>
                      <a:pt x="3835" y="4512"/>
                      <a:pt x="3259" y="4512"/>
                      <a:pt x="2808" y="4111"/>
                    </a:cubicBezTo>
                    <a:cubicBezTo>
                      <a:pt x="1780" y="3209"/>
                      <a:pt x="803" y="2231"/>
                      <a:pt x="226" y="953"/>
                    </a:cubicBezTo>
                    <a:cubicBezTo>
                      <a:pt x="126" y="728"/>
                      <a:pt x="1" y="477"/>
                      <a:pt x="201" y="251"/>
                    </a:cubicBezTo>
                    <a:cubicBezTo>
                      <a:pt x="452" y="1"/>
                      <a:pt x="727" y="176"/>
                      <a:pt x="978" y="327"/>
                    </a:cubicBezTo>
                    <a:cubicBezTo>
                      <a:pt x="1780" y="803"/>
                      <a:pt x="2331" y="1530"/>
                      <a:pt x="2983" y="2156"/>
                    </a:cubicBezTo>
                    <a:cubicBezTo>
                      <a:pt x="3560" y="2708"/>
                      <a:pt x="3560" y="2708"/>
                      <a:pt x="4136" y="2156"/>
                    </a:cubicBezTo>
                    <a:cubicBezTo>
                      <a:pt x="4712" y="1605"/>
                      <a:pt x="5264" y="1053"/>
                      <a:pt x="5840" y="527"/>
                    </a:cubicBezTo>
                    <a:cubicBezTo>
                      <a:pt x="6066" y="327"/>
                      <a:pt x="6291" y="151"/>
                      <a:pt x="6617" y="126"/>
                    </a:cubicBezTo>
                    <a:cubicBezTo>
                      <a:pt x="6868" y="126"/>
                      <a:pt x="6993" y="251"/>
                      <a:pt x="7018" y="5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ounded Rectangle 2"/>
            <p:cNvSpPr/>
            <p:nvPr/>
          </p:nvSpPr>
          <p:spPr>
            <a:xfrm>
              <a:off x="4113723" y="2061470"/>
              <a:ext cx="1450926" cy="29210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Music</a:t>
              </a:r>
            </a:p>
          </p:txBody>
        </p:sp>
      </p:grpSp>
      <p:grpSp>
        <p:nvGrpSpPr>
          <p:cNvPr id="7" name="Group 6"/>
          <p:cNvGrpSpPr/>
          <p:nvPr/>
        </p:nvGrpSpPr>
        <p:grpSpPr>
          <a:xfrm>
            <a:off x="3549233" y="3012629"/>
            <a:ext cx="1848957" cy="366885"/>
            <a:chOff x="3715692" y="3610020"/>
            <a:chExt cx="1848957" cy="366885"/>
          </a:xfrm>
        </p:grpSpPr>
        <p:grpSp>
          <p:nvGrpSpPr>
            <p:cNvPr id="3204" name="Google Shape;3204;p35"/>
            <p:cNvGrpSpPr/>
            <p:nvPr/>
          </p:nvGrpSpPr>
          <p:grpSpPr>
            <a:xfrm>
              <a:off x="3715692" y="3610020"/>
              <a:ext cx="348294" cy="297947"/>
              <a:chOff x="7220523" y="3260381"/>
              <a:chExt cx="562476" cy="525303"/>
            </a:xfrm>
          </p:grpSpPr>
          <p:sp>
            <p:nvSpPr>
              <p:cNvPr id="3205" name="Google Shape;3205;p35"/>
              <p:cNvSpPr/>
              <p:nvPr/>
            </p:nvSpPr>
            <p:spPr>
              <a:xfrm>
                <a:off x="7220523" y="3260381"/>
                <a:ext cx="562476" cy="525303"/>
              </a:xfrm>
              <a:custGeom>
                <a:avLst/>
                <a:gdLst/>
                <a:ahLst/>
                <a:cxnLst/>
                <a:rect l="l" t="t" r="r" b="b"/>
                <a:pathLst>
                  <a:path w="51204" h="47820" extrusionOk="0">
                    <a:moveTo>
                      <a:pt x="25715" y="47745"/>
                    </a:moveTo>
                    <a:cubicBezTo>
                      <a:pt x="20828" y="47820"/>
                      <a:pt x="16141" y="47018"/>
                      <a:pt x="11680" y="45163"/>
                    </a:cubicBezTo>
                    <a:cubicBezTo>
                      <a:pt x="8823" y="43985"/>
                      <a:pt x="6367" y="42306"/>
                      <a:pt x="4512" y="39775"/>
                    </a:cubicBezTo>
                    <a:cubicBezTo>
                      <a:pt x="2733" y="37294"/>
                      <a:pt x="1179" y="34712"/>
                      <a:pt x="652" y="31654"/>
                    </a:cubicBezTo>
                    <a:cubicBezTo>
                      <a:pt x="26" y="28146"/>
                      <a:pt x="1" y="24687"/>
                      <a:pt x="1103" y="21253"/>
                    </a:cubicBezTo>
                    <a:cubicBezTo>
                      <a:pt x="1880" y="18872"/>
                      <a:pt x="2682" y="16517"/>
                      <a:pt x="4161" y="14436"/>
                    </a:cubicBezTo>
                    <a:cubicBezTo>
                      <a:pt x="4487" y="13985"/>
                      <a:pt x="4412" y="13584"/>
                      <a:pt x="4312" y="13083"/>
                    </a:cubicBezTo>
                    <a:cubicBezTo>
                      <a:pt x="3760" y="9549"/>
                      <a:pt x="2983" y="6040"/>
                      <a:pt x="3134" y="2406"/>
                    </a:cubicBezTo>
                    <a:cubicBezTo>
                      <a:pt x="3209" y="827"/>
                      <a:pt x="4236" y="0"/>
                      <a:pt x="5815" y="201"/>
                    </a:cubicBezTo>
                    <a:cubicBezTo>
                      <a:pt x="8547" y="526"/>
                      <a:pt x="10728" y="1955"/>
                      <a:pt x="12858" y="3509"/>
                    </a:cubicBezTo>
                    <a:cubicBezTo>
                      <a:pt x="13535" y="4010"/>
                      <a:pt x="14186" y="4537"/>
                      <a:pt x="14813" y="5063"/>
                    </a:cubicBezTo>
                    <a:cubicBezTo>
                      <a:pt x="15339" y="5489"/>
                      <a:pt x="15840" y="5614"/>
                      <a:pt x="16517" y="5339"/>
                    </a:cubicBezTo>
                    <a:cubicBezTo>
                      <a:pt x="17319" y="5013"/>
                      <a:pt x="18171" y="4787"/>
                      <a:pt x="18998" y="4511"/>
                    </a:cubicBezTo>
                    <a:cubicBezTo>
                      <a:pt x="20678" y="3960"/>
                      <a:pt x="22432" y="3760"/>
                      <a:pt x="24186" y="3709"/>
                    </a:cubicBezTo>
                    <a:cubicBezTo>
                      <a:pt x="26191" y="3684"/>
                      <a:pt x="28221" y="3609"/>
                      <a:pt x="30226" y="3985"/>
                    </a:cubicBezTo>
                    <a:cubicBezTo>
                      <a:pt x="31630" y="4236"/>
                      <a:pt x="33059" y="4612"/>
                      <a:pt x="34362" y="5188"/>
                    </a:cubicBezTo>
                    <a:cubicBezTo>
                      <a:pt x="35465" y="5664"/>
                      <a:pt x="36267" y="5414"/>
                      <a:pt x="37094" y="4687"/>
                    </a:cubicBezTo>
                    <a:cubicBezTo>
                      <a:pt x="38297" y="3634"/>
                      <a:pt x="39550" y="2707"/>
                      <a:pt x="40928" y="1880"/>
                    </a:cubicBezTo>
                    <a:cubicBezTo>
                      <a:pt x="42407" y="1028"/>
                      <a:pt x="43986" y="401"/>
                      <a:pt x="45690" y="176"/>
                    </a:cubicBezTo>
                    <a:cubicBezTo>
                      <a:pt x="47119" y="0"/>
                      <a:pt x="48171" y="852"/>
                      <a:pt x="48247" y="2331"/>
                    </a:cubicBezTo>
                    <a:cubicBezTo>
                      <a:pt x="48372" y="4211"/>
                      <a:pt x="48196" y="6090"/>
                      <a:pt x="47871" y="7945"/>
                    </a:cubicBezTo>
                    <a:cubicBezTo>
                      <a:pt x="47545" y="9750"/>
                      <a:pt x="47420" y="11604"/>
                      <a:pt x="46968" y="13384"/>
                    </a:cubicBezTo>
                    <a:cubicBezTo>
                      <a:pt x="46868" y="13785"/>
                      <a:pt x="47044" y="14136"/>
                      <a:pt x="47269" y="14486"/>
                    </a:cubicBezTo>
                    <a:cubicBezTo>
                      <a:pt x="48973" y="17093"/>
                      <a:pt x="50026" y="19950"/>
                      <a:pt x="50703" y="22983"/>
                    </a:cubicBezTo>
                    <a:cubicBezTo>
                      <a:pt x="51204" y="25263"/>
                      <a:pt x="51179" y="27544"/>
                      <a:pt x="50978" y="29900"/>
                    </a:cubicBezTo>
                    <a:cubicBezTo>
                      <a:pt x="50602" y="34286"/>
                      <a:pt x="48547" y="37795"/>
                      <a:pt x="45815" y="41028"/>
                    </a:cubicBezTo>
                    <a:cubicBezTo>
                      <a:pt x="44362" y="42782"/>
                      <a:pt x="42407" y="43910"/>
                      <a:pt x="40377" y="44863"/>
                    </a:cubicBezTo>
                    <a:cubicBezTo>
                      <a:pt x="37119" y="46366"/>
                      <a:pt x="33685" y="47143"/>
                      <a:pt x="30126" y="47544"/>
                    </a:cubicBezTo>
                    <a:cubicBezTo>
                      <a:pt x="28622" y="47695"/>
                      <a:pt x="27144" y="47670"/>
                      <a:pt x="25715" y="477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5"/>
              <p:cNvSpPr/>
              <p:nvPr/>
            </p:nvSpPr>
            <p:spPr>
              <a:xfrm>
                <a:off x="7451795" y="3470177"/>
                <a:ext cx="103248" cy="150879"/>
              </a:xfrm>
              <a:custGeom>
                <a:avLst/>
                <a:gdLst/>
                <a:ahLst/>
                <a:cxnLst/>
                <a:rect l="l" t="t" r="r" b="b"/>
                <a:pathLst>
                  <a:path w="9399" h="13735" extrusionOk="0">
                    <a:moveTo>
                      <a:pt x="8873" y="11454"/>
                    </a:moveTo>
                    <a:cubicBezTo>
                      <a:pt x="8021" y="13083"/>
                      <a:pt x="6792" y="13509"/>
                      <a:pt x="5414" y="13609"/>
                    </a:cubicBezTo>
                    <a:cubicBezTo>
                      <a:pt x="3509" y="13734"/>
                      <a:pt x="1655" y="13609"/>
                      <a:pt x="427" y="11754"/>
                    </a:cubicBezTo>
                    <a:cubicBezTo>
                      <a:pt x="802" y="11379"/>
                      <a:pt x="1053" y="11729"/>
                      <a:pt x="1329" y="11805"/>
                    </a:cubicBezTo>
                    <a:cubicBezTo>
                      <a:pt x="1880" y="11930"/>
                      <a:pt x="2406" y="12181"/>
                      <a:pt x="2958" y="12256"/>
                    </a:cubicBezTo>
                    <a:cubicBezTo>
                      <a:pt x="4086" y="12456"/>
                      <a:pt x="4211" y="12256"/>
                      <a:pt x="4111" y="11103"/>
                    </a:cubicBezTo>
                    <a:cubicBezTo>
                      <a:pt x="4011" y="10226"/>
                      <a:pt x="4211" y="9273"/>
                      <a:pt x="3910" y="8496"/>
                    </a:cubicBezTo>
                    <a:cubicBezTo>
                      <a:pt x="3610" y="7795"/>
                      <a:pt x="2732" y="7343"/>
                      <a:pt x="2256" y="6692"/>
                    </a:cubicBezTo>
                    <a:cubicBezTo>
                      <a:pt x="1178" y="5263"/>
                      <a:pt x="652" y="3584"/>
                      <a:pt x="126" y="1905"/>
                    </a:cubicBezTo>
                    <a:cubicBezTo>
                      <a:pt x="0" y="1454"/>
                      <a:pt x="226" y="1128"/>
                      <a:pt x="552" y="902"/>
                    </a:cubicBezTo>
                    <a:cubicBezTo>
                      <a:pt x="853" y="702"/>
                      <a:pt x="1178" y="576"/>
                      <a:pt x="1529" y="501"/>
                    </a:cubicBezTo>
                    <a:cubicBezTo>
                      <a:pt x="3610" y="25"/>
                      <a:pt x="5715" y="0"/>
                      <a:pt x="7795" y="501"/>
                    </a:cubicBezTo>
                    <a:cubicBezTo>
                      <a:pt x="9123" y="827"/>
                      <a:pt x="9399" y="1328"/>
                      <a:pt x="8948" y="2581"/>
                    </a:cubicBezTo>
                    <a:cubicBezTo>
                      <a:pt x="8196" y="4662"/>
                      <a:pt x="7519" y="6767"/>
                      <a:pt x="5564" y="8120"/>
                    </a:cubicBezTo>
                    <a:cubicBezTo>
                      <a:pt x="5389" y="8246"/>
                      <a:pt x="5289" y="8446"/>
                      <a:pt x="5289" y="8672"/>
                    </a:cubicBezTo>
                    <a:cubicBezTo>
                      <a:pt x="5339" y="9649"/>
                      <a:pt x="5188" y="10602"/>
                      <a:pt x="5088" y="11554"/>
                    </a:cubicBezTo>
                    <a:cubicBezTo>
                      <a:pt x="5038" y="12130"/>
                      <a:pt x="5314" y="12331"/>
                      <a:pt x="5890" y="12306"/>
                    </a:cubicBezTo>
                    <a:cubicBezTo>
                      <a:pt x="6467" y="12306"/>
                      <a:pt x="6993" y="12105"/>
                      <a:pt x="7544" y="11930"/>
                    </a:cubicBezTo>
                    <a:cubicBezTo>
                      <a:pt x="7895" y="11830"/>
                      <a:pt x="8246" y="11679"/>
                      <a:pt x="8873" y="11454"/>
                    </a:cubicBezTo>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5"/>
              <p:cNvSpPr/>
              <p:nvPr/>
            </p:nvSpPr>
            <p:spPr>
              <a:xfrm>
                <a:off x="7275592" y="3290107"/>
                <a:ext cx="83431" cy="98579"/>
              </a:xfrm>
              <a:custGeom>
                <a:avLst/>
                <a:gdLst/>
                <a:ahLst/>
                <a:cxnLst/>
                <a:rect l="l" t="t" r="r" b="b"/>
                <a:pathLst>
                  <a:path w="7595" h="8974" extrusionOk="0">
                    <a:moveTo>
                      <a:pt x="25" y="1104"/>
                    </a:moveTo>
                    <a:cubicBezTo>
                      <a:pt x="0" y="452"/>
                      <a:pt x="527" y="1"/>
                      <a:pt x="1228" y="302"/>
                    </a:cubicBezTo>
                    <a:cubicBezTo>
                      <a:pt x="2030" y="653"/>
                      <a:pt x="2807" y="1054"/>
                      <a:pt x="3559" y="1530"/>
                    </a:cubicBezTo>
                    <a:cubicBezTo>
                      <a:pt x="4612" y="2206"/>
                      <a:pt x="5639" y="2958"/>
                      <a:pt x="6692" y="3685"/>
                    </a:cubicBezTo>
                    <a:cubicBezTo>
                      <a:pt x="7569" y="4312"/>
                      <a:pt x="7594" y="4863"/>
                      <a:pt x="6692" y="5389"/>
                    </a:cubicBezTo>
                    <a:cubicBezTo>
                      <a:pt x="5414" y="6116"/>
                      <a:pt x="4386" y="7119"/>
                      <a:pt x="3309" y="8096"/>
                    </a:cubicBezTo>
                    <a:cubicBezTo>
                      <a:pt x="2331" y="8973"/>
                      <a:pt x="1780" y="8848"/>
                      <a:pt x="1454" y="7595"/>
                    </a:cubicBezTo>
                    <a:cubicBezTo>
                      <a:pt x="953" y="5490"/>
                      <a:pt x="527" y="3334"/>
                      <a:pt x="25" y="1104"/>
                    </a:cubicBezTo>
                  </a:path>
                </a:pathLst>
              </a:custGeom>
              <a:solidFill>
                <a:srgbClr val="EEE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5"/>
              <p:cNvSpPr/>
              <p:nvPr/>
            </p:nvSpPr>
            <p:spPr>
              <a:xfrm>
                <a:off x="7647277" y="3290107"/>
                <a:ext cx="80399" cy="96932"/>
              </a:xfrm>
              <a:custGeom>
                <a:avLst/>
                <a:gdLst/>
                <a:ahLst/>
                <a:cxnLst/>
                <a:rect l="l" t="t" r="r" b="b"/>
                <a:pathLst>
                  <a:path w="7319" h="8824" extrusionOk="0">
                    <a:moveTo>
                      <a:pt x="7293" y="1555"/>
                    </a:moveTo>
                    <a:cubicBezTo>
                      <a:pt x="7018" y="3685"/>
                      <a:pt x="6491" y="5891"/>
                      <a:pt x="5915" y="8096"/>
                    </a:cubicBezTo>
                    <a:cubicBezTo>
                      <a:pt x="5764" y="8723"/>
                      <a:pt x="5138" y="8823"/>
                      <a:pt x="4536" y="8372"/>
                    </a:cubicBezTo>
                    <a:cubicBezTo>
                      <a:pt x="4035" y="7971"/>
                      <a:pt x="3634" y="7420"/>
                      <a:pt x="3083" y="7044"/>
                    </a:cubicBezTo>
                    <a:cubicBezTo>
                      <a:pt x="2306" y="6492"/>
                      <a:pt x="1579" y="5866"/>
                      <a:pt x="777" y="5339"/>
                    </a:cubicBezTo>
                    <a:cubicBezTo>
                      <a:pt x="0" y="4838"/>
                      <a:pt x="0" y="4312"/>
                      <a:pt x="727" y="3785"/>
                    </a:cubicBezTo>
                    <a:cubicBezTo>
                      <a:pt x="2381" y="2582"/>
                      <a:pt x="4010" y="1329"/>
                      <a:pt x="5890" y="477"/>
                    </a:cubicBezTo>
                    <a:cubicBezTo>
                      <a:pt x="6967" y="1"/>
                      <a:pt x="7318" y="252"/>
                      <a:pt x="7293" y="1555"/>
                    </a:cubicBezTo>
                  </a:path>
                </a:pathLst>
              </a:custGeom>
              <a:solidFill>
                <a:srgbClr val="EEE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5"/>
              <p:cNvSpPr/>
              <p:nvPr/>
            </p:nvSpPr>
            <p:spPr>
              <a:xfrm>
                <a:off x="7360936" y="3445395"/>
                <a:ext cx="49850" cy="50114"/>
              </a:xfrm>
              <a:custGeom>
                <a:avLst/>
                <a:gdLst/>
                <a:ahLst/>
                <a:cxnLst/>
                <a:rect l="l" t="t" r="r" b="b"/>
                <a:pathLst>
                  <a:path w="4538" h="4562" extrusionOk="0">
                    <a:moveTo>
                      <a:pt x="4512" y="2281"/>
                    </a:moveTo>
                    <a:cubicBezTo>
                      <a:pt x="4537" y="3434"/>
                      <a:pt x="3334" y="4562"/>
                      <a:pt x="2056" y="4537"/>
                    </a:cubicBezTo>
                    <a:cubicBezTo>
                      <a:pt x="928" y="4537"/>
                      <a:pt x="51" y="3584"/>
                      <a:pt x="26" y="2256"/>
                    </a:cubicBezTo>
                    <a:cubicBezTo>
                      <a:pt x="1" y="953"/>
                      <a:pt x="828" y="50"/>
                      <a:pt x="2081" y="25"/>
                    </a:cubicBezTo>
                    <a:cubicBezTo>
                      <a:pt x="3359" y="0"/>
                      <a:pt x="4512" y="1078"/>
                      <a:pt x="4512" y="22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5"/>
              <p:cNvSpPr/>
              <p:nvPr/>
            </p:nvSpPr>
            <p:spPr>
              <a:xfrm>
                <a:off x="7594690" y="3445395"/>
                <a:ext cx="49564" cy="50388"/>
              </a:xfrm>
              <a:custGeom>
                <a:avLst/>
                <a:gdLst/>
                <a:ahLst/>
                <a:cxnLst/>
                <a:rect l="l" t="t" r="r" b="b"/>
                <a:pathLst>
                  <a:path w="4512" h="4587" extrusionOk="0">
                    <a:moveTo>
                      <a:pt x="4511" y="2231"/>
                    </a:moveTo>
                    <a:cubicBezTo>
                      <a:pt x="4486" y="3609"/>
                      <a:pt x="3584" y="4587"/>
                      <a:pt x="2356" y="4537"/>
                    </a:cubicBezTo>
                    <a:cubicBezTo>
                      <a:pt x="1153" y="4512"/>
                      <a:pt x="25" y="3434"/>
                      <a:pt x="25" y="2306"/>
                    </a:cubicBezTo>
                    <a:cubicBezTo>
                      <a:pt x="0" y="1103"/>
                      <a:pt x="1153" y="0"/>
                      <a:pt x="2431" y="25"/>
                    </a:cubicBezTo>
                    <a:cubicBezTo>
                      <a:pt x="3684" y="25"/>
                      <a:pt x="4511" y="928"/>
                      <a:pt x="4511" y="22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5"/>
              <p:cNvSpPr/>
              <p:nvPr/>
            </p:nvSpPr>
            <p:spPr>
              <a:xfrm>
                <a:off x="7330375" y="3575625"/>
                <a:ext cx="68568" cy="32494"/>
              </a:xfrm>
              <a:custGeom>
                <a:avLst/>
                <a:gdLst/>
                <a:ahLst/>
                <a:cxnLst/>
                <a:rect l="l" t="t" r="r" b="b"/>
                <a:pathLst>
                  <a:path w="6242" h="2958" extrusionOk="0">
                    <a:moveTo>
                      <a:pt x="6241" y="251"/>
                    </a:moveTo>
                    <a:cubicBezTo>
                      <a:pt x="5991" y="777"/>
                      <a:pt x="5540" y="852"/>
                      <a:pt x="5164" y="1028"/>
                    </a:cubicBezTo>
                    <a:cubicBezTo>
                      <a:pt x="3860" y="1604"/>
                      <a:pt x="2532" y="2155"/>
                      <a:pt x="1204" y="2732"/>
                    </a:cubicBezTo>
                    <a:cubicBezTo>
                      <a:pt x="1003" y="2807"/>
                      <a:pt x="803" y="2907"/>
                      <a:pt x="602" y="2932"/>
                    </a:cubicBezTo>
                    <a:cubicBezTo>
                      <a:pt x="377" y="2957"/>
                      <a:pt x="151" y="2932"/>
                      <a:pt x="76" y="2657"/>
                    </a:cubicBezTo>
                    <a:cubicBezTo>
                      <a:pt x="1" y="2481"/>
                      <a:pt x="76" y="2306"/>
                      <a:pt x="201" y="2206"/>
                    </a:cubicBezTo>
                    <a:cubicBezTo>
                      <a:pt x="352" y="2055"/>
                      <a:pt x="552" y="1905"/>
                      <a:pt x="728" y="1830"/>
                    </a:cubicBezTo>
                    <a:cubicBezTo>
                      <a:pt x="2281" y="1278"/>
                      <a:pt x="3785" y="551"/>
                      <a:pt x="5389" y="125"/>
                    </a:cubicBezTo>
                    <a:cubicBezTo>
                      <a:pt x="5640" y="75"/>
                      <a:pt x="5916" y="0"/>
                      <a:pt x="6241" y="251"/>
                    </a:cubicBezTo>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5"/>
              <p:cNvSpPr/>
              <p:nvPr/>
            </p:nvSpPr>
            <p:spPr>
              <a:xfrm>
                <a:off x="7327904" y="3550293"/>
                <a:ext cx="72962" cy="14050"/>
              </a:xfrm>
              <a:custGeom>
                <a:avLst/>
                <a:gdLst/>
                <a:ahLst/>
                <a:cxnLst/>
                <a:rect l="l" t="t" r="r" b="b"/>
                <a:pathLst>
                  <a:path w="6642" h="1279" extrusionOk="0">
                    <a:moveTo>
                      <a:pt x="4612" y="1278"/>
                    </a:moveTo>
                    <a:cubicBezTo>
                      <a:pt x="3659" y="1203"/>
                      <a:pt x="2456" y="1103"/>
                      <a:pt x="1228" y="1003"/>
                    </a:cubicBezTo>
                    <a:cubicBezTo>
                      <a:pt x="902" y="953"/>
                      <a:pt x="552" y="827"/>
                      <a:pt x="251" y="702"/>
                    </a:cubicBezTo>
                    <a:cubicBezTo>
                      <a:pt x="151" y="677"/>
                      <a:pt x="50" y="527"/>
                      <a:pt x="25" y="401"/>
                    </a:cubicBezTo>
                    <a:cubicBezTo>
                      <a:pt x="0" y="201"/>
                      <a:pt x="151" y="75"/>
                      <a:pt x="351" y="50"/>
                    </a:cubicBezTo>
                    <a:cubicBezTo>
                      <a:pt x="552" y="25"/>
                      <a:pt x="777" y="0"/>
                      <a:pt x="978" y="25"/>
                    </a:cubicBezTo>
                    <a:cubicBezTo>
                      <a:pt x="2732" y="176"/>
                      <a:pt x="4461" y="351"/>
                      <a:pt x="6191" y="527"/>
                    </a:cubicBezTo>
                    <a:cubicBezTo>
                      <a:pt x="6416" y="552"/>
                      <a:pt x="6642" y="677"/>
                      <a:pt x="6642" y="903"/>
                    </a:cubicBezTo>
                    <a:cubicBezTo>
                      <a:pt x="6642" y="1128"/>
                      <a:pt x="6416" y="1253"/>
                      <a:pt x="6191" y="1253"/>
                    </a:cubicBezTo>
                    <a:cubicBezTo>
                      <a:pt x="5740" y="1278"/>
                      <a:pt x="5314" y="1278"/>
                      <a:pt x="4612" y="1278"/>
                    </a:cubicBezTo>
                    <a:close/>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5"/>
              <p:cNvSpPr/>
              <p:nvPr/>
            </p:nvSpPr>
            <p:spPr>
              <a:xfrm>
                <a:off x="7607345" y="3574790"/>
                <a:ext cx="68019" cy="33603"/>
              </a:xfrm>
              <a:custGeom>
                <a:avLst/>
                <a:gdLst/>
                <a:ahLst/>
                <a:cxnLst/>
                <a:rect l="l" t="t" r="r" b="b"/>
                <a:pathLst>
                  <a:path w="6192" h="3059" extrusionOk="0">
                    <a:moveTo>
                      <a:pt x="1" y="352"/>
                    </a:moveTo>
                    <a:cubicBezTo>
                      <a:pt x="227" y="1"/>
                      <a:pt x="552" y="151"/>
                      <a:pt x="828" y="226"/>
                    </a:cubicBezTo>
                    <a:cubicBezTo>
                      <a:pt x="2382" y="703"/>
                      <a:pt x="3886" y="1254"/>
                      <a:pt x="5364" y="1931"/>
                    </a:cubicBezTo>
                    <a:cubicBezTo>
                      <a:pt x="5540" y="2006"/>
                      <a:pt x="5690" y="2106"/>
                      <a:pt x="5841" y="2181"/>
                    </a:cubicBezTo>
                    <a:cubicBezTo>
                      <a:pt x="6016" y="2307"/>
                      <a:pt x="6191" y="2482"/>
                      <a:pt x="6116" y="2733"/>
                    </a:cubicBezTo>
                    <a:cubicBezTo>
                      <a:pt x="6016" y="3059"/>
                      <a:pt x="5740" y="3033"/>
                      <a:pt x="5465" y="2983"/>
                    </a:cubicBezTo>
                    <a:cubicBezTo>
                      <a:pt x="5314" y="2958"/>
                      <a:pt x="5139" y="2883"/>
                      <a:pt x="4988" y="2808"/>
                    </a:cubicBezTo>
                    <a:cubicBezTo>
                      <a:pt x="3585" y="2206"/>
                      <a:pt x="2156" y="1605"/>
                      <a:pt x="753" y="978"/>
                    </a:cubicBezTo>
                    <a:cubicBezTo>
                      <a:pt x="452" y="853"/>
                      <a:pt x="76" y="778"/>
                      <a:pt x="1" y="352"/>
                    </a:cubicBezTo>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5"/>
              <p:cNvSpPr/>
              <p:nvPr/>
            </p:nvSpPr>
            <p:spPr>
              <a:xfrm>
                <a:off x="7604324" y="3550018"/>
                <a:ext cx="72688" cy="14599"/>
              </a:xfrm>
              <a:custGeom>
                <a:avLst/>
                <a:gdLst/>
                <a:ahLst/>
                <a:cxnLst/>
                <a:rect l="l" t="t" r="r" b="b"/>
                <a:pathLst>
                  <a:path w="6617" h="1329" extrusionOk="0">
                    <a:moveTo>
                      <a:pt x="1730" y="1278"/>
                    </a:moveTo>
                    <a:cubicBezTo>
                      <a:pt x="1278" y="1278"/>
                      <a:pt x="852" y="1278"/>
                      <a:pt x="426" y="1278"/>
                    </a:cubicBezTo>
                    <a:cubicBezTo>
                      <a:pt x="226" y="1278"/>
                      <a:pt x="50" y="1153"/>
                      <a:pt x="25" y="978"/>
                    </a:cubicBezTo>
                    <a:cubicBezTo>
                      <a:pt x="0" y="702"/>
                      <a:pt x="251" y="602"/>
                      <a:pt x="451" y="577"/>
                    </a:cubicBezTo>
                    <a:cubicBezTo>
                      <a:pt x="1103" y="501"/>
                      <a:pt x="1755" y="501"/>
                      <a:pt x="2406" y="376"/>
                    </a:cubicBezTo>
                    <a:cubicBezTo>
                      <a:pt x="3434" y="176"/>
                      <a:pt x="4512" y="276"/>
                      <a:pt x="5539" y="50"/>
                    </a:cubicBezTo>
                    <a:cubicBezTo>
                      <a:pt x="5765" y="0"/>
                      <a:pt x="6065" y="75"/>
                      <a:pt x="6316" y="126"/>
                    </a:cubicBezTo>
                    <a:cubicBezTo>
                      <a:pt x="6466" y="151"/>
                      <a:pt x="6617" y="276"/>
                      <a:pt x="6617" y="476"/>
                    </a:cubicBezTo>
                    <a:cubicBezTo>
                      <a:pt x="6617" y="627"/>
                      <a:pt x="6517" y="727"/>
                      <a:pt x="6391" y="752"/>
                    </a:cubicBezTo>
                    <a:cubicBezTo>
                      <a:pt x="6091" y="852"/>
                      <a:pt x="5815" y="978"/>
                      <a:pt x="5514" y="1003"/>
                    </a:cubicBezTo>
                    <a:cubicBezTo>
                      <a:pt x="4261" y="1128"/>
                      <a:pt x="2983" y="1228"/>
                      <a:pt x="1730" y="1329"/>
                    </a:cubicBezTo>
                    <a:cubicBezTo>
                      <a:pt x="1730" y="1303"/>
                      <a:pt x="1730" y="1303"/>
                      <a:pt x="1730" y="1278"/>
                    </a:cubicBezTo>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5"/>
              <p:cNvSpPr/>
              <p:nvPr/>
            </p:nvSpPr>
            <p:spPr>
              <a:xfrm>
                <a:off x="7597437" y="3512295"/>
                <a:ext cx="68019" cy="32779"/>
              </a:xfrm>
              <a:custGeom>
                <a:avLst/>
                <a:gdLst/>
                <a:ahLst/>
                <a:cxnLst/>
                <a:rect l="l" t="t" r="r" b="b"/>
                <a:pathLst>
                  <a:path w="6192" h="2984" extrusionOk="0">
                    <a:moveTo>
                      <a:pt x="1" y="2783"/>
                    </a:moveTo>
                    <a:cubicBezTo>
                      <a:pt x="1730" y="1454"/>
                      <a:pt x="3484" y="727"/>
                      <a:pt x="5314" y="151"/>
                    </a:cubicBezTo>
                    <a:cubicBezTo>
                      <a:pt x="5615" y="51"/>
                      <a:pt x="5966" y="1"/>
                      <a:pt x="6091" y="377"/>
                    </a:cubicBezTo>
                    <a:cubicBezTo>
                      <a:pt x="6191" y="652"/>
                      <a:pt x="5915" y="828"/>
                      <a:pt x="5690" y="953"/>
                    </a:cubicBezTo>
                    <a:cubicBezTo>
                      <a:pt x="5414" y="1103"/>
                      <a:pt x="5139" y="1229"/>
                      <a:pt x="4838" y="1329"/>
                    </a:cubicBezTo>
                    <a:cubicBezTo>
                      <a:pt x="3710" y="1780"/>
                      <a:pt x="2582" y="2231"/>
                      <a:pt x="1454" y="2707"/>
                    </a:cubicBezTo>
                    <a:cubicBezTo>
                      <a:pt x="1028" y="2883"/>
                      <a:pt x="627" y="2983"/>
                      <a:pt x="1" y="2783"/>
                    </a:cubicBezTo>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5"/>
              <p:cNvSpPr/>
              <p:nvPr/>
            </p:nvSpPr>
            <p:spPr>
              <a:xfrm>
                <a:off x="7340295" y="3513119"/>
                <a:ext cx="65251" cy="32230"/>
              </a:xfrm>
              <a:custGeom>
                <a:avLst/>
                <a:gdLst/>
                <a:ahLst/>
                <a:cxnLst/>
                <a:rect l="l" t="t" r="r" b="b"/>
                <a:pathLst>
                  <a:path w="5940" h="2934" extrusionOk="0">
                    <a:moveTo>
                      <a:pt x="5940" y="2607"/>
                    </a:moveTo>
                    <a:cubicBezTo>
                      <a:pt x="5564" y="2933"/>
                      <a:pt x="5288" y="2833"/>
                      <a:pt x="4988" y="2733"/>
                    </a:cubicBezTo>
                    <a:cubicBezTo>
                      <a:pt x="3609" y="2181"/>
                      <a:pt x="2231" y="1630"/>
                      <a:pt x="877" y="1078"/>
                    </a:cubicBezTo>
                    <a:cubicBezTo>
                      <a:pt x="677" y="978"/>
                      <a:pt x="476" y="853"/>
                      <a:pt x="301" y="753"/>
                    </a:cubicBezTo>
                    <a:cubicBezTo>
                      <a:pt x="150" y="652"/>
                      <a:pt x="0" y="502"/>
                      <a:pt x="50" y="327"/>
                    </a:cubicBezTo>
                    <a:cubicBezTo>
                      <a:pt x="125" y="76"/>
                      <a:pt x="351" y="1"/>
                      <a:pt x="576" y="51"/>
                    </a:cubicBezTo>
                    <a:cubicBezTo>
                      <a:pt x="1830" y="302"/>
                      <a:pt x="3008" y="803"/>
                      <a:pt x="4135" y="1404"/>
                    </a:cubicBezTo>
                    <a:cubicBezTo>
                      <a:pt x="4762" y="1730"/>
                      <a:pt x="5439" y="2031"/>
                      <a:pt x="5940" y="2607"/>
                    </a:cubicBezTo>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Rounded Rectangle 129"/>
            <p:cNvSpPr/>
            <p:nvPr/>
          </p:nvSpPr>
          <p:spPr>
            <a:xfrm>
              <a:off x="4113723" y="3684802"/>
              <a:ext cx="1450926" cy="29210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Literature</a:t>
              </a:r>
            </a:p>
          </p:txBody>
        </p:sp>
      </p:grpSp>
      <p:grpSp>
        <p:nvGrpSpPr>
          <p:cNvPr id="8" name="Group 7"/>
          <p:cNvGrpSpPr/>
          <p:nvPr/>
        </p:nvGrpSpPr>
        <p:grpSpPr>
          <a:xfrm>
            <a:off x="3586589" y="3446061"/>
            <a:ext cx="1811601" cy="391667"/>
            <a:chOff x="3753048" y="4043452"/>
            <a:chExt cx="1811601" cy="391667"/>
          </a:xfrm>
        </p:grpSpPr>
        <p:grpSp>
          <p:nvGrpSpPr>
            <p:cNvPr id="110" name="Google Shape;3225;p35"/>
            <p:cNvGrpSpPr/>
            <p:nvPr/>
          </p:nvGrpSpPr>
          <p:grpSpPr>
            <a:xfrm>
              <a:off x="3753048" y="4043452"/>
              <a:ext cx="355015" cy="391667"/>
              <a:chOff x="7235672" y="2456712"/>
              <a:chExt cx="528609" cy="629663"/>
            </a:xfrm>
          </p:grpSpPr>
          <p:sp>
            <p:nvSpPr>
              <p:cNvPr id="111" name="Google Shape;3226;p35"/>
              <p:cNvSpPr/>
              <p:nvPr/>
            </p:nvSpPr>
            <p:spPr>
              <a:xfrm>
                <a:off x="7235672" y="2601530"/>
                <a:ext cx="528609" cy="484845"/>
              </a:xfrm>
              <a:custGeom>
                <a:avLst/>
                <a:gdLst/>
                <a:ahLst/>
                <a:cxnLst/>
                <a:rect l="l" t="t" r="r" b="b"/>
                <a:pathLst>
                  <a:path w="48121" h="44137" extrusionOk="0">
                    <a:moveTo>
                      <a:pt x="29574" y="327"/>
                    </a:moveTo>
                    <a:cubicBezTo>
                      <a:pt x="30151" y="653"/>
                      <a:pt x="30802" y="778"/>
                      <a:pt x="31454" y="928"/>
                    </a:cubicBezTo>
                    <a:cubicBezTo>
                      <a:pt x="34311" y="1505"/>
                      <a:pt x="36767" y="2933"/>
                      <a:pt x="38923" y="4888"/>
                    </a:cubicBezTo>
                    <a:cubicBezTo>
                      <a:pt x="43735" y="9324"/>
                      <a:pt x="46968" y="14663"/>
                      <a:pt x="47619" y="21254"/>
                    </a:cubicBezTo>
                    <a:cubicBezTo>
                      <a:pt x="47970" y="24613"/>
                      <a:pt x="48121" y="28096"/>
                      <a:pt x="46792" y="31405"/>
                    </a:cubicBezTo>
                    <a:cubicBezTo>
                      <a:pt x="45564" y="34412"/>
                      <a:pt x="43534" y="36793"/>
                      <a:pt x="40928" y="38698"/>
                    </a:cubicBezTo>
                    <a:cubicBezTo>
                      <a:pt x="38497" y="40477"/>
                      <a:pt x="35715" y="41530"/>
                      <a:pt x="32857" y="42457"/>
                    </a:cubicBezTo>
                    <a:cubicBezTo>
                      <a:pt x="27920" y="44036"/>
                      <a:pt x="22908" y="44136"/>
                      <a:pt x="17920" y="43059"/>
                    </a:cubicBezTo>
                    <a:cubicBezTo>
                      <a:pt x="14261" y="42257"/>
                      <a:pt x="10727" y="40979"/>
                      <a:pt x="7644" y="38748"/>
                    </a:cubicBezTo>
                    <a:cubicBezTo>
                      <a:pt x="4737" y="36643"/>
                      <a:pt x="2532" y="33961"/>
                      <a:pt x="1379" y="30502"/>
                    </a:cubicBezTo>
                    <a:cubicBezTo>
                      <a:pt x="1103" y="29650"/>
                      <a:pt x="953" y="28773"/>
                      <a:pt x="852" y="27921"/>
                    </a:cubicBezTo>
                    <a:cubicBezTo>
                      <a:pt x="0" y="19575"/>
                      <a:pt x="2256" y="12282"/>
                      <a:pt x="8221" y="6242"/>
                    </a:cubicBezTo>
                    <a:cubicBezTo>
                      <a:pt x="9950" y="4487"/>
                      <a:pt x="11805" y="2883"/>
                      <a:pt x="14085" y="1881"/>
                    </a:cubicBezTo>
                    <a:cubicBezTo>
                      <a:pt x="15364" y="1329"/>
                      <a:pt x="16692" y="1079"/>
                      <a:pt x="17995" y="678"/>
                    </a:cubicBezTo>
                    <a:cubicBezTo>
                      <a:pt x="18321" y="577"/>
                      <a:pt x="18697" y="577"/>
                      <a:pt x="18847" y="151"/>
                    </a:cubicBezTo>
                    <a:cubicBezTo>
                      <a:pt x="19449" y="1"/>
                      <a:pt x="19850" y="402"/>
                      <a:pt x="20226" y="753"/>
                    </a:cubicBezTo>
                    <a:cubicBezTo>
                      <a:pt x="21103" y="1605"/>
                      <a:pt x="22106" y="2307"/>
                      <a:pt x="22983" y="3184"/>
                    </a:cubicBezTo>
                    <a:cubicBezTo>
                      <a:pt x="23985" y="4186"/>
                      <a:pt x="24537" y="4186"/>
                      <a:pt x="25539" y="3209"/>
                    </a:cubicBezTo>
                    <a:cubicBezTo>
                      <a:pt x="26416" y="2332"/>
                      <a:pt x="27319" y="1505"/>
                      <a:pt x="28296" y="753"/>
                    </a:cubicBezTo>
                    <a:cubicBezTo>
                      <a:pt x="28672" y="477"/>
                      <a:pt x="29023" y="101"/>
                      <a:pt x="29574" y="327"/>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27;p35"/>
              <p:cNvSpPr/>
              <p:nvPr/>
            </p:nvSpPr>
            <p:spPr>
              <a:xfrm>
                <a:off x="7408019" y="2456712"/>
                <a:ext cx="188601" cy="194665"/>
              </a:xfrm>
              <a:custGeom>
                <a:avLst/>
                <a:gdLst/>
                <a:ahLst/>
                <a:cxnLst/>
                <a:rect l="l" t="t" r="r" b="b"/>
                <a:pathLst>
                  <a:path w="17169" h="17721" extrusionOk="0">
                    <a:moveTo>
                      <a:pt x="13885" y="13510"/>
                    </a:moveTo>
                    <a:cubicBezTo>
                      <a:pt x="12657" y="14136"/>
                      <a:pt x="11680" y="15114"/>
                      <a:pt x="10702" y="16066"/>
                    </a:cubicBezTo>
                    <a:cubicBezTo>
                      <a:pt x="10402" y="16367"/>
                      <a:pt x="10101" y="16668"/>
                      <a:pt x="9775" y="16968"/>
                    </a:cubicBezTo>
                    <a:cubicBezTo>
                      <a:pt x="8923" y="17720"/>
                      <a:pt x="8171" y="17720"/>
                      <a:pt x="7344" y="16918"/>
                    </a:cubicBezTo>
                    <a:cubicBezTo>
                      <a:pt x="6016" y="15665"/>
                      <a:pt x="4687" y="14362"/>
                      <a:pt x="3158" y="13334"/>
                    </a:cubicBezTo>
                    <a:cubicBezTo>
                      <a:pt x="1680" y="12432"/>
                      <a:pt x="527" y="11304"/>
                      <a:pt x="226" y="9500"/>
                    </a:cubicBezTo>
                    <a:cubicBezTo>
                      <a:pt x="0" y="8071"/>
                      <a:pt x="251" y="7419"/>
                      <a:pt x="1655" y="7018"/>
                    </a:cubicBezTo>
                    <a:cubicBezTo>
                      <a:pt x="2507" y="6743"/>
                      <a:pt x="2883" y="6317"/>
                      <a:pt x="2983" y="5389"/>
                    </a:cubicBezTo>
                    <a:cubicBezTo>
                      <a:pt x="3234" y="3159"/>
                      <a:pt x="4487" y="1555"/>
                      <a:pt x="6592" y="778"/>
                    </a:cubicBezTo>
                    <a:cubicBezTo>
                      <a:pt x="8722" y="1"/>
                      <a:pt x="10677" y="452"/>
                      <a:pt x="12381" y="1881"/>
                    </a:cubicBezTo>
                    <a:cubicBezTo>
                      <a:pt x="13534" y="2858"/>
                      <a:pt x="14086" y="4136"/>
                      <a:pt x="14161" y="5590"/>
                    </a:cubicBezTo>
                    <a:cubicBezTo>
                      <a:pt x="14236" y="6417"/>
                      <a:pt x="14612" y="6718"/>
                      <a:pt x="15289" y="6943"/>
                    </a:cubicBezTo>
                    <a:cubicBezTo>
                      <a:pt x="16968" y="7545"/>
                      <a:pt x="17168" y="7996"/>
                      <a:pt x="16843" y="9675"/>
                    </a:cubicBezTo>
                    <a:cubicBezTo>
                      <a:pt x="16617" y="10878"/>
                      <a:pt x="16041" y="11805"/>
                      <a:pt x="15113" y="12532"/>
                    </a:cubicBezTo>
                    <a:cubicBezTo>
                      <a:pt x="14687" y="12858"/>
                      <a:pt x="14286" y="13184"/>
                      <a:pt x="13885" y="1351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28;p35"/>
              <p:cNvSpPr/>
              <p:nvPr/>
            </p:nvSpPr>
            <p:spPr>
              <a:xfrm>
                <a:off x="7438305" y="2781589"/>
                <a:ext cx="125273" cy="133270"/>
              </a:xfrm>
              <a:custGeom>
                <a:avLst/>
                <a:gdLst/>
                <a:ahLst/>
                <a:cxnLst/>
                <a:rect l="l" t="t" r="r" b="b"/>
                <a:pathLst>
                  <a:path w="11404" h="12132" extrusionOk="0">
                    <a:moveTo>
                      <a:pt x="6141" y="51"/>
                    </a:moveTo>
                    <a:cubicBezTo>
                      <a:pt x="7218" y="1"/>
                      <a:pt x="8572" y="1"/>
                      <a:pt x="9825" y="703"/>
                    </a:cubicBezTo>
                    <a:cubicBezTo>
                      <a:pt x="10301" y="953"/>
                      <a:pt x="10702" y="1254"/>
                      <a:pt x="11003" y="1705"/>
                    </a:cubicBezTo>
                    <a:cubicBezTo>
                      <a:pt x="11229" y="2081"/>
                      <a:pt x="11404" y="2482"/>
                      <a:pt x="11229" y="2958"/>
                    </a:cubicBezTo>
                    <a:cubicBezTo>
                      <a:pt x="10376" y="5440"/>
                      <a:pt x="9499" y="7921"/>
                      <a:pt x="7920" y="10076"/>
                    </a:cubicBezTo>
                    <a:cubicBezTo>
                      <a:pt x="6416" y="12131"/>
                      <a:pt x="5314" y="12131"/>
                      <a:pt x="3710" y="10151"/>
                    </a:cubicBezTo>
                    <a:cubicBezTo>
                      <a:pt x="3259" y="9600"/>
                      <a:pt x="2883" y="8999"/>
                      <a:pt x="2607" y="8347"/>
                    </a:cubicBezTo>
                    <a:cubicBezTo>
                      <a:pt x="1955" y="6868"/>
                      <a:pt x="1279" y="5389"/>
                      <a:pt x="652" y="3886"/>
                    </a:cubicBezTo>
                    <a:cubicBezTo>
                      <a:pt x="0" y="2257"/>
                      <a:pt x="552" y="1129"/>
                      <a:pt x="2231" y="502"/>
                    </a:cubicBezTo>
                    <a:cubicBezTo>
                      <a:pt x="2807" y="302"/>
                      <a:pt x="3384" y="51"/>
                      <a:pt x="4010" y="51"/>
                    </a:cubicBezTo>
                    <a:cubicBezTo>
                      <a:pt x="4612" y="51"/>
                      <a:pt x="5239" y="51"/>
                      <a:pt x="6141"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29;p35"/>
              <p:cNvSpPr/>
              <p:nvPr/>
            </p:nvSpPr>
            <p:spPr>
              <a:xfrm>
                <a:off x="7595240" y="2835835"/>
                <a:ext cx="83706" cy="46532"/>
              </a:xfrm>
              <a:custGeom>
                <a:avLst/>
                <a:gdLst/>
                <a:ahLst/>
                <a:cxnLst/>
                <a:rect l="l" t="t" r="r" b="b"/>
                <a:pathLst>
                  <a:path w="7620" h="4236" extrusionOk="0">
                    <a:moveTo>
                      <a:pt x="3760" y="101"/>
                    </a:moveTo>
                    <a:cubicBezTo>
                      <a:pt x="4587" y="0"/>
                      <a:pt x="5514" y="276"/>
                      <a:pt x="6416" y="652"/>
                    </a:cubicBezTo>
                    <a:cubicBezTo>
                      <a:pt x="7444" y="1078"/>
                      <a:pt x="7619" y="2030"/>
                      <a:pt x="6867" y="2857"/>
                    </a:cubicBezTo>
                    <a:cubicBezTo>
                      <a:pt x="6366" y="3459"/>
                      <a:pt x="5714" y="3785"/>
                      <a:pt x="4963" y="3935"/>
                    </a:cubicBezTo>
                    <a:cubicBezTo>
                      <a:pt x="3409" y="4236"/>
                      <a:pt x="1980" y="3935"/>
                      <a:pt x="802" y="2908"/>
                    </a:cubicBezTo>
                    <a:cubicBezTo>
                      <a:pt x="0" y="2206"/>
                      <a:pt x="125" y="1329"/>
                      <a:pt x="978" y="702"/>
                    </a:cubicBezTo>
                    <a:cubicBezTo>
                      <a:pt x="1604" y="226"/>
                      <a:pt x="2231" y="101"/>
                      <a:pt x="3760" y="1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30;p35"/>
              <p:cNvSpPr/>
              <p:nvPr/>
            </p:nvSpPr>
            <p:spPr>
              <a:xfrm>
                <a:off x="7322675" y="2825366"/>
                <a:ext cx="75445" cy="41589"/>
              </a:xfrm>
              <a:custGeom>
                <a:avLst/>
                <a:gdLst/>
                <a:ahLst/>
                <a:cxnLst/>
                <a:rect l="l" t="t" r="r" b="b"/>
                <a:pathLst>
                  <a:path w="6868" h="3786" extrusionOk="0">
                    <a:moveTo>
                      <a:pt x="3308" y="3710"/>
                    </a:moveTo>
                    <a:cubicBezTo>
                      <a:pt x="2632" y="3760"/>
                      <a:pt x="2005" y="3660"/>
                      <a:pt x="1378" y="3435"/>
                    </a:cubicBezTo>
                    <a:cubicBezTo>
                      <a:pt x="501" y="3109"/>
                      <a:pt x="0" y="2557"/>
                      <a:pt x="25" y="1881"/>
                    </a:cubicBezTo>
                    <a:cubicBezTo>
                      <a:pt x="25" y="1279"/>
                      <a:pt x="526" y="753"/>
                      <a:pt x="1378" y="502"/>
                    </a:cubicBezTo>
                    <a:cubicBezTo>
                      <a:pt x="3008" y="1"/>
                      <a:pt x="4511" y="402"/>
                      <a:pt x="5840" y="1304"/>
                    </a:cubicBezTo>
                    <a:cubicBezTo>
                      <a:pt x="6867" y="1981"/>
                      <a:pt x="6717" y="2883"/>
                      <a:pt x="5614" y="3384"/>
                    </a:cubicBezTo>
                    <a:cubicBezTo>
                      <a:pt x="4887" y="3710"/>
                      <a:pt x="4110" y="3785"/>
                      <a:pt x="3308" y="37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31;p35"/>
              <p:cNvSpPr/>
              <p:nvPr/>
            </p:nvSpPr>
            <p:spPr>
              <a:xfrm>
                <a:off x="7358190" y="2748282"/>
                <a:ext cx="46532" cy="51223"/>
              </a:xfrm>
              <a:custGeom>
                <a:avLst/>
                <a:gdLst/>
                <a:ahLst/>
                <a:cxnLst/>
                <a:rect l="l" t="t" r="r" b="b"/>
                <a:pathLst>
                  <a:path w="4236" h="4663" extrusionOk="0">
                    <a:moveTo>
                      <a:pt x="2030" y="25"/>
                    </a:moveTo>
                    <a:cubicBezTo>
                      <a:pt x="3233" y="0"/>
                      <a:pt x="4236" y="1078"/>
                      <a:pt x="4236" y="2356"/>
                    </a:cubicBezTo>
                    <a:cubicBezTo>
                      <a:pt x="4236" y="3559"/>
                      <a:pt x="3258" y="4587"/>
                      <a:pt x="2105" y="4612"/>
                    </a:cubicBezTo>
                    <a:cubicBezTo>
                      <a:pt x="978" y="4662"/>
                      <a:pt x="75" y="3685"/>
                      <a:pt x="25" y="2356"/>
                    </a:cubicBezTo>
                    <a:cubicBezTo>
                      <a:pt x="0" y="1078"/>
                      <a:pt x="902" y="50"/>
                      <a:pt x="2030"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32;p35"/>
              <p:cNvSpPr/>
              <p:nvPr/>
            </p:nvSpPr>
            <p:spPr>
              <a:xfrm>
                <a:off x="7598810" y="2748282"/>
                <a:ext cx="47093" cy="51223"/>
              </a:xfrm>
              <a:custGeom>
                <a:avLst/>
                <a:gdLst/>
                <a:ahLst/>
                <a:cxnLst/>
                <a:rect l="l" t="t" r="r" b="b"/>
                <a:pathLst>
                  <a:path w="4287" h="4663" extrusionOk="0">
                    <a:moveTo>
                      <a:pt x="2207" y="4612"/>
                    </a:moveTo>
                    <a:cubicBezTo>
                      <a:pt x="978" y="4562"/>
                      <a:pt x="1" y="3459"/>
                      <a:pt x="76" y="2231"/>
                    </a:cubicBezTo>
                    <a:cubicBezTo>
                      <a:pt x="126" y="1003"/>
                      <a:pt x="1129" y="0"/>
                      <a:pt x="2257" y="25"/>
                    </a:cubicBezTo>
                    <a:cubicBezTo>
                      <a:pt x="3410" y="50"/>
                      <a:pt x="4287" y="1053"/>
                      <a:pt x="4262" y="2356"/>
                    </a:cubicBezTo>
                    <a:cubicBezTo>
                      <a:pt x="4212" y="3685"/>
                      <a:pt x="3334" y="4662"/>
                      <a:pt x="2207" y="461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Rounded Rectangle 130"/>
            <p:cNvSpPr/>
            <p:nvPr/>
          </p:nvSpPr>
          <p:spPr>
            <a:xfrm>
              <a:off x="4113723" y="4139647"/>
              <a:ext cx="1450926" cy="29210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Geography</a:t>
              </a:r>
            </a:p>
          </p:txBody>
        </p:sp>
      </p:grpSp>
      <p:grpSp>
        <p:nvGrpSpPr>
          <p:cNvPr id="9" name="Group 8"/>
          <p:cNvGrpSpPr/>
          <p:nvPr/>
        </p:nvGrpSpPr>
        <p:grpSpPr>
          <a:xfrm>
            <a:off x="3563448" y="3992636"/>
            <a:ext cx="1834742" cy="309197"/>
            <a:chOff x="3729907" y="4590027"/>
            <a:chExt cx="1834742" cy="309197"/>
          </a:xfrm>
        </p:grpSpPr>
        <p:grpSp>
          <p:nvGrpSpPr>
            <p:cNvPr id="118" name="Google Shape;3245;p35"/>
            <p:cNvGrpSpPr/>
            <p:nvPr/>
          </p:nvGrpSpPr>
          <p:grpSpPr>
            <a:xfrm>
              <a:off x="3729907" y="4601752"/>
              <a:ext cx="401296" cy="297472"/>
              <a:chOff x="7144538" y="1830915"/>
              <a:chExt cx="650026" cy="509341"/>
            </a:xfrm>
          </p:grpSpPr>
          <p:sp>
            <p:nvSpPr>
              <p:cNvPr id="119" name="Google Shape;3246;p35"/>
              <p:cNvSpPr/>
              <p:nvPr/>
            </p:nvSpPr>
            <p:spPr>
              <a:xfrm>
                <a:off x="7144538" y="1830915"/>
                <a:ext cx="650026" cy="509341"/>
              </a:xfrm>
              <a:custGeom>
                <a:avLst/>
                <a:gdLst/>
                <a:ahLst/>
                <a:cxnLst/>
                <a:rect l="l" t="t" r="r" b="b"/>
                <a:pathLst>
                  <a:path w="59174" h="46367" extrusionOk="0">
                    <a:moveTo>
                      <a:pt x="29574" y="46116"/>
                    </a:moveTo>
                    <a:cubicBezTo>
                      <a:pt x="26241" y="46316"/>
                      <a:pt x="22858" y="45840"/>
                      <a:pt x="19574" y="44787"/>
                    </a:cubicBezTo>
                    <a:cubicBezTo>
                      <a:pt x="16316" y="43735"/>
                      <a:pt x="13359" y="42106"/>
                      <a:pt x="10802" y="39825"/>
                    </a:cubicBezTo>
                    <a:cubicBezTo>
                      <a:pt x="8371" y="37695"/>
                      <a:pt x="7193" y="34888"/>
                      <a:pt x="6642" y="31805"/>
                    </a:cubicBezTo>
                    <a:cubicBezTo>
                      <a:pt x="5915" y="27795"/>
                      <a:pt x="6366" y="23835"/>
                      <a:pt x="7244" y="19900"/>
                    </a:cubicBezTo>
                    <a:cubicBezTo>
                      <a:pt x="7444" y="18948"/>
                      <a:pt x="7469" y="18948"/>
                      <a:pt x="6592" y="18572"/>
                    </a:cubicBezTo>
                    <a:cubicBezTo>
                      <a:pt x="3133" y="16993"/>
                      <a:pt x="1103" y="14311"/>
                      <a:pt x="452" y="10577"/>
                    </a:cubicBezTo>
                    <a:cubicBezTo>
                      <a:pt x="0" y="7970"/>
                      <a:pt x="1128" y="5815"/>
                      <a:pt x="2707" y="3935"/>
                    </a:cubicBezTo>
                    <a:cubicBezTo>
                      <a:pt x="5088" y="1128"/>
                      <a:pt x="8171" y="0"/>
                      <a:pt x="11780" y="476"/>
                    </a:cubicBezTo>
                    <a:cubicBezTo>
                      <a:pt x="13710" y="727"/>
                      <a:pt x="15188" y="1830"/>
                      <a:pt x="16341" y="3359"/>
                    </a:cubicBezTo>
                    <a:cubicBezTo>
                      <a:pt x="16692" y="3860"/>
                      <a:pt x="16993" y="4411"/>
                      <a:pt x="17294" y="4938"/>
                    </a:cubicBezTo>
                    <a:cubicBezTo>
                      <a:pt x="17795" y="5790"/>
                      <a:pt x="17795" y="5815"/>
                      <a:pt x="18672" y="5414"/>
                    </a:cubicBezTo>
                    <a:cubicBezTo>
                      <a:pt x="20427" y="4637"/>
                      <a:pt x="22231" y="3935"/>
                      <a:pt x="24161" y="3584"/>
                    </a:cubicBezTo>
                    <a:cubicBezTo>
                      <a:pt x="26943" y="3083"/>
                      <a:pt x="29725" y="3058"/>
                      <a:pt x="32557" y="3233"/>
                    </a:cubicBezTo>
                    <a:cubicBezTo>
                      <a:pt x="35389" y="3434"/>
                      <a:pt x="38071" y="4186"/>
                      <a:pt x="40627" y="5414"/>
                    </a:cubicBezTo>
                    <a:cubicBezTo>
                      <a:pt x="41554" y="5840"/>
                      <a:pt x="41580" y="5815"/>
                      <a:pt x="42106" y="4862"/>
                    </a:cubicBezTo>
                    <a:cubicBezTo>
                      <a:pt x="42732" y="3684"/>
                      <a:pt x="43459" y="2632"/>
                      <a:pt x="44537" y="1805"/>
                    </a:cubicBezTo>
                    <a:cubicBezTo>
                      <a:pt x="46818" y="50"/>
                      <a:pt x="49399" y="25"/>
                      <a:pt x="51956" y="802"/>
                    </a:cubicBezTo>
                    <a:cubicBezTo>
                      <a:pt x="55414" y="1880"/>
                      <a:pt x="57670" y="4336"/>
                      <a:pt x="58748" y="7795"/>
                    </a:cubicBezTo>
                    <a:cubicBezTo>
                      <a:pt x="59174" y="9123"/>
                      <a:pt x="59098" y="10501"/>
                      <a:pt x="58672" y="11805"/>
                    </a:cubicBezTo>
                    <a:cubicBezTo>
                      <a:pt x="57720" y="14787"/>
                      <a:pt x="55966" y="17118"/>
                      <a:pt x="53058" y="18446"/>
                    </a:cubicBezTo>
                    <a:cubicBezTo>
                      <a:pt x="51905" y="18948"/>
                      <a:pt x="51930" y="18948"/>
                      <a:pt x="52206" y="20251"/>
                    </a:cubicBezTo>
                    <a:cubicBezTo>
                      <a:pt x="52933" y="23835"/>
                      <a:pt x="53334" y="27444"/>
                      <a:pt x="52858" y="31103"/>
                    </a:cubicBezTo>
                    <a:cubicBezTo>
                      <a:pt x="52131" y="36592"/>
                      <a:pt x="49048" y="40326"/>
                      <a:pt x="44286" y="42858"/>
                    </a:cubicBezTo>
                    <a:cubicBezTo>
                      <a:pt x="39725" y="45289"/>
                      <a:pt x="34863" y="46366"/>
                      <a:pt x="29574" y="46116"/>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47;p35"/>
              <p:cNvSpPr/>
              <p:nvPr/>
            </p:nvSpPr>
            <p:spPr>
              <a:xfrm>
                <a:off x="7273659" y="1949303"/>
                <a:ext cx="393988" cy="348829"/>
              </a:xfrm>
              <a:custGeom>
                <a:avLst/>
                <a:gdLst/>
                <a:ahLst/>
                <a:cxnLst/>
                <a:rect l="l" t="t" r="r" b="b"/>
                <a:pathLst>
                  <a:path w="35866" h="31755" extrusionOk="0">
                    <a:moveTo>
                      <a:pt x="17896" y="3409"/>
                    </a:moveTo>
                    <a:cubicBezTo>
                      <a:pt x="18798" y="2531"/>
                      <a:pt x="19625" y="1805"/>
                      <a:pt x="20628" y="1328"/>
                    </a:cubicBezTo>
                    <a:cubicBezTo>
                      <a:pt x="22983" y="226"/>
                      <a:pt x="25339" y="151"/>
                      <a:pt x="27720" y="1253"/>
                    </a:cubicBezTo>
                    <a:cubicBezTo>
                      <a:pt x="31906" y="3108"/>
                      <a:pt x="34262" y="6391"/>
                      <a:pt x="35189" y="10777"/>
                    </a:cubicBezTo>
                    <a:cubicBezTo>
                      <a:pt x="35565" y="12481"/>
                      <a:pt x="35866" y="14236"/>
                      <a:pt x="35740" y="15990"/>
                    </a:cubicBezTo>
                    <a:cubicBezTo>
                      <a:pt x="35565" y="18998"/>
                      <a:pt x="34738" y="21805"/>
                      <a:pt x="32908" y="24186"/>
                    </a:cubicBezTo>
                    <a:cubicBezTo>
                      <a:pt x="31505" y="26040"/>
                      <a:pt x="29750" y="27619"/>
                      <a:pt x="27695" y="28772"/>
                    </a:cubicBezTo>
                    <a:cubicBezTo>
                      <a:pt x="25089" y="30251"/>
                      <a:pt x="22307" y="31203"/>
                      <a:pt x="19249" y="31404"/>
                    </a:cubicBezTo>
                    <a:cubicBezTo>
                      <a:pt x="13635" y="31755"/>
                      <a:pt x="8923" y="29900"/>
                      <a:pt x="4763" y="26166"/>
                    </a:cubicBezTo>
                    <a:cubicBezTo>
                      <a:pt x="2131" y="23760"/>
                      <a:pt x="828" y="20727"/>
                      <a:pt x="226" y="17344"/>
                    </a:cubicBezTo>
                    <a:cubicBezTo>
                      <a:pt x="1" y="16166"/>
                      <a:pt x="26" y="14887"/>
                      <a:pt x="176" y="13684"/>
                    </a:cubicBezTo>
                    <a:cubicBezTo>
                      <a:pt x="352" y="12456"/>
                      <a:pt x="527" y="11253"/>
                      <a:pt x="828" y="10075"/>
                    </a:cubicBezTo>
                    <a:cubicBezTo>
                      <a:pt x="1981" y="5589"/>
                      <a:pt x="4688" y="2531"/>
                      <a:pt x="8948" y="902"/>
                    </a:cubicBezTo>
                    <a:cubicBezTo>
                      <a:pt x="11229" y="0"/>
                      <a:pt x="13510" y="376"/>
                      <a:pt x="15640" y="1604"/>
                    </a:cubicBezTo>
                    <a:cubicBezTo>
                      <a:pt x="16417" y="2080"/>
                      <a:pt x="17219" y="2531"/>
                      <a:pt x="17896" y="3409"/>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48;p35"/>
              <p:cNvSpPr/>
              <p:nvPr/>
            </p:nvSpPr>
            <p:spPr>
              <a:xfrm>
                <a:off x="7632952" y="1873033"/>
                <a:ext cx="114815" cy="130238"/>
              </a:xfrm>
              <a:custGeom>
                <a:avLst/>
                <a:gdLst/>
                <a:ahLst/>
                <a:cxnLst/>
                <a:rect l="l" t="t" r="r" b="b"/>
                <a:pathLst>
                  <a:path w="10452" h="11856" extrusionOk="0">
                    <a:moveTo>
                      <a:pt x="10226" y="5214"/>
                    </a:moveTo>
                    <a:cubicBezTo>
                      <a:pt x="10126" y="8271"/>
                      <a:pt x="8748" y="10001"/>
                      <a:pt x="6993" y="11480"/>
                    </a:cubicBezTo>
                    <a:cubicBezTo>
                      <a:pt x="6542" y="11855"/>
                      <a:pt x="6166" y="11580"/>
                      <a:pt x="5891" y="11179"/>
                    </a:cubicBezTo>
                    <a:cubicBezTo>
                      <a:pt x="5214" y="10201"/>
                      <a:pt x="4487" y="9274"/>
                      <a:pt x="3685" y="8397"/>
                    </a:cubicBezTo>
                    <a:cubicBezTo>
                      <a:pt x="2632" y="7244"/>
                      <a:pt x="1805" y="5865"/>
                      <a:pt x="477" y="4938"/>
                    </a:cubicBezTo>
                    <a:cubicBezTo>
                      <a:pt x="1" y="4612"/>
                      <a:pt x="76" y="4161"/>
                      <a:pt x="477" y="3860"/>
                    </a:cubicBezTo>
                    <a:cubicBezTo>
                      <a:pt x="1479" y="3058"/>
                      <a:pt x="2407" y="2206"/>
                      <a:pt x="3560" y="1630"/>
                    </a:cubicBezTo>
                    <a:cubicBezTo>
                      <a:pt x="6893" y="1"/>
                      <a:pt x="10452" y="2256"/>
                      <a:pt x="10226" y="52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49;p35"/>
              <p:cNvSpPr/>
              <p:nvPr/>
            </p:nvSpPr>
            <p:spPr>
              <a:xfrm>
                <a:off x="7192445" y="1873582"/>
                <a:ext cx="115090" cy="130238"/>
              </a:xfrm>
              <a:custGeom>
                <a:avLst/>
                <a:gdLst/>
                <a:ahLst/>
                <a:cxnLst/>
                <a:rect l="l" t="t" r="r" b="b"/>
                <a:pathLst>
                  <a:path w="10477" h="11856" extrusionOk="0">
                    <a:moveTo>
                      <a:pt x="401" y="5690"/>
                    </a:moveTo>
                    <a:cubicBezTo>
                      <a:pt x="0" y="2833"/>
                      <a:pt x="3033" y="1"/>
                      <a:pt x="6517" y="1379"/>
                    </a:cubicBezTo>
                    <a:cubicBezTo>
                      <a:pt x="7920" y="1956"/>
                      <a:pt x="9098" y="2858"/>
                      <a:pt x="10101" y="3986"/>
                    </a:cubicBezTo>
                    <a:cubicBezTo>
                      <a:pt x="10376" y="4312"/>
                      <a:pt x="10477" y="4587"/>
                      <a:pt x="10101" y="4888"/>
                    </a:cubicBezTo>
                    <a:cubicBezTo>
                      <a:pt x="8020" y="6542"/>
                      <a:pt x="6542" y="8723"/>
                      <a:pt x="4938" y="10778"/>
                    </a:cubicBezTo>
                    <a:cubicBezTo>
                      <a:pt x="4111" y="11805"/>
                      <a:pt x="3960" y="11856"/>
                      <a:pt x="3008" y="10953"/>
                    </a:cubicBezTo>
                    <a:cubicBezTo>
                      <a:pt x="2231" y="10176"/>
                      <a:pt x="1454" y="9424"/>
                      <a:pt x="1003" y="8372"/>
                    </a:cubicBezTo>
                    <a:cubicBezTo>
                      <a:pt x="627" y="7470"/>
                      <a:pt x="276" y="6592"/>
                      <a:pt x="401" y="56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50;p35"/>
              <p:cNvSpPr/>
              <p:nvPr/>
            </p:nvSpPr>
            <p:spPr>
              <a:xfrm>
                <a:off x="7377183" y="2087234"/>
                <a:ext cx="183098" cy="114815"/>
              </a:xfrm>
              <a:custGeom>
                <a:avLst/>
                <a:gdLst/>
                <a:ahLst/>
                <a:cxnLst/>
                <a:rect l="l" t="t" r="r" b="b"/>
                <a:pathLst>
                  <a:path w="16668" h="10452" extrusionOk="0">
                    <a:moveTo>
                      <a:pt x="16667" y="7294"/>
                    </a:moveTo>
                    <a:cubicBezTo>
                      <a:pt x="14136" y="10402"/>
                      <a:pt x="2707" y="10452"/>
                      <a:pt x="0" y="7143"/>
                    </a:cubicBezTo>
                    <a:cubicBezTo>
                      <a:pt x="502" y="7018"/>
                      <a:pt x="828" y="7394"/>
                      <a:pt x="1203" y="7469"/>
                    </a:cubicBezTo>
                    <a:cubicBezTo>
                      <a:pt x="3158" y="7920"/>
                      <a:pt x="5138" y="8296"/>
                      <a:pt x="7168" y="8246"/>
                    </a:cubicBezTo>
                    <a:cubicBezTo>
                      <a:pt x="8121" y="8246"/>
                      <a:pt x="8121" y="8221"/>
                      <a:pt x="8121" y="7294"/>
                    </a:cubicBezTo>
                    <a:cubicBezTo>
                      <a:pt x="8121" y="6216"/>
                      <a:pt x="8171" y="5189"/>
                      <a:pt x="7244" y="4286"/>
                    </a:cubicBezTo>
                    <a:cubicBezTo>
                      <a:pt x="6542" y="3610"/>
                      <a:pt x="6116" y="2607"/>
                      <a:pt x="5665" y="1730"/>
                    </a:cubicBezTo>
                    <a:cubicBezTo>
                      <a:pt x="5239" y="853"/>
                      <a:pt x="5564" y="176"/>
                      <a:pt x="6517" y="101"/>
                    </a:cubicBezTo>
                    <a:cubicBezTo>
                      <a:pt x="7820" y="1"/>
                      <a:pt x="9148" y="1"/>
                      <a:pt x="10452" y="101"/>
                    </a:cubicBezTo>
                    <a:cubicBezTo>
                      <a:pt x="11454" y="176"/>
                      <a:pt x="11805" y="878"/>
                      <a:pt x="11304" y="1805"/>
                    </a:cubicBezTo>
                    <a:cubicBezTo>
                      <a:pt x="10803" y="2783"/>
                      <a:pt x="10351" y="3810"/>
                      <a:pt x="9549" y="4562"/>
                    </a:cubicBezTo>
                    <a:cubicBezTo>
                      <a:pt x="8497" y="5590"/>
                      <a:pt x="8998" y="6768"/>
                      <a:pt x="8948" y="7895"/>
                    </a:cubicBezTo>
                    <a:cubicBezTo>
                      <a:pt x="8948" y="8321"/>
                      <a:pt x="9399" y="8246"/>
                      <a:pt x="9675" y="8246"/>
                    </a:cubicBezTo>
                    <a:cubicBezTo>
                      <a:pt x="11103" y="8347"/>
                      <a:pt x="12482" y="8096"/>
                      <a:pt x="13860" y="7870"/>
                    </a:cubicBezTo>
                    <a:cubicBezTo>
                      <a:pt x="14813" y="7745"/>
                      <a:pt x="15740" y="7519"/>
                      <a:pt x="16667" y="7294"/>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51;p35"/>
              <p:cNvSpPr/>
              <p:nvPr/>
            </p:nvSpPr>
            <p:spPr>
              <a:xfrm>
                <a:off x="7356256" y="2035746"/>
                <a:ext cx="46818" cy="46818"/>
              </a:xfrm>
              <a:custGeom>
                <a:avLst/>
                <a:gdLst/>
                <a:ahLst/>
                <a:cxnLst/>
                <a:rect l="l" t="t" r="r" b="b"/>
                <a:pathLst>
                  <a:path w="4262" h="4262" extrusionOk="0">
                    <a:moveTo>
                      <a:pt x="4236" y="2081"/>
                    </a:moveTo>
                    <a:cubicBezTo>
                      <a:pt x="4261" y="3259"/>
                      <a:pt x="3284" y="4211"/>
                      <a:pt x="2056" y="4236"/>
                    </a:cubicBezTo>
                    <a:cubicBezTo>
                      <a:pt x="978" y="4262"/>
                      <a:pt x="101" y="3409"/>
                      <a:pt x="51" y="2257"/>
                    </a:cubicBezTo>
                    <a:cubicBezTo>
                      <a:pt x="1" y="1053"/>
                      <a:pt x="953" y="26"/>
                      <a:pt x="2156" y="26"/>
                    </a:cubicBezTo>
                    <a:cubicBezTo>
                      <a:pt x="3284" y="1"/>
                      <a:pt x="4236" y="928"/>
                      <a:pt x="4236" y="20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52;p35"/>
              <p:cNvSpPr/>
              <p:nvPr/>
            </p:nvSpPr>
            <p:spPr>
              <a:xfrm>
                <a:off x="7537699" y="2035746"/>
                <a:ext cx="46807" cy="47093"/>
              </a:xfrm>
              <a:custGeom>
                <a:avLst/>
                <a:gdLst/>
                <a:ahLst/>
                <a:cxnLst/>
                <a:rect l="l" t="t" r="r" b="b"/>
                <a:pathLst>
                  <a:path w="4261" h="4287" extrusionOk="0">
                    <a:moveTo>
                      <a:pt x="4236" y="2106"/>
                    </a:moveTo>
                    <a:cubicBezTo>
                      <a:pt x="4261" y="3259"/>
                      <a:pt x="3434" y="4211"/>
                      <a:pt x="2356" y="4236"/>
                    </a:cubicBezTo>
                    <a:cubicBezTo>
                      <a:pt x="1153" y="4287"/>
                      <a:pt x="100" y="3359"/>
                      <a:pt x="50" y="2206"/>
                    </a:cubicBezTo>
                    <a:cubicBezTo>
                      <a:pt x="0" y="1003"/>
                      <a:pt x="952" y="1"/>
                      <a:pt x="2155" y="26"/>
                    </a:cubicBezTo>
                    <a:cubicBezTo>
                      <a:pt x="3283" y="26"/>
                      <a:pt x="4236" y="978"/>
                      <a:pt x="4236" y="210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53;p35"/>
              <p:cNvSpPr/>
              <p:nvPr/>
            </p:nvSpPr>
            <p:spPr>
              <a:xfrm>
                <a:off x="7344414" y="2101548"/>
                <a:ext cx="58385" cy="33878"/>
              </a:xfrm>
              <a:custGeom>
                <a:avLst/>
                <a:gdLst/>
                <a:ahLst/>
                <a:cxnLst/>
                <a:rect l="l" t="t" r="r" b="b"/>
                <a:pathLst>
                  <a:path w="5315" h="3084" extrusionOk="0">
                    <a:moveTo>
                      <a:pt x="2307" y="101"/>
                    </a:moveTo>
                    <a:cubicBezTo>
                      <a:pt x="3109" y="1"/>
                      <a:pt x="3861" y="226"/>
                      <a:pt x="4587" y="527"/>
                    </a:cubicBezTo>
                    <a:cubicBezTo>
                      <a:pt x="5039" y="728"/>
                      <a:pt x="5314" y="1003"/>
                      <a:pt x="5314" y="1530"/>
                    </a:cubicBezTo>
                    <a:cubicBezTo>
                      <a:pt x="5314" y="2106"/>
                      <a:pt x="4988" y="2407"/>
                      <a:pt x="4512" y="2582"/>
                    </a:cubicBezTo>
                    <a:cubicBezTo>
                      <a:pt x="3284" y="3084"/>
                      <a:pt x="2031" y="3059"/>
                      <a:pt x="803" y="2582"/>
                    </a:cubicBezTo>
                    <a:cubicBezTo>
                      <a:pt x="252" y="2382"/>
                      <a:pt x="1" y="2006"/>
                      <a:pt x="1" y="1379"/>
                    </a:cubicBezTo>
                    <a:cubicBezTo>
                      <a:pt x="26" y="753"/>
                      <a:pt x="352" y="427"/>
                      <a:pt x="878" y="201"/>
                    </a:cubicBezTo>
                    <a:cubicBezTo>
                      <a:pt x="1329" y="26"/>
                      <a:pt x="1831" y="126"/>
                      <a:pt x="2307" y="10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54;p35"/>
              <p:cNvSpPr/>
              <p:nvPr/>
            </p:nvSpPr>
            <p:spPr>
              <a:xfrm>
                <a:off x="7547333" y="2103207"/>
                <a:ext cx="65262" cy="31395"/>
              </a:xfrm>
              <a:custGeom>
                <a:avLst/>
                <a:gdLst/>
                <a:ahLst/>
                <a:cxnLst/>
                <a:rect l="l" t="t" r="r" b="b"/>
                <a:pathLst>
                  <a:path w="5941" h="2858" extrusionOk="0">
                    <a:moveTo>
                      <a:pt x="2582" y="2832"/>
                    </a:moveTo>
                    <a:cubicBezTo>
                      <a:pt x="2005" y="2857"/>
                      <a:pt x="1354" y="2857"/>
                      <a:pt x="727" y="2607"/>
                    </a:cubicBezTo>
                    <a:cubicBezTo>
                      <a:pt x="326" y="2431"/>
                      <a:pt x="50" y="2231"/>
                      <a:pt x="25" y="1780"/>
                    </a:cubicBezTo>
                    <a:cubicBezTo>
                      <a:pt x="0" y="1354"/>
                      <a:pt x="100" y="1028"/>
                      <a:pt x="476" y="777"/>
                    </a:cubicBezTo>
                    <a:cubicBezTo>
                      <a:pt x="1504" y="75"/>
                      <a:pt x="4286" y="0"/>
                      <a:pt x="5288" y="652"/>
                    </a:cubicBezTo>
                    <a:cubicBezTo>
                      <a:pt x="5865" y="1028"/>
                      <a:pt x="5940" y="1504"/>
                      <a:pt x="5439" y="2030"/>
                    </a:cubicBezTo>
                    <a:cubicBezTo>
                      <a:pt x="4662" y="2857"/>
                      <a:pt x="3659" y="2857"/>
                      <a:pt x="2582" y="2832"/>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Rounded Rectangle 131"/>
            <p:cNvSpPr/>
            <p:nvPr/>
          </p:nvSpPr>
          <p:spPr>
            <a:xfrm>
              <a:off x="4113723" y="4590027"/>
              <a:ext cx="1450926" cy="29210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History</a:t>
              </a:r>
            </a:p>
          </p:txBody>
        </p:sp>
      </p:grpSp>
      <p:grpSp>
        <p:nvGrpSpPr>
          <p:cNvPr id="6" name="Group 5"/>
          <p:cNvGrpSpPr/>
          <p:nvPr/>
        </p:nvGrpSpPr>
        <p:grpSpPr>
          <a:xfrm>
            <a:off x="3547166" y="2409948"/>
            <a:ext cx="1851024" cy="395745"/>
            <a:chOff x="3713625" y="3007339"/>
            <a:chExt cx="1851024" cy="395745"/>
          </a:xfrm>
        </p:grpSpPr>
        <p:grpSp>
          <p:nvGrpSpPr>
            <p:cNvPr id="3217" name="Google Shape;3217;p35"/>
            <p:cNvGrpSpPr/>
            <p:nvPr/>
          </p:nvGrpSpPr>
          <p:grpSpPr>
            <a:xfrm>
              <a:off x="3713625" y="3007339"/>
              <a:ext cx="368126" cy="363156"/>
              <a:chOff x="6261587" y="3179706"/>
              <a:chExt cx="575142" cy="550370"/>
            </a:xfrm>
          </p:grpSpPr>
          <p:sp>
            <p:nvSpPr>
              <p:cNvPr id="3218" name="Google Shape;3218;p35"/>
              <p:cNvSpPr/>
              <p:nvPr/>
            </p:nvSpPr>
            <p:spPr>
              <a:xfrm>
                <a:off x="6261587" y="3179706"/>
                <a:ext cx="575142" cy="550370"/>
              </a:xfrm>
              <a:custGeom>
                <a:avLst/>
                <a:gdLst/>
                <a:ahLst/>
                <a:cxnLst/>
                <a:rect l="l" t="t" r="r" b="b"/>
                <a:pathLst>
                  <a:path w="52357" h="50102" extrusionOk="0">
                    <a:moveTo>
                      <a:pt x="25640" y="50001"/>
                    </a:moveTo>
                    <a:cubicBezTo>
                      <a:pt x="23986" y="50001"/>
                      <a:pt x="22106" y="50101"/>
                      <a:pt x="20226" y="49775"/>
                    </a:cubicBezTo>
                    <a:cubicBezTo>
                      <a:pt x="17043" y="49199"/>
                      <a:pt x="13986" y="48397"/>
                      <a:pt x="11204" y="46592"/>
                    </a:cubicBezTo>
                    <a:cubicBezTo>
                      <a:pt x="9023" y="45189"/>
                      <a:pt x="6993" y="43660"/>
                      <a:pt x="5314" y="41680"/>
                    </a:cubicBezTo>
                    <a:cubicBezTo>
                      <a:pt x="4136" y="40277"/>
                      <a:pt x="3058" y="38798"/>
                      <a:pt x="2357" y="37069"/>
                    </a:cubicBezTo>
                    <a:cubicBezTo>
                      <a:pt x="828" y="33359"/>
                      <a:pt x="1" y="29500"/>
                      <a:pt x="276" y="25490"/>
                    </a:cubicBezTo>
                    <a:cubicBezTo>
                      <a:pt x="552" y="21179"/>
                      <a:pt x="1755" y="17094"/>
                      <a:pt x="3835" y="13284"/>
                    </a:cubicBezTo>
                    <a:cubicBezTo>
                      <a:pt x="6016" y="9324"/>
                      <a:pt x="9249" y="6417"/>
                      <a:pt x="13058" y="4036"/>
                    </a:cubicBezTo>
                    <a:cubicBezTo>
                      <a:pt x="17820" y="1078"/>
                      <a:pt x="22983" y="1"/>
                      <a:pt x="28472" y="552"/>
                    </a:cubicBezTo>
                    <a:cubicBezTo>
                      <a:pt x="32156" y="928"/>
                      <a:pt x="35640" y="2031"/>
                      <a:pt x="38823" y="4036"/>
                    </a:cubicBezTo>
                    <a:cubicBezTo>
                      <a:pt x="42181" y="6141"/>
                      <a:pt x="44988" y="8798"/>
                      <a:pt x="47319" y="11981"/>
                    </a:cubicBezTo>
                    <a:cubicBezTo>
                      <a:pt x="47645" y="12407"/>
                      <a:pt x="47871" y="12933"/>
                      <a:pt x="48121" y="13409"/>
                    </a:cubicBezTo>
                    <a:cubicBezTo>
                      <a:pt x="51304" y="19700"/>
                      <a:pt x="52357" y="26292"/>
                      <a:pt x="50753" y="33234"/>
                    </a:cubicBezTo>
                    <a:cubicBezTo>
                      <a:pt x="50151" y="35891"/>
                      <a:pt x="49049" y="38397"/>
                      <a:pt x="47419" y="40577"/>
                    </a:cubicBezTo>
                    <a:cubicBezTo>
                      <a:pt x="45615" y="43034"/>
                      <a:pt x="43259" y="44938"/>
                      <a:pt x="40678" y="46567"/>
                    </a:cubicBezTo>
                    <a:cubicBezTo>
                      <a:pt x="36818" y="48999"/>
                      <a:pt x="32582" y="49951"/>
                      <a:pt x="28071" y="50001"/>
                    </a:cubicBezTo>
                    <a:cubicBezTo>
                      <a:pt x="27344" y="50026"/>
                      <a:pt x="26617" y="50001"/>
                      <a:pt x="25640" y="50001"/>
                    </a:cubicBezTo>
                    <a:close/>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5"/>
              <p:cNvSpPr/>
              <p:nvPr/>
            </p:nvSpPr>
            <p:spPr>
              <a:xfrm>
                <a:off x="6316930" y="3283780"/>
                <a:ext cx="446299" cy="389858"/>
              </a:xfrm>
              <a:custGeom>
                <a:avLst/>
                <a:gdLst/>
                <a:ahLst/>
                <a:cxnLst/>
                <a:rect l="l" t="t" r="r" b="b"/>
                <a:pathLst>
                  <a:path w="40628" h="35490" extrusionOk="0">
                    <a:moveTo>
                      <a:pt x="40627" y="16291"/>
                    </a:moveTo>
                    <a:cubicBezTo>
                      <a:pt x="40577" y="19875"/>
                      <a:pt x="39625" y="23259"/>
                      <a:pt x="37895" y="26316"/>
                    </a:cubicBezTo>
                    <a:cubicBezTo>
                      <a:pt x="36542" y="28672"/>
                      <a:pt x="34737" y="30753"/>
                      <a:pt x="32281" y="32256"/>
                    </a:cubicBezTo>
                    <a:cubicBezTo>
                      <a:pt x="29775" y="33760"/>
                      <a:pt x="27068" y="34462"/>
                      <a:pt x="24236" y="34913"/>
                    </a:cubicBezTo>
                    <a:cubicBezTo>
                      <a:pt x="20426" y="35489"/>
                      <a:pt x="16717" y="35063"/>
                      <a:pt x="13058" y="33936"/>
                    </a:cubicBezTo>
                    <a:cubicBezTo>
                      <a:pt x="9775" y="32908"/>
                      <a:pt x="7068" y="30953"/>
                      <a:pt x="5088" y="28121"/>
                    </a:cubicBezTo>
                    <a:cubicBezTo>
                      <a:pt x="1078" y="22432"/>
                      <a:pt x="0" y="16216"/>
                      <a:pt x="2406" y="9675"/>
                    </a:cubicBezTo>
                    <a:cubicBezTo>
                      <a:pt x="3584" y="6417"/>
                      <a:pt x="5639" y="3584"/>
                      <a:pt x="8797" y="1805"/>
                    </a:cubicBezTo>
                    <a:cubicBezTo>
                      <a:pt x="10476" y="853"/>
                      <a:pt x="12256" y="126"/>
                      <a:pt x="14286" y="226"/>
                    </a:cubicBezTo>
                    <a:cubicBezTo>
                      <a:pt x="14988" y="251"/>
                      <a:pt x="15614" y="401"/>
                      <a:pt x="16241" y="777"/>
                    </a:cubicBezTo>
                    <a:cubicBezTo>
                      <a:pt x="17519" y="1504"/>
                      <a:pt x="18697" y="2356"/>
                      <a:pt x="19725" y="3434"/>
                    </a:cubicBezTo>
                    <a:cubicBezTo>
                      <a:pt x="20602" y="4336"/>
                      <a:pt x="21253" y="4386"/>
                      <a:pt x="22030" y="3434"/>
                    </a:cubicBezTo>
                    <a:cubicBezTo>
                      <a:pt x="22832" y="2482"/>
                      <a:pt x="23860" y="1905"/>
                      <a:pt x="24812" y="1178"/>
                    </a:cubicBezTo>
                    <a:cubicBezTo>
                      <a:pt x="26166" y="126"/>
                      <a:pt x="27695" y="0"/>
                      <a:pt x="29249" y="376"/>
                    </a:cubicBezTo>
                    <a:cubicBezTo>
                      <a:pt x="32432" y="1128"/>
                      <a:pt x="35013" y="2808"/>
                      <a:pt x="36968" y="5539"/>
                    </a:cubicBezTo>
                    <a:cubicBezTo>
                      <a:pt x="38772" y="8046"/>
                      <a:pt x="39950" y="10777"/>
                      <a:pt x="40452" y="13810"/>
                    </a:cubicBezTo>
                    <a:cubicBezTo>
                      <a:pt x="40602" y="14637"/>
                      <a:pt x="40627" y="15464"/>
                      <a:pt x="40627" y="1629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5"/>
              <p:cNvSpPr/>
              <p:nvPr/>
            </p:nvSpPr>
            <p:spPr>
              <a:xfrm>
                <a:off x="6485971" y="3409879"/>
                <a:ext cx="119780" cy="126097"/>
              </a:xfrm>
              <a:custGeom>
                <a:avLst/>
                <a:gdLst/>
                <a:ahLst/>
                <a:cxnLst/>
                <a:rect l="l" t="t" r="r" b="b"/>
                <a:pathLst>
                  <a:path w="10904" h="11479" extrusionOk="0">
                    <a:moveTo>
                      <a:pt x="10878" y="2481"/>
                    </a:moveTo>
                    <a:cubicBezTo>
                      <a:pt x="10853" y="2882"/>
                      <a:pt x="10803" y="3183"/>
                      <a:pt x="10652" y="3484"/>
                    </a:cubicBezTo>
                    <a:cubicBezTo>
                      <a:pt x="9625" y="5840"/>
                      <a:pt x="8221" y="7995"/>
                      <a:pt x="6943" y="10226"/>
                    </a:cubicBezTo>
                    <a:cubicBezTo>
                      <a:pt x="6241" y="11479"/>
                      <a:pt x="4988" y="11479"/>
                      <a:pt x="4136" y="10326"/>
                    </a:cubicBezTo>
                    <a:cubicBezTo>
                      <a:pt x="3710" y="9725"/>
                      <a:pt x="3334" y="9098"/>
                      <a:pt x="2983" y="8446"/>
                    </a:cubicBezTo>
                    <a:cubicBezTo>
                      <a:pt x="2181" y="7068"/>
                      <a:pt x="1404" y="5664"/>
                      <a:pt x="652" y="4236"/>
                    </a:cubicBezTo>
                    <a:cubicBezTo>
                      <a:pt x="427" y="3810"/>
                      <a:pt x="251" y="3309"/>
                      <a:pt x="151" y="2832"/>
                    </a:cubicBezTo>
                    <a:cubicBezTo>
                      <a:pt x="1" y="2231"/>
                      <a:pt x="201" y="1730"/>
                      <a:pt x="703" y="1379"/>
                    </a:cubicBezTo>
                    <a:cubicBezTo>
                      <a:pt x="1480" y="802"/>
                      <a:pt x="2307" y="276"/>
                      <a:pt x="3284" y="151"/>
                    </a:cubicBezTo>
                    <a:cubicBezTo>
                      <a:pt x="4763" y="0"/>
                      <a:pt x="6216" y="0"/>
                      <a:pt x="7695" y="176"/>
                    </a:cubicBezTo>
                    <a:cubicBezTo>
                      <a:pt x="8798" y="301"/>
                      <a:pt x="9650" y="928"/>
                      <a:pt x="10477" y="1579"/>
                    </a:cubicBezTo>
                    <a:cubicBezTo>
                      <a:pt x="10803" y="1830"/>
                      <a:pt x="10903" y="2156"/>
                      <a:pt x="10878" y="2481"/>
                    </a:cubicBezTo>
                  </a:path>
                </a:pathLst>
              </a:custGeom>
              <a:solidFill>
                <a:srgbClr val="F88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5"/>
              <p:cNvSpPr/>
              <p:nvPr/>
            </p:nvSpPr>
            <p:spPr>
              <a:xfrm>
                <a:off x="6640983" y="3381790"/>
                <a:ext cx="55068" cy="60033"/>
              </a:xfrm>
              <a:custGeom>
                <a:avLst/>
                <a:gdLst/>
                <a:ahLst/>
                <a:cxnLst/>
                <a:rect l="l" t="t" r="r" b="b"/>
                <a:pathLst>
                  <a:path w="5013" h="5465" extrusionOk="0">
                    <a:moveTo>
                      <a:pt x="2481" y="5414"/>
                    </a:moveTo>
                    <a:cubicBezTo>
                      <a:pt x="1153" y="5364"/>
                      <a:pt x="0" y="4111"/>
                      <a:pt x="25" y="2733"/>
                    </a:cubicBezTo>
                    <a:cubicBezTo>
                      <a:pt x="50" y="1179"/>
                      <a:pt x="1153" y="1"/>
                      <a:pt x="2557" y="76"/>
                    </a:cubicBezTo>
                    <a:cubicBezTo>
                      <a:pt x="3985" y="176"/>
                      <a:pt x="5013" y="1329"/>
                      <a:pt x="4938" y="2758"/>
                    </a:cubicBezTo>
                    <a:cubicBezTo>
                      <a:pt x="4862" y="4262"/>
                      <a:pt x="3760" y="5465"/>
                      <a:pt x="2481" y="541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5"/>
              <p:cNvSpPr/>
              <p:nvPr/>
            </p:nvSpPr>
            <p:spPr>
              <a:xfrm>
                <a:off x="6395672" y="3382625"/>
                <a:ext cx="55617" cy="58649"/>
              </a:xfrm>
              <a:custGeom>
                <a:avLst/>
                <a:gdLst/>
                <a:ahLst/>
                <a:cxnLst/>
                <a:rect l="l" t="t" r="r" b="b"/>
                <a:pathLst>
                  <a:path w="5063" h="5339" extrusionOk="0">
                    <a:moveTo>
                      <a:pt x="5063" y="2732"/>
                    </a:moveTo>
                    <a:cubicBezTo>
                      <a:pt x="5038" y="3985"/>
                      <a:pt x="3735" y="5338"/>
                      <a:pt x="2506" y="5338"/>
                    </a:cubicBezTo>
                    <a:cubicBezTo>
                      <a:pt x="1303" y="5338"/>
                      <a:pt x="0" y="3835"/>
                      <a:pt x="50" y="2481"/>
                    </a:cubicBezTo>
                    <a:cubicBezTo>
                      <a:pt x="100" y="1153"/>
                      <a:pt x="1329" y="0"/>
                      <a:pt x="2682" y="0"/>
                    </a:cubicBezTo>
                    <a:cubicBezTo>
                      <a:pt x="3910" y="25"/>
                      <a:pt x="5063" y="1353"/>
                      <a:pt x="5063" y="27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5"/>
              <p:cNvSpPr/>
              <p:nvPr/>
            </p:nvSpPr>
            <p:spPr>
              <a:xfrm>
                <a:off x="6392091" y="3476505"/>
                <a:ext cx="37173" cy="34702"/>
              </a:xfrm>
              <a:custGeom>
                <a:avLst/>
                <a:gdLst/>
                <a:ahLst/>
                <a:cxnLst/>
                <a:rect l="l" t="t" r="r" b="b"/>
                <a:pathLst>
                  <a:path w="3384" h="3159" extrusionOk="0">
                    <a:moveTo>
                      <a:pt x="1680" y="3133"/>
                    </a:moveTo>
                    <a:cubicBezTo>
                      <a:pt x="627" y="3108"/>
                      <a:pt x="0" y="2482"/>
                      <a:pt x="76" y="1504"/>
                    </a:cubicBezTo>
                    <a:cubicBezTo>
                      <a:pt x="126" y="577"/>
                      <a:pt x="777" y="0"/>
                      <a:pt x="1705" y="51"/>
                    </a:cubicBezTo>
                    <a:cubicBezTo>
                      <a:pt x="2507" y="126"/>
                      <a:pt x="3384" y="1078"/>
                      <a:pt x="3334" y="1830"/>
                    </a:cubicBezTo>
                    <a:cubicBezTo>
                      <a:pt x="3259" y="2557"/>
                      <a:pt x="2507" y="3158"/>
                      <a:pt x="1680" y="313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5"/>
              <p:cNvSpPr/>
              <p:nvPr/>
            </p:nvSpPr>
            <p:spPr>
              <a:xfrm>
                <a:off x="6659153" y="3476505"/>
                <a:ext cx="34427" cy="34427"/>
              </a:xfrm>
              <a:custGeom>
                <a:avLst/>
                <a:gdLst/>
                <a:ahLst/>
                <a:cxnLst/>
                <a:rect l="l" t="t" r="r" b="b"/>
                <a:pathLst>
                  <a:path w="3134" h="3134" extrusionOk="0">
                    <a:moveTo>
                      <a:pt x="1579" y="3108"/>
                    </a:moveTo>
                    <a:cubicBezTo>
                      <a:pt x="627" y="3133"/>
                      <a:pt x="50" y="2582"/>
                      <a:pt x="25" y="1604"/>
                    </a:cubicBezTo>
                    <a:cubicBezTo>
                      <a:pt x="0" y="602"/>
                      <a:pt x="451" y="101"/>
                      <a:pt x="1379" y="51"/>
                    </a:cubicBezTo>
                    <a:cubicBezTo>
                      <a:pt x="2306" y="0"/>
                      <a:pt x="3008" y="577"/>
                      <a:pt x="3058" y="1454"/>
                    </a:cubicBezTo>
                    <a:cubicBezTo>
                      <a:pt x="3133" y="2331"/>
                      <a:pt x="2456" y="3083"/>
                      <a:pt x="1579" y="310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Rounded Rectangle 132"/>
            <p:cNvSpPr/>
            <p:nvPr/>
          </p:nvSpPr>
          <p:spPr>
            <a:xfrm>
              <a:off x="4113723" y="3110981"/>
              <a:ext cx="1450926" cy="29210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Physics</a:t>
              </a:r>
            </a:p>
          </p:txBody>
        </p:sp>
      </p:grpSp>
      <p:grpSp>
        <p:nvGrpSpPr>
          <p:cNvPr id="5" name="Group 4"/>
          <p:cNvGrpSpPr/>
          <p:nvPr/>
        </p:nvGrpSpPr>
        <p:grpSpPr>
          <a:xfrm>
            <a:off x="3551512" y="1966821"/>
            <a:ext cx="1846678" cy="361438"/>
            <a:chOff x="3717971" y="2564212"/>
            <a:chExt cx="1846678" cy="361438"/>
          </a:xfrm>
        </p:grpSpPr>
        <p:grpSp>
          <p:nvGrpSpPr>
            <p:cNvPr id="3233" name="Google Shape;3233;p35"/>
            <p:cNvGrpSpPr/>
            <p:nvPr/>
          </p:nvGrpSpPr>
          <p:grpSpPr>
            <a:xfrm>
              <a:off x="3717971" y="2564212"/>
              <a:ext cx="420230" cy="361438"/>
              <a:chOff x="6267090" y="2534356"/>
              <a:chExt cx="564135" cy="529993"/>
            </a:xfrm>
          </p:grpSpPr>
          <p:sp>
            <p:nvSpPr>
              <p:cNvPr id="3234" name="Google Shape;3234;p35"/>
              <p:cNvSpPr/>
              <p:nvPr/>
            </p:nvSpPr>
            <p:spPr>
              <a:xfrm>
                <a:off x="6267090" y="2534356"/>
                <a:ext cx="564135" cy="529993"/>
              </a:xfrm>
              <a:custGeom>
                <a:avLst/>
                <a:gdLst/>
                <a:ahLst/>
                <a:cxnLst/>
                <a:rect l="l" t="t" r="r" b="b"/>
                <a:pathLst>
                  <a:path w="51355" h="48247" extrusionOk="0">
                    <a:moveTo>
                      <a:pt x="25239" y="48046"/>
                    </a:moveTo>
                    <a:cubicBezTo>
                      <a:pt x="23234" y="48246"/>
                      <a:pt x="20778" y="47971"/>
                      <a:pt x="18347" y="47745"/>
                    </a:cubicBezTo>
                    <a:cubicBezTo>
                      <a:pt x="14763" y="47419"/>
                      <a:pt x="11254" y="46492"/>
                      <a:pt x="8121" y="44612"/>
                    </a:cubicBezTo>
                    <a:cubicBezTo>
                      <a:pt x="4537" y="42432"/>
                      <a:pt x="2357" y="39174"/>
                      <a:pt x="1279" y="35164"/>
                    </a:cubicBezTo>
                    <a:cubicBezTo>
                      <a:pt x="402" y="31880"/>
                      <a:pt x="1" y="28522"/>
                      <a:pt x="252" y="25139"/>
                    </a:cubicBezTo>
                    <a:cubicBezTo>
                      <a:pt x="477" y="21880"/>
                      <a:pt x="1505" y="18873"/>
                      <a:pt x="3109" y="16066"/>
                    </a:cubicBezTo>
                    <a:cubicBezTo>
                      <a:pt x="3735" y="14938"/>
                      <a:pt x="4387" y="13860"/>
                      <a:pt x="5189" y="12883"/>
                    </a:cubicBezTo>
                    <a:cubicBezTo>
                      <a:pt x="5540" y="12457"/>
                      <a:pt x="5515" y="12131"/>
                      <a:pt x="5164" y="11730"/>
                    </a:cubicBezTo>
                    <a:cubicBezTo>
                      <a:pt x="3510" y="9775"/>
                      <a:pt x="2858" y="7419"/>
                      <a:pt x="2582" y="4938"/>
                    </a:cubicBezTo>
                    <a:cubicBezTo>
                      <a:pt x="2507" y="4211"/>
                      <a:pt x="2407" y="3484"/>
                      <a:pt x="2282" y="2732"/>
                    </a:cubicBezTo>
                    <a:cubicBezTo>
                      <a:pt x="2031" y="978"/>
                      <a:pt x="2658" y="151"/>
                      <a:pt x="4412" y="76"/>
                    </a:cubicBezTo>
                    <a:cubicBezTo>
                      <a:pt x="6041" y="1"/>
                      <a:pt x="7670" y="226"/>
                      <a:pt x="9174" y="853"/>
                    </a:cubicBezTo>
                    <a:cubicBezTo>
                      <a:pt x="11129" y="1680"/>
                      <a:pt x="12858" y="2858"/>
                      <a:pt x="14187" y="4587"/>
                    </a:cubicBezTo>
                    <a:cubicBezTo>
                      <a:pt x="15064" y="5690"/>
                      <a:pt x="15089" y="5840"/>
                      <a:pt x="16618" y="5239"/>
                    </a:cubicBezTo>
                    <a:cubicBezTo>
                      <a:pt x="19074" y="4236"/>
                      <a:pt x="21680" y="3860"/>
                      <a:pt x="24312" y="3760"/>
                    </a:cubicBezTo>
                    <a:cubicBezTo>
                      <a:pt x="27445" y="3660"/>
                      <a:pt x="30527" y="3860"/>
                      <a:pt x="33535" y="4813"/>
                    </a:cubicBezTo>
                    <a:cubicBezTo>
                      <a:pt x="34036" y="4963"/>
                      <a:pt x="34537" y="5138"/>
                      <a:pt x="35014" y="5339"/>
                    </a:cubicBezTo>
                    <a:cubicBezTo>
                      <a:pt x="36116" y="5740"/>
                      <a:pt x="36267" y="5740"/>
                      <a:pt x="36918" y="4863"/>
                    </a:cubicBezTo>
                    <a:cubicBezTo>
                      <a:pt x="37670" y="3860"/>
                      <a:pt x="38548" y="3033"/>
                      <a:pt x="39550" y="2281"/>
                    </a:cubicBezTo>
                    <a:cubicBezTo>
                      <a:pt x="41756" y="627"/>
                      <a:pt x="44262" y="51"/>
                      <a:pt x="46969" y="76"/>
                    </a:cubicBezTo>
                    <a:cubicBezTo>
                      <a:pt x="48372" y="101"/>
                      <a:pt x="49124" y="928"/>
                      <a:pt x="49049" y="2356"/>
                    </a:cubicBezTo>
                    <a:cubicBezTo>
                      <a:pt x="48823" y="5389"/>
                      <a:pt x="48497" y="8397"/>
                      <a:pt x="46718" y="11003"/>
                    </a:cubicBezTo>
                    <a:cubicBezTo>
                      <a:pt x="45816" y="12331"/>
                      <a:pt x="45816" y="12331"/>
                      <a:pt x="46718" y="13635"/>
                    </a:cubicBezTo>
                    <a:cubicBezTo>
                      <a:pt x="49074" y="16993"/>
                      <a:pt x="50678" y="20677"/>
                      <a:pt x="51079" y="24763"/>
                    </a:cubicBezTo>
                    <a:cubicBezTo>
                      <a:pt x="51355" y="27620"/>
                      <a:pt x="51104" y="30452"/>
                      <a:pt x="50502" y="33284"/>
                    </a:cubicBezTo>
                    <a:cubicBezTo>
                      <a:pt x="50051" y="35439"/>
                      <a:pt x="49475" y="37520"/>
                      <a:pt x="48297" y="39424"/>
                    </a:cubicBezTo>
                    <a:cubicBezTo>
                      <a:pt x="46242" y="42733"/>
                      <a:pt x="43385" y="44988"/>
                      <a:pt x="39700" y="46216"/>
                    </a:cubicBezTo>
                    <a:cubicBezTo>
                      <a:pt x="36994" y="47144"/>
                      <a:pt x="34237" y="47695"/>
                      <a:pt x="31355" y="47871"/>
                    </a:cubicBezTo>
                    <a:cubicBezTo>
                      <a:pt x="29475" y="47971"/>
                      <a:pt x="27595" y="48021"/>
                      <a:pt x="25239" y="48046"/>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5"/>
              <p:cNvSpPr/>
              <p:nvPr/>
            </p:nvSpPr>
            <p:spPr>
              <a:xfrm>
                <a:off x="6446874" y="2699552"/>
                <a:ext cx="198521" cy="177034"/>
              </a:xfrm>
              <a:custGeom>
                <a:avLst/>
                <a:gdLst/>
                <a:ahLst/>
                <a:cxnLst/>
                <a:rect l="l" t="t" r="r" b="b"/>
                <a:pathLst>
                  <a:path w="18072" h="16116" extrusionOk="0">
                    <a:moveTo>
                      <a:pt x="9475" y="15840"/>
                    </a:moveTo>
                    <a:cubicBezTo>
                      <a:pt x="6567" y="16116"/>
                      <a:pt x="4437" y="15113"/>
                      <a:pt x="2633" y="13208"/>
                    </a:cubicBezTo>
                    <a:cubicBezTo>
                      <a:pt x="778" y="11253"/>
                      <a:pt x="1" y="8171"/>
                      <a:pt x="1580" y="5288"/>
                    </a:cubicBezTo>
                    <a:cubicBezTo>
                      <a:pt x="2808" y="3083"/>
                      <a:pt x="4537" y="1404"/>
                      <a:pt x="7119" y="777"/>
                    </a:cubicBezTo>
                    <a:cubicBezTo>
                      <a:pt x="10427" y="0"/>
                      <a:pt x="14312" y="1103"/>
                      <a:pt x="16116" y="3935"/>
                    </a:cubicBezTo>
                    <a:cubicBezTo>
                      <a:pt x="16994" y="5314"/>
                      <a:pt x="17796" y="6692"/>
                      <a:pt x="17896" y="8396"/>
                    </a:cubicBezTo>
                    <a:cubicBezTo>
                      <a:pt x="18071" y="11629"/>
                      <a:pt x="15239" y="14487"/>
                      <a:pt x="13084" y="15339"/>
                    </a:cubicBezTo>
                    <a:cubicBezTo>
                      <a:pt x="12557" y="15539"/>
                      <a:pt x="12006" y="15765"/>
                      <a:pt x="11455" y="15840"/>
                    </a:cubicBezTo>
                    <a:cubicBezTo>
                      <a:pt x="10703" y="15915"/>
                      <a:pt x="9951" y="15840"/>
                      <a:pt x="9475" y="15840"/>
                    </a:cubicBezTo>
                  </a:path>
                </a:pathLst>
              </a:custGeom>
              <a:solidFill>
                <a:srgbClr val="FCB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5"/>
              <p:cNvSpPr/>
              <p:nvPr/>
            </p:nvSpPr>
            <p:spPr>
              <a:xfrm>
                <a:off x="6317205" y="2561885"/>
                <a:ext cx="88935" cy="94449"/>
              </a:xfrm>
              <a:custGeom>
                <a:avLst/>
                <a:gdLst/>
                <a:ahLst/>
                <a:cxnLst/>
                <a:rect l="l" t="t" r="r" b="b"/>
                <a:pathLst>
                  <a:path w="8096" h="8598" extrusionOk="0">
                    <a:moveTo>
                      <a:pt x="151" y="1705"/>
                    </a:moveTo>
                    <a:cubicBezTo>
                      <a:pt x="151" y="277"/>
                      <a:pt x="527" y="1"/>
                      <a:pt x="1830" y="251"/>
                    </a:cubicBezTo>
                    <a:cubicBezTo>
                      <a:pt x="4261" y="753"/>
                      <a:pt x="6141" y="2081"/>
                      <a:pt x="7720" y="3936"/>
                    </a:cubicBezTo>
                    <a:cubicBezTo>
                      <a:pt x="8096" y="4387"/>
                      <a:pt x="8020" y="4838"/>
                      <a:pt x="7444" y="5064"/>
                    </a:cubicBezTo>
                    <a:cubicBezTo>
                      <a:pt x="6968" y="5264"/>
                      <a:pt x="6442" y="5414"/>
                      <a:pt x="5915" y="5439"/>
                    </a:cubicBezTo>
                    <a:cubicBezTo>
                      <a:pt x="5188" y="5465"/>
                      <a:pt x="4812" y="5866"/>
                      <a:pt x="4537" y="6467"/>
                    </a:cubicBezTo>
                    <a:cubicBezTo>
                      <a:pt x="4336" y="6893"/>
                      <a:pt x="4111" y="7319"/>
                      <a:pt x="3885" y="7745"/>
                    </a:cubicBezTo>
                    <a:cubicBezTo>
                      <a:pt x="3384" y="8547"/>
                      <a:pt x="2807" y="8597"/>
                      <a:pt x="2256" y="7846"/>
                    </a:cubicBezTo>
                    <a:cubicBezTo>
                      <a:pt x="1379" y="6567"/>
                      <a:pt x="677" y="5214"/>
                      <a:pt x="452" y="3660"/>
                    </a:cubicBezTo>
                    <a:cubicBezTo>
                      <a:pt x="326" y="2983"/>
                      <a:pt x="0" y="2332"/>
                      <a:pt x="151" y="1705"/>
                    </a:cubicBezTo>
                  </a:path>
                </a:pathLst>
              </a:custGeom>
              <a:solidFill>
                <a:srgbClr val="FCB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5"/>
              <p:cNvSpPr/>
              <p:nvPr/>
            </p:nvSpPr>
            <p:spPr>
              <a:xfrm>
                <a:off x="6690812" y="2561885"/>
                <a:ext cx="88935" cy="94724"/>
              </a:xfrm>
              <a:custGeom>
                <a:avLst/>
                <a:gdLst/>
                <a:ahLst/>
                <a:cxnLst/>
                <a:rect l="l" t="t" r="r" b="b"/>
                <a:pathLst>
                  <a:path w="8096" h="8623" extrusionOk="0">
                    <a:moveTo>
                      <a:pt x="8071" y="1755"/>
                    </a:moveTo>
                    <a:cubicBezTo>
                      <a:pt x="7845" y="3785"/>
                      <a:pt x="7369" y="5916"/>
                      <a:pt x="6041" y="7720"/>
                    </a:cubicBezTo>
                    <a:cubicBezTo>
                      <a:pt x="5364" y="8622"/>
                      <a:pt x="4838" y="8597"/>
                      <a:pt x="4286" y="7620"/>
                    </a:cubicBezTo>
                    <a:cubicBezTo>
                      <a:pt x="4111" y="7319"/>
                      <a:pt x="3961" y="6993"/>
                      <a:pt x="3810" y="6693"/>
                    </a:cubicBezTo>
                    <a:cubicBezTo>
                      <a:pt x="3484" y="5891"/>
                      <a:pt x="2983" y="5364"/>
                      <a:pt x="2031" y="5439"/>
                    </a:cubicBezTo>
                    <a:cubicBezTo>
                      <a:pt x="1780" y="5465"/>
                      <a:pt x="1529" y="5339"/>
                      <a:pt x="1279" y="5239"/>
                    </a:cubicBezTo>
                    <a:cubicBezTo>
                      <a:pt x="51" y="4838"/>
                      <a:pt x="1" y="4512"/>
                      <a:pt x="878" y="3560"/>
                    </a:cubicBezTo>
                    <a:cubicBezTo>
                      <a:pt x="2356" y="1931"/>
                      <a:pt x="4036" y="678"/>
                      <a:pt x="6266" y="302"/>
                    </a:cubicBezTo>
                    <a:cubicBezTo>
                      <a:pt x="6341" y="302"/>
                      <a:pt x="6442" y="251"/>
                      <a:pt x="6517" y="226"/>
                    </a:cubicBezTo>
                    <a:cubicBezTo>
                      <a:pt x="7720" y="1"/>
                      <a:pt x="8096" y="327"/>
                      <a:pt x="8071" y="1755"/>
                    </a:cubicBezTo>
                  </a:path>
                </a:pathLst>
              </a:custGeom>
              <a:solidFill>
                <a:srgbClr val="FCB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5"/>
              <p:cNvSpPr/>
              <p:nvPr/>
            </p:nvSpPr>
            <p:spPr>
              <a:xfrm>
                <a:off x="6373922" y="2816006"/>
                <a:ext cx="52322" cy="51772"/>
              </a:xfrm>
              <a:custGeom>
                <a:avLst/>
                <a:gdLst/>
                <a:ahLst/>
                <a:cxnLst/>
                <a:rect l="l" t="t" r="r" b="b"/>
                <a:pathLst>
                  <a:path w="4763" h="4713" extrusionOk="0">
                    <a:moveTo>
                      <a:pt x="4737" y="2357"/>
                    </a:moveTo>
                    <a:cubicBezTo>
                      <a:pt x="4762" y="3635"/>
                      <a:pt x="3785" y="4612"/>
                      <a:pt x="2456" y="4662"/>
                    </a:cubicBezTo>
                    <a:cubicBezTo>
                      <a:pt x="1228" y="4713"/>
                      <a:pt x="0" y="3459"/>
                      <a:pt x="50" y="2206"/>
                    </a:cubicBezTo>
                    <a:cubicBezTo>
                      <a:pt x="76" y="1104"/>
                      <a:pt x="1178" y="1"/>
                      <a:pt x="2281" y="26"/>
                    </a:cubicBezTo>
                    <a:cubicBezTo>
                      <a:pt x="3609" y="26"/>
                      <a:pt x="4737" y="1079"/>
                      <a:pt x="4737" y="2357"/>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5"/>
              <p:cNvSpPr/>
              <p:nvPr/>
            </p:nvSpPr>
            <p:spPr>
              <a:xfrm>
                <a:off x="6660800" y="2816006"/>
                <a:ext cx="49290" cy="46543"/>
              </a:xfrm>
              <a:custGeom>
                <a:avLst/>
                <a:gdLst/>
                <a:ahLst/>
                <a:cxnLst/>
                <a:rect l="l" t="t" r="r" b="b"/>
                <a:pathLst>
                  <a:path w="4487" h="4237" extrusionOk="0">
                    <a:moveTo>
                      <a:pt x="2231" y="4236"/>
                    </a:moveTo>
                    <a:cubicBezTo>
                      <a:pt x="953" y="4236"/>
                      <a:pt x="1" y="3384"/>
                      <a:pt x="1" y="2231"/>
                    </a:cubicBezTo>
                    <a:cubicBezTo>
                      <a:pt x="26" y="1129"/>
                      <a:pt x="1154" y="26"/>
                      <a:pt x="2332" y="1"/>
                    </a:cubicBezTo>
                    <a:cubicBezTo>
                      <a:pt x="3535" y="1"/>
                      <a:pt x="4462" y="853"/>
                      <a:pt x="4487" y="1956"/>
                    </a:cubicBezTo>
                    <a:cubicBezTo>
                      <a:pt x="4487" y="3384"/>
                      <a:pt x="3685" y="4236"/>
                      <a:pt x="2231" y="42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5"/>
              <p:cNvSpPr/>
              <p:nvPr/>
            </p:nvSpPr>
            <p:spPr>
              <a:xfrm>
                <a:off x="6678695" y="2716073"/>
                <a:ext cx="40491" cy="44335"/>
              </a:xfrm>
              <a:custGeom>
                <a:avLst/>
                <a:gdLst/>
                <a:ahLst/>
                <a:cxnLst/>
                <a:rect l="l" t="t" r="r" b="b"/>
                <a:pathLst>
                  <a:path w="3686" h="4036" extrusionOk="0">
                    <a:moveTo>
                      <a:pt x="1881" y="4010"/>
                    </a:moveTo>
                    <a:cubicBezTo>
                      <a:pt x="878" y="4035"/>
                      <a:pt x="1" y="3108"/>
                      <a:pt x="1" y="2055"/>
                    </a:cubicBezTo>
                    <a:cubicBezTo>
                      <a:pt x="1" y="977"/>
                      <a:pt x="828" y="50"/>
                      <a:pt x="1830" y="25"/>
                    </a:cubicBezTo>
                    <a:cubicBezTo>
                      <a:pt x="2908" y="0"/>
                      <a:pt x="3685" y="827"/>
                      <a:pt x="3660" y="1980"/>
                    </a:cubicBezTo>
                    <a:cubicBezTo>
                      <a:pt x="3660" y="3133"/>
                      <a:pt x="2908" y="3985"/>
                      <a:pt x="1881" y="401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5"/>
              <p:cNvSpPr/>
              <p:nvPr/>
            </p:nvSpPr>
            <p:spPr>
              <a:xfrm>
                <a:off x="6378876" y="2716348"/>
                <a:ext cx="40754" cy="44610"/>
              </a:xfrm>
              <a:custGeom>
                <a:avLst/>
                <a:gdLst/>
                <a:ahLst/>
                <a:cxnLst/>
                <a:rect l="l" t="t" r="r" b="b"/>
                <a:pathLst>
                  <a:path w="3710" h="4061" extrusionOk="0">
                    <a:moveTo>
                      <a:pt x="3685" y="2105"/>
                    </a:moveTo>
                    <a:cubicBezTo>
                      <a:pt x="3660" y="3183"/>
                      <a:pt x="2732" y="4060"/>
                      <a:pt x="1730" y="3985"/>
                    </a:cubicBezTo>
                    <a:cubicBezTo>
                      <a:pt x="727" y="3910"/>
                      <a:pt x="0" y="3033"/>
                      <a:pt x="26" y="1880"/>
                    </a:cubicBezTo>
                    <a:cubicBezTo>
                      <a:pt x="51" y="802"/>
                      <a:pt x="777" y="0"/>
                      <a:pt x="1805" y="0"/>
                    </a:cubicBezTo>
                    <a:cubicBezTo>
                      <a:pt x="2833" y="0"/>
                      <a:pt x="3710" y="978"/>
                      <a:pt x="3685" y="210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5"/>
              <p:cNvSpPr/>
              <p:nvPr/>
            </p:nvSpPr>
            <p:spPr>
              <a:xfrm>
                <a:off x="6515982" y="2894199"/>
                <a:ext cx="65811" cy="37459"/>
              </a:xfrm>
              <a:custGeom>
                <a:avLst/>
                <a:gdLst/>
                <a:ahLst/>
                <a:cxnLst/>
                <a:rect l="l" t="t" r="r" b="b"/>
                <a:pathLst>
                  <a:path w="5991" h="3410" extrusionOk="0">
                    <a:moveTo>
                      <a:pt x="5991" y="527"/>
                    </a:moveTo>
                    <a:cubicBezTo>
                      <a:pt x="5916" y="627"/>
                      <a:pt x="5865" y="753"/>
                      <a:pt x="5790" y="853"/>
                    </a:cubicBezTo>
                    <a:cubicBezTo>
                      <a:pt x="5114" y="1605"/>
                      <a:pt x="4462" y="2331"/>
                      <a:pt x="3660" y="2983"/>
                    </a:cubicBezTo>
                    <a:cubicBezTo>
                      <a:pt x="3234" y="3334"/>
                      <a:pt x="2858" y="3409"/>
                      <a:pt x="2407" y="3033"/>
                    </a:cubicBezTo>
                    <a:cubicBezTo>
                      <a:pt x="1605" y="2357"/>
                      <a:pt x="878" y="1580"/>
                      <a:pt x="201" y="803"/>
                    </a:cubicBezTo>
                    <a:cubicBezTo>
                      <a:pt x="51" y="602"/>
                      <a:pt x="1" y="427"/>
                      <a:pt x="176" y="201"/>
                    </a:cubicBezTo>
                    <a:cubicBezTo>
                      <a:pt x="377" y="1"/>
                      <a:pt x="552" y="101"/>
                      <a:pt x="753" y="201"/>
                    </a:cubicBezTo>
                    <a:cubicBezTo>
                      <a:pt x="953" y="326"/>
                      <a:pt x="1154" y="402"/>
                      <a:pt x="1329" y="527"/>
                    </a:cubicBezTo>
                    <a:cubicBezTo>
                      <a:pt x="1905" y="903"/>
                      <a:pt x="2457" y="1580"/>
                      <a:pt x="3058" y="1605"/>
                    </a:cubicBezTo>
                    <a:cubicBezTo>
                      <a:pt x="3560" y="1630"/>
                      <a:pt x="4111" y="928"/>
                      <a:pt x="4637" y="552"/>
                    </a:cubicBezTo>
                    <a:cubicBezTo>
                      <a:pt x="4888" y="402"/>
                      <a:pt x="5164" y="226"/>
                      <a:pt x="5439" y="126"/>
                    </a:cubicBezTo>
                    <a:cubicBezTo>
                      <a:pt x="5765" y="1"/>
                      <a:pt x="5916" y="201"/>
                      <a:pt x="5991" y="52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5"/>
              <p:cNvSpPr/>
              <p:nvPr/>
            </p:nvSpPr>
            <p:spPr>
              <a:xfrm>
                <a:off x="6566646" y="2763694"/>
                <a:ext cx="33867" cy="48191"/>
              </a:xfrm>
              <a:custGeom>
                <a:avLst/>
                <a:gdLst/>
                <a:ahLst/>
                <a:cxnLst/>
                <a:rect l="l" t="t" r="r" b="b"/>
                <a:pathLst>
                  <a:path w="3083" h="4387" extrusionOk="0">
                    <a:moveTo>
                      <a:pt x="3083" y="2357"/>
                    </a:moveTo>
                    <a:cubicBezTo>
                      <a:pt x="3058" y="2683"/>
                      <a:pt x="3058" y="2908"/>
                      <a:pt x="3033" y="3109"/>
                    </a:cubicBezTo>
                    <a:cubicBezTo>
                      <a:pt x="2882" y="3785"/>
                      <a:pt x="2431" y="4236"/>
                      <a:pt x="1805" y="4312"/>
                    </a:cubicBezTo>
                    <a:cubicBezTo>
                      <a:pt x="1128" y="4387"/>
                      <a:pt x="502" y="4036"/>
                      <a:pt x="251" y="3334"/>
                    </a:cubicBezTo>
                    <a:cubicBezTo>
                      <a:pt x="0" y="2632"/>
                      <a:pt x="0" y="1881"/>
                      <a:pt x="226" y="1154"/>
                    </a:cubicBezTo>
                    <a:cubicBezTo>
                      <a:pt x="451" y="477"/>
                      <a:pt x="1153" y="1"/>
                      <a:pt x="1730" y="76"/>
                    </a:cubicBezTo>
                    <a:cubicBezTo>
                      <a:pt x="2456" y="151"/>
                      <a:pt x="2807" y="653"/>
                      <a:pt x="2958" y="1279"/>
                    </a:cubicBezTo>
                    <a:cubicBezTo>
                      <a:pt x="3058" y="1655"/>
                      <a:pt x="3058" y="2056"/>
                      <a:pt x="3083" y="2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5"/>
              <p:cNvSpPr/>
              <p:nvPr/>
            </p:nvSpPr>
            <p:spPr>
              <a:xfrm>
                <a:off x="6497813" y="2763420"/>
                <a:ext cx="32779" cy="48466"/>
              </a:xfrm>
              <a:custGeom>
                <a:avLst/>
                <a:gdLst/>
                <a:ahLst/>
                <a:cxnLst/>
                <a:rect l="l" t="t" r="r" b="b"/>
                <a:pathLst>
                  <a:path w="2984" h="4412" extrusionOk="0">
                    <a:moveTo>
                      <a:pt x="2958" y="2532"/>
                    </a:moveTo>
                    <a:cubicBezTo>
                      <a:pt x="2958" y="2457"/>
                      <a:pt x="2983" y="2632"/>
                      <a:pt x="2958" y="2808"/>
                    </a:cubicBezTo>
                    <a:cubicBezTo>
                      <a:pt x="2808" y="3835"/>
                      <a:pt x="2181" y="4412"/>
                      <a:pt x="1329" y="4337"/>
                    </a:cubicBezTo>
                    <a:cubicBezTo>
                      <a:pt x="527" y="4287"/>
                      <a:pt x="26" y="3685"/>
                      <a:pt x="1" y="2657"/>
                    </a:cubicBezTo>
                    <a:cubicBezTo>
                      <a:pt x="1" y="2181"/>
                      <a:pt x="26" y="1705"/>
                      <a:pt x="126" y="1229"/>
                    </a:cubicBezTo>
                    <a:cubicBezTo>
                      <a:pt x="276" y="652"/>
                      <a:pt x="627" y="201"/>
                      <a:pt x="1279" y="101"/>
                    </a:cubicBezTo>
                    <a:cubicBezTo>
                      <a:pt x="1805" y="1"/>
                      <a:pt x="2432" y="427"/>
                      <a:pt x="2757" y="1003"/>
                    </a:cubicBezTo>
                    <a:cubicBezTo>
                      <a:pt x="2983" y="1404"/>
                      <a:pt x="2983" y="1830"/>
                      <a:pt x="2958" y="25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Rounded Rectangle 133"/>
            <p:cNvSpPr/>
            <p:nvPr/>
          </p:nvSpPr>
          <p:spPr>
            <a:xfrm>
              <a:off x="4113723" y="2616187"/>
              <a:ext cx="1450926" cy="29210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Biology</a:t>
              </a:r>
            </a:p>
          </p:txBody>
        </p:sp>
      </p:grpSp>
      <p:pic>
        <p:nvPicPr>
          <p:cNvPr id="99" name="Picture 98" descr="Logo, company name&#10;&#10;Description automatically generated">
            <a:extLst>
              <a:ext uri="{FF2B5EF4-FFF2-40B4-BE49-F238E27FC236}">
                <a16:creationId xmlns:a16="http://schemas.microsoft.com/office/drawing/2014/main" id="{02A47732-2452-423E-8A97-2D1716F0A3FB}"/>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94"/>
                                        </p:tgtEl>
                                        <p:attrNameLst>
                                          <p:attrName>style.visibility</p:attrName>
                                        </p:attrNameLst>
                                      </p:cBhvr>
                                      <p:to>
                                        <p:strVal val="visible"/>
                                      </p:to>
                                    </p:set>
                                    <p:anim calcmode="lin" valueType="num">
                                      <p:cBhvr>
                                        <p:cTn id="7" dur="1000" fill="hold"/>
                                        <p:tgtEl>
                                          <p:spTgt spid="3194"/>
                                        </p:tgtEl>
                                        <p:attrNameLst>
                                          <p:attrName>ppt_w</p:attrName>
                                        </p:attrNameLst>
                                      </p:cBhvr>
                                      <p:tavLst>
                                        <p:tav tm="0">
                                          <p:val>
                                            <p:fltVal val="0"/>
                                          </p:val>
                                        </p:tav>
                                        <p:tav tm="100000">
                                          <p:val>
                                            <p:strVal val="#ppt_w"/>
                                          </p:val>
                                        </p:tav>
                                      </p:tavLst>
                                    </p:anim>
                                    <p:anim calcmode="lin" valueType="num">
                                      <p:cBhvr>
                                        <p:cTn id="8" dur="1000" fill="hold"/>
                                        <p:tgtEl>
                                          <p:spTgt spid="3194"/>
                                        </p:tgtEl>
                                        <p:attrNameLst>
                                          <p:attrName>ppt_h</p:attrName>
                                        </p:attrNameLst>
                                      </p:cBhvr>
                                      <p:tavLst>
                                        <p:tav tm="0">
                                          <p:val>
                                            <p:fltVal val="0"/>
                                          </p:val>
                                        </p:tav>
                                        <p:tav tm="100000">
                                          <p:val>
                                            <p:strVal val="#ppt_h"/>
                                          </p:val>
                                        </p:tav>
                                      </p:tavLst>
                                    </p:anim>
                                    <p:anim calcmode="lin" valueType="num">
                                      <p:cBhvr>
                                        <p:cTn id="9" dur="1000" fill="hold"/>
                                        <p:tgtEl>
                                          <p:spTgt spid="3194"/>
                                        </p:tgtEl>
                                        <p:attrNameLst>
                                          <p:attrName>style.rotation</p:attrName>
                                        </p:attrNameLst>
                                      </p:cBhvr>
                                      <p:tavLst>
                                        <p:tav tm="0">
                                          <p:val>
                                            <p:fltVal val="90"/>
                                          </p:val>
                                        </p:tav>
                                        <p:tav tm="100000">
                                          <p:val>
                                            <p:fltVal val="0"/>
                                          </p:val>
                                        </p:tav>
                                      </p:tavLst>
                                    </p:anim>
                                    <p:animEffect transition="in" filter="fade">
                                      <p:cBhvr>
                                        <p:cTn id="10" dur="1000"/>
                                        <p:tgtEl>
                                          <p:spTgt spid="319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00"/>
                                        </p:tgtEl>
                                        <p:attrNameLst>
                                          <p:attrName>style.visibility</p:attrName>
                                        </p:attrNameLst>
                                      </p:cBhvr>
                                      <p:to>
                                        <p:strVal val="visible"/>
                                      </p:to>
                                    </p:set>
                                    <p:anim calcmode="lin" valueType="num">
                                      <p:cBhvr>
                                        <p:cTn id="13" dur="1000" fill="hold"/>
                                        <p:tgtEl>
                                          <p:spTgt spid="3200"/>
                                        </p:tgtEl>
                                        <p:attrNameLst>
                                          <p:attrName>ppt_w</p:attrName>
                                        </p:attrNameLst>
                                      </p:cBhvr>
                                      <p:tavLst>
                                        <p:tav tm="0">
                                          <p:val>
                                            <p:fltVal val="0"/>
                                          </p:val>
                                        </p:tav>
                                        <p:tav tm="100000">
                                          <p:val>
                                            <p:strVal val="#ppt_w"/>
                                          </p:val>
                                        </p:tav>
                                      </p:tavLst>
                                    </p:anim>
                                    <p:anim calcmode="lin" valueType="num">
                                      <p:cBhvr>
                                        <p:cTn id="14" dur="1000" fill="hold"/>
                                        <p:tgtEl>
                                          <p:spTgt spid="3200"/>
                                        </p:tgtEl>
                                        <p:attrNameLst>
                                          <p:attrName>ppt_h</p:attrName>
                                        </p:attrNameLst>
                                      </p:cBhvr>
                                      <p:tavLst>
                                        <p:tav tm="0">
                                          <p:val>
                                            <p:fltVal val="0"/>
                                          </p:val>
                                        </p:tav>
                                        <p:tav tm="100000">
                                          <p:val>
                                            <p:strVal val="#ppt_h"/>
                                          </p:val>
                                        </p:tav>
                                      </p:tavLst>
                                    </p:anim>
                                    <p:anim calcmode="lin" valueType="num">
                                      <p:cBhvr>
                                        <p:cTn id="15" dur="1000" fill="hold"/>
                                        <p:tgtEl>
                                          <p:spTgt spid="3200"/>
                                        </p:tgtEl>
                                        <p:attrNameLst>
                                          <p:attrName>style.rotation</p:attrName>
                                        </p:attrNameLst>
                                      </p:cBhvr>
                                      <p:tavLst>
                                        <p:tav tm="0">
                                          <p:val>
                                            <p:fltVal val="90"/>
                                          </p:val>
                                        </p:tav>
                                        <p:tav tm="100000">
                                          <p:val>
                                            <p:fltVal val="0"/>
                                          </p:val>
                                        </p:tav>
                                      </p:tavLst>
                                    </p:anim>
                                    <p:animEffect transition="in" filter="fade">
                                      <p:cBhvr>
                                        <p:cTn id="16" dur="1000"/>
                                        <p:tgtEl>
                                          <p:spTgt spid="320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267"/>
                                        </p:tgtEl>
                                        <p:attrNameLst>
                                          <p:attrName>style.visibility</p:attrName>
                                        </p:attrNameLst>
                                      </p:cBhvr>
                                      <p:to>
                                        <p:strVal val="visible"/>
                                      </p:to>
                                    </p:set>
                                    <p:anim calcmode="lin" valueType="num">
                                      <p:cBhvr>
                                        <p:cTn id="19" dur="1000" fill="hold"/>
                                        <p:tgtEl>
                                          <p:spTgt spid="3267"/>
                                        </p:tgtEl>
                                        <p:attrNameLst>
                                          <p:attrName>ppt_w</p:attrName>
                                        </p:attrNameLst>
                                      </p:cBhvr>
                                      <p:tavLst>
                                        <p:tav tm="0">
                                          <p:val>
                                            <p:fltVal val="0"/>
                                          </p:val>
                                        </p:tav>
                                        <p:tav tm="100000">
                                          <p:val>
                                            <p:strVal val="#ppt_w"/>
                                          </p:val>
                                        </p:tav>
                                      </p:tavLst>
                                    </p:anim>
                                    <p:anim calcmode="lin" valueType="num">
                                      <p:cBhvr>
                                        <p:cTn id="20" dur="1000" fill="hold"/>
                                        <p:tgtEl>
                                          <p:spTgt spid="3267"/>
                                        </p:tgtEl>
                                        <p:attrNameLst>
                                          <p:attrName>ppt_h</p:attrName>
                                        </p:attrNameLst>
                                      </p:cBhvr>
                                      <p:tavLst>
                                        <p:tav tm="0">
                                          <p:val>
                                            <p:fltVal val="0"/>
                                          </p:val>
                                        </p:tav>
                                        <p:tav tm="100000">
                                          <p:val>
                                            <p:strVal val="#ppt_h"/>
                                          </p:val>
                                        </p:tav>
                                      </p:tavLst>
                                    </p:anim>
                                    <p:anim calcmode="lin" valueType="num">
                                      <p:cBhvr>
                                        <p:cTn id="21" dur="1000" fill="hold"/>
                                        <p:tgtEl>
                                          <p:spTgt spid="3267"/>
                                        </p:tgtEl>
                                        <p:attrNameLst>
                                          <p:attrName>style.rotation</p:attrName>
                                        </p:attrNameLst>
                                      </p:cBhvr>
                                      <p:tavLst>
                                        <p:tav tm="0">
                                          <p:val>
                                            <p:fltVal val="90"/>
                                          </p:val>
                                        </p:tav>
                                        <p:tav tm="100000">
                                          <p:val>
                                            <p:fltVal val="0"/>
                                          </p:val>
                                        </p:tav>
                                      </p:tavLst>
                                    </p:anim>
                                    <p:animEffect transition="in" filter="fade">
                                      <p:cBhvr>
                                        <p:cTn id="22" dur="1000"/>
                                        <p:tgtEl>
                                          <p:spTgt spid="326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268"/>
                                        </p:tgtEl>
                                        <p:attrNameLst>
                                          <p:attrName>style.visibility</p:attrName>
                                        </p:attrNameLst>
                                      </p:cBhvr>
                                      <p:to>
                                        <p:strVal val="visible"/>
                                      </p:to>
                                    </p:set>
                                    <p:anim calcmode="lin" valueType="num">
                                      <p:cBhvr>
                                        <p:cTn id="25" dur="1000" fill="hold"/>
                                        <p:tgtEl>
                                          <p:spTgt spid="3268"/>
                                        </p:tgtEl>
                                        <p:attrNameLst>
                                          <p:attrName>ppt_w</p:attrName>
                                        </p:attrNameLst>
                                      </p:cBhvr>
                                      <p:tavLst>
                                        <p:tav tm="0">
                                          <p:val>
                                            <p:fltVal val="0"/>
                                          </p:val>
                                        </p:tav>
                                        <p:tav tm="100000">
                                          <p:val>
                                            <p:strVal val="#ppt_w"/>
                                          </p:val>
                                        </p:tav>
                                      </p:tavLst>
                                    </p:anim>
                                    <p:anim calcmode="lin" valueType="num">
                                      <p:cBhvr>
                                        <p:cTn id="26" dur="1000" fill="hold"/>
                                        <p:tgtEl>
                                          <p:spTgt spid="3268"/>
                                        </p:tgtEl>
                                        <p:attrNameLst>
                                          <p:attrName>ppt_h</p:attrName>
                                        </p:attrNameLst>
                                      </p:cBhvr>
                                      <p:tavLst>
                                        <p:tav tm="0">
                                          <p:val>
                                            <p:fltVal val="0"/>
                                          </p:val>
                                        </p:tav>
                                        <p:tav tm="100000">
                                          <p:val>
                                            <p:strVal val="#ppt_h"/>
                                          </p:val>
                                        </p:tav>
                                      </p:tavLst>
                                    </p:anim>
                                    <p:anim calcmode="lin" valueType="num">
                                      <p:cBhvr>
                                        <p:cTn id="27" dur="1000" fill="hold"/>
                                        <p:tgtEl>
                                          <p:spTgt spid="3268"/>
                                        </p:tgtEl>
                                        <p:attrNameLst>
                                          <p:attrName>style.rotation</p:attrName>
                                        </p:attrNameLst>
                                      </p:cBhvr>
                                      <p:tavLst>
                                        <p:tav tm="0">
                                          <p:val>
                                            <p:fltVal val="90"/>
                                          </p:val>
                                        </p:tav>
                                        <p:tav tm="100000">
                                          <p:val>
                                            <p:fltVal val="0"/>
                                          </p:val>
                                        </p:tav>
                                      </p:tavLst>
                                    </p:anim>
                                    <p:animEffect transition="in" filter="fade">
                                      <p:cBhvr>
                                        <p:cTn id="28" dur="1000"/>
                                        <p:tgtEl>
                                          <p:spTgt spid="326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269"/>
                                        </p:tgtEl>
                                        <p:attrNameLst>
                                          <p:attrName>style.visibility</p:attrName>
                                        </p:attrNameLst>
                                      </p:cBhvr>
                                      <p:to>
                                        <p:strVal val="visible"/>
                                      </p:to>
                                    </p:set>
                                    <p:anim calcmode="lin" valueType="num">
                                      <p:cBhvr>
                                        <p:cTn id="31" dur="1000" fill="hold"/>
                                        <p:tgtEl>
                                          <p:spTgt spid="3269"/>
                                        </p:tgtEl>
                                        <p:attrNameLst>
                                          <p:attrName>ppt_w</p:attrName>
                                        </p:attrNameLst>
                                      </p:cBhvr>
                                      <p:tavLst>
                                        <p:tav tm="0">
                                          <p:val>
                                            <p:fltVal val="0"/>
                                          </p:val>
                                        </p:tav>
                                        <p:tav tm="100000">
                                          <p:val>
                                            <p:strVal val="#ppt_w"/>
                                          </p:val>
                                        </p:tav>
                                      </p:tavLst>
                                    </p:anim>
                                    <p:anim calcmode="lin" valueType="num">
                                      <p:cBhvr>
                                        <p:cTn id="32" dur="1000" fill="hold"/>
                                        <p:tgtEl>
                                          <p:spTgt spid="3269"/>
                                        </p:tgtEl>
                                        <p:attrNameLst>
                                          <p:attrName>ppt_h</p:attrName>
                                        </p:attrNameLst>
                                      </p:cBhvr>
                                      <p:tavLst>
                                        <p:tav tm="0">
                                          <p:val>
                                            <p:fltVal val="0"/>
                                          </p:val>
                                        </p:tav>
                                        <p:tav tm="100000">
                                          <p:val>
                                            <p:strVal val="#ppt_h"/>
                                          </p:val>
                                        </p:tav>
                                      </p:tavLst>
                                    </p:anim>
                                    <p:anim calcmode="lin" valueType="num">
                                      <p:cBhvr>
                                        <p:cTn id="33" dur="1000" fill="hold"/>
                                        <p:tgtEl>
                                          <p:spTgt spid="3269"/>
                                        </p:tgtEl>
                                        <p:attrNameLst>
                                          <p:attrName>style.rotation</p:attrName>
                                        </p:attrNameLst>
                                      </p:cBhvr>
                                      <p:tavLst>
                                        <p:tav tm="0">
                                          <p:val>
                                            <p:fltVal val="90"/>
                                          </p:val>
                                        </p:tav>
                                        <p:tav tm="100000">
                                          <p:val>
                                            <p:fltVal val="0"/>
                                          </p:val>
                                        </p:tav>
                                      </p:tavLst>
                                    </p:anim>
                                    <p:animEffect transition="in" filter="fade">
                                      <p:cBhvr>
                                        <p:cTn id="34" dur="1000"/>
                                        <p:tgtEl>
                                          <p:spTgt spid="326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270"/>
                                        </p:tgtEl>
                                        <p:attrNameLst>
                                          <p:attrName>style.visibility</p:attrName>
                                        </p:attrNameLst>
                                      </p:cBhvr>
                                      <p:to>
                                        <p:strVal val="visible"/>
                                      </p:to>
                                    </p:set>
                                    <p:anim calcmode="lin" valueType="num">
                                      <p:cBhvr>
                                        <p:cTn id="37" dur="1000" fill="hold"/>
                                        <p:tgtEl>
                                          <p:spTgt spid="3270"/>
                                        </p:tgtEl>
                                        <p:attrNameLst>
                                          <p:attrName>ppt_w</p:attrName>
                                        </p:attrNameLst>
                                      </p:cBhvr>
                                      <p:tavLst>
                                        <p:tav tm="0">
                                          <p:val>
                                            <p:fltVal val="0"/>
                                          </p:val>
                                        </p:tav>
                                        <p:tav tm="100000">
                                          <p:val>
                                            <p:strVal val="#ppt_w"/>
                                          </p:val>
                                        </p:tav>
                                      </p:tavLst>
                                    </p:anim>
                                    <p:anim calcmode="lin" valueType="num">
                                      <p:cBhvr>
                                        <p:cTn id="38" dur="1000" fill="hold"/>
                                        <p:tgtEl>
                                          <p:spTgt spid="3270"/>
                                        </p:tgtEl>
                                        <p:attrNameLst>
                                          <p:attrName>ppt_h</p:attrName>
                                        </p:attrNameLst>
                                      </p:cBhvr>
                                      <p:tavLst>
                                        <p:tav tm="0">
                                          <p:val>
                                            <p:fltVal val="0"/>
                                          </p:val>
                                        </p:tav>
                                        <p:tav tm="100000">
                                          <p:val>
                                            <p:strVal val="#ppt_h"/>
                                          </p:val>
                                        </p:tav>
                                      </p:tavLst>
                                    </p:anim>
                                    <p:anim calcmode="lin" valueType="num">
                                      <p:cBhvr>
                                        <p:cTn id="39" dur="1000" fill="hold"/>
                                        <p:tgtEl>
                                          <p:spTgt spid="3270"/>
                                        </p:tgtEl>
                                        <p:attrNameLst>
                                          <p:attrName>style.rotation</p:attrName>
                                        </p:attrNameLst>
                                      </p:cBhvr>
                                      <p:tavLst>
                                        <p:tav tm="0">
                                          <p:val>
                                            <p:fltVal val="90"/>
                                          </p:val>
                                        </p:tav>
                                        <p:tav tm="100000">
                                          <p:val>
                                            <p:fltVal val="0"/>
                                          </p:val>
                                        </p:tav>
                                      </p:tavLst>
                                    </p:anim>
                                    <p:animEffect transition="in" filter="fade">
                                      <p:cBhvr>
                                        <p:cTn id="40" dur="1000"/>
                                        <p:tgtEl>
                                          <p:spTgt spid="327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3271"/>
                                        </p:tgtEl>
                                        <p:attrNameLst>
                                          <p:attrName>style.visibility</p:attrName>
                                        </p:attrNameLst>
                                      </p:cBhvr>
                                      <p:to>
                                        <p:strVal val="visible"/>
                                      </p:to>
                                    </p:set>
                                    <p:anim calcmode="lin" valueType="num">
                                      <p:cBhvr>
                                        <p:cTn id="43" dur="1000" fill="hold"/>
                                        <p:tgtEl>
                                          <p:spTgt spid="3271"/>
                                        </p:tgtEl>
                                        <p:attrNameLst>
                                          <p:attrName>ppt_w</p:attrName>
                                        </p:attrNameLst>
                                      </p:cBhvr>
                                      <p:tavLst>
                                        <p:tav tm="0">
                                          <p:val>
                                            <p:fltVal val="0"/>
                                          </p:val>
                                        </p:tav>
                                        <p:tav tm="100000">
                                          <p:val>
                                            <p:strVal val="#ppt_w"/>
                                          </p:val>
                                        </p:tav>
                                      </p:tavLst>
                                    </p:anim>
                                    <p:anim calcmode="lin" valueType="num">
                                      <p:cBhvr>
                                        <p:cTn id="44" dur="1000" fill="hold"/>
                                        <p:tgtEl>
                                          <p:spTgt spid="3271"/>
                                        </p:tgtEl>
                                        <p:attrNameLst>
                                          <p:attrName>ppt_h</p:attrName>
                                        </p:attrNameLst>
                                      </p:cBhvr>
                                      <p:tavLst>
                                        <p:tav tm="0">
                                          <p:val>
                                            <p:fltVal val="0"/>
                                          </p:val>
                                        </p:tav>
                                        <p:tav tm="100000">
                                          <p:val>
                                            <p:strVal val="#ppt_h"/>
                                          </p:val>
                                        </p:tav>
                                      </p:tavLst>
                                    </p:anim>
                                    <p:anim calcmode="lin" valueType="num">
                                      <p:cBhvr>
                                        <p:cTn id="45" dur="1000" fill="hold"/>
                                        <p:tgtEl>
                                          <p:spTgt spid="3271"/>
                                        </p:tgtEl>
                                        <p:attrNameLst>
                                          <p:attrName>style.rotation</p:attrName>
                                        </p:attrNameLst>
                                      </p:cBhvr>
                                      <p:tavLst>
                                        <p:tav tm="0">
                                          <p:val>
                                            <p:fltVal val="90"/>
                                          </p:val>
                                        </p:tav>
                                        <p:tav tm="100000">
                                          <p:val>
                                            <p:fltVal val="0"/>
                                          </p:val>
                                        </p:tav>
                                      </p:tavLst>
                                    </p:anim>
                                    <p:animEffect transition="in" filter="fade">
                                      <p:cBhvr>
                                        <p:cTn id="46" dur="1000"/>
                                        <p:tgtEl>
                                          <p:spTgt spid="327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272"/>
                                        </p:tgtEl>
                                        <p:attrNameLst>
                                          <p:attrName>style.visibility</p:attrName>
                                        </p:attrNameLst>
                                      </p:cBhvr>
                                      <p:to>
                                        <p:strVal val="visible"/>
                                      </p:to>
                                    </p:set>
                                    <p:anim calcmode="lin" valueType="num">
                                      <p:cBhvr>
                                        <p:cTn id="49" dur="1000" fill="hold"/>
                                        <p:tgtEl>
                                          <p:spTgt spid="3272"/>
                                        </p:tgtEl>
                                        <p:attrNameLst>
                                          <p:attrName>ppt_w</p:attrName>
                                        </p:attrNameLst>
                                      </p:cBhvr>
                                      <p:tavLst>
                                        <p:tav tm="0">
                                          <p:val>
                                            <p:fltVal val="0"/>
                                          </p:val>
                                        </p:tav>
                                        <p:tav tm="100000">
                                          <p:val>
                                            <p:strVal val="#ppt_w"/>
                                          </p:val>
                                        </p:tav>
                                      </p:tavLst>
                                    </p:anim>
                                    <p:anim calcmode="lin" valueType="num">
                                      <p:cBhvr>
                                        <p:cTn id="50" dur="1000" fill="hold"/>
                                        <p:tgtEl>
                                          <p:spTgt spid="3272"/>
                                        </p:tgtEl>
                                        <p:attrNameLst>
                                          <p:attrName>ppt_h</p:attrName>
                                        </p:attrNameLst>
                                      </p:cBhvr>
                                      <p:tavLst>
                                        <p:tav tm="0">
                                          <p:val>
                                            <p:fltVal val="0"/>
                                          </p:val>
                                        </p:tav>
                                        <p:tav tm="100000">
                                          <p:val>
                                            <p:strVal val="#ppt_h"/>
                                          </p:val>
                                        </p:tav>
                                      </p:tavLst>
                                    </p:anim>
                                    <p:anim calcmode="lin" valueType="num">
                                      <p:cBhvr>
                                        <p:cTn id="51" dur="1000" fill="hold"/>
                                        <p:tgtEl>
                                          <p:spTgt spid="3272"/>
                                        </p:tgtEl>
                                        <p:attrNameLst>
                                          <p:attrName>style.rotation</p:attrName>
                                        </p:attrNameLst>
                                      </p:cBhvr>
                                      <p:tavLst>
                                        <p:tav tm="0">
                                          <p:val>
                                            <p:fltVal val="90"/>
                                          </p:val>
                                        </p:tav>
                                        <p:tav tm="100000">
                                          <p:val>
                                            <p:fltVal val="0"/>
                                          </p:val>
                                        </p:tav>
                                      </p:tavLst>
                                    </p:anim>
                                    <p:animEffect transition="in" filter="fade">
                                      <p:cBhvr>
                                        <p:cTn id="52" dur="1000"/>
                                        <p:tgtEl>
                                          <p:spTgt spid="3272"/>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3273"/>
                                        </p:tgtEl>
                                        <p:attrNameLst>
                                          <p:attrName>style.visibility</p:attrName>
                                        </p:attrNameLst>
                                      </p:cBhvr>
                                      <p:to>
                                        <p:strVal val="visible"/>
                                      </p:to>
                                    </p:set>
                                    <p:anim calcmode="lin" valueType="num">
                                      <p:cBhvr>
                                        <p:cTn id="55" dur="1000" fill="hold"/>
                                        <p:tgtEl>
                                          <p:spTgt spid="3273"/>
                                        </p:tgtEl>
                                        <p:attrNameLst>
                                          <p:attrName>ppt_w</p:attrName>
                                        </p:attrNameLst>
                                      </p:cBhvr>
                                      <p:tavLst>
                                        <p:tav tm="0">
                                          <p:val>
                                            <p:fltVal val="0"/>
                                          </p:val>
                                        </p:tav>
                                        <p:tav tm="100000">
                                          <p:val>
                                            <p:strVal val="#ppt_w"/>
                                          </p:val>
                                        </p:tav>
                                      </p:tavLst>
                                    </p:anim>
                                    <p:anim calcmode="lin" valueType="num">
                                      <p:cBhvr>
                                        <p:cTn id="56" dur="1000" fill="hold"/>
                                        <p:tgtEl>
                                          <p:spTgt spid="3273"/>
                                        </p:tgtEl>
                                        <p:attrNameLst>
                                          <p:attrName>ppt_h</p:attrName>
                                        </p:attrNameLst>
                                      </p:cBhvr>
                                      <p:tavLst>
                                        <p:tav tm="0">
                                          <p:val>
                                            <p:fltVal val="0"/>
                                          </p:val>
                                        </p:tav>
                                        <p:tav tm="100000">
                                          <p:val>
                                            <p:strVal val="#ppt_h"/>
                                          </p:val>
                                        </p:tav>
                                      </p:tavLst>
                                    </p:anim>
                                    <p:anim calcmode="lin" valueType="num">
                                      <p:cBhvr>
                                        <p:cTn id="57" dur="1000" fill="hold"/>
                                        <p:tgtEl>
                                          <p:spTgt spid="3273"/>
                                        </p:tgtEl>
                                        <p:attrNameLst>
                                          <p:attrName>style.rotation</p:attrName>
                                        </p:attrNameLst>
                                      </p:cBhvr>
                                      <p:tavLst>
                                        <p:tav tm="0">
                                          <p:val>
                                            <p:fltVal val="90"/>
                                          </p:val>
                                        </p:tav>
                                        <p:tav tm="100000">
                                          <p:val>
                                            <p:fltVal val="0"/>
                                          </p:val>
                                        </p:tav>
                                      </p:tavLst>
                                    </p:anim>
                                    <p:animEffect transition="in" filter="fade">
                                      <p:cBhvr>
                                        <p:cTn id="58" dur="1000"/>
                                        <p:tgtEl>
                                          <p:spTgt spid="3273"/>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3274"/>
                                        </p:tgtEl>
                                        <p:attrNameLst>
                                          <p:attrName>style.visibility</p:attrName>
                                        </p:attrNameLst>
                                      </p:cBhvr>
                                      <p:to>
                                        <p:strVal val="visible"/>
                                      </p:to>
                                    </p:set>
                                    <p:anim calcmode="lin" valueType="num">
                                      <p:cBhvr>
                                        <p:cTn id="61" dur="1000" fill="hold"/>
                                        <p:tgtEl>
                                          <p:spTgt spid="3274"/>
                                        </p:tgtEl>
                                        <p:attrNameLst>
                                          <p:attrName>ppt_w</p:attrName>
                                        </p:attrNameLst>
                                      </p:cBhvr>
                                      <p:tavLst>
                                        <p:tav tm="0">
                                          <p:val>
                                            <p:fltVal val="0"/>
                                          </p:val>
                                        </p:tav>
                                        <p:tav tm="100000">
                                          <p:val>
                                            <p:strVal val="#ppt_w"/>
                                          </p:val>
                                        </p:tav>
                                      </p:tavLst>
                                    </p:anim>
                                    <p:anim calcmode="lin" valueType="num">
                                      <p:cBhvr>
                                        <p:cTn id="62" dur="1000" fill="hold"/>
                                        <p:tgtEl>
                                          <p:spTgt spid="3274"/>
                                        </p:tgtEl>
                                        <p:attrNameLst>
                                          <p:attrName>ppt_h</p:attrName>
                                        </p:attrNameLst>
                                      </p:cBhvr>
                                      <p:tavLst>
                                        <p:tav tm="0">
                                          <p:val>
                                            <p:fltVal val="0"/>
                                          </p:val>
                                        </p:tav>
                                        <p:tav tm="100000">
                                          <p:val>
                                            <p:strVal val="#ppt_h"/>
                                          </p:val>
                                        </p:tav>
                                      </p:tavLst>
                                    </p:anim>
                                    <p:anim calcmode="lin" valueType="num">
                                      <p:cBhvr>
                                        <p:cTn id="63" dur="1000" fill="hold"/>
                                        <p:tgtEl>
                                          <p:spTgt spid="3274"/>
                                        </p:tgtEl>
                                        <p:attrNameLst>
                                          <p:attrName>style.rotation</p:attrName>
                                        </p:attrNameLst>
                                      </p:cBhvr>
                                      <p:tavLst>
                                        <p:tav tm="0">
                                          <p:val>
                                            <p:fltVal val="90"/>
                                          </p:val>
                                        </p:tav>
                                        <p:tav tm="100000">
                                          <p:val>
                                            <p:fltVal val="0"/>
                                          </p:val>
                                        </p:tav>
                                      </p:tavLst>
                                    </p:anim>
                                    <p:animEffect transition="in" filter="fade">
                                      <p:cBhvr>
                                        <p:cTn id="64" dur="1000"/>
                                        <p:tgtEl>
                                          <p:spTgt spid="3274"/>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3275"/>
                                        </p:tgtEl>
                                        <p:attrNameLst>
                                          <p:attrName>style.visibility</p:attrName>
                                        </p:attrNameLst>
                                      </p:cBhvr>
                                      <p:to>
                                        <p:strVal val="visible"/>
                                      </p:to>
                                    </p:set>
                                    <p:anim calcmode="lin" valueType="num">
                                      <p:cBhvr>
                                        <p:cTn id="67" dur="1000" fill="hold"/>
                                        <p:tgtEl>
                                          <p:spTgt spid="3275"/>
                                        </p:tgtEl>
                                        <p:attrNameLst>
                                          <p:attrName>ppt_w</p:attrName>
                                        </p:attrNameLst>
                                      </p:cBhvr>
                                      <p:tavLst>
                                        <p:tav tm="0">
                                          <p:val>
                                            <p:fltVal val="0"/>
                                          </p:val>
                                        </p:tav>
                                        <p:tav tm="100000">
                                          <p:val>
                                            <p:strVal val="#ppt_w"/>
                                          </p:val>
                                        </p:tav>
                                      </p:tavLst>
                                    </p:anim>
                                    <p:anim calcmode="lin" valueType="num">
                                      <p:cBhvr>
                                        <p:cTn id="68" dur="1000" fill="hold"/>
                                        <p:tgtEl>
                                          <p:spTgt spid="3275"/>
                                        </p:tgtEl>
                                        <p:attrNameLst>
                                          <p:attrName>ppt_h</p:attrName>
                                        </p:attrNameLst>
                                      </p:cBhvr>
                                      <p:tavLst>
                                        <p:tav tm="0">
                                          <p:val>
                                            <p:fltVal val="0"/>
                                          </p:val>
                                        </p:tav>
                                        <p:tav tm="100000">
                                          <p:val>
                                            <p:strVal val="#ppt_h"/>
                                          </p:val>
                                        </p:tav>
                                      </p:tavLst>
                                    </p:anim>
                                    <p:anim calcmode="lin" valueType="num">
                                      <p:cBhvr>
                                        <p:cTn id="69" dur="1000" fill="hold"/>
                                        <p:tgtEl>
                                          <p:spTgt spid="3275"/>
                                        </p:tgtEl>
                                        <p:attrNameLst>
                                          <p:attrName>style.rotation</p:attrName>
                                        </p:attrNameLst>
                                      </p:cBhvr>
                                      <p:tavLst>
                                        <p:tav tm="0">
                                          <p:val>
                                            <p:fltVal val="90"/>
                                          </p:val>
                                        </p:tav>
                                        <p:tav tm="100000">
                                          <p:val>
                                            <p:fltVal val="0"/>
                                          </p:val>
                                        </p:tav>
                                      </p:tavLst>
                                    </p:anim>
                                    <p:animEffect transition="in" filter="fade">
                                      <p:cBhvr>
                                        <p:cTn id="70" dur="1000"/>
                                        <p:tgtEl>
                                          <p:spTgt spid="3275"/>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3276"/>
                                        </p:tgtEl>
                                        <p:attrNameLst>
                                          <p:attrName>style.visibility</p:attrName>
                                        </p:attrNameLst>
                                      </p:cBhvr>
                                      <p:to>
                                        <p:strVal val="visible"/>
                                      </p:to>
                                    </p:set>
                                    <p:anim calcmode="lin" valueType="num">
                                      <p:cBhvr>
                                        <p:cTn id="73" dur="1000" fill="hold"/>
                                        <p:tgtEl>
                                          <p:spTgt spid="3276"/>
                                        </p:tgtEl>
                                        <p:attrNameLst>
                                          <p:attrName>ppt_w</p:attrName>
                                        </p:attrNameLst>
                                      </p:cBhvr>
                                      <p:tavLst>
                                        <p:tav tm="0">
                                          <p:val>
                                            <p:fltVal val="0"/>
                                          </p:val>
                                        </p:tav>
                                        <p:tav tm="100000">
                                          <p:val>
                                            <p:strVal val="#ppt_w"/>
                                          </p:val>
                                        </p:tav>
                                      </p:tavLst>
                                    </p:anim>
                                    <p:anim calcmode="lin" valueType="num">
                                      <p:cBhvr>
                                        <p:cTn id="74" dur="1000" fill="hold"/>
                                        <p:tgtEl>
                                          <p:spTgt spid="3276"/>
                                        </p:tgtEl>
                                        <p:attrNameLst>
                                          <p:attrName>ppt_h</p:attrName>
                                        </p:attrNameLst>
                                      </p:cBhvr>
                                      <p:tavLst>
                                        <p:tav tm="0">
                                          <p:val>
                                            <p:fltVal val="0"/>
                                          </p:val>
                                        </p:tav>
                                        <p:tav tm="100000">
                                          <p:val>
                                            <p:strVal val="#ppt_h"/>
                                          </p:val>
                                        </p:tav>
                                      </p:tavLst>
                                    </p:anim>
                                    <p:anim calcmode="lin" valueType="num">
                                      <p:cBhvr>
                                        <p:cTn id="75" dur="1000" fill="hold"/>
                                        <p:tgtEl>
                                          <p:spTgt spid="3276"/>
                                        </p:tgtEl>
                                        <p:attrNameLst>
                                          <p:attrName>style.rotation</p:attrName>
                                        </p:attrNameLst>
                                      </p:cBhvr>
                                      <p:tavLst>
                                        <p:tav tm="0">
                                          <p:val>
                                            <p:fltVal val="90"/>
                                          </p:val>
                                        </p:tav>
                                        <p:tav tm="100000">
                                          <p:val>
                                            <p:fltVal val="0"/>
                                          </p:val>
                                        </p:tav>
                                      </p:tavLst>
                                    </p:anim>
                                    <p:animEffect transition="in" filter="fade">
                                      <p:cBhvr>
                                        <p:cTn id="76" dur="1000"/>
                                        <p:tgtEl>
                                          <p:spTgt spid="3276"/>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277"/>
                                        </p:tgtEl>
                                        <p:attrNameLst>
                                          <p:attrName>style.visibility</p:attrName>
                                        </p:attrNameLst>
                                      </p:cBhvr>
                                      <p:to>
                                        <p:strVal val="visible"/>
                                      </p:to>
                                    </p:set>
                                    <p:anim calcmode="lin" valueType="num">
                                      <p:cBhvr>
                                        <p:cTn id="79" dur="1000" fill="hold"/>
                                        <p:tgtEl>
                                          <p:spTgt spid="3277"/>
                                        </p:tgtEl>
                                        <p:attrNameLst>
                                          <p:attrName>ppt_w</p:attrName>
                                        </p:attrNameLst>
                                      </p:cBhvr>
                                      <p:tavLst>
                                        <p:tav tm="0">
                                          <p:val>
                                            <p:fltVal val="0"/>
                                          </p:val>
                                        </p:tav>
                                        <p:tav tm="100000">
                                          <p:val>
                                            <p:strVal val="#ppt_w"/>
                                          </p:val>
                                        </p:tav>
                                      </p:tavLst>
                                    </p:anim>
                                    <p:anim calcmode="lin" valueType="num">
                                      <p:cBhvr>
                                        <p:cTn id="80" dur="1000" fill="hold"/>
                                        <p:tgtEl>
                                          <p:spTgt spid="3277"/>
                                        </p:tgtEl>
                                        <p:attrNameLst>
                                          <p:attrName>ppt_h</p:attrName>
                                        </p:attrNameLst>
                                      </p:cBhvr>
                                      <p:tavLst>
                                        <p:tav tm="0">
                                          <p:val>
                                            <p:fltVal val="0"/>
                                          </p:val>
                                        </p:tav>
                                        <p:tav tm="100000">
                                          <p:val>
                                            <p:strVal val="#ppt_h"/>
                                          </p:val>
                                        </p:tav>
                                      </p:tavLst>
                                    </p:anim>
                                    <p:anim calcmode="lin" valueType="num">
                                      <p:cBhvr>
                                        <p:cTn id="81" dur="1000" fill="hold"/>
                                        <p:tgtEl>
                                          <p:spTgt spid="3277"/>
                                        </p:tgtEl>
                                        <p:attrNameLst>
                                          <p:attrName>style.rotation</p:attrName>
                                        </p:attrNameLst>
                                      </p:cBhvr>
                                      <p:tavLst>
                                        <p:tav tm="0">
                                          <p:val>
                                            <p:fltVal val="90"/>
                                          </p:val>
                                        </p:tav>
                                        <p:tav tm="100000">
                                          <p:val>
                                            <p:fltVal val="0"/>
                                          </p:val>
                                        </p:tav>
                                      </p:tavLst>
                                    </p:anim>
                                    <p:animEffect transition="in" filter="fade">
                                      <p:cBhvr>
                                        <p:cTn id="82" dur="1000"/>
                                        <p:tgtEl>
                                          <p:spTgt spid="3277"/>
                                        </p:tgtEl>
                                      </p:cBhvr>
                                    </p:animEffect>
                                  </p:childTnLst>
                                </p:cTn>
                              </p:par>
                              <p:par>
                                <p:cTn id="83" presetID="31" presetClass="entr" presetSubtype="0" fill="hold" grpId="0" nodeType="withEffect" nodePh="1">
                                  <p:stCondLst>
                                    <p:cond delay="0"/>
                                  </p:stCondLst>
                                  <p:endCondLst>
                                    <p:cond evt="begin" delay="0">
                                      <p:tn val="83"/>
                                    </p:cond>
                                  </p:endCondLst>
                                  <p:childTnLst>
                                    <p:set>
                                      <p:cBhvr>
                                        <p:cTn id="84" dur="1" fill="hold">
                                          <p:stCondLst>
                                            <p:cond delay="0"/>
                                          </p:stCondLst>
                                        </p:cTn>
                                        <p:tgtEl>
                                          <p:spTgt spid="3278"/>
                                        </p:tgtEl>
                                        <p:attrNameLst>
                                          <p:attrName>style.visibility</p:attrName>
                                        </p:attrNameLst>
                                      </p:cBhvr>
                                      <p:to>
                                        <p:strVal val="visible"/>
                                      </p:to>
                                    </p:set>
                                    <p:anim calcmode="lin" valueType="num">
                                      <p:cBhvr>
                                        <p:cTn id="85" dur="1000" fill="hold"/>
                                        <p:tgtEl>
                                          <p:spTgt spid="3278"/>
                                        </p:tgtEl>
                                        <p:attrNameLst>
                                          <p:attrName>ppt_w</p:attrName>
                                        </p:attrNameLst>
                                      </p:cBhvr>
                                      <p:tavLst>
                                        <p:tav tm="0">
                                          <p:val>
                                            <p:fltVal val="0"/>
                                          </p:val>
                                        </p:tav>
                                        <p:tav tm="100000">
                                          <p:val>
                                            <p:strVal val="#ppt_w"/>
                                          </p:val>
                                        </p:tav>
                                      </p:tavLst>
                                    </p:anim>
                                    <p:anim calcmode="lin" valueType="num">
                                      <p:cBhvr>
                                        <p:cTn id="86" dur="1000" fill="hold"/>
                                        <p:tgtEl>
                                          <p:spTgt spid="3278"/>
                                        </p:tgtEl>
                                        <p:attrNameLst>
                                          <p:attrName>ppt_h</p:attrName>
                                        </p:attrNameLst>
                                      </p:cBhvr>
                                      <p:tavLst>
                                        <p:tav tm="0">
                                          <p:val>
                                            <p:fltVal val="0"/>
                                          </p:val>
                                        </p:tav>
                                        <p:tav tm="100000">
                                          <p:val>
                                            <p:strVal val="#ppt_h"/>
                                          </p:val>
                                        </p:tav>
                                      </p:tavLst>
                                    </p:anim>
                                    <p:anim calcmode="lin" valueType="num">
                                      <p:cBhvr>
                                        <p:cTn id="87" dur="1000" fill="hold"/>
                                        <p:tgtEl>
                                          <p:spTgt spid="3278"/>
                                        </p:tgtEl>
                                        <p:attrNameLst>
                                          <p:attrName>style.rotation</p:attrName>
                                        </p:attrNameLst>
                                      </p:cBhvr>
                                      <p:tavLst>
                                        <p:tav tm="0">
                                          <p:val>
                                            <p:fltVal val="90"/>
                                          </p:val>
                                        </p:tav>
                                        <p:tav tm="100000">
                                          <p:val>
                                            <p:fltVal val="0"/>
                                          </p:val>
                                        </p:tav>
                                      </p:tavLst>
                                    </p:anim>
                                    <p:animEffect transition="in" filter="fade">
                                      <p:cBhvr>
                                        <p:cTn id="88" dur="1000"/>
                                        <p:tgtEl>
                                          <p:spTgt spid="3278"/>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3279"/>
                                        </p:tgtEl>
                                        <p:attrNameLst>
                                          <p:attrName>style.visibility</p:attrName>
                                        </p:attrNameLst>
                                      </p:cBhvr>
                                      <p:to>
                                        <p:strVal val="visible"/>
                                      </p:to>
                                    </p:set>
                                    <p:anim calcmode="lin" valueType="num">
                                      <p:cBhvr>
                                        <p:cTn id="91" dur="1000" fill="hold"/>
                                        <p:tgtEl>
                                          <p:spTgt spid="3279"/>
                                        </p:tgtEl>
                                        <p:attrNameLst>
                                          <p:attrName>ppt_w</p:attrName>
                                        </p:attrNameLst>
                                      </p:cBhvr>
                                      <p:tavLst>
                                        <p:tav tm="0">
                                          <p:val>
                                            <p:fltVal val="0"/>
                                          </p:val>
                                        </p:tav>
                                        <p:tav tm="100000">
                                          <p:val>
                                            <p:strVal val="#ppt_w"/>
                                          </p:val>
                                        </p:tav>
                                      </p:tavLst>
                                    </p:anim>
                                    <p:anim calcmode="lin" valueType="num">
                                      <p:cBhvr>
                                        <p:cTn id="92" dur="1000" fill="hold"/>
                                        <p:tgtEl>
                                          <p:spTgt spid="3279"/>
                                        </p:tgtEl>
                                        <p:attrNameLst>
                                          <p:attrName>ppt_h</p:attrName>
                                        </p:attrNameLst>
                                      </p:cBhvr>
                                      <p:tavLst>
                                        <p:tav tm="0">
                                          <p:val>
                                            <p:fltVal val="0"/>
                                          </p:val>
                                        </p:tav>
                                        <p:tav tm="100000">
                                          <p:val>
                                            <p:strVal val="#ppt_h"/>
                                          </p:val>
                                        </p:tav>
                                      </p:tavLst>
                                    </p:anim>
                                    <p:anim calcmode="lin" valueType="num">
                                      <p:cBhvr>
                                        <p:cTn id="93" dur="1000" fill="hold"/>
                                        <p:tgtEl>
                                          <p:spTgt spid="3279"/>
                                        </p:tgtEl>
                                        <p:attrNameLst>
                                          <p:attrName>style.rotation</p:attrName>
                                        </p:attrNameLst>
                                      </p:cBhvr>
                                      <p:tavLst>
                                        <p:tav tm="0">
                                          <p:val>
                                            <p:fltVal val="90"/>
                                          </p:val>
                                        </p:tav>
                                        <p:tav tm="100000">
                                          <p:val>
                                            <p:fltVal val="0"/>
                                          </p:val>
                                        </p:tav>
                                      </p:tavLst>
                                    </p:anim>
                                    <p:animEffect transition="in" filter="fade">
                                      <p:cBhvr>
                                        <p:cTn id="94" dur="1000"/>
                                        <p:tgtEl>
                                          <p:spTgt spid="3279"/>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3280"/>
                                        </p:tgtEl>
                                        <p:attrNameLst>
                                          <p:attrName>style.visibility</p:attrName>
                                        </p:attrNameLst>
                                      </p:cBhvr>
                                      <p:to>
                                        <p:strVal val="visible"/>
                                      </p:to>
                                    </p:set>
                                    <p:anim calcmode="lin" valueType="num">
                                      <p:cBhvr>
                                        <p:cTn id="97" dur="1000" fill="hold"/>
                                        <p:tgtEl>
                                          <p:spTgt spid="3280"/>
                                        </p:tgtEl>
                                        <p:attrNameLst>
                                          <p:attrName>ppt_w</p:attrName>
                                        </p:attrNameLst>
                                      </p:cBhvr>
                                      <p:tavLst>
                                        <p:tav tm="0">
                                          <p:val>
                                            <p:fltVal val="0"/>
                                          </p:val>
                                        </p:tav>
                                        <p:tav tm="100000">
                                          <p:val>
                                            <p:strVal val="#ppt_w"/>
                                          </p:val>
                                        </p:tav>
                                      </p:tavLst>
                                    </p:anim>
                                    <p:anim calcmode="lin" valueType="num">
                                      <p:cBhvr>
                                        <p:cTn id="98" dur="1000" fill="hold"/>
                                        <p:tgtEl>
                                          <p:spTgt spid="3280"/>
                                        </p:tgtEl>
                                        <p:attrNameLst>
                                          <p:attrName>ppt_h</p:attrName>
                                        </p:attrNameLst>
                                      </p:cBhvr>
                                      <p:tavLst>
                                        <p:tav tm="0">
                                          <p:val>
                                            <p:fltVal val="0"/>
                                          </p:val>
                                        </p:tav>
                                        <p:tav tm="100000">
                                          <p:val>
                                            <p:strVal val="#ppt_h"/>
                                          </p:val>
                                        </p:tav>
                                      </p:tavLst>
                                    </p:anim>
                                    <p:anim calcmode="lin" valueType="num">
                                      <p:cBhvr>
                                        <p:cTn id="99" dur="1000" fill="hold"/>
                                        <p:tgtEl>
                                          <p:spTgt spid="3280"/>
                                        </p:tgtEl>
                                        <p:attrNameLst>
                                          <p:attrName>style.rotation</p:attrName>
                                        </p:attrNameLst>
                                      </p:cBhvr>
                                      <p:tavLst>
                                        <p:tav tm="0">
                                          <p:val>
                                            <p:fltVal val="90"/>
                                          </p:val>
                                        </p:tav>
                                        <p:tav tm="100000">
                                          <p:val>
                                            <p:fltVal val="0"/>
                                          </p:val>
                                        </p:tav>
                                      </p:tavLst>
                                    </p:anim>
                                    <p:animEffect transition="in" filter="fade">
                                      <p:cBhvr>
                                        <p:cTn id="100" dur="1000"/>
                                        <p:tgtEl>
                                          <p:spTgt spid="3280"/>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3193"/>
                                        </p:tgtEl>
                                        <p:attrNameLst>
                                          <p:attrName>style.visibility</p:attrName>
                                        </p:attrNameLst>
                                      </p:cBhvr>
                                      <p:to>
                                        <p:strVal val="visible"/>
                                      </p:to>
                                    </p:set>
                                    <p:anim calcmode="lin" valueType="num">
                                      <p:cBhvr>
                                        <p:cTn id="103" dur="1000" fill="hold"/>
                                        <p:tgtEl>
                                          <p:spTgt spid="3193"/>
                                        </p:tgtEl>
                                        <p:attrNameLst>
                                          <p:attrName>ppt_w</p:attrName>
                                        </p:attrNameLst>
                                      </p:cBhvr>
                                      <p:tavLst>
                                        <p:tav tm="0">
                                          <p:val>
                                            <p:fltVal val="0"/>
                                          </p:val>
                                        </p:tav>
                                        <p:tav tm="100000">
                                          <p:val>
                                            <p:strVal val="#ppt_w"/>
                                          </p:val>
                                        </p:tav>
                                      </p:tavLst>
                                    </p:anim>
                                    <p:anim calcmode="lin" valueType="num">
                                      <p:cBhvr>
                                        <p:cTn id="104" dur="1000" fill="hold"/>
                                        <p:tgtEl>
                                          <p:spTgt spid="3193"/>
                                        </p:tgtEl>
                                        <p:attrNameLst>
                                          <p:attrName>ppt_h</p:attrName>
                                        </p:attrNameLst>
                                      </p:cBhvr>
                                      <p:tavLst>
                                        <p:tav tm="0">
                                          <p:val>
                                            <p:fltVal val="0"/>
                                          </p:val>
                                        </p:tav>
                                        <p:tav tm="100000">
                                          <p:val>
                                            <p:strVal val="#ppt_h"/>
                                          </p:val>
                                        </p:tav>
                                      </p:tavLst>
                                    </p:anim>
                                    <p:anim calcmode="lin" valueType="num">
                                      <p:cBhvr>
                                        <p:cTn id="105" dur="1000" fill="hold"/>
                                        <p:tgtEl>
                                          <p:spTgt spid="3193"/>
                                        </p:tgtEl>
                                        <p:attrNameLst>
                                          <p:attrName>style.rotation</p:attrName>
                                        </p:attrNameLst>
                                      </p:cBhvr>
                                      <p:tavLst>
                                        <p:tav tm="0">
                                          <p:val>
                                            <p:fltVal val="90"/>
                                          </p:val>
                                        </p:tav>
                                        <p:tav tm="100000">
                                          <p:val>
                                            <p:fltVal val="0"/>
                                          </p:val>
                                        </p:tav>
                                      </p:tavLst>
                                    </p:anim>
                                    <p:animEffect transition="in" filter="fade">
                                      <p:cBhvr>
                                        <p:cTn id="106" dur="1000"/>
                                        <p:tgtEl>
                                          <p:spTgt spid="3193"/>
                                        </p:tgtEl>
                                      </p:cBhvr>
                                    </p:animEffect>
                                  </p:childTnLst>
                                </p:cTn>
                              </p:par>
                              <p:par>
                                <p:cTn id="107" presetID="31" presetClass="entr" presetSubtype="0" fill="hold" nodeType="withEffect">
                                  <p:stCondLst>
                                    <p:cond delay="0"/>
                                  </p:stCondLst>
                                  <p:childTnLst>
                                    <p:set>
                                      <p:cBhvr>
                                        <p:cTn id="108" dur="1" fill="hold">
                                          <p:stCondLst>
                                            <p:cond delay="0"/>
                                          </p:stCondLst>
                                        </p:cTn>
                                        <p:tgtEl>
                                          <p:spTgt spid="93"/>
                                        </p:tgtEl>
                                        <p:attrNameLst>
                                          <p:attrName>style.visibility</p:attrName>
                                        </p:attrNameLst>
                                      </p:cBhvr>
                                      <p:to>
                                        <p:strVal val="visible"/>
                                      </p:to>
                                    </p:set>
                                    <p:anim calcmode="lin" valueType="num">
                                      <p:cBhvr>
                                        <p:cTn id="109" dur="1000" fill="hold"/>
                                        <p:tgtEl>
                                          <p:spTgt spid="93"/>
                                        </p:tgtEl>
                                        <p:attrNameLst>
                                          <p:attrName>ppt_w</p:attrName>
                                        </p:attrNameLst>
                                      </p:cBhvr>
                                      <p:tavLst>
                                        <p:tav tm="0">
                                          <p:val>
                                            <p:fltVal val="0"/>
                                          </p:val>
                                        </p:tav>
                                        <p:tav tm="100000">
                                          <p:val>
                                            <p:strVal val="#ppt_w"/>
                                          </p:val>
                                        </p:tav>
                                      </p:tavLst>
                                    </p:anim>
                                    <p:anim calcmode="lin" valueType="num">
                                      <p:cBhvr>
                                        <p:cTn id="110" dur="1000" fill="hold"/>
                                        <p:tgtEl>
                                          <p:spTgt spid="93"/>
                                        </p:tgtEl>
                                        <p:attrNameLst>
                                          <p:attrName>ppt_h</p:attrName>
                                        </p:attrNameLst>
                                      </p:cBhvr>
                                      <p:tavLst>
                                        <p:tav tm="0">
                                          <p:val>
                                            <p:fltVal val="0"/>
                                          </p:val>
                                        </p:tav>
                                        <p:tav tm="100000">
                                          <p:val>
                                            <p:strVal val="#ppt_h"/>
                                          </p:val>
                                        </p:tav>
                                      </p:tavLst>
                                    </p:anim>
                                    <p:anim calcmode="lin" valueType="num">
                                      <p:cBhvr>
                                        <p:cTn id="111" dur="1000" fill="hold"/>
                                        <p:tgtEl>
                                          <p:spTgt spid="93"/>
                                        </p:tgtEl>
                                        <p:attrNameLst>
                                          <p:attrName>style.rotation</p:attrName>
                                        </p:attrNameLst>
                                      </p:cBhvr>
                                      <p:tavLst>
                                        <p:tav tm="0">
                                          <p:val>
                                            <p:fltVal val="90"/>
                                          </p:val>
                                        </p:tav>
                                        <p:tav tm="100000">
                                          <p:val>
                                            <p:fltVal val="0"/>
                                          </p:val>
                                        </p:tav>
                                      </p:tavLst>
                                    </p:anim>
                                    <p:animEffect transition="in" filter="fade">
                                      <p:cBhvr>
                                        <p:cTn id="112" dur="1000"/>
                                        <p:tgtEl>
                                          <p:spTgt spid="93"/>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3191"/>
                                        </p:tgtEl>
                                        <p:attrNameLst>
                                          <p:attrName>style.visibility</p:attrName>
                                        </p:attrNameLst>
                                      </p:cBhvr>
                                      <p:to>
                                        <p:strVal val="visible"/>
                                      </p:to>
                                    </p:set>
                                    <p:anim calcmode="lin" valueType="num">
                                      <p:cBhvr>
                                        <p:cTn id="115" dur="1000" fill="hold"/>
                                        <p:tgtEl>
                                          <p:spTgt spid="3191"/>
                                        </p:tgtEl>
                                        <p:attrNameLst>
                                          <p:attrName>ppt_w</p:attrName>
                                        </p:attrNameLst>
                                      </p:cBhvr>
                                      <p:tavLst>
                                        <p:tav tm="0">
                                          <p:val>
                                            <p:fltVal val="0"/>
                                          </p:val>
                                        </p:tav>
                                        <p:tav tm="100000">
                                          <p:val>
                                            <p:strVal val="#ppt_w"/>
                                          </p:val>
                                        </p:tav>
                                      </p:tavLst>
                                    </p:anim>
                                    <p:anim calcmode="lin" valueType="num">
                                      <p:cBhvr>
                                        <p:cTn id="116" dur="1000" fill="hold"/>
                                        <p:tgtEl>
                                          <p:spTgt spid="3191"/>
                                        </p:tgtEl>
                                        <p:attrNameLst>
                                          <p:attrName>ppt_h</p:attrName>
                                        </p:attrNameLst>
                                      </p:cBhvr>
                                      <p:tavLst>
                                        <p:tav tm="0">
                                          <p:val>
                                            <p:fltVal val="0"/>
                                          </p:val>
                                        </p:tav>
                                        <p:tav tm="100000">
                                          <p:val>
                                            <p:strVal val="#ppt_h"/>
                                          </p:val>
                                        </p:tav>
                                      </p:tavLst>
                                    </p:anim>
                                    <p:anim calcmode="lin" valueType="num">
                                      <p:cBhvr>
                                        <p:cTn id="117" dur="1000" fill="hold"/>
                                        <p:tgtEl>
                                          <p:spTgt spid="3191"/>
                                        </p:tgtEl>
                                        <p:attrNameLst>
                                          <p:attrName>style.rotation</p:attrName>
                                        </p:attrNameLst>
                                      </p:cBhvr>
                                      <p:tavLst>
                                        <p:tav tm="0">
                                          <p:val>
                                            <p:fltVal val="90"/>
                                          </p:val>
                                        </p:tav>
                                        <p:tav tm="100000">
                                          <p:val>
                                            <p:fltVal val="0"/>
                                          </p:val>
                                        </p:tav>
                                      </p:tavLst>
                                    </p:anim>
                                    <p:animEffect transition="in" filter="fade">
                                      <p:cBhvr>
                                        <p:cTn id="118" dur="1000"/>
                                        <p:tgtEl>
                                          <p:spTgt spid="3191"/>
                                        </p:tgtEl>
                                      </p:cBhvr>
                                    </p:animEffect>
                                  </p:childTnLst>
                                </p:cTn>
                              </p:par>
                              <p:par>
                                <p:cTn id="119" presetID="31" presetClass="entr" presetSubtype="0" fill="hold" nodeType="withEffect">
                                  <p:stCondLst>
                                    <p:cond delay="0"/>
                                  </p:stCondLst>
                                  <p:childTnLst>
                                    <p:set>
                                      <p:cBhvr>
                                        <p:cTn id="120" dur="1" fill="hold">
                                          <p:stCondLst>
                                            <p:cond delay="0"/>
                                          </p:stCondLst>
                                        </p:cTn>
                                        <p:tgtEl>
                                          <p:spTgt spid="94"/>
                                        </p:tgtEl>
                                        <p:attrNameLst>
                                          <p:attrName>style.visibility</p:attrName>
                                        </p:attrNameLst>
                                      </p:cBhvr>
                                      <p:to>
                                        <p:strVal val="visible"/>
                                      </p:to>
                                    </p:set>
                                    <p:anim calcmode="lin" valueType="num">
                                      <p:cBhvr>
                                        <p:cTn id="121" dur="1000" fill="hold"/>
                                        <p:tgtEl>
                                          <p:spTgt spid="94"/>
                                        </p:tgtEl>
                                        <p:attrNameLst>
                                          <p:attrName>ppt_w</p:attrName>
                                        </p:attrNameLst>
                                      </p:cBhvr>
                                      <p:tavLst>
                                        <p:tav tm="0">
                                          <p:val>
                                            <p:fltVal val="0"/>
                                          </p:val>
                                        </p:tav>
                                        <p:tav tm="100000">
                                          <p:val>
                                            <p:strVal val="#ppt_w"/>
                                          </p:val>
                                        </p:tav>
                                      </p:tavLst>
                                    </p:anim>
                                    <p:anim calcmode="lin" valueType="num">
                                      <p:cBhvr>
                                        <p:cTn id="122" dur="1000" fill="hold"/>
                                        <p:tgtEl>
                                          <p:spTgt spid="94"/>
                                        </p:tgtEl>
                                        <p:attrNameLst>
                                          <p:attrName>ppt_h</p:attrName>
                                        </p:attrNameLst>
                                      </p:cBhvr>
                                      <p:tavLst>
                                        <p:tav tm="0">
                                          <p:val>
                                            <p:fltVal val="0"/>
                                          </p:val>
                                        </p:tav>
                                        <p:tav tm="100000">
                                          <p:val>
                                            <p:strVal val="#ppt_h"/>
                                          </p:val>
                                        </p:tav>
                                      </p:tavLst>
                                    </p:anim>
                                    <p:anim calcmode="lin" valueType="num">
                                      <p:cBhvr>
                                        <p:cTn id="123" dur="1000" fill="hold"/>
                                        <p:tgtEl>
                                          <p:spTgt spid="94"/>
                                        </p:tgtEl>
                                        <p:attrNameLst>
                                          <p:attrName>style.rotation</p:attrName>
                                        </p:attrNameLst>
                                      </p:cBhvr>
                                      <p:tavLst>
                                        <p:tav tm="0">
                                          <p:val>
                                            <p:fltVal val="90"/>
                                          </p:val>
                                        </p:tav>
                                        <p:tav tm="100000">
                                          <p:val>
                                            <p:fltVal val="0"/>
                                          </p:val>
                                        </p:tav>
                                      </p:tavLst>
                                    </p:anim>
                                    <p:animEffect transition="in" filter="fade">
                                      <p:cBhvr>
                                        <p:cTn id="124" dur="1000"/>
                                        <p:tgtEl>
                                          <p:spTgt spid="94"/>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3192"/>
                                        </p:tgtEl>
                                        <p:attrNameLst>
                                          <p:attrName>style.visibility</p:attrName>
                                        </p:attrNameLst>
                                      </p:cBhvr>
                                      <p:to>
                                        <p:strVal val="visible"/>
                                      </p:to>
                                    </p:set>
                                    <p:anim calcmode="lin" valueType="num">
                                      <p:cBhvr>
                                        <p:cTn id="127" dur="1000" fill="hold"/>
                                        <p:tgtEl>
                                          <p:spTgt spid="3192"/>
                                        </p:tgtEl>
                                        <p:attrNameLst>
                                          <p:attrName>ppt_w</p:attrName>
                                        </p:attrNameLst>
                                      </p:cBhvr>
                                      <p:tavLst>
                                        <p:tav tm="0">
                                          <p:val>
                                            <p:fltVal val="0"/>
                                          </p:val>
                                        </p:tav>
                                        <p:tav tm="100000">
                                          <p:val>
                                            <p:strVal val="#ppt_w"/>
                                          </p:val>
                                        </p:tav>
                                      </p:tavLst>
                                    </p:anim>
                                    <p:anim calcmode="lin" valueType="num">
                                      <p:cBhvr>
                                        <p:cTn id="128" dur="1000" fill="hold"/>
                                        <p:tgtEl>
                                          <p:spTgt spid="3192"/>
                                        </p:tgtEl>
                                        <p:attrNameLst>
                                          <p:attrName>ppt_h</p:attrName>
                                        </p:attrNameLst>
                                      </p:cBhvr>
                                      <p:tavLst>
                                        <p:tav tm="0">
                                          <p:val>
                                            <p:fltVal val="0"/>
                                          </p:val>
                                        </p:tav>
                                        <p:tav tm="100000">
                                          <p:val>
                                            <p:strVal val="#ppt_h"/>
                                          </p:val>
                                        </p:tav>
                                      </p:tavLst>
                                    </p:anim>
                                    <p:anim calcmode="lin" valueType="num">
                                      <p:cBhvr>
                                        <p:cTn id="129" dur="1000" fill="hold"/>
                                        <p:tgtEl>
                                          <p:spTgt spid="3192"/>
                                        </p:tgtEl>
                                        <p:attrNameLst>
                                          <p:attrName>style.rotation</p:attrName>
                                        </p:attrNameLst>
                                      </p:cBhvr>
                                      <p:tavLst>
                                        <p:tav tm="0">
                                          <p:val>
                                            <p:fltVal val="90"/>
                                          </p:val>
                                        </p:tav>
                                        <p:tav tm="100000">
                                          <p:val>
                                            <p:fltVal val="0"/>
                                          </p:val>
                                        </p:tav>
                                      </p:tavLst>
                                    </p:anim>
                                    <p:animEffect transition="in" filter="fade">
                                      <p:cBhvr>
                                        <p:cTn id="130" dur="1000"/>
                                        <p:tgtEl>
                                          <p:spTgt spid="3192"/>
                                        </p:tgtEl>
                                      </p:cBhvr>
                                    </p:animEffect>
                                  </p:childTnLst>
                                </p:cTn>
                              </p:par>
                              <p:par>
                                <p:cTn id="131" presetID="31" presetClass="entr" presetSubtype="0" fill="hold" nodeType="withEffect">
                                  <p:stCondLst>
                                    <p:cond delay="0"/>
                                  </p:stCondLst>
                                  <p:childTnLst>
                                    <p:set>
                                      <p:cBhvr>
                                        <p:cTn id="132" dur="1" fill="hold">
                                          <p:stCondLst>
                                            <p:cond delay="0"/>
                                          </p:stCondLst>
                                        </p:cTn>
                                        <p:tgtEl>
                                          <p:spTgt spid="95"/>
                                        </p:tgtEl>
                                        <p:attrNameLst>
                                          <p:attrName>style.visibility</p:attrName>
                                        </p:attrNameLst>
                                      </p:cBhvr>
                                      <p:to>
                                        <p:strVal val="visible"/>
                                      </p:to>
                                    </p:set>
                                    <p:anim calcmode="lin" valueType="num">
                                      <p:cBhvr>
                                        <p:cTn id="133" dur="1000" fill="hold"/>
                                        <p:tgtEl>
                                          <p:spTgt spid="95"/>
                                        </p:tgtEl>
                                        <p:attrNameLst>
                                          <p:attrName>ppt_w</p:attrName>
                                        </p:attrNameLst>
                                      </p:cBhvr>
                                      <p:tavLst>
                                        <p:tav tm="0">
                                          <p:val>
                                            <p:fltVal val="0"/>
                                          </p:val>
                                        </p:tav>
                                        <p:tav tm="100000">
                                          <p:val>
                                            <p:strVal val="#ppt_w"/>
                                          </p:val>
                                        </p:tav>
                                      </p:tavLst>
                                    </p:anim>
                                    <p:anim calcmode="lin" valueType="num">
                                      <p:cBhvr>
                                        <p:cTn id="134" dur="1000" fill="hold"/>
                                        <p:tgtEl>
                                          <p:spTgt spid="95"/>
                                        </p:tgtEl>
                                        <p:attrNameLst>
                                          <p:attrName>ppt_h</p:attrName>
                                        </p:attrNameLst>
                                      </p:cBhvr>
                                      <p:tavLst>
                                        <p:tav tm="0">
                                          <p:val>
                                            <p:fltVal val="0"/>
                                          </p:val>
                                        </p:tav>
                                        <p:tav tm="100000">
                                          <p:val>
                                            <p:strVal val="#ppt_h"/>
                                          </p:val>
                                        </p:tav>
                                      </p:tavLst>
                                    </p:anim>
                                    <p:anim calcmode="lin" valueType="num">
                                      <p:cBhvr>
                                        <p:cTn id="135" dur="1000" fill="hold"/>
                                        <p:tgtEl>
                                          <p:spTgt spid="95"/>
                                        </p:tgtEl>
                                        <p:attrNameLst>
                                          <p:attrName>style.rotation</p:attrName>
                                        </p:attrNameLst>
                                      </p:cBhvr>
                                      <p:tavLst>
                                        <p:tav tm="0">
                                          <p:val>
                                            <p:fltVal val="90"/>
                                          </p:val>
                                        </p:tav>
                                        <p:tav tm="100000">
                                          <p:val>
                                            <p:fltVal val="0"/>
                                          </p:val>
                                        </p:tav>
                                      </p:tavLst>
                                    </p:anim>
                                    <p:animEffect transition="in" filter="fade">
                                      <p:cBhvr>
                                        <p:cTn id="136" dur="1000"/>
                                        <p:tgtEl>
                                          <p:spTgt spid="95"/>
                                        </p:tgtEl>
                                      </p:cBhvr>
                                    </p:animEffect>
                                  </p:childTnLst>
                                </p:cTn>
                              </p:par>
                              <p:par>
                                <p:cTn id="137" presetID="31" presetClass="entr" presetSubtype="0" fill="hold" grpId="0" nodeType="withEffect">
                                  <p:stCondLst>
                                    <p:cond delay="0"/>
                                  </p:stCondLst>
                                  <p:childTnLst>
                                    <p:set>
                                      <p:cBhvr>
                                        <p:cTn id="138" dur="1" fill="hold">
                                          <p:stCondLst>
                                            <p:cond delay="0"/>
                                          </p:stCondLst>
                                        </p:cTn>
                                        <p:tgtEl>
                                          <p:spTgt spid="3190"/>
                                        </p:tgtEl>
                                        <p:attrNameLst>
                                          <p:attrName>style.visibility</p:attrName>
                                        </p:attrNameLst>
                                      </p:cBhvr>
                                      <p:to>
                                        <p:strVal val="visible"/>
                                      </p:to>
                                    </p:set>
                                    <p:anim calcmode="lin" valueType="num">
                                      <p:cBhvr>
                                        <p:cTn id="139" dur="1000" fill="hold"/>
                                        <p:tgtEl>
                                          <p:spTgt spid="3190"/>
                                        </p:tgtEl>
                                        <p:attrNameLst>
                                          <p:attrName>ppt_w</p:attrName>
                                        </p:attrNameLst>
                                      </p:cBhvr>
                                      <p:tavLst>
                                        <p:tav tm="0">
                                          <p:val>
                                            <p:fltVal val="0"/>
                                          </p:val>
                                        </p:tav>
                                        <p:tav tm="100000">
                                          <p:val>
                                            <p:strVal val="#ppt_w"/>
                                          </p:val>
                                        </p:tav>
                                      </p:tavLst>
                                    </p:anim>
                                    <p:anim calcmode="lin" valueType="num">
                                      <p:cBhvr>
                                        <p:cTn id="140" dur="1000" fill="hold"/>
                                        <p:tgtEl>
                                          <p:spTgt spid="3190"/>
                                        </p:tgtEl>
                                        <p:attrNameLst>
                                          <p:attrName>ppt_h</p:attrName>
                                        </p:attrNameLst>
                                      </p:cBhvr>
                                      <p:tavLst>
                                        <p:tav tm="0">
                                          <p:val>
                                            <p:fltVal val="0"/>
                                          </p:val>
                                        </p:tav>
                                        <p:tav tm="100000">
                                          <p:val>
                                            <p:strVal val="#ppt_h"/>
                                          </p:val>
                                        </p:tav>
                                      </p:tavLst>
                                    </p:anim>
                                    <p:anim calcmode="lin" valueType="num">
                                      <p:cBhvr>
                                        <p:cTn id="141" dur="1000" fill="hold"/>
                                        <p:tgtEl>
                                          <p:spTgt spid="3190"/>
                                        </p:tgtEl>
                                        <p:attrNameLst>
                                          <p:attrName>style.rotation</p:attrName>
                                        </p:attrNameLst>
                                      </p:cBhvr>
                                      <p:tavLst>
                                        <p:tav tm="0">
                                          <p:val>
                                            <p:fltVal val="90"/>
                                          </p:val>
                                        </p:tav>
                                        <p:tav tm="100000">
                                          <p:val>
                                            <p:fltVal val="0"/>
                                          </p:val>
                                        </p:tav>
                                      </p:tavLst>
                                    </p:anim>
                                    <p:animEffect transition="in" filter="fade">
                                      <p:cBhvr>
                                        <p:cTn id="142" dur="1000"/>
                                        <p:tgtEl>
                                          <p:spTgt spid="3190"/>
                                        </p:tgtEl>
                                      </p:cBhvr>
                                    </p:animEffect>
                                  </p:childTnLst>
                                </p:cTn>
                              </p:par>
                              <p:par>
                                <p:cTn id="143" presetID="31" presetClass="entr" presetSubtype="0" fill="hold" nodeType="withEffect">
                                  <p:stCondLst>
                                    <p:cond delay="0"/>
                                  </p:stCondLst>
                                  <p:childTnLst>
                                    <p:set>
                                      <p:cBhvr>
                                        <p:cTn id="144" dur="1" fill="hold">
                                          <p:stCondLst>
                                            <p:cond delay="0"/>
                                          </p:stCondLst>
                                        </p:cTn>
                                        <p:tgtEl>
                                          <p:spTgt spid="96"/>
                                        </p:tgtEl>
                                        <p:attrNameLst>
                                          <p:attrName>style.visibility</p:attrName>
                                        </p:attrNameLst>
                                      </p:cBhvr>
                                      <p:to>
                                        <p:strVal val="visible"/>
                                      </p:to>
                                    </p:set>
                                    <p:anim calcmode="lin" valueType="num">
                                      <p:cBhvr>
                                        <p:cTn id="145" dur="1000" fill="hold"/>
                                        <p:tgtEl>
                                          <p:spTgt spid="96"/>
                                        </p:tgtEl>
                                        <p:attrNameLst>
                                          <p:attrName>ppt_w</p:attrName>
                                        </p:attrNameLst>
                                      </p:cBhvr>
                                      <p:tavLst>
                                        <p:tav tm="0">
                                          <p:val>
                                            <p:fltVal val="0"/>
                                          </p:val>
                                        </p:tav>
                                        <p:tav tm="100000">
                                          <p:val>
                                            <p:strVal val="#ppt_w"/>
                                          </p:val>
                                        </p:tav>
                                      </p:tavLst>
                                    </p:anim>
                                    <p:anim calcmode="lin" valueType="num">
                                      <p:cBhvr>
                                        <p:cTn id="146" dur="1000" fill="hold"/>
                                        <p:tgtEl>
                                          <p:spTgt spid="96"/>
                                        </p:tgtEl>
                                        <p:attrNameLst>
                                          <p:attrName>ppt_h</p:attrName>
                                        </p:attrNameLst>
                                      </p:cBhvr>
                                      <p:tavLst>
                                        <p:tav tm="0">
                                          <p:val>
                                            <p:fltVal val="0"/>
                                          </p:val>
                                        </p:tav>
                                        <p:tav tm="100000">
                                          <p:val>
                                            <p:strVal val="#ppt_h"/>
                                          </p:val>
                                        </p:tav>
                                      </p:tavLst>
                                    </p:anim>
                                    <p:anim calcmode="lin" valueType="num">
                                      <p:cBhvr>
                                        <p:cTn id="147" dur="1000" fill="hold"/>
                                        <p:tgtEl>
                                          <p:spTgt spid="96"/>
                                        </p:tgtEl>
                                        <p:attrNameLst>
                                          <p:attrName>style.rotation</p:attrName>
                                        </p:attrNameLst>
                                      </p:cBhvr>
                                      <p:tavLst>
                                        <p:tav tm="0">
                                          <p:val>
                                            <p:fltVal val="90"/>
                                          </p:val>
                                        </p:tav>
                                        <p:tav tm="100000">
                                          <p:val>
                                            <p:fltVal val="0"/>
                                          </p:val>
                                        </p:tav>
                                      </p:tavLst>
                                    </p:anim>
                                    <p:animEffect transition="in" filter="fade">
                                      <p:cBhvr>
                                        <p:cTn id="148" dur="1000"/>
                                        <p:tgtEl>
                                          <p:spTgt spid="96"/>
                                        </p:tgtEl>
                                      </p:cBhvr>
                                    </p:animEffect>
                                  </p:childTnLst>
                                </p:cTn>
                              </p:par>
                              <p:par>
                                <p:cTn id="149" presetID="31" presetClass="entr" presetSubtype="0" fill="hold" nodeType="withEffect">
                                  <p:stCondLst>
                                    <p:cond delay="0"/>
                                  </p:stCondLst>
                                  <p:childTnLst>
                                    <p:set>
                                      <p:cBhvr>
                                        <p:cTn id="150" dur="1" fill="hold">
                                          <p:stCondLst>
                                            <p:cond delay="0"/>
                                          </p:stCondLst>
                                        </p:cTn>
                                        <p:tgtEl>
                                          <p:spTgt spid="3201"/>
                                        </p:tgtEl>
                                        <p:attrNameLst>
                                          <p:attrName>style.visibility</p:attrName>
                                        </p:attrNameLst>
                                      </p:cBhvr>
                                      <p:to>
                                        <p:strVal val="visible"/>
                                      </p:to>
                                    </p:set>
                                    <p:anim calcmode="lin" valueType="num">
                                      <p:cBhvr>
                                        <p:cTn id="151" dur="1000" fill="hold"/>
                                        <p:tgtEl>
                                          <p:spTgt spid="3201"/>
                                        </p:tgtEl>
                                        <p:attrNameLst>
                                          <p:attrName>ppt_w</p:attrName>
                                        </p:attrNameLst>
                                      </p:cBhvr>
                                      <p:tavLst>
                                        <p:tav tm="0">
                                          <p:val>
                                            <p:fltVal val="0"/>
                                          </p:val>
                                        </p:tav>
                                        <p:tav tm="100000">
                                          <p:val>
                                            <p:strVal val="#ppt_w"/>
                                          </p:val>
                                        </p:tav>
                                      </p:tavLst>
                                    </p:anim>
                                    <p:anim calcmode="lin" valueType="num">
                                      <p:cBhvr>
                                        <p:cTn id="152" dur="1000" fill="hold"/>
                                        <p:tgtEl>
                                          <p:spTgt spid="3201"/>
                                        </p:tgtEl>
                                        <p:attrNameLst>
                                          <p:attrName>ppt_h</p:attrName>
                                        </p:attrNameLst>
                                      </p:cBhvr>
                                      <p:tavLst>
                                        <p:tav tm="0">
                                          <p:val>
                                            <p:fltVal val="0"/>
                                          </p:val>
                                        </p:tav>
                                        <p:tav tm="100000">
                                          <p:val>
                                            <p:strVal val="#ppt_h"/>
                                          </p:val>
                                        </p:tav>
                                      </p:tavLst>
                                    </p:anim>
                                    <p:anim calcmode="lin" valueType="num">
                                      <p:cBhvr>
                                        <p:cTn id="153" dur="1000" fill="hold"/>
                                        <p:tgtEl>
                                          <p:spTgt spid="3201"/>
                                        </p:tgtEl>
                                        <p:attrNameLst>
                                          <p:attrName>style.rotation</p:attrName>
                                        </p:attrNameLst>
                                      </p:cBhvr>
                                      <p:tavLst>
                                        <p:tav tm="0">
                                          <p:val>
                                            <p:fltVal val="90"/>
                                          </p:val>
                                        </p:tav>
                                        <p:tav tm="100000">
                                          <p:val>
                                            <p:fltVal val="0"/>
                                          </p:val>
                                        </p:tav>
                                      </p:tavLst>
                                    </p:anim>
                                    <p:animEffect transition="in" filter="fade">
                                      <p:cBhvr>
                                        <p:cTn id="154" dur="1000"/>
                                        <p:tgtEl>
                                          <p:spTgt spid="3201"/>
                                        </p:tgtEl>
                                      </p:cBhvr>
                                    </p:animEffect>
                                  </p:childTnLst>
                                </p:cTn>
                              </p:par>
                              <p:par>
                                <p:cTn id="155" presetID="31" presetClass="entr" presetSubtype="0" fill="hold" nodeType="withEffect">
                                  <p:stCondLst>
                                    <p:cond delay="0"/>
                                  </p:stCondLst>
                                  <p:childTnLst>
                                    <p:set>
                                      <p:cBhvr>
                                        <p:cTn id="156" dur="1" fill="hold">
                                          <p:stCondLst>
                                            <p:cond delay="0"/>
                                          </p:stCondLst>
                                        </p:cTn>
                                        <p:tgtEl>
                                          <p:spTgt spid="4"/>
                                        </p:tgtEl>
                                        <p:attrNameLst>
                                          <p:attrName>style.visibility</p:attrName>
                                        </p:attrNameLst>
                                      </p:cBhvr>
                                      <p:to>
                                        <p:strVal val="visible"/>
                                      </p:to>
                                    </p:set>
                                    <p:anim calcmode="lin" valueType="num">
                                      <p:cBhvr>
                                        <p:cTn id="157" dur="1000" fill="hold"/>
                                        <p:tgtEl>
                                          <p:spTgt spid="4"/>
                                        </p:tgtEl>
                                        <p:attrNameLst>
                                          <p:attrName>ppt_w</p:attrName>
                                        </p:attrNameLst>
                                      </p:cBhvr>
                                      <p:tavLst>
                                        <p:tav tm="0">
                                          <p:val>
                                            <p:fltVal val="0"/>
                                          </p:val>
                                        </p:tav>
                                        <p:tav tm="100000">
                                          <p:val>
                                            <p:strVal val="#ppt_w"/>
                                          </p:val>
                                        </p:tav>
                                      </p:tavLst>
                                    </p:anim>
                                    <p:anim calcmode="lin" valueType="num">
                                      <p:cBhvr>
                                        <p:cTn id="158" dur="1000" fill="hold"/>
                                        <p:tgtEl>
                                          <p:spTgt spid="4"/>
                                        </p:tgtEl>
                                        <p:attrNameLst>
                                          <p:attrName>ppt_h</p:attrName>
                                        </p:attrNameLst>
                                      </p:cBhvr>
                                      <p:tavLst>
                                        <p:tav tm="0">
                                          <p:val>
                                            <p:fltVal val="0"/>
                                          </p:val>
                                        </p:tav>
                                        <p:tav tm="100000">
                                          <p:val>
                                            <p:strVal val="#ppt_h"/>
                                          </p:val>
                                        </p:tav>
                                      </p:tavLst>
                                    </p:anim>
                                    <p:anim calcmode="lin" valueType="num">
                                      <p:cBhvr>
                                        <p:cTn id="159" dur="1000" fill="hold"/>
                                        <p:tgtEl>
                                          <p:spTgt spid="4"/>
                                        </p:tgtEl>
                                        <p:attrNameLst>
                                          <p:attrName>style.rotation</p:attrName>
                                        </p:attrNameLst>
                                      </p:cBhvr>
                                      <p:tavLst>
                                        <p:tav tm="0">
                                          <p:val>
                                            <p:fltVal val="90"/>
                                          </p:val>
                                        </p:tav>
                                        <p:tav tm="100000">
                                          <p:val>
                                            <p:fltVal val="0"/>
                                          </p:val>
                                        </p:tav>
                                      </p:tavLst>
                                    </p:anim>
                                    <p:animEffect transition="in" filter="fade">
                                      <p:cBhvr>
                                        <p:cTn id="160" dur="1000"/>
                                        <p:tgtEl>
                                          <p:spTgt spid="4"/>
                                        </p:tgtEl>
                                      </p:cBhvr>
                                    </p:animEffect>
                                  </p:childTnLst>
                                </p:cTn>
                              </p:par>
                              <p:par>
                                <p:cTn id="161" presetID="31" presetClass="entr" presetSubtype="0" fill="hold" nodeType="withEffect">
                                  <p:stCondLst>
                                    <p:cond delay="0"/>
                                  </p:stCondLst>
                                  <p:childTnLst>
                                    <p:set>
                                      <p:cBhvr>
                                        <p:cTn id="162" dur="1" fill="hold">
                                          <p:stCondLst>
                                            <p:cond delay="0"/>
                                          </p:stCondLst>
                                        </p:cTn>
                                        <p:tgtEl>
                                          <p:spTgt spid="7"/>
                                        </p:tgtEl>
                                        <p:attrNameLst>
                                          <p:attrName>style.visibility</p:attrName>
                                        </p:attrNameLst>
                                      </p:cBhvr>
                                      <p:to>
                                        <p:strVal val="visible"/>
                                      </p:to>
                                    </p:set>
                                    <p:anim calcmode="lin" valueType="num">
                                      <p:cBhvr>
                                        <p:cTn id="163" dur="1000" fill="hold"/>
                                        <p:tgtEl>
                                          <p:spTgt spid="7"/>
                                        </p:tgtEl>
                                        <p:attrNameLst>
                                          <p:attrName>ppt_w</p:attrName>
                                        </p:attrNameLst>
                                      </p:cBhvr>
                                      <p:tavLst>
                                        <p:tav tm="0">
                                          <p:val>
                                            <p:fltVal val="0"/>
                                          </p:val>
                                        </p:tav>
                                        <p:tav tm="100000">
                                          <p:val>
                                            <p:strVal val="#ppt_w"/>
                                          </p:val>
                                        </p:tav>
                                      </p:tavLst>
                                    </p:anim>
                                    <p:anim calcmode="lin" valueType="num">
                                      <p:cBhvr>
                                        <p:cTn id="164" dur="1000" fill="hold"/>
                                        <p:tgtEl>
                                          <p:spTgt spid="7"/>
                                        </p:tgtEl>
                                        <p:attrNameLst>
                                          <p:attrName>ppt_h</p:attrName>
                                        </p:attrNameLst>
                                      </p:cBhvr>
                                      <p:tavLst>
                                        <p:tav tm="0">
                                          <p:val>
                                            <p:fltVal val="0"/>
                                          </p:val>
                                        </p:tav>
                                        <p:tav tm="100000">
                                          <p:val>
                                            <p:strVal val="#ppt_h"/>
                                          </p:val>
                                        </p:tav>
                                      </p:tavLst>
                                    </p:anim>
                                    <p:anim calcmode="lin" valueType="num">
                                      <p:cBhvr>
                                        <p:cTn id="165" dur="1000" fill="hold"/>
                                        <p:tgtEl>
                                          <p:spTgt spid="7"/>
                                        </p:tgtEl>
                                        <p:attrNameLst>
                                          <p:attrName>style.rotation</p:attrName>
                                        </p:attrNameLst>
                                      </p:cBhvr>
                                      <p:tavLst>
                                        <p:tav tm="0">
                                          <p:val>
                                            <p:fltVal val="90"/>
                                          </p:val>
                                        </p:tav>
                                        <p:tav tm="100000">
                                          <p:val>
                                            <p:fltVal val="0"/>
                                          </p:val>
                                        </p:tav>
                                      </p:tavLst>
                                    </p:anim>
                                    <p:animEffect transition="in" filter="fade">
                                      <p:cBhvr>
                                        <p:cTn id="166" dur="1000"/>
                                        <p:tgtEl>
                                          <p:spTgt spid="7"/>
                                        </p:tgtEl>
                                      </p:cBhvr>
                                    </p:animEffect>
                                  </p:childTnLst>
                                </p:cTn>
                              </p:par>
                              <p:par>
                                <p:cTn id="167" presetID="31" presetClass="entr" presetSubtype="0" fill="hold" nodeType="withEffect">
                                  <p:stCondLst>
                                    <p:cond delay="0"/>
                                  </p:stCondLst>
                                  <p:childTnLst>
                                    <p:set>
                                      <p:cBhvr>
                                        <p:cTn id="168" dur="1" fill="hold">
                                          <p:stCondLst>
                                            <p:cond delay="0"/>
                                          </p:stCondLst>
                                        </p:cTn>
                                        <p:tgtEl>
                                          <p:spTgt spid="8"/>
                                        </p:tgtEl>
                                        <p:attrNameLst>
                                          <p:attrName>style.visibility</p:attrName>
                                        </p:attrNameLst>
                                      </p:cBhvr>
                                      <p:to>
                                        <p:strVal val="visible"/>
                                      </p:to>
                                    </p:set>
                                    <p:anim calcmode="lin" valueType="num">
                                      <p:cBhvr>
                                        <p:cTn id="169" dur="1000" fill="hold"/>
                                        <p:tgtEl>
                                          <p:spTgt spid="8"/>
                                        </p:tgtEl>
                                        <p:attrNameLst>
                                          <p:attrName>ppt_w</p:attrName>
                                        </p:attrNameLst>
                                      </p:cBhvr>
                                      <p:tavLst>
                                        <p:tav tm="0">
                                          <p:val>
                                            <p:fltVal val="0"/>
                                          </p:val>
                                        </p:tav>
                                        <p:tav tm="100000">
                                          <p:val>
                                            <p:strVal val="#ppt_w"/>
                                          </p:val>
                                        </p:tav>
                                      </p:tavLst>
                                    </p:anim>
                                    <p:anim calcmode="lin" valueType="num">
                                      <p:cBhvr>
                                        <p:cTn id="170" dur="1000" fill="hold"/>
                                        <p:tgtEl>
                                          <p:spTgt spid="8"/>
                                        </p:tgtEl>
                                        <p:attrNameLst>
                                          <p:attrName>ppt_h</p:attrName>
                                        </p:attrNameLst>
                                      </p:cBhvr>
                                      <p:tavLst>
                                        <p:tav tm="0">
                                          <p:val>
                                            <p:fltVal val="0"/>
                                          </p:val>
                                        </p:tav>
                                        <p:tav tm="100000">
                                          <p:val>
                                            <p:strVal val="#ppt_h"/>
                                          </p:val>
                                        </p:tav>
                                      </p:tavLst>
                                    </p:anim>
                                    <p:anim calcmode="lin" valueType="num">
                                      <p:cBhvr>
                                        <p:cTn id="171" dur="1000" fill="hold"/>
                                        <p:tgtEl>
                                          <p:spTgt spid="8"/>
                                        </p:tgtEl>
                                        <p:attrNameLst>
                                          <p:attrName>style.rotation</p:attrName>
                                        </p:attrNameLst>
                                      </p:cBhvr>
                                      <p:tavLst>
                                        <p:tav tm="0">
                                          <p:val>
                                            <p:fltVal val="90"/>
                                          </p:val>
                                        </p:tav>
                                        <p:tav tm="100000">
                                          <p:val>
                                            <p:fltVal val="0"/>
                                          </p:val>
                                        </p:tav>
                                      </p:tavLst>
                                    </p:anim>
                                    <p:animEffect transition="in" filter="fade">
                                      <p:cBhvr>
                                        <p:cTn id="172" dur="1000"/>
                                        <p:tgtEl>
                                          <p:spTgt spid="8"/>
                                        </p:tgtEl>
                                      </p:cBhvr>
                                    </p:animEffect>
                                  </p:childTnLst>
                                </p:cTn>
                              </p:par>
                              <p:par>
                                <p:cTn id="173" presetID="31" presetClass="entr" presetSubtype="0" fill="hold" nodeType="withEffect">
                                  <p:stCondLst>
                                    <p:cond delay="0"/>
                                  </p:stCondLst>
                                  <p:childTnLst>
                                    <p:set>
                                      <p:cBhvr>
                                        <p:cTn id="174" dur="1" fill="hold">
                                          <p:stCondLst>
                                            <p:cond delay="0"/>
                                          </p:stCondLst>
                                        </p:cTn>
                                        <p:tgtEl>
                                          <p:spTgt spid="9"/>
                                        </p:tgtEl>
                                        <p:attrNameLst>
                                          <p:attrName>style.visibility</p:attrName>
                                        </p:attrNameLst>
                                      </p:cBhvr>
                                      <p:to>
                                        <p:strVal val="visible"/>
                                      </p:to>
                                    </p:set>
                                    <p:anim calcmode="lin" valueType="num">
                                      <p:cBhvr>
                                        <p:cTn id="175" dur="1000" fill="hold"/>
                                        <p:tgtEl>
                                          <p:spTgt spid="9"/>
                                        </p:tgtEl>
                                        <p:attrNameLst>
                                          <p:attrName>ppt_w</p:attrName>
                                        </p:attrNameLst>
                                      </p:cBhvr>
                                      <p:tavLst>
                                        <p:tav tm="0">
                                          <p:val>
                                            <p:fltVal val="0"/>
                                          </p:val>
                                        </p:tav>
                                        <p:tav tm="100000">
                                          <p:val>
                                            <p:strVal val="#ppt_w"/>
                                          </p:val>
                                        </p:tav>
                                      </p:tavLst>
                                    </p:anim>
                                    <p:anim calcmode="lin" valueType="num">
                                      <p:cBhvr>
                                        <p:cTn id="176" dur="1000" fill="hold"/>
                                        <p:tgtEl>
                                          <p:spTgt spid="9"/>
                                        </p:tgtEl>
                                        <p:attrNameLst>
                                          <p:attrName>ppt_h</p:attrName>
                                        </p:attrNameLst>
                                      </p:cBhvr>
                                      <p:tavLst>
                                        <p:tav tm="0">
                                          <p:val>
                                            <p:fltVal val="0"/>
                                          </p:val>
                                        </p:tav>
                                        <p:tav tm="100000">
                                          <p:val>
                                            <p:strVal val="#ppt_h"/>
                                          </p:val>
                                        </p:tav>
                                      </p:tavLst>
                                    </p:anim>
                                    <p:anim calcmode="lin" valueType="num">
                                      <p:cBhvr>
                                        <p:cTn id="177" dur="1000" fill="hold"/>
                                        <p:tgtEl>
                                          <p:spTgt spid="9"/>
                                        </p:tgtEl>
                                        <p:attrNameLst>
                                          <p:attrName>style.rotation</p:attrName>
                                        </p:attrNameLst>
                                      </p:cBhvr>
                                      <p:tavLst>
                                        <p:tav tm="0">
                                          <p:val>
                                            <p:fltVal val="90"/>
                                          </p:val>
                                        </p:tav>
                                        <p:tav tm="100000">
                                          <p:val>
                                            <p:fltVal val="0"/>
                                          </p:val>
                                        </p:tav>
                                      </p:tavLst>
                                    </p:anim>
                                    <p:animEffect transition="in" filter="fade">
                                      <p:cBhvr>
                                        <p:cTn id="178" dur="1000"/>
                                        <p:tgtEl>
                                          <p:spTgt spid="9"/>
                                        </p:tgtEl>
                                      </p:cBhvr>
                                    </p:animEffect>
                                  </p:childTnLst>
                                </p:cTn>
                              </p:par>
                              <p:par>
                                <p:cTn id="179" presetID="31" presetClass="entr" presetSubtype="0" fill="hold" nodeType="withEffect">
                                  <p:stCondLst>
                                    <p:cond delay="0"/>
                                  </p:stCondLst>
                                  <p:childTnLst>
                                    <p:set>
                                      <p:cBhvr>
                                        <p:cTn id="180" dur="1" fill="hold">
                                          <p:stCondLst>
                                            <p:cond delay="0"/>
                                          </p:stCondLst>
                                        </p:cTn>
                                        <p:tgtEl>
                                          <p:spTgt spid="6"/>
                                        </p:tgtEl>
                                        <p:attrNameLst>
                                          <p:attrName>style.visibility</p:attrName>
                                        </p:attrNameLst>
                                      </p:cBhvr>
                                      <p:to>
                                        <p:strVal val="visible"/>
                                      </p:to>
                                    </p:set>
                                    <p:anim calcmode="lin" valueType="num">
                                      <p:cBhvr>
                                        <p:cTn id="181" dur="1000" fill="hold"/>
                                        <p:tgtEl>
                                          <p:spTgt spid="6"/>
                                        </p:tgtEl>
                                        <p:attrNameLst>
                                          <p:attrName>ppt_w</p:attrName>
                                        </p:attrNameLst>
                                      </p:cBhvr>
                                      <p:tavLst>
                                        <p:tav tm="0">
                                          <p:val>
                                            <p:fltVal val="0"/>
                                          </p:val>
                                        </p:tav>
                                        <p:tav tm="100000">
                                          <p:val>
                                            <p:strVal val="#ppt_w"/>
                                          </p:val>
                                        </p:tav>
                                      </p:tavLst>
                                    </p:anim>
                                    <p:anim calcmode="lin" valueType="num">
                                      <p:cBhvr>
                                        <p:cTn id="182" dur="1000" fill="hold"/>
                                        <p:tgtEl>
                                          <p:spTgt spid="6"/>
                                        </p:tgtEl>
                                        <p:attrNameLst>
                                          <p:attrName>ppt_h</p:attrName>
                                        </p:attrNameLst>
                                      </p:cBhvr>
                                      <p:tavLst>
                                        <p:tav tm="0">
                                          <p:val>
                                            <p:fltVal val="0"/>
                                          </p:val>
                                        </p:tav>
                                        <p:tav tm="100000">
                                          <p:val>
                                            <p:strVal val="#ppt_h"/>
                                          </p:val>
                                        </p:tav>
                                      </p:tavLst>
                                    </p:anim>
                                    <p:anim calcmode="lin" valueType="num">
                                      <p:cBhvr>
                                        <p:cTn id="183" dur="1000" fill="hold"/>
                                        <p:tgtEl>
                                          <p:spTgt spid="6"/>
                                        </p:tgtEl>
                                        <p:attrNameLst>
                                          <p:attrName>style.rotation</p:attrName>
                                        </p:attrNameLst>
                                      </p:cBhvr>
                                      <p:tavLst>
                                        <p:tav tm="0">
                                          <p:val>
                                            <p:fltVal val="90"/>
                                          </p:val>
                                        </p:tav>
                                        <p:tav tm="100000">
                                          <p:val>
                                            <p:fltVal val="0"/>
                                          </p:val>
                                        </p:tav>
                                      </p:tavLst>
                                    </p:anim>
                                    <p:animEffect transition="in" filter="fade">
                                      <p:cBhvr>
                                        <p:cTn id="184" dur="1000"/>
                                        <p:tgtEl>
                                          <p:spTgt spid="6"/>
                                        </p:tgtEl>
                                      </p:cBhvr>
                                    </p:animEffect>
                                  </p:childTnLst>
                                </p:cTn>
                              </p:par>
                              <p:par>
                                <p:cTn id="185" presetID="31" presetClass="entr" presetSubtype="0" fill="hold" nodeType="withEffect">
                                  <p:stCondLst>
                                    <p:cond delay="0"/>
                                  </p:stCondLst>
                                  <p:childTnLst>
                                    <p:set>
                                      <p:cBhvr>
                                        <p:cTn id="186" dur="1" fill="hold">
                                          <p:stCondLst>
                                            <p:cond delay="0"/>
                                          </p:stCondLst>
                                        </p:cTn>
                                        <p:tgtEl>
                                          <p:spTgt spid="5"/>
                                        </p:tgtEl>
                                        <p:attrNameLst>
                                          <p:attrName>style.visibility</p:attrName>
                                        </p:attrNameLst>
                                      </p:cBhvr>
                                      <p:to>
                                        <p:strVal val="visible"/>
                                      </p:to>
                                    </p:set>
                                    <p:anim calcmode="lin" valueType="num">
                                      <p:cBhvr>
                                        <p:cTn id="187" dur="1000" fill="hold"/>
                                        <p:tgtEl>
                                          <p:spTgt spid="5"/>
                                        </p:tgtEl>
                                        <p:attrNameLst>
                                          <p:attrName>ppt_w</p:attrName>
                                        </p:attrNameLst>
                                      </p:cBhvr>
                                      <p:tavLst>
                                        <p:tav tm="0">
                                          <p:val>
                                            <p:fltVal val="0"/>
                                          </p:val>
                                        </p:tav>
                                        <p:tav tm="100000">
                                          <p:val>
                                            <p:strVal val="#ppt_w"/>
                                          </p:val>
                                        </p:tav>
                                      </p:tavLst>
                                    </p:anim>
                                    <p:anim calcmode="lin" valueType="num">
                                      <p:cBhvr>
                                        <p:cTn id="188" dur="1000" fill="hold"/>
                                        <p:tgtEl>
                                          <p:spTgt spid="5"/>
                                        </p:tgtEl>
                                        <p:attrNameLst>
                                          <p:attrName>ppt_h</p:attrName>
                                        </p:attrNameLst>
                                      </p:cBhvr>
                                      <p:tavLst>
                                        <p:tav tm="0">
                                          <p:val>
                                            <p:fltVal val="0"/>
                                          </p:val>
                                        </p:tav>
                                        <p:tav tm="100000">
                                          <p:val>
                                            <p:strVal val="#ppt_h"/>
                                          </p:val>
                                        </p:tav>
                                      </p:tavLst>
                                    </p:anim>
                                    <p:anim calcmode="lin" valueType="num">
                                      <p:cBhvr>
                                        <p:cTn id="189" dur="1000" fill="hold"/>
                                        <p:tgtEl>
                                          <p:spTgt spid="5"/>
                                        </p:tgtEl>
                                        <p:attrNameLst>
                                          <p:attrName>style.rotation</p:attrName>
                                        </p:attrNameLst>
                                      </p:cBhvr>
                                      <p:tavLst>
                                        <p:tav tm="0">
                                          <p:val>
                                            <p:fltVal val="90"/>
                                          </p:val>
                                        </p:tav>
                                        <p:tav tm="100000">
                                          <p:val>
                                            <p:fltVal val="0"/>
                                          </p:val>
                                        </p:tav>
                                      </p:tavLst>
                                    </p:anim>
                                    <p:animEffect transition="in" filter="fade">
                                      <p:cBhvr>
                                        <p:cTn id="190" dur="1000"/>
                                        <p:tgtEl>
                                          <p:spTgt spid="5"/>
                                        </p:tgtEl>
                                      </p:cBhvr>
                                    </p:animEffect>
                                  </p:childTnLst>
                                </p:cTn>
                              </p:par>
                            </p:childTnLst>
                          </p:cTn>
                        </p:par>
                      </p:childTnLst>
                    </p:cTn>
                  </p:par>
                  <p:par>
                    <p:cTn id="191" fill="hold">
                      <p:stCondLst>
                        <p:cond delay="indefinite"/>
                      </p:stCondLst>
                      <p:childTnLst>
                        <p:par>
                          <p:cTn id="192" fill="hold">
                            <p:stCondLst>
                              <p:cond delay="0"/>
                            </p:stCondLst>
                            <p:childTnLst>
                              <p:par>
                                <p:cTn id="193" presetID="42" presetClass="path" presetSubtype="0" accel="50000" decel="50000" fill="hold" nodeType="clickEffect">
                                  <p:stCondLst>
                                    <p:cond delay="0"/>
                                  </p:stCondLst>
                                  <p:childTnLst>
                                    <p:animMotion origin="layout" path="M 4.16667E-6 -4.69136E-6 L -0.32587 -0.22376 " pathEditMode="relative" rAng="0" ptsTypes="AA">
                                      <p:cBhvr>
                                        <p:cTn id="194" dur="2000" fill="hold"/>
                                        <p:tgtEl>
                                          <p:spTgt spid="8"/>
                                        </p:tgtEl>
                                        <p:attrNameLst>
                                          <p:attrName>ppt_x</p:attrName>
                                          <p:attrName>ppt_y</p:attrName>
                                        </p:attrNameLst>
                                      </p:cBhvr>
                                      <p:rCtr x="-16302" y="-11204"/>
                                    </p:animMotion>
                                  </p:childTnLst>
                                </p:cTn>
                              </p:par>
                            </p:childTnLst>
                          </p:cTn>
                        </p:par>
                      </p:childTnLst>
                    </p:cTn>
                  </p:par>
                  <p:par>
                    <p:cTn id="195" fill="hold">
                      <p:stCondLst>
                        <p:cond delay="indefinite"/>
                      </p:stCondLst>
                      <p:childTnLst>
                        <p:par>
                          <p:cTn id="196" fill="hold">
                            <p:stCondLst>
                              <p:cond delay="0"/>
                            </p:stCondLst>
                            <p:childTnLst>
                              <p:par>
                                <p:cTn id="197" presetID="42" presetClass="path" presetSubtype="0" accel="50000" decel="50000" fill="hold" nodeType="clickEffect">
                                  <p:stCondLst>
                                    <p:cond delay="0"/>
                                  </p:stCondLst>
                                  <p:childTnLst>
                                    <p:animMotion origin="layout" path="M 3.88889E-6 3.7037E-6 L -0.30313 0.2503 " pathEditMode="relative" rAng="0" ptsTypes="AA">
                                      <p:cBhvr>
                                        <p:cTn id="198" dur="2000" fill="hold"/>
                                        <p:tgtEl>
                                          <p:spTgt spid="7"/>
                                        </p:tgtEl>
                                        <p:attrNameLst>
                                          <p:attrName>ppt_x</p:attrName>
                                          <p:attrName>ppt_y</p:attrName>
                                        </p:attrNameLst>
                                      </p:cBhvr>
                                      <p:rCtr x="-15156" y="12500"/>
                                    </p:animMotion>
                                  </p:childTnLst>
                                </p:cTn>
                              </p:par>
                            </p:childTnLst>
                          </p:cTn>
                        </p:par>
                      </p:childTnLst>
                    </p:cTn>
                  </p:par>
                  <p:par>
                    <p:cTn id="199" fill="hold">
                      <p:stCondLst>
                        <p:cond delay="indefinite"/>
                      </p:stCondLst>
                      <p:childTnLst>
                        <p:par>
                          <p:cTn id="200" fill="hold">
                            <p:stCondLst>
                              <p:cond delay="0"/>
                            </p:stCondLst>
                            <p:childTnLst>
                              <p:par>
                                <p:cTn id="201" presetID="42" presetClass="path" presetSubtype="0" accel="50000" decel="50000" fill="hold" nodeType="clickEffect">
                                  <p:stCondLst>
                                    <p:cond delay="0"/>
                                  </p:stCondLst>
                                  <p:childTnLst>
                                    <p:animMotion origin="layout" path="M -5.55556E-7 -2.83951E-6 L 0.25972 -0.30401 " pathEditMode="relative" rAng="0" ptsTypes="AA">
                                      <p:cBhvr>
                                        <p:cTn id="202" dur="2000" fill="hold"/>
                                        <p:tgtEl>
                                          <p:spTgt spid="9"/>
                                        </p:tgtEl>
                                        <p:attrNameLst>
                                          <p:attrName>ppt_x</p:attrName>
                                          <p:attrName>ppt_y</p:attrName>
                                        </p:attrNameLst>
                                      </p:cBhvr>
                                      <p:rCtr x="12986" y="-15216"/>
                                    </p:animMotion>
                                  </p:childTnLst>
                                </p:cTn>
                              </p:par>
                            </p:childTnLst>
                          </p:cTn>
                        </p:par>
                      </p:childTnLst>
                    </p:cTn>
                  </p:par>
                  <p:par>
                    <p:cTn id="203" fill="hold">
                      <p:stCondLst>
                        <p:cond delay="indefinite"/>
                      </p:stCondLst>
                      <p:childTnLst>
                        <p:par>
                          <p:cTn id="204" fill="hold">
                            <p:stCondLst>
                              <p:cond delay="0"/>
                            </p:stCondLst>
                            <p:childTnLst>
                              <p:par>
                                <p:cTn id="205" presetID="42" presetClass="path" presetSubtype="0" accel="50000" decel="50000" fill="hold" nodeType="clickEffect">
                                  <p:stCondLst>
                                    <p:cond delay="0"/>
                                  </p:stCondLst>
                                  <p:childTnLst>
                                    <p:animMotion origin="layout" path="M -2.5E-6 -1.23457E-7 L 0.26702 0.32963 " pathEditMode="relative" rAng="0" ptsTypes="AA">
                                      <p:cBhvr>
                                        <p:cTn id="206" dur="2000" fill="hold"/>
                                        <p:tgtEl>
                                          <p:spTgt spid="6"/>
                                        </p:tgtEl>
                                        <p:attrNameLst>
                                          <p:attrName>ppt_x</p:attrName>
                                          <p:attrName>ppt_y</p:attrName>
                                        </p:attrNameLst>
                                      </p:cBhvr>
                                      <p:rCtr x="13351" y="1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 grpId="0"/>
      <p:bldP spid="3200" grpId="0" animBg="1"/>
      <p:bldP spid="3267" grpId="0" animBg="1"/>
      <p:bldP spid="3268" grpId="0" animBg="1"/>
      <p:bldP spid="3269" grpId="0" animBg="1"/>
      <p:bldP spid="3270" grpId="0" animBg="1"/>
      <p:bldP spid="3271" grpId="0" animBg="1"/>
      <p:bldP spid="3272" grpId="0"/>
      <p:bldP spid="3273" grpId="0"/>
      <p:bldP spid="3274" grpId="0"/>
      <p:bldP spid="3275" grpId="0"/>
      <p:bldP spid="3276" grpId="0"/>
      <p:bldP spid="3277" grpId="0"/>
      <p:bldP spid="3278" grpId="0"/>
      <p:bldP spid="3279" grpId="0" animBg="1"/>
      <p:bldP spid="3280" grpId="0" animBg="1"/>
      <p:bldP spid="3193" grpId="0" animBg="1"/>
      <p:bldP spid="3191" grpId="0" animBg="1"/>
      <p:bldP spid="3192" grpId="0" animBg="1"/>
      <p:bldP spid="319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89"/>
        <p:cNvGrpSpPr/>
        <p:nvPr/>
      </p:nvGrpSpPr>
      <p:grpSpPr>
        <a:xfrm>
          <a:off x="0" y="0"/>
          <a:ext cx="0" cy="0"/>
          <a:chOff x="0" y="0"/>
          <a:chExt cx="0" cy="0"/>
        </a:xfrm>
      </p:grpSpPr>
      <p:sp>
        <p:nvSpPr>
          <p:cNvPr id="3190" name="Google Shape;3190;p35"/>
          <p:cNvSpPr/>
          <p:nvPr/>
        </p:nvSpPr>
        <p:spPr>
          <a:xfrm>
            <a:off x="5890675" y="2925650"/>
            <a:ext cx="2342950" cy="132678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5"/>
          <p:cNvSpPr/>
          <p:nvPr/>
        </p:nvSpPr>
        <p:spPr>
          <a:xfrm>
            <a:off x="5910328" y="1137753"/>
            <a:ext cx="2342950" cy="137645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5"/>
          <p:cNvSpPr/>
          <p:nvPr/>
        </p:nvSpPr>
        <p:spPr>
          <a:xfrm>
            <a:off x="927125" y="2925650"/>
            <a:ext cx="2326200" cy="132678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5"/>
          <p:cNvSpPr/>
          <p:nvPr/>
        </p:nvSpPr>
        <p:spPr>
          <a:xfrm>
            <a:off x="856759" y="1133084"/>
            <a:ext cx="2426205" cy="137754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5"/>
          <p:cNvSpPr txBox="1">
            <a:spLocks noGrp="1"/>
          </p:cNvSpPr>
          <p:nvPr>
            <p:ph type="title"/>
          </p:nvPr>
        </p:nvSpPr>
        <p:spPr>
          <a:xfrm>
            <a:off x="743740" y="227888"/>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grpSp>
        <p:nvGrpSpPr>
          <p:cNvPr id="3266" name="Google Shape;3266;p35"/>
          <p:cNvGrpSpPr/>
          <p:nvPr/>
        </p:nvGrpSpPr>
        <p:grpSpPr>
          <a:xfrm>
            <a:off x="8569290" y="4423863"/>
            <a:ext cx="194021" cy="191487"/>
            <a:chOff x="6231992" y="1435050"/>
            <a:chExt cx="488224" cy="481850"/>
          </a:xfrm>
        </p:grpSpPr>
        <p:sp>
          <p:nvSpPr>
            <p:cNvPr id="3267" name="Google Shape;3267;p35"/>
            <p:cNvSpPr/>
            <p:nvPr/>
          </p:nvSpPr>
          <p:spPr>
            <a:xfrm>
              <a:off x="6577987" y="1463374"/>
              <a:ext cx="83150" cy="78251"/>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68" name="Google Shape;3268;p35"/>
            <p:cNvSpPr/>
            <p:nvPr/>
          </p:nvSpPr>
          <p:spPr>
            <a:xfrm>
              <a:off x="6421712" y="1773850"/>
              <a:ext cx="112949"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69" name="Google Shape;3269;p35"/>
            <p:cNvSpPr/>
            <p:nvPr/>
          </p:nvSpPr>
          <p:spPr>
            <a:xfrm>
              <a:off x="6448961" y="1632700"/>
              <a:ext cx="56474"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0" name="Google Shape;3270;p35"/>
            <p:cNvSpPr/>
            <p:nvPr/>
          </p:nvSpPr>
          <p:spPr>
            <a:xfrm>
              <a:off x="6231992" y="1435050"/>
              <a:ext cx="488224" cy="237826"/>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1" name="Google Shape;3271;p35"/>
            <p:cNvSpPr/>
            <p:nvPr/>
          </p:nvSpPr>
          <p:spPr>
            <a:xfrm>
              <a:off x="6291026"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272" name="Google Shape;3272;p3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273" name="Google Shape;3273;p3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274" name="Google Shape;3274;p3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275" name="Google Shape;3275;p35">
            <a:hlinkClick r:id="rId4"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276" name="Google Shape;3276;p35">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277" name="Google Shape;3277;p35">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278" name="Google Shape;3278;p35">
            <a:hlinkClick r:id="rId6"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5">
            <a:hlinkClick r:id="rId5"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5">
            <a:hlinkClick r:id="" action="ppaction://noaction"/>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5"/>
          <p:cNvSpPr/>
          <p:nvPr/>
        </p:nvSpPr>
        <p:spPr>
          <a:xfrm rot="21599468">
            <a:off x="3625189" y="1187616"/>
            <a:ext cx="2161299" cy="3565213"/>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3201" name="Google Shape;3201;p35"/>
          <p:cNvGrpSpPr/>
          <p:nvPr/>
        </p:nvGrpSpPr>
        <p:grpSpPr>
          <a:xfrm>
            <a:off x="3210192" y="400924"/>
            <a:ext cx="2671281" cy="853194"/>
            <a:chOff x="5461917" y="888734"/>
            <a:chExt cx="2671281" cy="853194"/>
          </a:xfrm>
        </p:grpSpPr>
        <p:sp>
          <p:nvSpPr>
            <p:cNvPr id="3202" name="Google Shape;3202;p35"/>
            <p:cNvSpPr/>
            <p:nvPr/>
          </p:nvSpPr>
          <p:spPr>
            <a:xfrm rot="4965428">
              <a:off x="7423784" y="1032513"/>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203" name="Google Shape;3203;p35"/>
            <p:cNvSpPr/>
            <p:nvPr/>
          </p:nvSpPr>
          <p:spPr>
            <a:xfrm rot="16634572" flipH="1">
              <a:off x="5410184" y="940467"/>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4" name="Group 3"/>
          <p:cNvGrpSpPr/>
          <p:nvPr/>
        </p:nvGrpSpPr>
        <p:grpSpPr>
          <a:xfrm>
            <a:off x="3670407" y="1378364"/>
            <a:ext cx="1848680" cy="358503"/>
            <a:chOff x="3715969" y="2009997"/>
            <a:chExt cx="1848680" cy="358503"/>
          </a:xfrm>
        </p:grpSpPr>
        <p:grpSp>
          <p:nvGrpSpPr>
            <p:cNvPr id="3255" name="Google Shape;3255;p35"/>
            <p:cNvGrpSpPr/>
            <p:nvPr/>
          </p:nvGrpSpPr>
          <p:grpSpPr>
            <a:xfrm>
              <a:off x="3715969" y="2009997"/>
              <a:ext cx="383726" cy="358503"/>
              <a:chOff x="6289676" y="1855687"/>
              <a:chExt cx="503552" cy="501092"/>
            </a:xfrm>
          </p:grpSpPr>
          <p:sp>
            <p:nvSpPr>
              <p:cNvPr id="3256" name="Google Shape;3256;p35"/>
              <p:cNvSpPr/>
              <p:nvPr/>
            </p:nvSpPr>
            <p:spPr>
              <a:xfrm>
                <a:off x="6289676" y="1855687"/>
                <a:ext cx="503552" cy="501092"/>
              </a:xfrm>
              <a:custGeom>
                <a:avLst/>
                <a:gdLst/>
                <a:ahLst/>
                <a:cxnLst/>
                <a:rect l="l" t="t" r="r" b="b"/>
                <a:pathLst>
                  <a:path w="45840" h="45616" extrusionOk="0">
                    <a:moveTo>
                      <a:pt x="22882" y="45515"/>
                    </a:moveTo>
                    <a:cubicBezTo>
                      <a:pt x="18747" y="45390"/>
                      <a:pt x="14587" y="45289"/>
                      <a:pt x="10602" y="44011"/>
                    </a:cubicBezTo>
                    <a:cubicBezTo>
                      <a:pt x="8471" y="43334"/>
                      <a:pt x="6491" y="42432"/>
                      <a:pt x="4812" y="40928"/>
                    </a:cubicBezTo>
                    <a:cubicBezTo>
                      <a:pt x="1955" y="38347"/>
                      <a:pt x="602" y="35039"/>
                      <a:pt x="326" y="31254"/>
                    </a:cubicBezTo>
                    <a:cubicBezTo>
                      <a:pt x="0" y="26868"/>
                      <a:pt x="977" y="22683"/>
                      <a:pt x="2481" y="18597"/>
                    </a:cubicBezTo>
                    <a:cubicBezTo>
                      <a:pt x="3183" y="16718"/>
                      <a:pt x="4336" y="15089"/>
                      <a:pt x="5639" y="13560"/>
                    </a:cubicBezTo>
                    <a:cubicBezTo>
                      <a:pt x="6040" y="13059"/>
                      <a:pt x="6090" y="12758"/>
                      <a:pt x="5689" y="12206"/>
                    </a:cubicBezTo>
                    <a:cubicBezTo>
                      <a:pt x="2757" y="7971"/>
                      <a:pt x="4561" y="2532"/>
                      <a:pt x="9424" y="878"/>
                    </a:cubicBezTo>
                    <a:cubicBezTo>
                      <a:pt x="11855" y="76"/>
                      <a:pt x="14236" y="853"/>
                      <a:pt x="15664" y="2958"/>
                    </a:cubicBezTo>
                    <a:cubicBezTo>
                      <a:pt x="16391" y="4036"/>
                      <a:pt x="16917" y="5189"/>
                      <a:pt x="17043" y="6517"/>
                    </a:cubicBezTo>
                    <a:cubicBezTo>
                      <a:pt x="17118" y="7169"/>
                      <a:pt x="17369" y="7294"/>
                      <a:pt x="18020" y="7219"/>
                    </a:cubicBezTo>
                    <a:cubicBezTo>
                      <a:pt x="21354" y="6818"/>
                      <a:pt x="24712" y="6818"/>
                      <a:pt x="28070" y="7244"/>
                    </a:cubicBezTo>
                    <a:cubicBezTo>
                      <a:pt x="28572" y="7319"/>
                      <a:pt x="28747" y="7169"/>
                      <a:pt x="28797" y="6718"/>
                    </a:cubicBezTo>
                    <a:cubicBezTo>
                      <a:pt x="28973" y="5540"/>
                      <a:pt x="29349" y="4462"/>
                      <a:pt x="29925" y="3434"/>
                    </a:cubicBezTo>
                    <a:cubicBezTo>
                      <a:pt x="31404" y="928"/>
                      <a:pt x="33910" y="1"/>
                      <a:pt x="36642" y="953"/>
                    </a:cubicBezTo>
                    <a:cubicBezTo>
                      <a:pt x="41379" y="2582"/>
                      <a:pt x="43158" y="8196"/>
                      <a:pt x="40176" y="12231"/>
                    </a:cubicBezTo>
                    <a:cubicBezTo>
                      <a:pt x="39825" y="12733"/>
                      <a:pt x="39775" y="13008"/>
                      <a:pt x="40201" y="13485"/>
                    </a:cubicBezTo>
                    <a:cubicBezTo>
                      <a:pt x="43409" y="16968"/>
                      <a:pt x="44587" y="21304"/>
                      <a:pt x="45339" y="25815"/>
                    </a:cubicBezTo>
                    <a:cubicBezTo>
                      <a:pt x="45740" y="28146"/>
                      <a:pt x="45840" y="30527"/>
                      <a:pt x="45389" y="32858"/>
                    </a:cubicBezTo>
                    <a:cubicBezTo>
                      <a:pt x="44436" y="37971"/>
                      <a:pt x="41679" y="41655"/>
                      <a:pt x="36717" y="43510"/>
                    </a:cubicBezTo>
                    <a:cubicBezTo>
                      <a:pt x="34010" y="44537"/>
                      <a:pt x="31228" y="45089"/>
                      <a:pt x="28346" y="45264"/>
                    </a:cubicBezTo>
                    <a:cubicBezTo>
                      <a:pt x="26542" y="45364"/>
                      <a:pt x="24712" y="45615"/>
                      <a:pt x="22882" y="45515"/>
                    </a:cubicBezTo>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5"/>
              <p:cNvSpPr/>
              <p:nvPr/>
            </p:nvSpPr>
            <p:spPr>
              <a:xfrm>
                <a:off x="6375020" y="1900847"/>
                <a:ext cx="55353" cy="58649"/>
              </a:xfrm>
              <a:custGeom>
                <a:avLst/>
                <a:gdLst/>
                <a:ahLst/>
                <a:cxnLst/>
                <a:rect l="l" t="t" r="r" b="b"/>
                <a:pathLst>
                  <a:path w="5039" h="5339" extrusionOk="0">
                    <a:moveTo>
                      <a:pt x="26" y="2607"/>
                    </a:moveTo>
                    <a:cubicBezTo>
                      <a:pt x="51" y="1103"/>
                      <a:pt x="1178" y="0"/>
                      <a:pt x="2632" y="50"/>
                    </a:cubicBezTo>
                    <a:cubicBezTo>
                      <a:pt x="3985" y="100"/>
                      <a:pt x="5038" y="1379"/>
                      <a:pt x="4963" y="2882"/>
                    </a:cubicBezTo>
                    <a:cubicBezTo>
                      <a:pt x="4913" y="4286"/>
                      <a:pt x="3760" y="5338"/>
                      <a:pt x="2331" y="5288"/>
                    </a:cubicBezTo>
                    <a:cubicBezTo>
                      <a:pt x="978" y="5263"/>
                      <a:pt x="1" y="4110"/>
                      <a:pt x="26" y="26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5"/>
              <p:cNvSpPr/>
              <p:nvPr/>
            </p:nvSpPr>
            <p:spPr>
              <a:xfrm>
                <a:off x="6654198" y="1901122"/>
                <a:ext cx="54519" cy="58100"/>
              </a:xfrm>
              <a:custGeom>
                <a:avLst/>
                <a:gdLst/>
                <a:ahLst/>
                <a:cxnLst/>
                <a:rect l="l" t="t" r="r" b="b"/>
                <a:pathLst>
                  <a:path w="4963" h="5289" extrusionOk="0">
                    <a:moveTo>
                      <a:pt x="2456" y="25"/>
                    </a:moveTo>
                    <a:cubicBezTo>
                      <a:pt x="3860" y="50"/>
                      <a:pt x="4963" y="1228"/>
                      <a:pt x="4938" y="2707"/>
                    </a:cubicBezTo>
                    <a:cubicBezTo>
                      <a:pt x="4887" y="4211"/>
                      <a:pt x="3860" y="5288"/>
                      <a:pt x="2481" y="5263"/>
                    </a:cubicBezTo>
                    <a:cubicBezTo>
                      <a:pt x="1053" y="5238"/>
                      <a:pt x="0" y="4161"/>
                      <a:pt x="0" y="2732"/>
                    </a:cubicBezTo>
                    <a:cubicBezTo>
                      <a:pt x="0" y="1178"/>
                      <a:pt x="1078" y="0"/>
                      <a:pt x="2456"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5"/>
              <p:cNvSpPr/>
              <p:nvPr/>
            </p:nvSpPr>
            <p:spPr>
              <a:xfrm>
                <a:off x="6398419" y="2010151"/>
                <a:ext cx="76005" cy="44061"/>
              </a:xfrm>
              <a:custGeom>
                <a:avLst/>
                <a:gdLst/>
                <a:ahLst/>
                <a:cxnLst/>
                <a:rect l="l" t="t" r="r" b="b"/>
                <a:pathLst>
                  <a:path w="6919" h="4011" extrusionOk="0">
                    <a:moveTo>
                      <a:pt x="3835" y="75"/>
                    </a:moveTo>
                    <a:cubicBezTo>
                      <a:pt x="4262" y="75"/>
                      <a:pt x="4663" y="50"/>
                      <a:pt x="5089" y="75"/>
                    </a:cubicBezTo>
                    <a:cubicBezTo>
                      <a:pt x="5966" y="175"/>
                      <a:pt x="6693" y="852"/>
                      <a:pt x="6818" y="1629"/>
                    </a:cubicBezTo>
                    <a:cubicBezTo>
                      <a:pt x="6918" y="2331"/>
                      <a:pt x="6442" y="3083"/>
                      <a:pt x="5590" y="3434"/>
                    </a:cubicBezTo>
                    <a:cubicBezTo>
                      <a:pt x="4262" y="3960"/>
                      <a:pt x="2908" y="4010"/>
                      <a:pt x="1580" y="3559"/>
                    </a:cubicBezTo>
                    <a:cubicBezTo>
                      <a:pt x="226" y="3108"/>
                      <a:pt x="1" y="1729"/>
                      <a:pt x="1053" y="752"/>
                    </a:cubicBezTo>
                    <a:cubicBezTo>
                      <a:pt x="1855" y="0"/>
                      <a:pt x="2858" y="50"/>
                      <a:pt x="3835" y="75"/>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5"/>
              <p:cNvSpPr/>
              <p:nvPr/>
            </p:nvSpPr>
            <p:spPr>
              <a:xfrm>
                <a:off x="6609873" y="2009316"/>
                <a:ext cx="74061" cy="43512"/>
              </a:xfrm>
              <a:custGeom>
                <a:avLst/>
                <a:gdLst/>
                <a:ahLst/>
                <a:cxnLst/>
                <a:rect l="l" t="t" r="r" b="b"/>
                <a:pathLst>
                  <a:path w="6742" h="3961" extrusionOk="0">
                    <a:moveTo>
                      <a:pt x="3459" y="3860"/>
                    </a:moveTo>
                    <a:cubicBezTo>
                      <a:pt x="2682" y="3961"/>
                      <a:pt x="1980" y="3810"/>
                      <a:pt x="1278" y="3485"/>
                    </a:cubicBezTo>
                    <a:cubicBezTo>
                      <a:pt x="476" y="3134"/>
                      <a:pt x="0" y="2407"/>
                      <a:pt x="50" y="1680"/>
                    </a:cubicBezTo>
                    <a:cubicBezTo>
                      <a:pt x="100" y="1053"/>
                      <a:pt x="777" y="302"/>
                      <a:pt x="1554" y="226"/>
                    </a:cubicBezTo>
                    <a:cubicBezTo>
                      <a:pt x="2682" y="76"/>
                      <a:pt x="3835" y="1"/>
                      <a:pt x="4988" y="327"/>
                    </a:cubicBezTo>
                    <a:cubicBezTo>
                      <a:pt x="5489" y="477"/>
                      <a:pt x="5865" y="778"/>
                      <a:pt x="6166" y="1179"/>
                    </a:cubicBezTo>
                    <a:cubicBezTo>
                      <a:pt x="6742" y="2006"/>
                      <a:pt x="6541" y="2858"/>
                      <a:pt x="5714" y="3409"/>
                    </a:cubicBezTo>
                    <a:cubicBezTo>
                      <a:pt x="5013" y="3886"/>
                      <a:pt x="4236" y="3936"/>
                      <a:pt x="3459" y="3860"/>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5"/>
              <p:cNvSpPr/>
              <p:nvPr/>
            </p:nvSpPr>
            <p:spPr>
              <a:xfrm>
                <a:off x="6502767" y="1995826"/>
                <a:ext cx="77104" cy="49575"/>
              </a:xfrm>
              <a:custGeom>
                <a:avLst/>
                <a:gdLst/>
                <a:ahLst/>
                <a:cxnLst/>
                <a:rect l="l" t="t" r="r" b="b"/>
                <a:pathLst>
                  <a:path w="7019" h="4513" extrusionOk="0">
                    <a:moveTo>
                      <a:pt x="7018" y="527"/>
                    </a:moveTo>
                    <a:cubicBezTo>
                      <a:pt x="6993" y="627"/>
                      <a:pt x="6968" y="753"/>
                      <a:pt x="6918" y="853"/>
                    </a:cubicBezTo>
                    <a:cubicBezTo>
                      <a:pt x="6367" y="2206"/>
                      <a:pt x="5339" y="3184"/>
                      <a:pt x="4286" y="4111"/>
                    </a:cubicBezTo>
                    <a:cubicBezTo>
                      <a:pt x="3835" y="4512"/>
                      <a:pt x="3259" y="4512"/>
                      <a:pt x="2808" y="4111"/>
                    </a:cubicBezTo>
                    <a:cubicBezTo>
                      <a:pt x="1780" y="3209"/>
                      <a:pt x="803" y="2231"/>
                      <a:pt x="226" y="953"/>
                    </a:cubicBezTo>
                    <a:cubicBezTo>
                      <a:pt x="126" y="728"/>
                      <a:pt x="1" y="477"/>
                      <a:pt x="201" y="251"/>
                    </a:cubicBezTo>
                    <a:cubicBezTo>
                      <a:pt x="452" y="1"/>
                      <a:pt x="727" y="176"/>
                      <a:pt x="978" y="327"/>
                    </a:cubicBezTo>
                    <a:cubicBezTo>
                      <a:pt x="1780" y="803"/>
                      <a:pt x="2331" y="1530"/>
                      <a:pt x="2983" y="2156"/>
                    </a:cubicBezTo>
                    <a:cubicBezTo>
                      <a:pt x="3560" y="2708"/>
                      <a:pt x="3560" y="2708"/>
                      <a:pt x="4136" y="2156"/>
                    </a:cubicBezTo>
                    <a:cubicBezTo>
                      <a:pt x="4712" y="1605"/>
                      <a:pt x="5264" y="1053"/>
                      <a:pt x="5840" y="527"/>
                    </a:cubicBezTo>
                    <a:cubicBezTo>
                      <a:pt x="6066" y="327"/>
                      <a:pt x="6291" y="151"/>
                      <a:pt x="6617" y="126"/>
                    </a:cubicBezTo>
                    <a:cubicBezTo>
                      <a:pt x="6868" y="126"/>
                      <a:pt x="6993" y="251"/>
                      <a:pt x="7018" y="5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ounded Rectangle 2"/>
            <p:cNvSpPr/>
            <p:nvPr/>
          </p:nvSpPr>
          <p:spPr>
            <a:xfrm>
              <a:off x="4113723" y="2061470"/>
              <a:ext cx="1450926" cy="29210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err="1">
                  <a:solidFill>
                    <a:schemeClr val="tx1"/>
                  </a:solidFill>
                  <a:latin typeface="Times New Roman" panose="02020603050405020304" pitchFamily="18" charset="0"/>
                  <a:cs typeface="Times New Roman" panose="02020603050405020304" pitchFamily="18" charset="0"/>
                </a:rPr>
                <a:t>Maths</a:t>
              </a:r>
              <a:endParaRPr lang="en-US" sz="1600" b="1" dirty="0">
                <a:solidFill>
                  <a:schemeClr val="tx1"/>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3670130" y="2978387"/>
            <a:ext cx="1848957" cy="366885"/>
            <a:chOff x="3715692" y="3610020"/>
            <a:chExt cx="1848957" cy="366885"/>
          </a:xfrm>
        </p:grpSpPr>
        <p:grpSp>
          <p:nvGrpSpPr>
            <p:cNvPr id="3204" name="Google Shape;3204;p35"/>
            <p:cNvGrpSpPr/>
            <p:nvPr/>
          </p:nvGrpSpPr>
          <p:grpSpPr>
            <a:xfrm>
              <a:off x="3715692" y="3610020"/>
              <a:ext cx="348294" cy="297947"/>
              <a:chOff x="7220523" y="3260381"/>
              <a:chExt cx="562476" cy="525303"/>
            </a:xfrm>
          </p:grpSpPr>
          <p:sp>
            <p:nvSpPr>
              <p:cNvPr id="3205" name="Google Shape;3205;p35"/>
              <p:cNvSpPr/>
              <p:nvPr/>
            </p:nvSpPr>
            <p:spPr>
              <a:xfrm>
                <a:off x="7220523" y="3260381"/>
                <a:ext cx="562476" cy="525303"/>
              </a:xfrm>
              <a:custGeom>
                <a:avLst/>
                <a:gdLst/>
                <a:ahLst/>
                <a:cxnLst/>
                <a:rect l="l" t="t" r="r" b="b"/>
                <a:pathLst>
                  <a:path w="51204" h="47820" extrusionOk="0">
                    <a:moveTo>
                      <a:pt x="25715" y="47745"/>
                    </a:moveTo>
                    <a:cubicBezTo>
                      <a:pt x="20828" y="47820"/>
                      <a:pt x="16141" y="47018"/>
                      <a:pt x="11680" y="45163"/>
                    </a:cubicBezTo>
                    <a:cubicBezTo>
                      <a:pt x="8823" y="43985"/>
                      <a:pt x="6367" y="42306"/>
                      <a:pt x="4512" y="39775"/>
                    </a:cubicBezTo>
                    <a:cubicBezTo>
                      <a:pt x="2733" y="37294"/>
                      <a:pt x="1179" y="34712"/>
                      <a:pt x="652" y="31654"/>
                    </a:cubicBezTo>
                    <a:cubicBezTo>
                      <a:pt x="26" y="28146"/>
                      <a:pt x="1" y="24687"/>
                      <a:pt x="1103" y="21253"/>
                    </a:cubicBezTo>
                    <a:cubicBezTo>
                      <a:pt x="1880" y="18872"/>
                      <a:pt x="2682" y="16517"/>
                      <a:pt x="4161" y="14436"/>
                    </a:cubicBezTo>
                    <a:cubicBezTo>
                      <a:pt x="4487" y="13985"/>
                      <a:pt x="4412" y="13584"/>
                      <a:pt x="4312" y="13083"/>
                    </a:cubicBezTo>
                    <a:cubicBezTo>
                      <a:pt x="3760" y="9549"/>
                      <a:pt x="2983" y="6040"/>
                      <a:pt x="3134" y="2406"/>
                    </a:cubicBezTo>
                    <a:cubicBezTo>
                      <a:pt x="3209" y="827"/>
                      <a:pt x="4236" y="0"/>
                      <a:pt x="5815" y="201"/>
                    </a:cubicBezTo>
                    <a:cubicBezTo>
                      <a:pt x="8547" y="526"/>
                      <a:pt x="10728" y="1955"/>
                      <a:pt x="12858" y="3509"/>
                    </a:cubicBezTo>
                    <a:cubicBezTo>
                      <a:pt x="13535" y="4010"/>
                      <a:pt x="14186" y="4537"/>
                      <a:pt x="14813" y="5063"/>
                    </a:cubicBezTo>
                    <a:cubicBezTo>
                      <a:pt x="15339" y="5489"/>
                      <a:pt x="15840" y="5614"/>
                      <a:pt x="16517" y="5339"/>
                    </a:cubicBezTo>
                    <a:cubicBezTo>
                      <a:pt x="17319" y="5013"/>
                      <a:pt x="18171" y="4787"/>
                      <a:pt x="18998" y="4511"/>
                    </a:cubicBezTo>
                    <a:cubicBezTo>
                      <a:pt x="20678" y="3960"/>
                      <a:pt x="22432" y="3760"/>
                      <a:pt x="24186" y="3709"/>
                    </a:cubicBezTo>
                    <a:cubicBezTo>
                      <a:pt x="26191" y="3684"/>
                      <a:pt x="28221" y="3609"/>
                      <a:pt x="30226" y="3985"/>
                    </a:cubicBezTo>
                    <a:cubicBezTo>
                      <a:pt x="31630" y="4236"/>
                      <a:pt x="33059" y="4612"/>
                      <a:pt x="34362" y="5188"/>
                    </a:cubicBezTo>
                    <a:cubicBezTo>
                      <a:pt x="35465" y="5664"/>
                      <a:pt x="36267" y="5414"/>
                      <a:pt x="37094" y="4687"/>
                    </a:cubicBezTo>
                    <a:cubicBezTo>
                      <a:pt x="38297" y="3634"/>
                      <a:pt x="39550" y="2707"/>
                      <a:pt x="40928" y="1880"/>
                    </a:cubicBezTo>
                    <a:cubicBezTo>
                      <a:pt x="42407" y="1028"/>
                      <a:pt x="43986" y="401"/>
                      <a:pt x="45690" y="176"/>
                    </a:cubicBezTo>
                    <a:cubicBezTo>
                      <a:pt x="47119" y="0"/>
                      <a:pt x="48171" y="852"/>
                      <a:pt x="48247" y="2331"/>
                    </a:cubicBezTo>
                    <a:cubicBezTo>
                      <a:pt x="48372" y="4211"/>
                      <a:pt x="48196" y="6090"/>
                      <a:pt x="47871" y="7945"/>
                    </a:cubicBezTo>
                    <a:cubicBezTo>
                      <a:pt x="47545" y="9750"/>
                      <a:pt x="47420" y="11604"/>
                      <a:pt x="46968" y="13384"/>
                    </a:cubicBezTo>
                    <a:cubicBezTo>
                      <a:pt x="46868" y="13785"/>
                      <a:pt x="47044" y="14136"/>
                      <a:pt x="47269" y="14486"/>
                    </a:cubicBezTo>
                    <a:cubicBezTo>
                      <a:pt x="48973" y="17093"/>
                      <a:pt x="50026" y="19950"/>
                      <a:pt x="50703" y="22983"/>
                    </a:cubicBezTo>
                    <a:cubicBezTo>
                      <a:pt x="51204" y="25263"/>
                      <a:pt x="51179" y="27544"/>
                      <a:pt x="50978" y="29900"/>
                    </a:cubicBezTo>
                    <a:cubicBezTo>
                      <a:pt x="50602" y="34286"/>
                      <a:pt x="48547" y="37795"/>
                      <a:pt x="45815" y="41028"/>
                    </a:cubicBezTo>
                    <a:cubicBezTo>
                      <a:pt x="44362" y="42782"/>
                      <a:pt x="42407" y="43910"/>
                      <a:pt x="40377" y="44863"/>
                    </a:cubicBezTo>
                    <a:cubicBezTo>
                      <a:pt x="37119" y="46366"/>
                      <a:pt x="33685" y="47143"/>
                      <a:pt x="30126" y="47544"/>
                    </a:cubicBezTo>
                    <a:cubicBezTo>
                      <a:pt x="28622" y="47695"/>
                      <a:pt x="27144" y="47670"/>
                      <a:pt x="25715" y="477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5"/>
              <p:cNvSpPr/>
              <p:nvPr/>
            </p:nvSpPr>
            <p:spPr>
              <a:xfrm>
                <a:off x="7451795" y="3470177"/>
                <a:ext cx="103248" cy="150879"/>
              </a:xfrm>
              <a:custGeom>
                <a:avLst/>
                <a:gdLst/>
                <a:ahLst/>
                <a:cxnLst/>
                <a:rect l="l" t="t" r="r" b="b"/>
                <a:pathLst>
                  <a:path w="9399" h="13735" extrusionOk="0">
                    <a:moveTo>
                      <a:pt x="8873" y="11454"/>
                    </a:moveTo>
                    <a:cubicBezTo>
                      <a:pt x="8021" y="13083"/>
                      <a:pt x="6792" y="13509"/>
                      <a:pt x="5414" y="13609"/>
                    </a:cubicBezTo>
                    <a:cubicBezTo>
                      <a:pt x="3509" y="13734"/>
                      <a:pt x="1655" y="13609"/>
                      <a:pt x="427" y="11754"/>
                    </a:cubicBezTo>
                    <a:cubicBezTo>
                      <a:pt x="802" y="11379"/>
                      <a:pt x="1053" y="11729"/>
                      <a:pt x="1329" y="11805"/>
                    </a:cubicBezTo>
                    <a:cubicBezTo>
                      <a:pt x="1880" y="11930"/>
                      <a:pt x="2406" y="12181"/>
                      <a:pt x="2958" y="12256"/>
                    </a:cubicBezTo>
                    <a:cubicBezTo>
                      <a:pt x="4086" y="12456"/>
                      <a:pt x="4211" y="12256"/>
                      <a:pt x="4111" y="11103"/>
                    </a:cubicBezTo>
                    <a:cubicBezTo>
                      <a:pt x="4011" y="10226"/>
                      <a:pt x="4211" y="9273"/>
                      <a:pt x="3910" y="8496"/>
                    </a:cubicBezTo>
                    <a:cubicBezTo>
                      <a:pt x="3610" y="7795"/>
                      <a:pt x="2732" y="7343"/>
                      <a:pt x="2256" y="6692"/>
                    </a:cubicBezTo>
                    <a:cubicBezTo>
                      <a:pt x="1178" y="5263"/>
                      <a:pt x="652" y="3584"/>
                      <a:pt x="126" y="1905"/>
                    </a:cubicBezTo>
                    <a:cubicBezTo>
                      <a:pt x="0" y="1454"/>
                      <a:pt x="226" y="1128"/>
                      <a:pt x="552" y="902"/>
                    </a:cubicBezTo>
                    <a:cubicBezTo>
                      <a:pt x="853" y="702"/>
                      <a:pt x="1178" y="576"/>
                      <a:pt x="1529" y="501"/>
                    </a:cubicBezTo>
                    <a:cubicBezTo>
                      <a:pt x="3610" y="25"/>
                      <a:pt x="5715" y="0"/>
                      <a:pt x="7795" y="501"/>
                    </a:cubicBezTo>
                    <a:cubicBezTo>
                      <a:pt x="9123" y="827"/>
                      <a:pt x="9399" y="1328"/>
                      <a:pt x="8948" y="2581"/>
                    </a:cubicBezTo>
                    <a:cubicBezTo>
                      <a:pt x="8196" y="4662"/>
                      <a:pt x="7519" y="6767"/>
                      <a:pt x="5564" y="8120"/>
                    </a:cubicBezTo>
                    <a:cubicBezTo>
                      <a:pt x="5389" y="8246"/>
                      <a:pt x="5289" y="8446"/>
                      <a:pt x="5289" y="8672"/>
                    </a:cubicBezTo>
                    <a:cubicBezTo>
                      <a:pt x="5339" y="9649"/>
                      <a:pt x="5188" y="10602"/>
                      <a:pt x="5088" y="11554"/>
                    </a:cubicBezTo>
                    <a:cubicBezTo>
                      <a:pt x="5038" y="12130"/>
                      <a:pt x="5314" y="12331"/>
                      <a:pt x="5890" y="12306"/>
                    </a:cubicBezTo>
                    <a:cubicBezTo>
                      <a:pt x="6467" y="12306"/>
                      <a:pt x="6993" y="12105"/>
                      <a:pt x="7544" y="11930"/>
                    </a:cubicBezTo>
                    <a:cubicBezTo>
                      <a:pt x="7895" y="11830"/>
                      <a:pt x="8246" y="11679"/>
                      <a:pt x="8873" y="11454"/>
                    </a:cubicBezTo>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5"/>
              <p:cNvSpPr/>
              <p:nvPr/>
            </p:nvSpPr>
            <p:spPr>
              <a:xfrm>
                <a:off x="7275592" y="3290107"/>
                <a:ext cx="83431" cy="98579"/>
              </a:xfrm>
              <a:custGeom>
                <a:avLst/>
                <a:gdLst/>
                <a:ahLst/>
                <a:cxnLst/>
                <a:rect l="l" t="t" r="r" b="b"/>
                <a:pathLst>
                  <a:path w="7595" h="8974" extrusionOk="0">
                    <a:moveTo>
                      <a:pt x="25" y="1104"/>
                    </a:moveTo>
                    <a:cubicBezTo>
                      <a:pt x="0" y="452"/>
                      <a:pt x="527" y="1"/>
                      <a:pt x="1228" y="302"/>
                    </a:cubicBezTo>
                    <a:cubicBezTo>
                      <a:pt x="2030" y="653"/>
                      <a:pt x="2807" y="1054"/>
                      <a:pt x="3559" y="1530"/>
                    </a:cubicBezTo>
                    <a:cubicBezTo>
                      <a:pt x="4612" y="2206"/>
                      <a:pt x="5639" y="2958"/>
                      <a:pt x="6692" y="3685"/>
                    </a:cubicBezTo>
                    <a:cubicBezTo>
                      <a:pt x="7569" y="4312"/>
                      <a:pt x="7594" y="4863"/>
                      <a:pt x="6692" y="5389"/>
                    </a:cubicBezTo>
                    <a:cubicBezTo>
                      <a:pt x="5414" y="6116"/>
                      <a:pt x="4386" y="7119"/>
                      <a:pt x="3309" y="8096"/>
                    </a:cubicBezTo>
                    <a:cubicBezTo>
                      <a:pt x="2331" y="8973"/>
                      <a:pt x="1780" y="8848"/>
                      <a:pt x="1454" y="7595"/>
                    </a:cubicBezTo>
                    <a:cubicBezTo>
                      <a:pt x="953" y="5490"/>
                      <a:pt x="527" y="3334"/>
                      <a:pt x="25" y="1104"/>
                    </a:cubicBezTo>
                  </a:path>
                </a:pathLst>
              </a:custGeom>
              <a:solidFill>
                <a:srgbClr val="EEE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5"/>
              <p:cNvSpPr/>
              <p:nvPr/>
            </p:nvSpPr>
            <p:spPr>
              <a:xfrm>
                <a:off x="7647277" y="3290107"/>
                <a:ext cx="80399" cy="96932"/>
              </a:xfrm>
              <a:custGeom>
                <a:avLst/>
                <a:gdLst/>
                <a:ahLst/>
                <a:cxnLst/>
                <a:rect l="l" t="t" r="r" b="b"/>
                <a:pathLst>
                  <a:path w="7319" h="8824" extrusionOk="0">
                    <a:moveTo>
                      <a:pt x="7293" y="1555"/>
                    </a:moveTo>
                    <a:cubicBezTo>
                      <a:pt x="7018" y="3685"/>
                      <a:pt x="6491" y="5891"/>
                      <a:pt x="5915" y="8096"/>
                    </a:cubicBezTo>
                    <a:cubicBezTo>
                      <a:pt x="5764" y="8723"/>
                      <a:pt x="5138" y="8823"/>
                      <a:pt x="4536" y="8372"/>
                    </a:cubicBezTo>
                    <a:cubicBezTo>
                      <a:pt x="4035" y="7971"/>
                      <a:pt x="3634" y="7420"/>
                      <a:pt x="3083" y="7044"/>
                    </a:cubicBezTo>
                    <a:cubicBezTo>
                      <a:pt x="2306" y="6492"/>
                      <a:pt x="1579" y="5866"/>
                      <a:pt x="777" y="5339"/>
                    </a:cubicBezTo>
                    <a:cubicBezTo>
                      <a:pt x="0" y="4838"/>
                      <a:pt x="0" y="4312"/>
                      <a:pt x="727" y="3785"/>
                    </a:cubicBezTo>
                    <a:cubicBezTo>
                      <a:pt x="2381" y="2582"/>
                      <a:pt x="4010" y="1329"/>
                      <a:pt x="5890" y="477"/>
                    </a:cubicBezTo>
                    <a:cubicBezTo>
                      <a:pt x="6967" y="1"/>
                      <a:pt x="7318" y="252"/>
                      <a:pt x="7293" y="1555"/>
                    </a:cubicBezTo>
                  </a:path>
                </a:pathLst>
              </a:custGeom>
              <a:solidFill>
                <a:srgbClr val="EEEE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5"/>
              <p:cNvSpPr/>
              <p:nvPr/>
            </p:nvSpPr>
            <p:spPr>
              <a:xfrm>
                <a:off x="7360936" y="3445395"/>
                <a:ext cx="49850" cy="50114"/>
              </a:xfrm>
              <a:custGeom>
                <a:avLst/>
                <a:gdLst/>
                <a:ahLst/>
                <a:cxnLst/>
                <a:rect l="l" t="t" r="r" b="b"/>
                <a:pathLst>
                  <a:path w="4538" h="4562" extrusionOk="0">
                    <a:moveTo>
                      <a:pt x="4512" y="2281"/>
                    </a:moveTo>
                    <a:cubicBezTo>
                      <a:pt x="4537" y="3434"/>
                      <a:pt x="3334" y="4562"/>
                      <a:pt x="2056" y="4537"/>
                    </a:cubicBezTo>
                    <a:cubicBezTo>
                      <a:pt x="928" y="4537"/>
                      <a:pt x="51" y="3584"/>
                      <a:pt x="26" y="2256"/>
                    </a:cubicBezTo>
                    <a:cubicBezTo>
                      <a:pt x="1" y="953"/>
                      <a:pt x="828" y="50"/>
                      <a:pt x="2081" y="25"/>
                    </a:cubicBezTo>
                    <a:cubicBezTo>
                      <a:pt x="3359" y="0"/>
                      <a:pt x="4512" y="1078"/>
                      <a:pt x="4512" y="22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5"/>
              <p:cNvSpPr/>
              <p:nvPr/>
            </p:nvSpPr>
            <p:spPr>
              <a:xfrm>
                <a:off x="7594690" y="3445395"/>
                <a:ext cx="49564" cy="50388"/>
              </a:xfrm>
              <a:custGeom>
                <a:avLst/>
                <a:gdLst/>
                <a:ahLst/>
                <a:cxnLst/>
                <a:rect l="l" t="t" r="r" b="b"/>
                <a:pathLst>
                  <a:path w="4512" h="4587" extrusionOk="0">
                    <a:moveTo>
                      <a:pt x="4511" y="2231"/>
                    </a:moveTo>
                    <a:cubicBezTo>
                      <a:pt x="4486" y="3609"/>
                      <a:pt x="3584" y="4587"/>
                      <a:pt x="2356" y="4537"/>
                    </a:cubicBezTo>
                    <a:cubicBezTo>
                      <a:pt x="1153" y="4512"/>
                      <a:pt x="25" y="3434"/>
                      <a:pt x="25" y="2306"/>
                    </a:cubicBezTo>
                    <a:cubicBezTo>
                      <a:pt x="0" y="1103"/>
                      <a:pt x="1153" y="0"/>
                      <a:pt x="2431" y="25"/>
                    </a:cubicBezTo>
                    <a:cubicBezTo>
                      <a:pt x="3684" y="25"/>
                      <a:pt x="4511" y="928"/>
                      <a:pt x="4511" y="22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5"/>
              <p:cNvSpPr/>
              <p:nvPr/>
            </p:nvSpPr>
            <p:spPr>
              <a:xfrm>
                <a:off x="7330375" y="3575625"/>
                <a:ext cx="68568" cy="32494"/>
              </a:xfrm>
              <a:custGeom>
                <a:avLst/>
                <a:gdLst/>
                <a:ahLst/>
                <a:cxnLst/>
                <a:rect l="l" t="t" r="r" b="b"/>
                <a:pathLst>
                  <a:path w="6242" h="2958" extrusionOk="0">
                    <a:moveTo>
                      <a:pt x="6241" y="251"/>
                    </a:moveTo>
                    <a:cubicBezTo>
                      <a:pt x="5991" y="777"/>
                      <a:pt x="5540" y="852"/>
                      <a:pt x="5164" y="1028"/>
                    </a:cubicBezTo>
                    <a:cubicBezTo>
                      <a:pt x="3860" y="1604"/>
                      <a:pt x="2532" y="2155"/>
                      <a:pt x="1204" y="2732"/>
                    </a:cubicBezTo>
                    <a:cubicBezTo>
                      <a:pt x="1003" y="2807"/>
                      <a:pt x="803" y="2907"/>
                      <a:pt x="602" y="2932"/>
                    </a:cubicBezTo>
                    <a:cubicBezTo>
                      <a:pt x="377" y="2957"/>
                      <a:pt x="151" y="2932"/>
                      <a:pt x="76" y="2657"/>
                    </a:cubicBezTo>
                    <a:cubicBezTo>
                      <a:pt x="1" y="2481"/>
                      <a:pt x="76" y="2306"/>
                      <a:pt x="201" y="2206"/>
                    </a:cubicBezTo>
                    <a:cubicBezTo>
                      <a:pt x="352" y="2055"/>
                      <a:pt x="552" y="1905"/>
                      <a:pt x="728" y="1830"/>
                    </a:cubicBezTo>
                    <a:cubicBezTo>
                      <a:pt x="2281" y="1278"/>
                      <a:pt x="3785" y="551"/>
                      <a:pt x="5389" y="125"/>
                    </a:cubicBezTo>
                    <a:cubicBezTo>
                      <a:pt x="5640" y="75"/>
                      <a:pt x="5916" y="0"/>
                      <a:pt x="6241" y="251"/>
                    </a:cubicBezTo>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5"/>
              <p:cNvSpPr/>
              <p:nvPr/>
            </p:nvSpPr>
            <p:spPr>
              <a:xfrm>
                <a:off x="7327904" y="3550293"/>
                <a:ext cx="72962" cy="14050"/>
              </a:xfrm>
              <a:custGeom>
                <a:avLst/>
                <a:gdLst/>
                <a:ahLst/>
                <a:cxnLst/>
                <a:rect l="l" t="t" r="r" b="b"/>
                <a:pathLst>
                  <a:path w="6642" h="1279" extrusionOk="0">
                    <a:moveTo>
                      <a:pt x="4612" y="1278"/>
                    </a:moveTo>
                    <a:cubicBezTo>
                      <a:pt x="3659" y="1203"/>
                      <a:pt x="2456" y="1103"/>
                      <a:pt x="1228" y="1003"/>
                    </a:cubicBezTo>
                    <a:cubicBezTo>
                      <a:pt x="902" y="953"/>
                      <a:pt x="552" y="827"/>
                      <a:pt x="251" y="702"/>
                    </a:cubicBezTo>
                    <a:cubicBezTo>
                      <a:pt x="151" y="677"/>
                      <a:pt x="50" y="527"/>
                      <a:pt x="25" y="401"/>
                    </a:cubicBezTo>
                    <a:cubicBezTo>
                      <a:pt x="0" y="201"/>
                      <a:pt x="151" y="75"/>
                      <a:pt x="351" y="50"/>
                    </a:cubicBezTo>
                    <a:cubicBezTo>
                      <a:pt x="552" y="25"/>
                      <a:pt x="777" y="0"/>
                      <a:pt x="978" y="25"/>
                    </a:cubicBezTo>
                    <a:cubicBezTo>
                      <a:pt x="2732" y="176"/>
                      <a:pt x="4461" y="351"/>
                      <a:pt x="6191" y="527"/>
                    </a:cubicBezTo>
                    <a:cubicBezTo>
                      <a:pt x="6416" y="552"/>
                      <a:pt x="6642" y="677"/>
                      <a:pt x="6642" y="903"/>
                    </a:cubicBezTo>
                    <a:cubicBezTo>
                      <a:pt x="6642" y="1128"/>
                      <a:pt x="6416" y="1253"/>
                      <a:pt x="6191" y="1253"/>
                    </a:cubicBezTo>
                    <a:cubicBezTo>
                      <a:pt x="5740" y="1278"/>
                      <a:pt x="5314" y="1278"/>
                      <a:pt x="4612" y="1278"/>
                    </a:cubicBezTo>
                    <a:close/>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5"/>
              <p:cNvSpPr/>
              <p:nvPr/>
            </p:nvSpPr>
            <p:spPr>
              <a:xfrm>
                <a:off x="7607345" y="3574790"/>
                <a:ext cx="68019" cy="33603"/>
              </a:xfrm>
              <a:custGeom>
                <a:avLst/>
                <a:gdLst/>
                <a:ahLst/>
                <a:cxnLst/>
                <a:rect l="l" t="t" r="r" b="b"/>
                <a:pathLst>
                  <a:path w="6192" h="3059" extrusionOk="0">
                    <a:moveTo>
                      <a:pt x="1" y="352"/>
                    </a:moveTo>
                    <a:cubicBezTo>
                      <a:pt x="227" y="1"/>
                      <a:pt x="552" y="151"/>
                      <a:pt x="828" y="226"/>
                    </a:cubicBezTo>
                    <a:cubicBezTo>
                      <a:pt x="2382" y="703"/>
                      <a:pt x="3886" y="1254"/>
                      <a:pt x="5364" y="1931"/>
                    </a:cubicBezTo>
                    <a:cubicBezTo>
                      <a:pt x="5540" y="2006"/>
                      <a:pt x="5690" y="2106"/>
                      <a:pt x="5841" y="2181"/>
                    </a:cubicBezTo>
                    <a:cubicBezTo>
                      <a:pt x="6016" y="2307"/>
                      <a:pt x="6191" y="2482"/>
                      <a:pt x="6116" y="2733"/>
                    </a:cubicBezTo>
                    <a:cubicBezTo>
                      <a:pt x="6016" y="3059"/>
                      <a:pt x="5740" y="3033"/>
                      <a:pt x="5465" y="2983"/>
                    </a:cubicBezTo>
                    <a:cubicBezTo>
                      <a:pt x="5314" y="2958"/>
                      <a:pt x="5139" y="2883"/>
                      <a:pt x="4988" y="2808"/>
                    </a:cubicBezTo>
                    <a:cubicBezTo>
                      <a:pt x="3585" y="2206"/>
                      <a:pt x="2156" y="1605"/>
                      <a:pt x="753" y="978"/>
                    </a:cubicBezTo>
                    <a:cubicBezTo>
                      <a:pt x="452" y="853"/>
                      <a:pt x="76" y="778"/>
                      <a:pt x="1" y="352"/>
                    </a:cubicBezTo>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5"/>
              <p:cNvSpPr/>
              <p:nvPr/>
            </p:nvSpPr>
            <p:spPr>
              <a:xfrm>
                <a:off x="7604324" y="3550018"/>
                <a:ext cx="72688" cy="14599"/>
              </a:xfrm>
              <a:custGeom>
                <a:avLst/>
                <a:gdLst/>
                <a:ahLst/>
                <a:cxnLst/>
                <a:rect l="l" t="t" r="r" b="b"/>
                <a:pathLst>
                  <a:path w="6617" h="1329" extrusionOk="0">
                    <a:moveTo>
                      <a:pt x="1730" y="1278"/>
                    </a:moveTo>
                    <a:cubicBezTo>
                      <a:pt x="1278" y="1278"/>
                      <a:pt x="852" y="1278"/>
                      <a:pt x="426" y="1278"/>
                    </a:cubicBezTo>
                    <a:cubicBezTo>
                      <a:pt x="226" y="1278"/>
                      <a:pt x="50" y="1153"/>
                      <a:pt x="25" y="978"/>
                    </a:cubicBezTo>
                    <a:cubicBezTo>
                      <a:pt x="0" y="702"/>
                      <a:pt x="251" y="602"/>
                      <a:pt x="451" y="577"/>
                    </a:cubicBezTo>
                    <a:cubicBezTo>
                      <a:pt x="1103" y="501"/>
                      <a:pt x="1755" y="501"/>
                      <a:pt x="2406" y="376"/>
                    </a:cubicBezTo>
                    <a:cubicBezTo>
                      <a:pt x="3434" y="176"/>
                      <a:pt x="4512" y="276"/>
                      <a:pt x="5539" y="50"/>
                    </a:cubicBezTo>
                    <a:cubicBezTo>
                      <a:pt x="5765" y="0"/>
                      <a:pt x="6065" y="75"/>
                      <a:pt x="6316" y="126"/>
                    </a:cubicBezTo>
                    <a:cubicBezTo>
                      <a:pt x="6466" y="151"/>
                      <a:pt x="6617" y="276"/>
                      <a:pt x="6617" y="476"/>
                    </a:cubicBezTo>
                    <a:cubicBezTo>
                      <a:pt x="6617" y="627"/>
                      <a:pt x="6517" y="727"/>
                      <a:pt x="6391" y="752"/>
                    </a:cubicBezTo>
                    <a:cubicBezTo>
                      <a:pt x="6091" y="852"/>
                      <a:pt x="5815" y="978"/>
                      <a:pt x="5514" y="1003"/>
                    </a:cubicBezTo>
                    <a:cubicBezTo>
                      <a:pt x="4261" y="1128"/>
                      <a:pt x="2983" y="1228"/>
                      <a:pt x="1730" y="1329"/>
                    </a:cubicBezTo>
                    <a:cubicBezTo>
                      <a:pt x="1730" y="1303"/>
                      <a:pt x="1730" y="1303"/>
                      <a:pt x="1730" y="1278"/>
                    </a:cubicBezTo>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5"/>
              <p:cNvSpPr/>
              <p:nvPr/>
            </p:nvSpPr>
            <p:spPr>
              <a:xfrm>
                <a:off x="7597437" y="3512295"/>
                <a:ext cx="68019" cy="32779"/>
              </a:xfrm>
              <a:custGeom>
                <a:avLst/>
                <a:gdLst/>
                <a:ahLst/>
                <a:cxnLst/>
                <a:rect l="l" t="t" r="r" b="b"/>
                <a:pathLst>
                  <a:path w="6192" h="2984" extrusionOk="0">
                    <a:moveTo>
                      <a:pt x="1" y="2783"/>
                    </a:moveTo>
                    <a:cubicBezTo>
                      <a:pt x="1730" y="1454"/>
                      <a:pt x="3484" y="727"/>
                      <a:pt x="5314" y="151"/>
                    </a:cubicBezTo>
                    <a:cubicBezTo>
                      <a:pt x="5615" y="51"/>
                      <a:pt x="5966" y="1"/>
                      <a:pt x="6091" y="377"/>
                    </a:cubicBezTo>
                    <a:cubicBezTo>
                      <a:pt x="6191" y="652"/>
                      <a:pt x="5915" y="828"/>
                      <a:pt x="5690" y="953"/>
                    </a:cubicBezTo>
                    <a:cubicBezTo>
                      <a:pt x="5414" y="1103"/>
                      <a:pt x="5139" y="1229"/>
                      <a:pt x="4838" y="1329"/>
                    </a:cubicBezTo>
                    <a:cubicBezTo>
                      <a:pt x="3710" y="1780"/>
                      <a:pt x="2582" y="2231"/>
                      <a:pt x="1454" y="2707"/>
                    </a:cubicBezTo>
                    <a:cubicBezTo>
                      <a:pt x="1028" y="2883"/>
                      <a:pt x="627" y="2983"/>
                      <a:pt x="1" y="2783"/>
                    </a:cubicBezTo>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5"/>
              <p:cNvSpPr/>
              <p:nvPr/>
            </p:nvSpPr>
            <p:spPr>
              <a:xfrm>
                <a:off x="7340295" y="3513119"/>
                <a:ext cx="65251" cy="32230"/>
              </a:xfrm>
              <a:custGeom>
                <a:avLst/>
                <a:gdLst/>
                <a:ahLst/>
                <a:cxnLst/>
                <a:rect l="l" t="t" r="r" b="b"/>
                <a:pathLst>
                  <a:path w="5940" h="2934" extrusionOk="0">
                    <a:moveTo>
                      <a:pt x="5940" y="2607"/>
                    </a:moveTo>
                    <a:cubicBezTo>
                      <a:pt x="5564" y="2933"/>
                      <a:pt x="5288" y="2833"/>
                      <a:pt x="4988" y="2733"/>
                    </a:cubicBezTo>
                    <a:cubicBezTo>
                      <a:pt x="3609" y="2181"/>
                      <a:pt x="2231" y="1630"/>
                      <a:pt x="877" y="1078"/>
                    </a:cubicBezTo>
                    <a:cubicBezTo>
                      <a:pt x="677" y="978"/>
                      <a:pt x="476" y="853"/>
                      <a:pt x="301" y="753"/>
                    </a:cubicBezTo>
                    <a:cubicBezTo>
                      <a:pt x="150" y="652"/>
                      <a:pt x="0" y="502"/>
                      <a:pt x="50" y="327"/>
                    </a:cubicBezTo>
                    <a:cubicBezTo>
                      <a:pt x="125" y="76"/>
                      <a:pt x="351" y="1"/>
                      <a:pt x="576" y="51"/>
                    </a:cubicBezTo>
                    <a:cubicBezTo>
                      <a:pt x="1830" y="302"/>
                      <a:pt x="3008" y="803"/>
                      <a:pt x="4135" y="1404"/>
                    </a:cubicBezTo>
                    <a:cubicBezTo>
                      <a:pt x="4762" y="1730"/>
                      <a:pt x="5439" y="2031"/>
                      <a:pt x="5940" y="2607"/>
                    </a:cubicBezTo>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Rounded Rectangle 129"/>
            <p:cNvSpPr/>
            <p:nvPr/>
          </p:nvSpPr>
          <p:spPr>
            <a:xfrm>
              <a:off x="4113723" y="3684802"/>
              <a:ext cx="1450926" cy="29210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Physical Edu.</a:t>
              </a:r>
            </a:p>
          </p:txBody>
        </p:sp>
      </p:grpSp>
      <p:grpSp>
        <p:nvGrpSpPr>
          <p:cNvPr id="8" name="Group 7"/>
          <p:cNvGrpSpPr/>
          <p:nvPr/>
        </p:nvGrpSpPr>
        <p:grpSpPr>
          <a:xfrm>
            <a:off x="3707486" y="3411819"/>
            <a:ext cx="1811601" cy="391667"/>
            <a:chOff x="3753048" y="4043452"/>
            <a:chExt cx="1811601" cy="391667"/>
          </a:xfrm>
        </p:grpSpPr>
        <p:grpSp>
          <p:nvGrpSpPr>
            <p:cNvPr id="110" name="Google Shape;3225;p35"/>
            <p:cNvGrpSpPr/>
            <p:nvPr/>
          </p:nvGrpSpPr>
          <p:grpSpPr>
            <a:xfrm>
              <a:off x="3753048" y="4043452"/>
              <a:ext cx="355015" cy="391667"/>
              <a:chOff x="7235672" y="2456712"/>
              <a:chExt cx="528609" cy="629663"/>
            </a:xfrm>
          </p:grpSpPr>
          <p:sp>
            <p:nvSpPr>
              <p:cNvPr id="111" name="Google Shape;3226;p35"/>
              <p:cNvSpPr/>
              <p:nvPr/>
            </p:nvSpPr>
            <p:spPr>
              <a:xfrm>
                <a:off x="7235672" y="2601530"/>
                <a:ext cx="528609" cy="484845"/>
              </a:xfrm>
              <a:custGeom>
                <a:avLst/>
                <a:gdLst/>
                <a:ahLst/>
                <a:cxnLst/>
                <a:rect l="l" t="t" r="r" b="b"/>
                <a:pathLst>
                  <a:path w="48121" h="44137" extrusionOk="0">
                    <a:moveTo>
                      <a:pt x="29574" y="327"/>
                    </a:moveTo>
                    <a:cubicBezTo>
                      <a:pt x="30151" y="653"/>
                      <a:pt x="30802" y="778"/>
                      <a:pt x="31454" y="928"/>
                    </a:cubicBezTo>
                    <a:cubicBezTo>
                      <a:pt x="34311" y="1505"/>
                      <a:pt x="36767" y="2933"/>
                      <a:pt x="38923" y="4888"/>
                    </a:cubicBezTo>
                    <a:cubicBezTo>
                      <a:pt x="43735" y="9324"/>
                      <a:pt x="46968" y="14663"/>
                      <a:pt x="47619" y="21254"/>
                    </a:cubicBezTo>
                    <a:cubicBezTo>
                      <a:pt x="47970" y="24613"/>
                      <a:pt x="48121" y="28096"/>
                      <a:pt x="46792" y="31405"/>
                    </a:cubicBezTo>
                    <a:cubicBezTo>
                      <a:pt x="45564" y="34412"/>
                      <a:pt x="43534" y="36793"/>
                      <a:pt x="40928" y="38698"/>
                    </a:cubicBezTo>
                    <a:cubicBezTo>
                      <a:pt x="38497" y="40477"/>
                      <a:pt x="35715" y="41530"/>
                      <a:pt x="32857" y="42457"/>
                    </a:cubicBezTo>
                    <a:cubicBezTo>
                      <a:pt x="27920" y="44036"/>
                      <a:pt x="22908" y="44136"/>
                      <a:pt x="17920" y="43059"/>
                    </a:cubicBezTo>
                    <a:cubicBezTo>
                      <a:pt x="14261" y="42257"/>
                      <a:pt x="10727" y="40979"/>
                      <a:pt x="7644" y="38748"/>
                    </a:cubicBezTo>
                    <a:cubicBezTo>
                      <a:pt x="4737" y="36643"/>
                      <a:pt x="2532" y="33961"/>
                      <a:pt x="1379" y="30502"/>
                    </a:cubicBezTo>
                    <a:cubicBezTo>
                      <a:pt x="1103" y="29650"/>
                      <a:pt x="953" y="28773"/>
                      <a:pt x="852" y="27921"/>
                    </a:cubicBezTo>
                    <a:cubicBezTo>
                      <a:pt x="0" y="19575"/>
                      <a:pt x="2256" y="12282"/>
                      <a:pt x="8221" y="6242"/>
                    </a:cubicBezTo>
                    <a:cubicBezTo>
                      <a:pt x="9950" y="4487"/>
                      <a:pt x="11805" y="2883"/>
                      <a:pt x="14085" y="1881"/>
                    </a:cubicBezTo>
                    <a:cubicBezTo>
                      <a:pt x="15364" y="1329"/>
                      <a:pt x="16692" y="1079"/>
                      <a:pt x="17995" y="678"/>
                    </a:cubicBezTo>
                    <a:cubicBezTo>
                      <a:pt x="18321" y="577"/>
                      <a:pt x="18697" y="577"/>
                      <a:pt x="18847" y="151"/>
                    </a:cubicBezTo>
                    <a:cubicBezTo>
                      <a:pt x="19449" y="1"/>
                      <a:pt x="19850" y="402"/>
                      <a:pt x="20226" y="753"/>
                    </a:cubicBezTo>
                    <a:cubicBezTo>
                      <a:pt x="21103" y="1605"/>
                      <a:pt x="22106" y="2307"/>
                      <a:pt x="22983" y="3184"/>
                    </a:cubicBezTo>
                    <a:cubicBezTo>
                      <a:pt x="23985" y="4186"/>
                      <a:pt x="24537" y="4186"/>
                      <a:pt x="25539" y="3209"/>
                    </a:cubicBezTo>
                    <a:cubicBezTo>
                      <a:pt x="26416" y="2332"/>
                      <a:pt x="27319" y="1505"/>
                      <a:pt x="28296" y="753"/>
                    </a:cubicBezTo>
                    <a:cubicBezTo>
                      <a:pt x="28672" y="477"/>
                      <a:pt x="29023" y="101"/>
                      <a:pt x="29574" y="327"/>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27;p35"/>
              <p:cNvSpPr/>
              <p:nvPr/>
            </p:nvSpPr>
            <p:spPr>
              <a:xfrm>
                <a:off x="7408019" y="2456712"/>
                <a:ext cx="188601" cy="194665"/>
              </a:xfrm>
              <a:custGeom>
                <a:avLst/>
                <a:gdLst/>
                <a:ahLst/>
                <a:cxnLst/>
                <a:rect l="l" t="t" r="r" b="b"/>
                <a:pathLst>
                  <a:path w="17169" h="17721" extrusionOk="0">
                    <a:moveTo>
                      <a:pt x="13885" y="13510"/>
                    </a:moveTo>
                    <a:cubicBezTo>
                      <a:pt x="12657" y="14136"/>
                      <a:pt x="11680" y="15114"/>
                      <a:pt x="10702" y="16066"/>
                    </a:cubicBezTo>
                    <a:cubicBezTo>
                      <a:pt x="10402" y="16367"/>
                      <a:pt x="10101" y="16668"/>
                      <a:pt x="9775" y="16968"/>
                    </a:cubicBezTo>
                    <a:cubicBezTo>
                      <a:pt x="8923" y="17720"/>
                      <a:pt x="8171" y="17720"/>
                      <a:pt x="7344" y="16918"/>
                    </a:cubicBezTo>
                    <a:cubicBezTo>
                      <a:pt x="6016" y="15665"/>
                      <a:pt x="4687" y="14362"/>
                      <a:pt x="3158" y="13334"/>
                    </a:cubicBezTo>
                    <a:cubicBezTo>
                      <a:pt x="1680" y="12432"/>
                      <a:pt x="527" y="11304"/>
                      <a:pt x="226" y="9500"/>
                    </a:cubicBezTo>
                    <a:cubicBezTo>
                      <a:pt x="0" y="8071"/>
                      <a:pt x="251" y="7419"/>
                      <a:pt x="1655" y="7018"/>
                    </a:cubicBezTo>
                    <a:cubicBezTo>
                      <a:pt x="2507" y="6743"/>
                      <a:pt x="2883" y="6317"/>
                      <a:pt x="2983" y="5389"/>
                    </a:cubicBezTo>
                    <a:cubicBezTo>
                      <a:pt x="3234" y="3159"/>
                      <a:pt x="4487" y="1555"/>
                      <a:pt x="6592" y="778"/>
                    </a:cubicBezTo>
                    <a:cubicBezTo>
                      <a:pt x="8722" y="1"/>
                      <a:pt x="10677" y="452"/>
                      <a:pt x="12381" y="1881"/>
                    </a:cubicBezTo>
                    <a:cubicBezTo>
                      <a:pt x="13534" y="2858"/>
                      <a:pt x="14086" y="4136"/>
                      <a:pt x="14161" y="5590"/>
                    </a:cubicBezTo>
                    <a:cubicBezTo>
                      <a:pt x="14236" y="6417"/>
                      <a:pt x="14612" y="6718"/>
                      <a:pt x="15289" y="6943"/>
                    </a:cubicBezTo>
                    <a:cubicBezTo>
                      <a:pt x="16968" y="7545"/>
                      <a:pt x="17168" y="7996"/>
                      <a:pt x="16843" y="9675"/>
                    </a:cubicBezTo>
                    <a:cubicBezTo>
                      <a:pt x="16617" y="10878"/>
                      <a:pt x="16041" y="11805"/>
                      <a:pt x="15113" y="12532"/>
                    </a:cubicBezTo>
                    <a:cubicBezTo>
                      <a:pt x="14687" y="12858"/>
                      <a:pt x="14286" y="13184"/>
                      <a:pt x="13885" y="1351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28;p35"/>
              <p:cNvSpPr/>
              <p:nvPr/>
            </p:nvSpPr>
            <p:spPr>
              <a:xfrm>
                <a:off x="7438305" y="2781589"/>
                <a:ext cx="125273" cy="133270"/>
              </a:xfrm>
              <a:custGeom>
                <a:avLst/>
                <a:gdLst/>
                <a:ahLst/>
                <a:cxnLst/>
                <a:rect l="l" t="t" r="r" b="b"/>
                <a:pathLst>
                  <a:path w="11404" h="12132" extrusionOk="0">
                    <a:moveTo>
                      <a:pt x="6141" y="51"/>
                    </a:moveTo>
                    <a:cubicBezTo>
                      <a:pt x="7218" y="1"/>
                      <a:pt x="8572" y="1"/>
                      <a:pt x="9825" y="703"/>
                    </a:cubicBezTo>
                    <a:cubicBezTo>
                      <a:pt x="10301" y="953"/>
                      <a:pt x="10702" y="1254"/>
                      <a:pt x="11003" y="1705"/>
                    </a:cubicBezTo>
                    <a:cubicBezTo>
                      <a:pt x="11229" y="2081"/>
                      <a:pt x="11404" y="2482"/>
                      <a:pt x="11229" y="2958"/>
                    </a:cubicBezTo>
                    <a:cubicBezTo>
                      <a:pt x="10376" y="5440"/>
                      <a:pt x="9499" y="7921"/>
                      <a:pt x="7920" y="10076"/>
                    </a:cubicBezTo>
                    <a:cubicBezTo>
                      <a:pt x="6416" y="12131"/>
                      <a:pt x="5314" y="12131"/>
                      <a:pt x="3710" y="10151"/>
                    </a:cubicBezTo>
                    <a:cubicBezTo>
                      <a:pt x="3259" y="9600"/>
                      <a:pt x="2883" y="8999"/>
                      <a:pt x="2607" y="8347"/>
                    </a:cubicBezTo>
                    <a:cubicBezTo>
                      <a:pt x="1955" y="6868"/>
                      <a:pt x="1279" y="5389"/>
                      <a:pt x="652" y="3886"/>
                    </a:cubicBezTo>
                    <a:cubicBezTo>
                      <a:pt x="0" y="2257"/>
                      <a:pt x="552" y="1129"/>
                      <a:pt x="2231" y="502"/>
                    </a:cubicBezTo>
                    <a:cubicBezTo>
                      <a:pt x="2807" y="302"/>
                      <a:pt x="3384" y="51"/>
                      <a:pt x="4010" y="51"/>
                    </a:cubicBezTo>
                    <a:cubicBezTo>
                      <a:pt x="4612" y="51"/>
                      <a:pt x="5239" y="51"/>
                      <a:pt x="6141" y="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29;p35"/>
              <p:cNvSpPr/>
              <p:nvPr/>
            </p:nvSpPr>
            <p:spPr>
              <a:xfrm>
                <a:off x="7595240" y="2835835"/>
                <a:ext cx="83706" cy="46532"/>
              </a:xfrm>
              <a:custGeom>
                <a:avLst/>
                <a:gdLst/>
                <a:ahLst/>
                <a:cxnLst/>
                <a:rect l="l" t="t" r="r" b="b"/>
                <a:pathLst>
                  <a:path w="7620" h="4236" extrusionOk="0">
                    <a:moveTo>
                      <a:pt x="3760" y="101"/>
                    </a:moveTo>
                    <a:cubicBezTo>
                      <a:pt x="4587" y="0"/>
                      <a:pt x="5514" y="276"/>
                      <a:pt x="6416" y="652"/>
                    </a:cubicBezTo>
                    <a:cubicBezTo>
                      <a:pt x="7444" y="1078"/>
                      <a:pt x="7619" y="2030"/>
                      <a:pt x="6867" y="2857"/>
                    </a:cubicBezTo>
                    <a:cubicBezTo>
                      <a:pt x="6366" y="3459"/>
                      <a:pt x="5714" y="3785"/>
                      <a:pt x="4963" y="3935"/>
                    </a:cubicBezTo>
                    <a:cubicBezTo>
                      <a:pt x="3409" y="4236"/>
                      <a:pt x="1980" y="3935"/>
                      <a:pt x="802" y="2908"/>
                    </a:cubicBezTo>
                    <a:cubicBezTo>
                      <a:pt x="0" y="2206"/>
                      <a:pt x="125" y="1329"/>
                      <a:pt x="978" y="702"/>
                    </a:cubicBezTo>
                    <a:cubicBezTo>
                      <a:pt x="1604" y="226"/>
                      <a:pt x="2231" y="101"/>
                      <a:pt x="3760" y="1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30;p35"/>
              <p:cNvSpPr/>
              <p:nvPr/>
            </p:nvSpPr>
            <p:spPr>
              <a:xfrm>
                <a:off x="7322675" y="2825366"/>
                <a:ext cx="75445" cy="41589"/>
              </a:xfrm>
              <a:custGeom>
                <a:avLst/>
                <a:gdLst/>
                <a:ahLst/>
                <a:cxnLst/>
                <a:rect l="l" t="t" r="r" b="b"/>
                <a:pathLst>
                  <a:path w="6868" h="3786" extrusionOk="0">
                    <a:moveTo>
                      <a:pt x="3308" y="3710"/>
                    </a:moveTo>
                    <a:cubicBezTo>
                      <a:pt x="2632" y="3760"/>
                      <a:pt x="2005" y="3660"/>
                      <a:pt x="1378" y="3435"/>
                    </a:cubicBezTo>
                    <a:cubicBezTo>
                      <a:pt x="501" y="3109"/>
                      <a:pt x="0" y="2557"/>
                      <a:pt x="25" y="1881"/>
                    </a:cubicBezTo>
                    <a:cubicBezTo>
                      <a:pt x="25" y="1279"/>
                      <a:pt x="526" y="753"/>
                      <a:pt x="1378" y="502"/>
                    </a:cubicBezTo>
                    <a:cubicBezTo>
                      <a:pt x="3008" y="1"/>
                      <a:pt x="4511" y="402"/>
                      <a:pt x="5840" y="1304"/>
                    </a:cubicBezTo>
                    <a:cubicBezTo>
                      <a:pt x="6867" y="1981"/>
                      <a:pt x="6717" y="2883"/>
                      <a:pt x="5614" y="3384"/>
                    </a:cubicBezTo>
                    <a:cubicBezTo>
                      <a:pt x="4887" y="3710"/>
                      <a:pt x="4110" y="3785"/>
                      <a:pt x="3308" y="37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31;p35"/>
              <p:cNvSpPr/>
              <p:nvPr/>
            </p:nvSpPr>
            <p:spPr>
              <a:xfrm>
                <a:off x="7358190" y="2748282"/>
                <a:ext cx="46532" cy="51223"/>
              </a:xfrm>
              <a:custGeom>
                <a:avLst/>
                <a:gdLst/>
                <a:ahLst/>
                <a:cxnLst/>
                <a:rect l="l" t="t" r="r" b="b"/>
                <a:pathLst>
                  <a:path w="4236" h="4663" extrusionOk="0">
                    <a:moveTo>
                      <a:pt x="2030" y="25"/>
                    </a:moveTo>
                    <a:cubicBezTo>
                      <a:pt x="3233" y="0"/>
                      <a:pt x="4236" y="1078"/>
                      <a:pt x="4236" y="2356"/>
                    </a:cubicBezTo>
                    <a:cubicBezTo>
                      <a:pt x="4236" y="3559"/>
                      <a:pt x="3258" y="4587"/>
                      <a:pt x="2105" y="4612"/>
                    </a:cubicBezTo>
                    <a:cubicBezTo>
                      <a:pt x="978" y="4662"/>
                      <a:pt x="75" y="3685"/>
                      <a:pt x="25" y="2356"/>
                    </a:cubicBezTo>
                    <a:cubicBezTo>
                      <a:pt x="0" y="1078"/>
                      <a:pt x="902" y="50"/>
                      <a:pt x="2030"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32;p35"/>
              <p:cNvSpPr/>
              <p:nvPr/>
            </p:nvSpPr>
            <p:spPr>
              <a:xfrm>
                <a:off x="7598810" y="2748282"/>
                <a:ext cx="47093" cy="51223"/>
              </a:xfrm>
              <a:custGeom>
                <a:avLst/>
                <a:gdLst/>
                <a:ahLst/>
                <a:cxnLst/>
                <a:rect l="l" t="t" r="r" b="b"/>
                <a:pathLst>
                  <a:path w="4287" h="4663" extrusionOk="0">
                    <a:moveTo>
                      <a:pt x="2207" y="4612"/>
                    </a:moveTo>
                    <a:cubicBezTo>
                      <a:pt x="978" y="4562"/>
                      <a:pt x="1" y="3459"/>
                      <a:pt x="76" y="2231"/>
                    </a:cubicBezTo>
                    <a:cubicBezTo>
                      <a:pt x="126" y="1003"/>
                      <a:pt x="1129" y="0"/>
                      <a:pt x="2257" y="25"/>
                    </a:cubicBezTo>
                    <a:cubicBezTo>
                      <a:pt x="3410" y="50"/>
                      <a:pt x="4287" y="1053"/>
                      <a:pt x="4262" y="2356"/>
                    </a:cubicBezTo>
                    <a:cubicBezTo>
                      <a:pt x="4212" y="3685"/>
                      <a:pt x="3334" y="4662"/>
                      <a:pt x="2207" y="461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Rounded Rectangle 130"/>
            <p:cNvSpPr/>
            <p:nvPr/>
          </p:nvSpPr>
          <p:spPr>
            <a:xfrm>
              <a:off x="4113723" y="4139647"/>
              <a:ext cx="1450926" cy="29210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Geography</a:t>
              </a:r>
            </a:p>
          </p:txBody>
        </p:sp>
      </p:grpSp>
      <p:grpSp>
        <p:nvGrpSpPr>
          <p:cNvPr id="9" name="Group 8"/>
          <p:cNvGrpSpPr/>
          <p:nvPr/>
        </p:nvGrpSpPr>
        <p:grpSpPr>
          <a:xfrm>
            <a:off x="3684345" y="3958394"/>
            <a:ext cx="1934800" cy="309197"/>
            <a:chOff x="3729907" y="4590027"/>
            <a:chExt cx="1934800" cy="309197"/>
          </a:xfrm>
        </p:grpSpPr>
        <p:grpSp>
          <p:nvGrpSpPr>
            <p:cNvPr id="118" name="Google Shape;3245;p35"/>
            <p:cNvGrpSpPr/>
            <p:nvPr/>
          </p:nvGrpSpPr>
          <p:grpSpPr>
            <a:xfrm>
              <a:off x="3729907" y="4601752"/>
              <a:ext cx="401296" cy="297472"/>
              <a:chOff x="7144538" y="1830915"/>
              <a:chExt cx="650026" cy="509341"/>
            </a:xfrm>
          </p:grpSpPr>
          <p:sp>
            <p:nvSpPr>
              <p:cNvPr id="119" name="Google Shape;3246;p35"/>
              <p:cNvSpPr/>
              <p:nvPr/>
            </p:nvSpPr>
            <p:spPr>
              <a:xfrm>
                <a:off x="7144538" y="1830915"/>
                <a:ext cx="650026" cy="509341"/>
              </a:xfrm>
              <a:custGeom>
                <a:avLst/>
                <a:gdLst/>
                <a:ahLst/>
                <a:cxnLst/>
                <a:rect l="l" t="t" r="r" b="b"/>
                <a:pathLst>
                  <a:path w="59174" h="46367" extrusionOk="0">
                    <a:moveTo>
                      <a:pt x="29574" y="46116"/>
                    </a:moveTo>
                    <a:cubicBezTo>
                      <a:pt x="26241" y="46316"/>
                      <a:pt x="22858" y="45840"/>
                      <a:pt x="19574" y="44787"/>
                    </a:cubicBezTo>
                    <a:cubicBezTo>
                      <a:pt x="16316" y="43735"/>
                      <a:pt x="13359" y="42106"/>
                      <a:pt x="10802" y="39825"/>
                    </a:cubicBezTo>
                    <a:cubicBezTo>
                      <a:pt x="8371" y="37695"/>
                      <a:pt x="7193" y="34888"/>
                      <a:pt x="6642" y="31805"/>
                    </a:cubicBezTo>
                    <a:cubicBezTo>
                      <a:pt x="5915" y="27795"/>
                      <a:pt x="6366" y="23835"/>
                      <a:pt x="7244" y="19900"/>
                    </a:cubicBezTo>
                    <a:cubicBezTo>
                      <a:pt x="7444" y="18948"/>
                      <a:pt x="7469" y="18948"/>
                      <a:pt x="6592" y="18572"/>
                    </a:cubicBezTo>
                    <a:cubicBezTo>
                      <a:pt x="3133" y="16993"/>
                      <a:pt x="1103" y="14311"/>
                      <a:pt x="452" y="10577"/>
                    </a:cubicBezTo>
                    <a:cubicBezTo>
                      <a:pt x="0" y="7970"/>
                      <a:pt x="1128" y="5815"/>
                      <a:pt x="2707" y="3935"/>
                    </a:cubicBezTo>
                    <a:cubicBezTo>
                      <a:pt x="5088" y="1128"/>
                      <a:pt x="8171" y="0"/>
                      <a:pt x="11780" y="476"/>
                    </a:cubicBezTo>
                    <a:cubicBezTo>
                      <a:pt x="13710" y="727"/>
                      <a:pt x="15188" y="1830"/>
                      <a:pt x="16341" y="3359"/>
                    </a:cubicBezTo>
                    <a:cubicBezTo>
                      <a:pt x="16692" y="3860"/>
                      <a:pt x="16993" y="4411"/>
                      <a:pt x="17294" y="4938"/>
                    </a:cubicBezTo>
                    <a:cubicBezTo>
                      <a:pt x="17795" y="5790"/>
                      <a:pt x="17795" y="5815"/>
                      <a:pt x="18672" y="5414"/>
                    </a:cubicBezTo>
                    <a:cubicBezTo>
                      <a:pt x="20427" y="4637"/>
                      <a:pt x="22231" y="3935"/>
                      <a:pt x="24161" y="3584"/>
                    </a:cubicBezTo>
                    <a:cubicBezTo>
                      <a:pt x="26943" y="3083"/>
                      <a:pt x="29725" y="3058"/>
                      <a:pt x="32557" y="3233"/>
                    </a:cubicBezTo>
                    <a:cubicBezTo>
                      <a:pt x="35389" y="3434"/>
                      <a:pt x="38071" y="4186"/>
                      <a:pt x="40627" y="5414"/>
                    </a:cubicBezTo>
                    <a:cubicBezTo>
                      <a:pt x="41554" y="5840"/>
                      <a:pt x="41580" y="5815"/>
                      <a:pt x="42106" y="4862"/>
                    </a:cubicBezTo>
                    <a:cubicBezTo>
                      <a:pt x="42732" y="3684"/>
                      <a:pt x="43459" y="2632"/>
                      <a:pt x="44537" y="1805"/>
                    </a:cubicBezTo>
                    <a:cubicBezTo>
                      <a:pt x="46818" y="50"/>
                      <a:pt x="49399" y="25"/>
                      <a:pt x="51956" y="802"/>
                    </a:cubicBezTo>
                    <a:cubicBezTo>
                      <a:pt x="55414" y="1880"/>
                      <a:pt x="57670" y="4336"/>
                      <a:pt x="58748" y="7795"/>
                    </a:cubicBezTo>
                    <a:cubicBezTo>
                      <a:pt x="59174" y="9123"/>
                      <a:pt x="59098" y="10501"/>
                      <a:pt x="58672" y="11805"/>
                    </a:cubicBezTo>
                    <a:cubicBezTo>
                      <a:pt x="57720" y="14787"/>
                      <a:pt x="55966" y="17118"/>
                      <a:pt x="53058" y="18446"/>
                    </a:cubicBezTo>
                    <a:cubicBezTo>
                      <a:pt x="51905" y="18948"/>
                      <a:pt x="51930" y="18948"/>
                      <a:pt x="52206" y="20251"/>
                    </a:cubicBezTo>
                    <a:cubicBezTo>
                      <a:pt x="52933" y="23835"/>
                      <a:pt x="53334" y="27444"/>
                      <a:pt x="52858" y="31103"/>
                    </a:cubicBezTo>
                    <a:cubicBezTo>
                      <a:pt x="52131" y="36592"/>
                      <a:pt x="49048" y="40326"/>
                      <a:pt x="44286" y="42858"/>
                    </a:cubicBezTo>
                    <a:cubicBezTo>
                      <a:pt x="39725" y="45289"/>
                      <a:pt x="34863" y="46366"/>
                      <a:pt x="29574" y="46116"/>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47;p35"/>
              <p:cNvSpPr/>
              <p:nvPr/>
            </p:nvSpPr>
            <p:spPr>
              <a:xfrm>
                <a:off x="7273659" y="1949303"/>
                <a:ext cx="393988" cy="348829"/>
              </a:xfrm>
              <a:custGeom>
                <a:avLst/>
                <a:gdLst/>
                <a:ahLst/>
                <a:cxnLst/>
                <a:rect l="l" t="t" r="r" b="b"/>
                <a:pathLst>
                  <a:path w="35866" h="31755" extrusionOk="0">
                    <a:moveTo>
                      <a:pt x="17896" y="3409"/>
                    </a:moveTo>
                    <a:cubicBezTo>
                      <a:pt x="18798" y="2531"/>
                      <a:pt x="19625" y="1805"/>
                      <a:pt x="20628" y="1328"/>
                    </a:cubicBezTo>
                    <a:cubicBezTo>
                      <a:pt x="22983" y="226"/>
                      <a:pt x="25339" y="151"/>
                      <a:pt x="27720" y="1253"/>
                    </a:cubicBezTo>
                    <a:cubicBezTo>
                      <a:pt x="31906" y="3108"/>
                      <a:pt x="34262" y="6391"/>
                      <a:pt x="35189" y="10777"/>
                    </a:cubicBezTo>
                    <a:cubicBezTo>
                      <a:pt x="35565" y="12481"/>
                      <a:pt x="35866" y="14236"/>
                      <a:pt x="35740" y="15990"/>
                    </a:cubicBezTo>
                    <a:cubicBezTo>
                      <a:pt x="35565" y="18998"/>
                      <a:pt x="34738" y="21805"/>
                      <a:pt x="32908" y="24186"/>
                    </a:cubicBezTo>
                    <a:cubicBezTo>
                      <a:pt x="31505" y="26040"/>
                      <a:pt x="29750" y="27619"/>
                      <a:pt x="27695" y="28772"/>
                    </a:cubicBezTo>
                    <a:cubicBezTo>
                      <a:pt x="25089" y="30251"/>
                      <a:pt x="22307" y="31203"/>
                      <a:pt x="19249" y="31404"/>
                    </a:cubicBezTo>
                    <a:cubicBezTo>
                      <a:pt x="13635" y="31755"/>
                      <a:pt x="8923" y="29900"/>
                      <a:pt x="4763" y="26166"/>
                    </a:cubicBezTo>
                    <a:cubicBezTo>
                      <a:pt x="2131" y="23760"/>
                      <a:pt x="828" y="20727"/>
                      <a:pt x="226" y="17344"/>
                    </a:cubicBezTo>
                    <a:cubicBezTo>
                      <a:pt x="1" y="16166"/>
                      <a:pt x="26" y="14887"/>
                      <a:pt x="176" y="13684"/>
                    </a:cubicBezTo>
                    <a:cubicBezTo>
                      <a:pt x="352" y="12456"/>
                      <a:pt x="527" y="11253"/>
                      <a:pt x="828" y="10075"/>
                    </a:cubicBezTo>
                    <a:cubicBezTo>
                      <a:pt x="1981" y="5589"/>
                      <a:pt x="4688" y="2531"/>
                      <a:pt x="8948" y="902"/>
                    </a:cubicBezTo>
                    <a:cubicBezTo>
                      <a:pt x="11229" y="0"/>
                      <a:pt x="13510" y="376"/>
                      <a:pt x="15640" y="1604"/>
                    </a:cubicBezTo>
                    <a:cubicBezTo>
                      <a:pt x="16417" y="2080"/>
                      <a:pt x="17219" y="2531"/>
                      <a:pt x="17896" y="3409"/>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48;p35"/>
              <p:cNvSpPr/>
              <p:nvPr/>
            </p:nvSpPr>
            <p:spPr>
              <a:xfrm>
                <a:off x="7632952" y="1873033"/>
                <a:ext cx="114815" cy="130238"/>
              </a:xfrm>
              <a:custGeom>
                <a:avLst/>
                <a:gdLst/>
                <a:ahLst/>
                <a:cxnLst/>
                <a:rect l="l" t="t" r="r" b="b"/>
                <a:pathLst>
                  <a:path w="10452" h="11856" extrusionOk="0">
                    <a:moveTo>
                      <a:pt x="10226" y="5214"/>
                    </a:moveTo>
                    <a:cubicBezTo>
                      <a:pt x="10126" y="8271"/>
                      <a:pt x="8748" y="10001"/>
                      <a:pt x="6993" y="11480"/>
                    </a:cubicBezTo>
                    <a:cubicBezTo>
                      <a:pt x="6542" y="11855"/>
                      <a:pt x="6166" y="11580"/>
                      <a:pt x="5891" y="11179"/>
                    </a:cubicBezTo>
                    <a:cubicBezTo>
                      <a:pt x="5214" y="10201"/>
                      <a:pt x="4487" y="9274"/>
                      <a:pt x="3685" y="8397"/>
                    </a:cubicBezTo>
                    <a:cubicBezTo>
                      <a:pt x="2632" y="7244"/>
                      <a:pt x="1805" y="5865"/>
                      <a:pt x="477" y="4938"/>
                    </a:cubicBezTo>
                    <a:cubicBezTo>
                      <a:pt x="1" y="4612"/>
                      <a:pt x="76" y="4161"/>
                      <a:pt x="477" y="3860"/>
                    </a:cubicBezTo>
                    <a:cubicBezTo>
                      <a:pt x="1479" y="3058"/>
                      <a:pt x="2407" y="2206"/>
                      <a:pt x="3560" y="1630"/>
                    </a:cubicBezTo>
                    <a:cubicBezTo>
                      <a:pt x="6893" y="1"/>
                      <a:pt x="10452" y="2256"/>
                      <a:pt x="10226" y="52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49;p35"/>
              <p:cNvSpPr/>
              <p:nvPr/>
            </p:nvSpPr>
            <p:spPr>
              <a:xfrm>
                <a:off x="7192445" y="1873582"/>
                <a:ext cx="115090" cy="130238"/>
              </a:xfrm>
              <a:custGeom>
                <a:avLst/>
                <a:gdLst/>
                <a:ahLst/>
                <a:cxnLst/>
                <a:rect l="l" t="t" r="r" b="b"/>
                <a:pathLst>
                  <a:path w="10477" h="11856" extrusionOk="0">
                    <a:moveTo>
                      <a:pt x="401" y="5690"/>
                    </a:moveTo>
                    <a:cubicBezTo>
                      <a:pt x="0" y="2833"/>
                      <a:pt x="3033" y="1"/>
                      <a:pt x="6517" y="1379"/>
                    </a:cubicBezTo>
                    <a:cubicBezTo>
                      <a:pt x="7920" y="1956"/>
                      <a:pt x="9098" y="2858"/>
                      <a:pt x="10101" y="3986"/>
                    </a:cubicBezTo>
                    <a:cubicBezTo>
                      <a:pt x="10376" y="4312"/>
                      <a:pt x="10477" y="4587"/>
                      <a:pt x="10101" y="4888"/>
                    </a:cubicBezTo>
                    <a:cubicBezTo>
                      <a:pt x="8020" y="6542"/>
                      <a:pt x="6542" y="8723"/>
                      <a:pt x="4938" y="10778"/>
                    </a:cubicBezTo>
                    <a:cubicBezTo>
                      <a:pt x="4111" y="11805"/>
                      <a:pt x="3960" y="11856"/>
                      <a:pt x="3008" y="10953"/>
                    </a:cubicBezTo>
                    <a:cubicBezTo>
                      <a:pt x="2231" y="10176"/>
                      <a:pt x="1454" y="9424"/>
                      <a:pt x="1003" y="8372"/>
                    </a:cubicBezTo>
                    <a:cubicBezTo>
                      <a:pt x="627" y="7470"/>
                      <a:pt x="276" y="6592"/>
                      <a:pt x="401" y="56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50;p35"/>
              <p:cNvSpPr/>
              <p:nvPr/>
            </p:nvSpPr>
            <p:spPr>
              <a:xfrm>
                <a:off x="7377183" y="2087234"/>
                <a:ext cx="183098" cy="114815"/>
              </a:xfrm>
              <a:custGeom>
                <a:avLst/>
                <a:gdLst/>
                <a:ahLst/>
                <a:cxnLst/>
                <a:rect l="l" t="t" r="r" b="b"/>
                <a:pathLst>
                  <a:path w="16668" h="10452" extrusionOk="0">
                    <a:moveTo>
                      <a:pt x="16667" y="7294"/>
                    </a:moveTo>
                    <a:cubicBezTo>
                      <a:pt x="14136" y="10402"/>
                      <a:pt x="2707" y="10452"/>
                      <a:pt x="0" y="7143"/>
                    </a:cubicBezTo>
                    <a:cubicBezTo>
                      <a:pt x="502" y="7018"/>
                      <a:pt x="828" y="7394"/>
                      <a:pt x="1203" y="7469"/>
                    </a:cubicBezTo>
                    <a:cubicBezTo>
                      <a:pt x="3158" y="7920"/>
                      <a:pt x="5138" y="8296"/>
                      <a:pt x="7168" y="8246"/>
                    </a:cubicBezTo>
                    <a:cubicBezTo>
                      <a:pt x="8121" y="8246"/>
                      <a:pt x="8121" y="8221"/>
                      <a:pt x="8121" y="7294"/>
                    </a:cubicBezTo>
                    <a:cubicBezTo>
                      <a:pt x="8121" y="6216"/>
                      <a:pt x="8171" y="5189"/>
                      <a:pt x="7244" y="4286"/>
                    </a:cubicBezTo>
                    <a:cubicBezTo>
                      <a:pt x="6542" y="3610"/>
                      <a:pt x="6116" y="2607"/>
                      <a:pt x="5665" y="1730"/>
                    </a:cubicBezTo>
                    <a:cubicBezTo>
                      <a:pt x="5239" y="853"/>
                      <a:pt x="5564" y="176"/>
                      <a:pt x="6517" y="101"/>
                    </a:cubicBezTo>
                    <a:cubicBezTo>
                      <a:pt x="7820" y="1"/>
                      <a:pt x="9148" y="1"/>
                      <a:pt x="10452" y="101"/>
                    </a:cubicBezTo>
                    <a:cubicBezTo>
                      <a:pt x="11454" y="176"/>
                      <a:pt x="11805" y="878"/>
                      <a:pt x="11304" y="1805"/>
                    </a:cubicBezTo>
                    <a:cubicBezTo>
                      <a:pt x="10803" y="2783"/>
                      <a:pt x="10351" y="3810"/>
                      <a:pt x="9549" y="4562"/>
                    </a:cubicBezTo>
                    <a:cubicBezTo>
                      <a:pt x="8497" y="5590"/>
                      <a:pt x="8998" y="6768"/>
                      <a:pt x="8948" y="7895"/>
                    </a:cubicBezTo>
                    <a:cubicBezTo>
                      <a:pt x="8948" y="8321"/>
                      <a:pt x="9399" y="8246"/>
                      <a:pt x="9675" y="8246"/>
                    </a:cubicBezTo>
                    <a:cubicBezTo>
                      <a:pt x="11103" y="8347"/>
                      <a:pt x="12482" y="8096"/>
                      <a:pt x="13860" y="7870"/>
                    </a:cubicBezTo>
                    <a:cubicBezTo>
                      <a:pt x="14813" y="7745"/>
                      <a:pt x="15740" y="7519"/>
                      <a:pt x="16667" y="7294"/>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51;p35"/>
              <p:cNvSpPr/>
              <p:nvPr/>
            </p:nvSpPr>
            <p:spPr>
              <a:xfrm>
                <a:off x="7356256" y="2035746"/>
                <a:ext cx="46818" cy="46818"/>
              </a:xfrm>
              <a:custGeom>
                <a:avLst/>
                <a:gdLst/>
                <a:ahLst/>
                <a:cxnLst/>
                <a:rect l="l" t="t" r="r" b="b"/>
                <a:pathLst>
                  <a:path w="4262" h="4262" extrusionOk="0">
                    <a:moveTo>
                      <a:pt x="4236" y="2081"/>
                    </a:moveTo>
                    <a:cubicBezTo>
                      <a:pt x="4261" y="3259"/>
                      <a:pt x="3284" y="4211"/>
                      <a:pt x="2056" y="4236"/>
                    </a:cubicBezTo>
                    <a:cubicBezTo>
                      <a:pt x="978" y="4262"/>
                      <a:pt x="101" y="3409"/>
                      <a:pt x="51" y="2257"/>
                    </a:cubicBezTo>
                    <a:cubicBezTo>
                      <a:pt x="1" y="1053"/>
                      <a:pt x="953" y="26"/>
                      <a:pt x="2156" y="26"/>
                    </a:cubicBezTo>
                    <a:cubicBezTo>
                      <a:pt x="3284" y="1"/>
                      <a:pt x="4236" y="928"/>
                      <a:pt x="4236" y="20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52;p35"/>
              <p:cNvSpPr/>
              <p:nvPr/>
            </p:nvSpPr>
            <p:spPr>
              <a:xfrm>
                <a:off x="7537699" y="2035746"/>
                <a:ext cx="46807" cy="47093"/>
              </a:xfrm>
              <a:custGeom>
                <a:avLst/>
                <a:gdLst/>
                <a:ahLst/>
                <a:cxnLst/>
                <a:rect l="l" t="t" r="r" b="b"/>
                <a:pathLst>
                  <a:path w="4261" h="4287" extrusionOk="0">
                    <a:moveTo>
                      <a:pt x="4236" y="2106"/>
                    </a:moveTo>
                    <a:cubicBezTo>
                      <a:pt x="4261" y="3259"/>
                      <a:pt x="3434" y="4211"/>
                      <a:pt x="2356" y="4236"/>
                    </a:cubicBezTo>
                    <a:cubicBezTo>
                      <a:pt x="1153" y="4287"/>
                      <a:pt x="100" y="3359"/>
                      <a:pt x="50" y="2206"/>
                    </a:cubicBezTo>
                    <a:cubicBezTo>
                      <a:pt x="0" y="1003"/>
                      <a:pt x="952" y="1"/>
                      <a:pt x="2155" y="26"/>
                    </a:cubicBezTo>
                    <a:cubicBezTo>
                      <a:pt x="3283" y="26"/>
                      <a:pt x="4236" y="978"/>
                      <a:pt x="4236" y="210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53;p35"/>
              <p:cNvSpPr/>
              <p:nvPr/>
            </p:nvSpPr>
            <p:spPr>
              <a:xfrm>
                <a:off x="7344414" y="2101548"/>
                <a:ext cx="58385" cy="33878"/>
              </a:xfrm>
              <a:custGeom>
                <a:avLst/>
                <a:gdLst/>
                <a:ahLst/>
                <a:cxnLst/>
                <a:rect l="l" t="t" r="r" b="b"/>
                <a:pathLst>
                  <a:path w="5315" h="3084" extrusionOk="0">
                    <a:moveTo>
                      <a:pt x="2307" y="101"/>
                    </a:moveTo>
                    <a:cubicBezTo>
                      <a:pt x="3109" y="1"/>
                      <a:pt x="3861" y="226"/>
                      <a:pt x="4587" y="527"/>
                    </a:cubicBezTo>
                    <a:cubicBezTo>
                      <a:pt x="5039" y="728"/>
                      <a:pt x="5314" y="1003"/>
                      <a:pt x="5314" y="1530"/>
                    </a:cubicBezTo>
                    <a:cubicBezTo>
                      <a:pt x="5314" y="2106"/>
                      <a:pt x="4988" y="2407"/>
                      <a:pt x="4512" y="2582"/>
                    </a:cubicBezTo>
                    <a:cubicBezTo>
                      <a:pt x="3284" y="3084"/>
                      <a:pt x="2031" y="3059"/>
                      <a:pt x="803" y="2582"/>
                    </a:cubicBezTo>
                    <a:cubicBezTo>
                      <a:pt x="252" y="2382"/>
                      <a:pt x="1" y="2006"/>
                      <a:pt x="1" y="1379"/>
                    </a:cubicBezTo>
                    <a:cubicBezTo>
                      <a:pt x="26" y="753"/>
                      <a:pt x="352" y="427"/>
                      <a:pt x="878" y="201"/>
                    </a:cubicBezTo>
                    <a:cubicBezTo>
                      <a:pt x="1329" y="26"/>
                      <a:pt x="1831" y="126"/>
                      <a:pt x="2307" y="101"/>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54;p35"/>
              <p:cNvSpPr/>
              <p:nvPr/>
            </p:nvSpPr>
            <p:spPr>
              <a:xfrm>
                <a:off x="7547333" y="2103207"/>
                <a:ext cx="65262" cy="31395"/>
              </a:xfrm>
              <a:custGeom>
                <a:avLst/>
                <a:gdLst/>
                <a:ahLst/>
                <a:cxnLst/>
                <a:rect l="l" t="t" r="r" b="b"/>
                <a:pathLst>
                  <a:path w="5941" h="2858" extrusionOk="0">
                    <a:moveTo>
                      <a:pt x="2582" y="2832"/>
                    </a:moveTo>
                    <a:cubicBezTo>
                      <a:pt x="2005" y="2857"/>
                      <a:pt x="1354" y="2857"/>
                      <a:pt x="727" y="2607"/>
                    </a:cubicBezTo>
                    <a:cubicBezTo>
                      <a:pt x="326" y="2431"/>
                      <a:pt x="50" y="2231"/>
                      <a:pt x="25" y="1780"/>
                    </a:cubicBezTo>
                    <a:cubicBezTo>
                      <a:pt x="0" y="1354"/>
                      <a:pt x="100" y="1028"/>
                      <a:pt x="476" y="777"/>
                    </a:cubicBezTo>
                    <a:cubicBezTo>
                      <a:pt x="1504" y="75"/>
                      <a:pt x="4286" y="0"/>
                      <a:pt x="5288" y="652"/>
                    </a:cubicBezTo>
                    <a:cubicBezTo>
                      <a:pt x="5865" y="1028"/>
                      <a:pt x="5940" y="1504"/>
                      <a:pt x="5439" y="2030"/>
                    </a:cubicBezTo>
                    <a:cubicBezTo>
                      <a:pt x="4662" y="2857"/>
                      <a:pt x="3659" y="2857"/>
                      <a:pt x="2582" y="2832"/>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Rounded Rectangle 131"/>
            <p:cNvSpPr/>
            <p:nvPr/>
          </p:nvSpPr>
          <p:spPr>
            <a:xfrm>
              <a:off x="4113722" y="4590027"/>
              <a:ext cx="1550985" cy="29210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Information tech</a:t>
              </a:r>
            </a:p>
          </p:txBody>
        </p:sp>
      </p:grpSp>
      <p:grpSp>
        <p:nvGrpSpPr>
          <p:cNvPr id="6" name="Group 5"/>
          <p:cNvGrpSpPr/>
          <p:nvPr/>
        </p:nvGrpSpPr>
        <p:grpSpPr>
          <a:xfrm>
            <a:off x="3668063" y="2375706"/>
            <a:ext cx="1851024" cy="395745"/>
            <a:chOff x="3713625" y="3007339"/>
            <a:chExt cx="1851024" cy="395745"/>
          </a:xfrm>
        </p:grpSpPr>
        <p:grpSp>
          <p:nvGrpSpPr>
            <p:cNvPr id="3217" name="Google Shape;3217;p35"/>
            <p:cNvGrpSpPr/>
            <p:nvPr/>
          </p:nvGrpSpPr>
          <p:grpSpPr>
            <a:xfrm>
              <a:off x="3713625" y="3007339"/>
              <a:ext cx="368126" cy="363156"/>
              <a:chOff x="6261587" y="3179706"/>
              <a:chExt cx="575142" cy="550370"/>
            </a:xfrm>
          </p:grpSpPr>
          <p:sp>
            <p:nvSpPr>
              <p:cNvPr id="3218" name="Google Shape;3218;p35"/>
              <p:cNvSpPr/>
              <p:nvPr/>
            </p:nvSpPr>
            <p:spPr>
              <a:xfrm>
                <a:off x="6261587" y="3179706"/>
                <a:ext cx="575142" cy="550370"/>
              </a:xfrm>
              <a:custGeom>
                <a:avLst/>
                <a:gdLst/>
                <a:ahLst/>
                <a:cxnLst/>
                <a:rect l="l" t="t" r="r" b="b"/>
                <a:pathLst>
                  <a:path w="52357" h="50102" extrusionOk="0">
                    <a:moveTo>
                      <a:pt x="25640" y="50001"/>
                    </a:moveTo>
                    <a:cubicBezTo>
                      <a:pt x="23986" y="50001"/>
                      <a:pt x="22106" y="50101"/>
                      <a:pt x="20226" y="49775"/>
                    </a:cubicBezTo>
                    <a:cubicBezTo>
                      <a:pt x="17043" y="49199"/>
                      <a:pt x="13986" y="48397"/>
                      <a:pt x="11204" y="46592"/>
                    </a:cubicBezTo>
                    <a:cubicBezTo>
                      <a:pt x="9023" y="45189"/>
                      <a:pt x="6993" y="43660"/>
                      <a:pt x="5314" y="41680"/>
                    </a:cubicBezTo>
                    <a:cubicBezTo>
                      <a:pt x="4136" y="40277"/>
                      <a:pt x="3058" y="38798"/>
                      <a:pt x="2357" y="37069"/>
                    </a:cubicBezTo>
                    <a:cubicBezTo>
                      <a:pt x="828" y="33359"/>
                      <a:pt x="1" y="29500"/>
                      <a:pt x="276" y="25490"/>
                    </a:cubicBezTo>
                    <a:cubicBezTo>
                      <a:pt x="552" y="21179"/>
                      <a:pt x="1755" y="17094"/>
                      <a:pt x="3835" y="13284"/>
                    </a:cubicBezTo>
                    <a:cubicBezTo>
                      <a:pt x="6016" y="9324"/>
                      <a:pt x="9249" y="6417"/>
                      <a:pt x="13058" y="4036"/>
                    </a:cubicBezTo>
                    <a:cubicBezTo>
                      <a:pt x="17820" y="1078"/>
                      <a:pt x="22983" y="1"/>
                      <a:pt x="28472" y="552"/>
                    </a:cubicBezTo>
                    <a:cubicBezTo>
                      <a:pt x="32156" y="928"/>
                      <a:pt x="35640" y="2031"/>
                      <a:pt x="38823" y="4036"/>
                    </a:cubicBezTo>
                    <a:cubicBezTo>
                      <a:pt x="42181" y="6141"/>
                      <a:pt x="44988" y="8798"/>
                      <a:pt x="47319" y="11981"/>
                    </a:cubicBezTo>
                    <a:cubicBezTo>
                      <a:pt x="47645" y="12407"/>
                      <a:pt x="47871" y="12933"/>
                      <a:pt x="48121" y="13409"/>
                    </a:cubicBezTo>
                    <a:cubicBezTo>
                      <a:pt x="51304" y="19700"/>
                      <a:pt x="52357" y="26292"/>
                      <a:pt x="50753" y="33234"/>
                    </a:cubicBezTo>
                    <a:cubicBezTo>
                      <a:pt x="50151" y="35891"/>
                      <a:pt x="49049" y="38397"/>
                      <a:pt x="47419" y="40577"/>
                    </a:cubicBezTo>
                    <a:cubicBezTo>
                      <a:pt x="45615" y="43034"/>
                      <a:pt x="43259" y="44938"/>
                      <a:pt x="40678" y="46567"/>
                    </a:cubicBezTo>
                    <a:cubicBezTo>
                      <a:pt x="36818" y="48999"/>
                      <a:pt x="32582" y="49951"/>
                      <a:pt x="28071" y="50001"/>
                    </a:cubicBezTo>
                    <a:cubicBezTo>
                      <a:pt x="27344" y="50026"/>
                      <a:pt x="26617" y="50001"/>
                      <a:pt x="25640" y="50001"/>
                    </a:cubicBezTo>
                    <a:close/>
                  </a:path>
                </a:pathLst>
              </a:custGeom>
              <a:solidFill>
                <a:srgbClr val="174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5"/>
              <p:cNvSpPr/>
              <p:nvPr/>
            </p:nvSpPr>
            <p:spPr>
              <a:xfrm>
                <a:off x="6316930" y="3283780"/>
                <a:ext cx="446299" cy="389858"/>
              </a:xfrm>
              <a:custGeom>
                <a:avLst/>
                <a:gdLst/>
                <a:ahLst/>
                <a:cxnLst/>
                <a:rect l="l" t="t" r="r" b="b"/>
                <a:pathLst>
                  <a:path w="40628" h="35490" extrusionOk="0">
                    <a:moveTo>
                      <a:pt x="40627" y="16291"/>
                    </a:moveTo>
                    <a:cubicBezTo>
                      <a:pt x="40577" y="19875"/>
                      <a:pt x="39625" y="23259"/>
                      <a:pt x="37895" y="26316"/>
                    </a:cubicBezTo>
                    <a:cubicBezTo>
                      <a:pt x="36542" y="28672"/>
                      <a:pt x="34737" y="30753"/>
                      <a:pt x="32281" y="32256"/>
                    </a:cubicBezTo>
                    <a:cubicBezTo>
                      <a:pt x="29775" y="33760"/>
                      <a:pt x="27068" y="34462"/>
                      <a:pt x="24236" y="34913"/>
                    </a:cubicBezTo>
                    <a:cubicBezTo>
                      <a:pt x="20426" y="35489"/>
                      <a:pt x="16717" y="35063"/>
                      <a:pt x="13058" y="33936"/>
                    </a:cubicBezTo>
                    <a:cubicBezTo>
                      <a:pt x="9775" y="32908"/>
                      <a:pt x="7068" y="30953"/>
                      <a:pt x="5088" y="28121"/>
                    </a:cubicBezTo>
                    <a:cubicBezTo>
                      <a:pt x="1078" y="22432"/>
                      <a:pt x="0" y="16216"/>
                      <a:pt x="2406" y="9675"/>
                    </a:cubicBezTo>
                    <a:cubicBezTo>
                      <a:pt x="3584" y="6417"/>
                      <a:pt x="5639" y="3584"/>
                      <a:pt x="8797" y="1805"/>
                    </a:cubicBezTo>
                    <a:cubicBezTo>
                      <a:pt x="10476" y="853"/>
                      <a:pt x="12256" y="126"/>
                      <a:pt x="14286" y="226"/>
                    </a:cubicBezTo>
                    <a:cubicBezTo>
                      <a:pt x="14988" y="251"/>
                      <a:pt x="15614" y="401"/>
                      <a:pt x="16241" y="777"/>
                    </a:cubicBezTo>
                    <a:cubicBezTo>
                      <a:pt x="17519" y="1504"/>
                      <a:pt x="18697" y="2356"/>
                      <a:pt x="19725" y="3434"/>
                    </a:cubicBezTo>
                    <a:cubicBezTo>
                      <a:pt x="20602" y="4336"/>
                      <a:pt x="21253" y="4386"/>
                      <a:pt x="22030" y="3434"/>
                    </a:cubicBezTo>
                    <a:cubicBezTo>
                      <a:pt x="22832" y="2482"/>
                      <a:pt x="23860" y="1905"/>
                      <a:pt x="24812" y="1178"/>
                    </a:cubicBezTo>
                    <a:cubicBezTo>
                      <a:pt x="26166" y="126"/>
                      <a:pt x="27695" y="0"/>
                      <a:pt x="29249" y="376"/>
                    </a:cubicBezTo>
                    <a:cubicBezTo>
                      <a:pt x="32432" y="1128"/>
                      <a:pt x="35013" y="2808"/>
                      <a:pt x="36968" y="5539"/>
                    </a:cubicBezTo>
                    <a:cubicBezTo>
                      <a:pt x="38772" y="8046"/>
                      <a:pt x="39950" y="10777"/>
                      <a:pt x="40452" y="13810"/>
                    </a:cubicBezTo>
                    <a:cubicBezTo>
                      <a:pt x="40602" y="14637"/>
                      <a:pt x="40627" y="15464"/>
                      <a:pt x="40627" y="16291"/>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5"/>
              <p:cNvSpPr/>
              <p:nvPr/>
            </p:nvSpPr>
            <p:spPr>
              <a:xfrm>
                <a:off x="6485971" y="3409879"/>
                <a:ext cx="119780" cy="126097"/>
              </a:xfrm>
              <a:custGeom>
                <a:avLst/>
                <a:gdLst/>
                <a:ahLst/>
                <a:cxnLst/>
                <a:rect l="l" t="t" r="r" b="b"/>
                <a:pathLst>
                  <a:path w="10904" h="11479" extrusionOk="0">
                    <a:moveTo>
                      <a:pt x="10878" y="2481"/>
                    </a:moveTo>
                    <a:cubicBezTo>
                      <a:pt x="10853" y="2882"/>
                      <a:pt x="10803" y="3183"/>
                      <a:pt x="10652" y="3484"/>
                    </a:cubicBezTo>
                    <a:cubicBezTo>
                      <a:pt x="9625" y="5840"/>
                      <a:pt x="8221" y="7995"/>
                      <a:pt x="6943" y="10226"/>
                    </a:cubicBezTo>
                    <a:cubicBezTo>
                      <a:pt x="6241" y="11479"/>
                      <a:pt x="4988" y="11479"/>
                      <a:pt x="4136" y="10326"/>
                    </a:cubicBezTo>
                    <a:cubicBezTo>
                      <a:pt x="3710" y="9725"/>
                      <a:pt x="3334" y="9098"/>
                      <a:pt x="2983" y="8446"/>
                    </a:cubicBezTo>
                    <a:cubicBezTo>
                      <a:pt x="2181" y="7068"/>
                      <a:pt x="1404" y="5664"/>
                      <a:pt x="652" y="4236"/>
                    </a:cubicBezTo>
                    <a:cubicBezTo>
                      <a:pt x="427" y="3810"/>
                      <a:pt x="251" y="3309"/>
                      <a:pt x="151" y="2832"/>
                    </a:cubicBezTo>
                    <a:cubicBezTo>
                      <a:pt x="1" y="2231"/>
                      <a:pt x="201" y="1730"/>
                      <a:pt x="703" y="1379"/>
                    </a:cubicBezTo>
                    <a:cubicBezTo>
                      <a:pt x="1480" y="802"/>
                      <a:pt x="2307" y="276"/>
                      <a:pt x="3284" y="151"/>
                    </a:cubicBezTo>
                    <a:cubicBezTo>
                      <a:pt x="4763" y="0"/>
                      <a:pt x="6216" y="0"/>
                      <a:pt x="7695" y="176"/>
                    </a:cubicBezTo>
                    <a:cubicBezTo>
                      <a:pt x="8798" y="301"/>
                      <a:pt x="9650" y="928"/>
                      <a:pt x="10477" y="1579"/>
                    </a:cubicBezTo>
                    <a:cubicBezTo>
                      <a:pt x="10803" y="1830"/>
                      <a:pt x="10903" y="2156"/>
                      <a:pt x="10878" y="2481"/>
                    </a:cubicBezTo>
                  </a:path>
                </a:pathLst>
              </a:custGeom>
              <a:solidFill>
                <a:srgbClr val="F88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5"/>
              <p:cNvSpPr/>
              <p:nvPr/>
            </p:nvSpPr>
            <p:spPr>
              <a:xfrm>
                <a:off x="6640983" y="3381790"/>
                <a:ext cx="55068" cy="60033"/>
              </a:xfrm>
              <a:custGeom>
                <a:avLst/>
                <a:gdLst/>
                <a:ahLst/>
                <a:cxnLst/>
                <a:rect l="l" t="t" r="r" b="b"/>
                <a:pathLst>
                  <a:path w="5013" h="5465" extrusionOk="0">
                    <a:moveTo>
                      <a:pt x="2481" y="5414"/>
                    </a:moveTo>
                    <a:cubicBezTo>
                      <a:pt x="1153" y="5364"/>
                      <a:pt x="0" y="4111"/>
                      <a:pt x="25" y="2733"/>
                    </a:cubicBezTo>
                    <a:cubicBezTo>
                      <a:pt x="50" y="1179"/>
                      <a:pt x="1153" y="1"/>
                      <a:pt x="2557" y="76"/>
                    </a:cubicBezTo>
                    <a:cubicBezTo>
                      <a:pt x="3985" y="176"/>
                      <a:pt x="5013" y="1329"/>
                      <a:pt x="4938" y="2758"/>
                    </a:cubicBezTo>
                    <a:cubicBezTo>
                      <a:pt x="4862" y="4262"/>
                      <a:pt x="3760" y="5465"/>
                      <a:pt x="2481" y="541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5"/>
              <p:cNvSpPr/>
              <p:nvPr/>
            </p:nvSpPr>
            <p:spPr>
              <a:xfrm>
                <a:off x="6395672" y="3382625"/>
                <a:ext cx="55617" cy="58649"/>
              </a:xfrm>
              <a:custGeom>
                <a:avLst/>
                <a:gdLst/>
                <a:ahLst/>
                <a:cxnLst/>
                <a:rect l="l" t="t" r="r" b="b"/>
                <a:pathLst>
                  <a:path w="5063" h="5339" extrusionOk="0">
                    <a:moveTo>
                      <a:pt x="5063" y="2732"/>
                    </a:moveTo>
                    <a:cubicBezTo>
                      <a:pt x="5038" y="3985"/>
                      <a:pt x="3735" y="5338"/>
                      <a:pt x="2506" y="5338"/>
                    </a:cubicBezTo>
                    <a:cubicBezTo>
                      <a:pt x="1303" y="5338"/>
                      <a:pt x="0" y="3835"/>
                      <a:pt x="50" y="2481"/>
                    </a:cubicBezTo>
                    <a:cubicBezTo>
                      <a:pt x="100" y="1153"/>
                      <a:pt x="1329" y="0"/>
                      <a:pt x="2682" y="0"/>
                    </a:cubicBezTo>
                    <a:cubicBezTo>
                      <a:pt x="3910" y="25"/>
                      <a:pt x="5063" y="1353"/>
                      <a:pt x="5063" y="27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5"/>
              <p:cNvSpPr/>
              <p:nvPr/>
            </p:nvSpPr>
            <p:spPr>
              <a:xfrm>
                <a:off x="6392091" y="3476505"/>
                <a:ext cx="37173" cy="34702"/>
              </a:xfrm>
              <a:custGeom>
                <a:avLst/>
                <a:gdLst/>
                <a:ahLst/>
                <a:cxnLst/>
                <a:rect l="l" t="t" r="r" b="b"/>
                <a:pathLst>
                  <a:path w="3384" h="3159" extrusionOk="0">
                    <a:moveTo>
                      <a:pt x="1680" y="3133"/>
                    </a:moveTo>
                    <a:cubicBezTo>
                      <a:pt x="627" y="3108"/>
                      <a:pt x="0" y="2482"/>
                      <a:pt x="76" y="1504"/>
                    </a:cubicBezTo>
                    <a:cubicBezTo>
                      <a:pt x="126" y="577"/>
                      <a:pt x="777" y="0"/>
                      <a:pt x="1705" y="51"/>
                    </a:cubicBezTo>
                    <a:cubicBezTo>
                      <a:pt x="2507" y="126"/>
                      <a:pt x="3384" y="1078"/>
                      <a:pt x="3334" y="1830"/>
                    </a:cubicBezTo>
                    <a:cubicBezTo>
                      <a:pt x="3259" y="2557"/>
                      <a:pt x="2507" y="3158"/>
                      <a:pt x="1680" y="313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5"/>
              <p:cNvSpPr/>
              <p:nvPr/>
            </p:nvSpPr>
            <p:spPr>
              <a:xfrm>
                <a:off x="6659153" y="3476505"/>
                <a:ext cx="34427" cy="34427"/>
              </a:xfrm>
              <a:custGeom>
                <a:avLst/>
                <a:gdLst/>
                <a:ahLst/>
                <a:cxnLst/>
                <a:rect l="l" t="t" r="r" b="b"/>
                <a:pathLst>
                  <a:path w="3134" h="3134" extrusionOk="0">
                    <a:moveTo>
                      <a:pt x="1579" y="3108"/>
                    </a:moveTo>
                    <a:cubicBezTo>
                      <a:pt x="627" y="3133"/>
                      <a:pt x="50" y="2582"/>
                      <a:pt x="25" y="1604"/>
                    </a:cubicBezTo>
                    <a:cubicBezTo>
                      <a:pt x="0" y="602"/>
                      <a:pt x="451" y="101"/>
                      <a:pt x="1379" y="51"/>
                    </a:cubicBezTo>
                    <a:cubicBezTo>
                      <a:pt x="2306" y="0"/>
                      <a:pt x="3008" y="577"/>
                      <a:pt x="3058" y="1454"/>
                    </a:cubicBezTo>
                    <a:cubicBezTo>
                      <a:pt x="3133" y="2331"/>
                      <a:pt x="2456" y="3083"/>
                      <a:pt x="1579" y="310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Rounded Rectangle 132"/>
            <p:cNvSpPr/>
            <p:nvPr/>
          </p:nvSpPr>
          <p:spPr>
            <a:xfrm>
              <a:off x="4113723" y="3110981"/>
              <a:ext cx="1450926" cy="29210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Physics</a:t>
              </a:r>
            </a:p>
          </p:txBody>
        </p:sp>
      </p:grpSp>
      <p:grpSp>
        <p:nvGrpSpPr>
          <p:cNvPr id="5" name="Group 4"/>
          <p:cNvGrpSpPr/>
          <p:nvPr/>
        </p:nvGrpSpPr>
        <p:grpSpPr>
          <a:xfrm>
            <a:off x="3672409" y="1932579"/>
            <a:ext cx="1846678" cy="361438"/>
            <a:chOff x="3717971" y="2564212"/>
            <a:chExt cx="1846678" cy="361438"/>
          </a:xfrm>
        </p:grpSpPr>
        <p:grpSp>
          <p:nvGrpSpPr>
            <p:cNvPr id="3233" name="Google Shape;3233;p35"/>
            <p:cNvGrpSpPr/>
            <p:nvPr/>
          </p:nvGrpSpPr>
          <p:grpSpPr>
            <a:xfrm>
              <a:off x="3717971" y="2564212"/>
              <a:ext cx="420230" cy="361438"/>
              <a:chOff x="6267090" y="2534356"/>
              <a:chExt cx="564135" cy="529993"/>
            </a:xfrm>
          </p:grpSpPr>
          <p:sp>
            <p:nvSpPr>
              <p:cNvPr id="3234" name="Google Shape;3234;p35"/>
              <p:cNvSpPr/>
              <p:nvPr/>
            </p:nvSpPr>
            <p:spPr>
              <a:xfrm>
                <a:off x="6267090" y="2534356"/>
                <a:ext cx="564135" cy="529993"/>
              </a:xfrm>
              <a:custGeom>
                <a:avLst/>
                <a:gdLst/>
                <a:ahLst/>
                <a:cxnLst/>
                <a:rect l="l" t="t" r="r" b="b"/>
                <a:pathLst>
                  <a:path w="51355" h="48247" extrusionOk="0">
                    <a:moveTo>
                      <a:pt x="25239" y="48046"/>
                    </a:moveTo>
                    <a:cubicBezTo>
                      <a:pt x="23234" y="48246"/>
                      <a:pt x="20778" y="47971"/>
                      <a:pt x="18347" y="47745"/>
                    </a:cubicBezTo>
                    <a:cubicBezTo>
                      <a:pt x="14763" y="47419"/>
                      <a:pt x="11254" y="46492"/>
                      <a:pt x="8121" y="44612"/>
                    </a:cubicBezTo>
                    <a:cubicBezTo>
                      <a:pt x="4537" y="42432"/>
                      <a:pt x="2357" y="39174"/>
                      <a:pt x="1279" y="35164"/>
                    </a:cubicBezTo>
                    <a:cubicBezTo>
                      <a:pt x="402" y="31880"/>
                      <a:pt x="1" y="28522"/>
                      <a:pt x="252" y="25139"/>
                    </a:cubicBezTo>
                    <a:cubicBezTo>
                      <a:pt x="477" y="21880"/>
                      <a:pt x="1505" y="18873"/>
                      <a:pt x="3109" y="16066"/>
                    </a:cubicBezTo>
                    <a:cubicBezTo>
                      <a:pt x="3735" y="14938"/>
                      <a:pt x="4387" y="13860"/>
                      <a:pt x="5189" y="12883"/>
                    </a:cubicBezTo>
                    <a:cubicBezTo>
                      <a:pt x="5540" y="12457"/>
                      <a:pt x="5515" y="12131"/>
                      <a:pt x="5164" y="11730"/>
                    </a:cubicBezTo>
                    <a:cubicBezTo>
                      <a:pt x="3510" y="9775"/>
                      <a:pt x="2858" y="7419"/>
                      <a:pt x="2582" y="4938"/>
                    </a:cubicBezTo>
                    <a:cubicBezTo>
                      <a:pt x="2507" y="4211"/>
                      <a:pt x="2407" y="3484"/>
                      <a:pt x="2282" y="2732"/>
                    </a:cubicBezTo>
                    <a:cubicBezTo>
                      <a:pt x="2031" y="978"/>
                      <a:pt x="2658" y="151"/>
                      <a:pt x="4412" y="76"/>
                    </a:cubicBezTo>
                    <a:cubicBezTo>
                      <a:pt x="6041" y="1"/>
                      <a:pt x="7670" y="226"/>
                      <a:pt x="9174" y="853"/>
                    </a:cubicBezTo>
                    <a:cubicBezTo>
                      <a:pt x="11129" y="1680"/>
                      <a:pt x="12858" y="2858"/>
                      <a:pt x="14187" y="4587"/>
                    </a:cubicBezTo>
                    <a:cubicBezTo>
                      <a:pt x="15064" y="5690"/>
                      <a:pt x="15089" y="5840"/>
                      <a:pt x="16618" y="5239"/>
                    </a:cubicBezTo>
                    <a:cubicBezTo>
                      <a:pt x="19074" y="4236"/>
                      <a:pt x="21680" y="3860"/>
                      <a:pt x="24312" y="3760"/>
                    </a:cubicBezTo>
                    <a:cubicBezTo>
                      <a:pt x="27445" y="3660"/>
                      <a:pt x="30527" y="3860"/>
                      <a:pt x="33535" y="4813"/>
                    </a:cubicBezTo>
                    <a:cubicBezTo>
                      <a:pt x="34036" y="4963"/>
                      <a:pt x="34537" y="5138"/>
                      <a:pt x="35014" y="5339"/>
                    </a:cubicBezTo>
                    <a:cubicBezTo>
                      <a:pt x="36116" y="5740"/>
                      <a:pt x="36267" y="5740"/>
                      <a:pt x="36918" y="4863"/>
                    </a:cubicBezTo>
                    <a:cubicBezTo>
                      <a:pt x="37670" y="3860"/>
                      <a:pt x="38548" y="3033"/>
                      <a:pt x="39550" y="2281"/>
                    </a:cubicBezTo>
                    <a:cubicBezTo>
                      <a:pt x="41756" y="627"/>
                      <a:pt x="44262" y="51"/>
                      <a:pt x="46969" y="76"/>
                    </a:cubicBezTo>
                    <a:cubicBezTo>
                      <a:pt x="48372" y="101"/>
                      <a:pt x="49124" y="928"/>
                      <a:pt x="49049" y="2356"/>
                    </a:cubicBezTo>
                    <a:cubicBezTo>
                      <a:pt x="48823" y="5389"/>
                      <a:pt x="48497" y="8397"/>
                      <a:pt x="46718" y="11003"/>
                    </a:cubicBezTo>
                    <a:cubicBezTo>
                      <a:pt x="45816" y="12331"/>
                      <a:pt x="45816" y="12331"/>
                      <a:pt x="46718" y="13635"/>
                    </a:cubicBezTo>
                    <a:cubicBezTo>
                      <a:pt x="49074" y="16993"/>
                      <a:pt x="50678" y="20677"/>
                      <a:pt x="51079" y="24763"/>
                    </a:cubicBezTo>
                    <a:cubicBezTo>
                      <a:pt x="51355" y="27620"/>
                      <a:pt x="51104" y="30452"/>
                      <a:pt x="50502" y="33284"/>
                    </a:cubicBezTo>
                    <a:cubicBezTo>
                      <a:pt x="50051" y="35439"/>
                      <a:pt x="49475" y="37520"/>
                      <a:pt x="48297" y="39424"/>
                    </a:cubicBezTo>
                    <a:cubicBezTo>
                      <a:pt x="46242" y="42733"/>
                      <a:pt x="43385" y="44988"/>
                      <a:pt x="39700" y="46216"/>
                    </a:cubicBezTo>
                    <a:cubicBezTo>
                      <a:pt x="36994" y="47144"/>
                      <a:pt x="34237" y="47695"/>
                      <a:pt x="31355" y="47871"/>
                    </a:cubicBezTo>
                    <a:cubicBezTo>
                      <a:pt x="29475" y="47971"/>
                      <a:pt x="27595" y="48021"/>
                      <a:pt x="25239" y="48046"/>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5"/>
              <p:cNvSpPr/>
              <p:nvPr/>
            </p:nvSpPr>
            <p:spPr>
              <a:xfrm>
                <a:off x="6446874" y="2699552"/>
                <a:ext cx="198521" cy="177034"/>
              </a:xfrm>
              <a:custGeom>
                <a:avLst/>
                <a:gdLst/>
                <a:ahLst/>
                <a:cxnLst/>
                <a:rect l="l" t="t" r="r" b="b"/>
                <a:pathLst>
                  <a:path w="18072" h="16116" extrusionOk="0">
                    <a:moveTo>
                      <a:pt x="9475" y="15840"/>
                    </a:moveTo>
                    <a:cubicBezTo>
                      <a:pt x="6567" y="16116"/>
                      <a:pt x="4437" y="15113"/>
                      <a:pt x="2633" y="13208"/>
                    </a:cubicBezTo>
                    <a:cubicBezTo>
                      <a:pt x="778" y="11253"/>
                      <a:pt x="1" y="8171"/>
                      <a:pt x="1580" y="5288"/>
                    </a:cubicBezTo>
                    <a:cubicBezTo>
                      <a:pt x="2808" y="3083"/>
                      <a:pt x="4537" y="1404"/>
                      <a:pt x="7119" y="777"/>
                    </a:cubicBezTo>
                    <a:cubicBezTo>
                      <a:pt x="10427" y="0"/>
                      <a:pt x="14312" y="1103"/>
                      <a:pt x="16116" y="3935"/>
                    </a:cubicBezTo>
                    <a:cubicBezTo>
                      <a:pt x="16994" y="5314"/>
                      <a:pt x="17796" y="6692"/>
                      <a:pt x="17896" y="8396"/>
                    </a:cubicBezTo>
                    <a:cubicBezTo>
                      <a:pt x="18071" y="11629"/>
                      <a:pt x="15239" y="14487"/>
                      <a:pt x="13084" y="15339"/>
                    </a:cubicBezTo>
                    <a:cubicBezTo>
                      <a:pt x="12557" y="15539"/>
                      <a:pt x="12006" y="15765"/>
                      <a:pt x="11455" y="15840"/>
                    </a:cubicBezTo>
                    <a:cubicBezTo>
                      <a:pt x="10703" y="15915"/>
                      <a:pt x="9951" y="15840"/>
                      <a:pt x="9475" y="15840"/>
                    </a:cubicBezTo>
                  </a:path>
                </a:pathLst>
              </a:custGeom>
              <a:solidFill>
                <a:srgbClr val="FCB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5"/>
              <p:cNvSpPr/>
              <p:nvPr/>
            </p:nvSpPr>
            <p:spPr>
              <a:xfrm>
                <a:off x="6317205" y="2561885"/>
                <a:ext cx="88935" cy="94449"/>
              </a:xfrm>
              <a:custGeom>
                <a:avLst/>
                <a:gdLst/>
                <a:ahLst/>
                <a:cxnLst/>
                <a:rect l="l" t="t" r="r" b="b"/>
                <a:pathLst>
                  <a:path w="8096" h="8598" extrusionOk="0">
                    <a:moveTo>
                      <a:pt x="151" y="1705"/>
                    </a:moveTo>
                    <a:cubicBezTo>
                      <a:pt x="151" y="277"/>
                      <a:pt x="527" y="1"/>
                      <a:pt x="1830" y="251"/>
                    </a:cubicBezTo>
                    <a:cubicBezTo>
                      <a:pt x="4261" y="753"/>
                      <a:pt x="6141" y="2081"/>
                      <a:pt x="7720" y="3936"/>
                    </a:cubicBezTo>
                    <a:cubicBezTo>
                      <a:pt x="8096" y="4387"/>
                      <a:pt x="8020" y="4838"/>
                      <a:pt x="7444" y="5064"/>
                    </a:cubicBezTo>
                    <a:cubicBezTo>
                      <a:pt x="6968" y="5264"/>
                      <a:pt x="6442" y="5414"/>
                      <a:pt x="5915" y="5439"/>
                    </a:cubicBezTo>
                    <a:cubicBezTo>
                      <a:pt x="5188" y="5465"/>
                      <a:pt x="4812" y="5866"/>
                      <a:pt x="4537" y="6467"/>
                    </a:cubicBezTo>
                    <a:cubicBezTo>
                      <a:pt x="4336" y="6893"/>
                      <a:pt x="4111" y="7319"/>
                      <a:pt x="3885" y="7745"/>
                    </a:cubicBezTo>
                    <a:cubicBezTo>
                      <a:pt x="3384" y="8547"/>
                      <a:pt x="2807" y="8597"/>
                      <a:pt x="2256" y="7846"/>
                    </a:cubicBezTo>
                    <a:cubicBezTo>
                      <a:pt x="1379" y="6567"/>
                      <a:pt x="677" y="5214"/>
                      <a:pt x="452" y="3660"/>
                    </a:cubicBezTo>
                    <a:cubicBezTo>
                      <a:pt x="326" y="2983"/>
                      <a:pt x="0" y="2332"/>
                      <a:pt x="151" y="1705"/>
                    </a:cubicBezTo>
                  </a:path>
                </a:pathLst>
              </a:custGeom>
              <a:solidFill>
                <a:srgbClr val="FCB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5"/>
              <p:cNvSpPr/>
              <p:nvPr/>
            </p:nvSpPr>
            <p:spPr>
              <a:xfrm>
                <a:off x="6690812" y="2561885"/>
                <a:ext cx="88935" cy="94724"/>
              </a:xfrm>
              <a:custGeom>
                <a:avLst/>
                <a:gdLst/>
                <a:ahLst/>
                <a:cxnLst/>
                <a:rect l="l" t="t" r="r" b="b"/>
                <a:pathLst>
                  <a:path w="8096" h="8623" extrusionOk="0">
                    <a:moveTo>
                      <a:pt x="8071" y="1755"/>
                    </a:moveTo>
                    <a:cubicBezTo>
                      <a:pt x="7845" y="3785"/>
                      <a:pt x="7369" y="5916"/>
                      <a:pt x="6041" y="7720"/>
                    </a:cubicBezTo>
                    <a:cubicBezTo>
                      <a:pt x="5364" y="8622"/>
                      <a:pt x="4838" y="8597"/>
                      <a:pt x="4286" y="7620"/>
                    </a:cubicBezTo>
                    <a:cubicBezTo>
                      <a:pt x="4111" y="7319"/>
                      <a:pt x="3961" y="6993"/>
                      <a:pt x="3810" y="6693"/>
                    </a:cubicBezTo>
                    <a:cubicBezTo>
                      <a:pt x="3484" y="5891"/>
                      <a:pt x="2983" y="5364"/>
                      <a:pt x="2031" y="5439"/>
                    </a:cubicBezTo>
                    <a:cubicBezTo>
                      <a:pt x="1780" y="5465"/>
                      <a:pt x="1529" y="5339"/>
                      <a:pt x="1279" y="5239"/>
                    </a:cubicBezTo>
                    <a:cubicBezTo>
                      <a:pt x="51" y="4838"/>
                      <a:pt x="1" y="4512"/>
                      <a:pt x="878" y="3560"/>
                    </a:cubicBezTo>
                    <a:cubicBezTo>
                      <a:pt x="2356" y="1931"/>
                      <a:pt x="4036" y="678"/>
                      <a:pt x="6266" y="302"/>
                    </a:cubicBezTo>
                    <a:cubicBezTo>
                      <a:pt x="6341" y="302"/>
                      <a:pt x="6442" y="251"/>
                      <a:pt x="6517" y="226"/>
                    </a:cubicBezTo>
                    <a:cubicBezTo>
                      <a:pt x="7720" y="1"/>
                      <a:pt x="8096" y="327"/>
                      <a:pt x="8071" y="1755"/>
                    </a:cubicBezTo>
                  </a:path>
                </a:pathLst>
              </a:custGeom>
              <a:solidFill>
                <a:srgbClr val="FCB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5"/>
              <p:cNvSpPr/>
              <p:nvPr/>
            </p:nvSpPr>
            <p:spPr>
              <a:xfrm>
                <a:off x="6373922" y="2816006"/>
                <a:ext cx="52322" cy="51772"/>
              </a:xfrm>
              <a:custGeom>
                <a:avLst/>
                <a:gdLst/>
                <a:ahLst/>
                <a:cxnLst/>
                <a:rect l="l" t="t" r="r" b="b"/>
                <a:pathLst>
                  <a:path w="4763" h="4713" extrusionOk="0">
                    <a:moveTo>
                      <a:pt x="4737" y="2357"/>
                    </a:moveTo>
                    <a:cubicBezTo>
                      <a:pt x="4762" y="3635"/>
                      <a:pt x="3785" y="4612"/>
                      <a:pt x="2456" y="4662"/>
                    </a:cubicBezTo>
                    <a:cubicBezTo>
                      <a:pt x="1228" y="4713"/>
                      <a:pt x="0" y="3459"/>
                      <a:pt x="50" y="2206"/>
                    </a:cubicBezTo>
                    <a:cubicBezTo>
                      <a:pt x="76" y="1104"/>
                      <a:pt x="1178" y="1"/>
                      <a:pt x="2281" y="26"/>
                    </a:cubicBezTo>
                    <a:cubicBezTo>
                      <a:pt x="3609" y="26"/>
                      <a:pt x="4737" y="1079"/>
                      <a:pt x="4737" y="2357"/>
                    </a:cubicBez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5"/>
              <p:cNvSpPr/>
              <p:nvPr/>
            </p:nvSpPr>
            <p:spPr>
              <a:xfrm>
                <a:off x="6660800" y="2816006"/>
                <a:ext cx="49290" cy="46543"/>
              </a:xfrm>
              <a:custGeom>
                <a:avLst/>
                <a:gdLst/>
                <a:ahLst/>
                <a:cxnLst/>
                <a:rect l="l" t="t" r="r" b="b"/>
                <a:pathLst>
                  <a:path w="4487" h="4237" extrusionOk="0">
                    <a:moveTo>
                      <a:pt x="2231" y="4236"/>
                    </a:moveTo>
                    <a:cubicBezTo>
                      <a:pt x="953" y="4236"/>
                      <a:pt x="1" y="3384"/>
                      <a:pt x="1" y="2231"/>
                    </a:cubicBezTo>
                    <a:cubicBezTo>
                      <a:pt x="26" y="1129"/>
                      <a:pt x="1154" y="26"/>
                      <a:pt x="2332" y="1"/>
                    </a:cubicBezTo>
                    <a:cubicBezTo>
                      <a:pt x="3535" y="1"/>
                      <a:pt x="4462" y="853"/>
                      <a:pt x="4487" y="1956"/>
                    </a:cubicBezTo>
                    <a:cubicBezTo>
                      <a:pt x="4487" y="3384"/>
                      <a:pt x="3685" y="4236"/>
                      <a:pt x="2231" y="42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5"/>
              <p:cNvSpPr/>
              <p:nvPr/>
            </p:nvSpPr>
            <p:spPr>
              <a:xfrm>
                <a:off x="6678695" y="2716073"/>
                <a:ext cx="40491" cy="44335"/>
              </a:xfrm>
              <a:custGeom>
                <a:avLst/>
                <a:gdLst/>
                <a:ahLst/>
                <a:cxnLst/>
                <a:rect l="l" t="t" r="r" b="b"/>
                <a:pathLst>
                  <a:path w="3686" h="4036" extrusionOk="0">
                    <a:moveTo>
                      <a:pt x="1881" y="4010"/>
                    </a:moveTo>
                    <a:cubicBezTo>
                      <a:pt x="878" y="4035"/>
                      <a:pt x="1" y="3108"/>
                      <a:pt x="1" y="2055"/>
                    </a:cubicBezTo>
                    <a:cubicBezTo>
                      <a:pt x="1" y="977"/>
                      <a:pt x="828" y="50"/>
                      <a:pt x="1830" y="25"/>
                    </a:cubicBezTo>
                    <a:cubicBezTo>
                      <a:pt x="2908" y="0"/>
                      <a:pt x="3685" y="827"/>
                      <a:pt x="3660" y="1980"/>
                    </a:cubicBezTo>
                    <a:cubicBezTo>
                      <a:pt x="3660" y="3133"/>
                      <a:pt x="2908" y="3985"/>
                      <a:pt x="1881" y="401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5"/>
              <p:cNvSpPr/>
              <p:nvPr/>
            </p:nvSpPr>
            <p:spPr>
              <a:xfrm>
                <a:off x="6378876" y="2716348"/>
                <a:ext cx="40754" cy="44610"/>
              </a:xfrm>
              <a:custGeom>
                <a:avLst/>
                <a:gdLst/>
                <a:ahLst/>
                <a:cxnLst/>
                <a:rect l="l" t="t" r="r" b="b"/>
                <a:pathLst>
                  <a:path w="3710" h="4061" extrusionOk="0">
                    <a:moveTo>
                      <a:pt x="3685" y="2105"/>
                    </a:moveTo>
                    <a:cubicBezTo>
                      <a:pt x="3660" y="3183"/>
                      <a:pt x="2732" y="4060"/>
                      <a:pt x="1730" y="3985"/>
                    </a:cubicBezTo>
                    <a:cubicBezTo>
                      <a:pt x="727" y="3910"/>
                      <a:pt x="0" y="3033"/>
                      <a:pt x="26" y="1880"/>
                    </a:cubicBezTo>
                    <a:cubicBezTo>
                      <a:pt x="51" y="802"/>
                      <a:pt x="777" y="0"/>
                      <a:pt x="1805" y="0"/>
                    </a:cubicBezTo>
                    <a:cubicBezTo>
                      <a:pt x="2833" y="0"/>
                      <a:pt x="3710" y="978"/>
                      <a:pt x="3685" y="210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5"/>
              <p:cNvSpPr/>
              <p:nvPr/>
            </p:nvSpPr>
            <p:spPr>
              <a:xfrm>
                <a:off x="6515982" y="2894199"/>
                <a:ext cx="65811" cy="37459"/>
              </a:xfrm>
              <a:custGeom>
                <a:avLst/>
                <a:gdLst/>
                <a:ahLst/>
                <a:cxnLst/>
                <a:rect l="l" t="t" r="r" b="b"/>
                <a:pathLst>
                  <a:path w="5991" h="3410" extrusionOk="0">
                    <a:moveTo>
                      <a:pt x="5991" y="527"/>
                    </a:moveTo>
                    <a:cubicBezTo>
                      <a:pt x="5916" y="627"/>
                      <a:pt x="5865" y="753"/>
                      <a:pt x="5790" y="853"/>
                    </a:cubicBezTo>
                    <a:cubicBezTo>
                      <a:pt x="5114" y="1605"/>
                      <a:pt x="4462" y="2331"/>
                      <a:pt x="3660" y="2983"/>
                    </a:cubicBezTo>
                    <a:cubicBezTo>
                      <a:pt x="3234" y="3334"/>
                      <a:pt x="2858" y="3409"/>
                      <a:pt x="2407" y="3033"/>
                    </a:cubicBezTo>
                    <a:cubicBezTo>
                      <a:pt x="1605" y="2357"/>
                      <a:pt x="878" y="1580"/>
                      <a:pt x="201" y="803"/>
                    </a:cubicBezTo>
                    <a:cubicBezTo>
                      <a:pt x="51" y="602"/>
                      <a:pt x="1" y="427"/>
                      <a:pt x="176" y="201"/>
                    </a:cubicBezTo>
                    <a:cubicBezTo>
                      <a:pt x="377" y="1"/>
                      <a:pt x="552" y="101"/>
                      <a:pt x="753" y="201"/>
                    </a:cubicBezTo>
                    <a:cubicBezTo>
                      <a:pt x="953" y="326"/>
                      <a:pt x="1154" y="402"/>
                      <a:pt x="1329" y="527"/>
                    </a:cubicBezTo>
                    <a:cubicBezTo>
                      <a:pt x="1905" y="903"/>
                      <a:pt x="2457" y="1580"/>
                      <a:pt x="3058" y="1605"/>
                    </a:cubicBezTo>
                    <a:cubicBezTo>
                      <a:pt x="3560" y="1630"/>
                      <a:pt x="4111" y="928"/>
                      <a:pt x="4637" y="552"/>
                    </a:cubicBezTo>
                    <a:cubicBezTo>
                      <a:pt x="4888" y="402"/>
                      <a:pt x="5164" y="226"/>
                      <a:pt x="5439" y="126"/>
                    </a:cubicBezTo>
                    <a:cubicBezTo>
                      <a:pt x="5765" y="1"/>
                      <a:pt x="5916" y="201"/>
                      <a:pt x="5991" y="52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5"/>
              <p:cNvSpPr/>
              <p:nvPr/>
            </p:nvSpPr>
            <p:spPr>
              <a:xfrm>
                <a:off x="6566646" y="2763694"/>
                <a:ext cx="33867" cy="48191"/>
              </a:xfrm>
              <a:custGeom>
                <a:avLst/>
                <a:gdLst/>
                <a:ahLst/>
                <a:cxnLst/>
                <a:rect l="l" t="t" r="r" b="b"/>
                <a:pathLst>
                  <a:path w="3083" h="4387" extrusionOk="0">
                    <a:moveTo>
                      <a:pt x="3083" y="2357"/>
                    </a:moveTo>
                    <a:cubicBezTo>
                      <a:pt x="3058" y="2683"/>
                      <a:pt x="3058" y="2908"/>
                      <a:pt x="3033" y="3109"/>
                    </a:cubicBezTo>
                    <a:cubicBezTo>
                      <a:pt x="2882" y="3785"/>
                      <a:pt x="2431" y="4236"/>
                      <a:pt x="1805" y="4312"/>
                    </a:cubicBezTo>
                    <a:cubicBezTo>
                      <a:pt x="1128" y="4387"/>
                      <a:pt x="502" y="4036"/>
                      <a:pt x="251" y="3334"/>
                    </a:cubicBezTo>
                    <a:cubicBezTo>
                      <a:pt x="0" y="2632"/>
                      <a:pt x="0" y="1881"/>
                      <a:pt x="226" y="1154"/>
                    </a:cubicBezTo>
                    <a:cubicBezTo>
                      <a:pt x="451" y="477"/>
                      <a:pt x="1153" y="1"/>
                      <a:pt x="1730" y="76"/>
                    </a:cubicBezTo>
                    <a:cubicBezTo>
                      <a:pt x="2456" y="151"/>
                      <a:pt x="2807" y="653"/>
                      <a:pt x="2958" y="1279"/>
                    </a:cubicBezTo>
                    <a:cubicBezTo>
                      <a:pt x="3058" y="1655"/>
                      <a:pt x="3058" y="2056"/>
                      <a:pt x="3083" y="2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5"/>
              <p:cNvSpPr/>
              <p:nvPr/>
            </p:nvSpPr>
            <p:spPr>
              <a:xfrm>
                <a:off x="6497813" y="2763420"/>
                <a:ext cx="32779" cy="48466"/>
              </a:xfrm>
              <a:custGeom>
                <a:avLst/>
                <a:gdLst/>
                <a:ahLst/>
                <a:cxnLst/>
                <a:rect l="l" t="t" r="r" b="b"/>
                <a:pathLst>
                  <a:path w="2984" h="4412" extrusionOk="0">
                    <a:moveTo>
                      <a:pt x="2958" y="2532"/>
                    </a:moveTo>
                    <a:cubicBezTo>
                      <a:pt x="2958" y="2457"/>
                      <a:pt x="2983" y="2632"/>
                      <a:pt x="2958" y="2808"/>
                    </a:cubicBezTo>
                    <a:cubicBezTo>
                      <a:pt x="2808" y="3835"/>
                      <a:pt x="2181" y="4412"/>
                      <a:pt x="1329" y="4337"/>
                    </a:cubicBezTo>
                    <a:cubicBezTo>
                      <a:pt x="527" y="4287"/>
                      <a:pt x="26" y="3685"/>
                      <a:pt x="1" y="2657"/>
                    </a:cubicBezTo>
                    <a:cubicBezTo>
                      <a:pt x="1" y="2181"/>
                      <a:pt x="26" y="1705"/>
                      <a:pt x="126" y="1229"/>
                    </a:cubicBezTo>
                    <a:cubicBezTo>
                      <a:pt x="276" y="652"/>
                      <a:pt x="627" y="201"/>
                      <a:pt x="1279" y="101"/>
                    </a:cubicBezTo>
                    <a:cubicBezTo>
                      <a:pt x="1805" y="1"/>
                      <a:pt x="2432" y="427"/>
                      <a:pt x="2757" y="1003"/>
                    </a:cubicBezTo>
                    <a:cubicBezTo>
                      <a:pt x="2983" y="1404"/>
                      <a:pt x="2983" y="1830"/>
                      <a:pt x="2958" y="25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Rounded Rectangle 133"/>
            <p:cNvSpPr/>
            <p:nvPr/>
          </p:nvSpPr>
          <p:spPr>
            <a:xfrm>
              <a:off x="4113723" y="2616187"/>
              <a:ext cx="1450926" cy="29210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Science</a:t>
              </a:r>
            </a:p>
          </p:txBody>
        </p:sp>
      </p:grpSp>
      <p:pic>
        <p:nvPicPr>
          <p:cNvPr id="100" name="Picture 99"/>
          <p:cNvPicPr>
            <a:picLocks noChangeAspect="1"/>
          </p:cNvPicPr>
          <p:nvPr/>
        </p:nvPicPr>
        <p:blipFill rotWithShape="1">
          <a:blip r:embed="rId7"/>
          <a:srcRect l="17250" r="15903"/>
          <a:stretch/>
        </p:blipFill>
        <p:spPr>
          <a:xfrm>
            <a:off x="1380338" y="1201078"/>
            <a:ext cx="904999" cy="1277218"/>
          </a:xfrm>
          <a:prstGeom prst="rect">
            <a:avLst/>
          </a:prstGeom>
        </p:spPr>
      </p:pic>
      <p:pic>
        <p:nvPicPr>
          <p:cNvPr id="101" name="Picture 100"/>
          <p:cNvPicPr>
            <a:picLocks noChangeAspect="1"/>
          </p:cNvPicPr>
          <p:nvPr/>
        </p:nvPicPr>
        <p:blipFill>
          <a:blip r:embed="rId8"/>
          <a:stretch>
            <a:fillRect/>
          </a:stretch>
        </p:blipFill>
        <p:spPr>
          <a:xfrm>
            <a:off x="6825770" y="1198000"/>
            <a:ext cx="867764" cy="1232948"/>
          </a:xfrm>
          <a:prstGeom prst="rect">
            <a:avLst/>
          </a:prstGeom>
        </p:spPr>
      </p:pic>
      <p:pic>
        <p:nvPicPr>
          <p:cNvPr id="102" name="Picture 101"/>
          <p:cNvPicPr>
            <a:picLocks noChangeAspect="1"/>
          </p:cNvPicPr>
          <p:nvPr/>
        </p:nvPicPr>
        <p:blipFill>
          <a:blip r:embed="rId9"/>
          <a:stretch>
            <a:fillRect/>
          </a:stretch>
        </p:blipFill>
        <p:spPr>
          <a:xfrm>
            <a:off x="6715127" y="2942867"/>
            <a:ext cx="928832" cy="1292354"/>
          </a:xfrm>
          <a:prstGeom prst="rect">
            <a:avLst/>
          </a:prstGeom>
        </p:spPr>
      </p:pic>
      <p:pic>
        <p:nvPicPr>
          <p:cNvPr id="103" name="Picture 102"/>
          <p:cNvPicPr>
            <a:picLocks noChangeAspect="1"/>
          </p:cNvPicPr>
          <p:nvPr/>
        </p:nvPicPr>
        <p:blipFill>
          <a:blip r:embed="rId10"/>
          <a:stretch>
            <a:fillRect/>
          </a:stretch>
        </p:blipFill>
        <p:spPr>
          <a:xfrm>
            <a:off x="1514957" y="2970223"/>
            <a:ext cx="906427" cy="1279593"/>
          </a:xfrm>
          <a:prstGeom prst="rect">
            <a:avLst/>
          </a:prstGeom>
        </p:spPr>
      </p:pic>
      <p:pic>
        <p:nvPicPr>
          <p:cNvPr id="104" name="Picture 103" descr="Logo, company name&#10;&#10;Description automatically generated">
            <a:extLst>
              <a:ext uri="{FF2B5EF4-FFF2-40B4-BE49-F238E27FC236}">
                <a16:creationId xmlns:a16="http://schemas.microsoft.com/office/drawing/2014/main" id="{03AE070E-1385-4666-AEBA-AB9943B332E1}"/>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49242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90"/>
                                        </p:tgtEl>
                                        <p:attrNameLst>
                                          <p:attrName>style.visibility</p:attrName>
                                        </p:attrNameLst>
                                      </p:cBhvr>
                                      <p:to>
                                        <p:strVal val="visible"/>
                                      </p:to>
                                    </p:set>
                                    <p:animEffect transition="in" filter="circle(in)">
                                      <p:cBhvr>
                                        <p:cTn id="7" dur="2000"/>
                                        <p:tgtEl>
                                          <p:spTgt spid="319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191"/>
                                        </p:tgtEl>
                                        <p:attrNameLst>
                                          <p:attrName>style.visibility</p:attrName>
                                        </p:attrNameLst>
                                      </p:cBhvr>
                                      <p:to>
                                        <p:strVal val="visible"/>
                                      </p:to>
                                    </p:set>
                                    <p:animEffect transition="in" filter="circle(in)">
                                      <p:cBhvr>
                                        <p:cTn id="10" dur="2000"/>
                                        <p:tgtEl>
                                          <p:spTgt spid="319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192"/>
                                        </p:tgtEl>
                                        <p:attrNameLst>
                                          <p:attrName>style.visibility</p:attrName>
                                        </p:attrNameLst>
                                      </p:cBhvr>
                                      <p:to>
                                        <p:strVal val="visible"/>
                                      </p:to>
                                    </p:set>
                                    <p:animEffect transition="in" filter="circle(in)">
                                      <p:cBhvr>
                                        <p:cTn id="13" dur="2000"/>
                                        <p:tgtEl>
                                          <p:spTgt spid="319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193"/>
                                        </p:tgtEl>
                                        <p:attrNameLst>
                                          <p:attrName>style.visibility</p:attrName>
                                        </p:attrNameLst>
                                      </p:cBhvr>
                                      <p:to>
                                        <p:strVal val="visible"/>
                                      </p:to>
                                    </p:set>
                                    <p:animEffect transition="in" filter="circle(in)">
                                      <p:cBhvr>
                                        <p:cTn id="16" dur="2000"/>
                                        <p:tgtEl>
                                          <p:spTgt spid="3193"/>
                                        </p:tgtEl>
                                      </p:cBhvr>
                                    </p:animEffect>
                                  </p:childTnLst>
                                </p:cTn>
                              </p:par>
                              <p:par>
                                <p:cTn id="17" presetID="6" presetClass="entr" presetSubtype="16" fill="hold" grpId="0" nodeType="withEffect" nodePh="1">
                                  <p:stCondLst>
                                    <p:cond delay="0"/>
                                  </p:stCondLst>
                                  <p:endCondLst>
                                    <p:cond evt="begin" delay="0">
                                      <p:tn val="17"/>
                                    </p:cond>
                                  </p:endCondLst>
                                  <p:childTnLst>
                                    <p:set>
                                      <p:cBhvr>
                                        <p:cTn id="18" dur="1" fill="hold">
                                          <p:stCondLst>
                                            <p:cond delay="0"/>
                                          </p:stCondLst>
                                        </p:cTn>
                                        <p:tgtEl>
                                          <p:spTgt spid="3194"/>
                                        </p:tgtEl>
                                        <p:attrNameLst>
                                          <p:attrName>style.visibility</p:attrName>
                                        </p:attrNameLst>
                                      </p:cBhvr>
                                      <p:to>
                                        <p:strVal val="visible"/>
                                      </p:to>
                                    </p:set>
                                    <p:animEffect transition="in" filter="circle(in)">
                                      <p:cBhvr>
                                        <p:cTn id="19" dur="2000"/>
                                        <p:tgtEl>
                                          <p:spTgt spid="3194"/>
                                        </p:tgtEl>
                                      </p:cBhvr>
                                    </p:animEffect>
                                  </p:childTnLst>
                                </p:cTn>
                              </p:par>
                              <p:par>
                                <p:cTn id="20" presetID="6" presetClass="entr" presetSubtype="16" fill="hold" nodeType="withEffect">
                                  <p:stCondLst>
                                    <p:cond delay="0"/>
                                  </p:stCondLst>
                                  <p:childTnLst>
                                    <p:set>
                                      <p:cBhvr>
                                        <p:cTn id="21" dur="1" fill="hold">
                                          <p:stCondLst>
                                            <p:cond delay="0"/>
                                          </p:stCondLst>
                                        </p:cTn>
                                        <p:tgtEl>
                                          <p:spTgt spid="3266"/>
                                        </p:tgtEl>
                                        <p:attrNameLst>
                                          <p:attrName>style.visibility</p:attrName>
                                        </p:attrNameLst>
                                      </p:cBhvr>
                                      <p:to>
                                        <p:strVal val="visible"/>
                                      </p:to>
                                    </p:set>
                                    <p:animEffect transition="in" filter="circle(in)">
                                      <p:cBhvr>
                                        <p:cTn id="22" dur="2000"/>
                                        <p:tgtEl>
                                          <p:spTgt spid="326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272"/>
                                        </p:tgtEl>
                                        <p:attrNameLst>
                                          <p:attrName>style.visibility</p:attrName>
                                        </p:attrNameLst>
                                      </p:cBhvr>
                                      <p:to>
                                        <p:strVal val="visible"/>
                                      </p:to>
                                    </p:set>
                                    <p:animEffect transition="in" filter="circle(in)">
                                      <p:cBhvr>
                                        <p:cTn id="25" dur="2000"/>
                                        <p:tgtEl>
                                          <p:spTgt spid="327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273"/>
                                        </p:tgtEl>
                                        <p:attrNameLst>
                                          <p:attrName>style.visibility</p:attrName>
                                        </p:attrNameLst>
                                      </p:cBhvr>
                                      <p:to>
                                        <p:strVal val="visible"/>
                                      </p:to>
                                    </p:set>
                                    <p:animEffect transition="in" filter="circle(in)">
                                      <p:cBhvr>
                                        <p:cTn id="28" dur="2000"/>
                                        <p:tgtEl>
                                          <p:spTgt spid="327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274"/>
                                        </p:tgtEl>
                                        <p:attrNameLst>
                                          <p:attrName>style.visibility</p:attrName>
                                        </p:attrNameLst>
                                      </p:cBhvr>
                                      <p:to>
                                        <p:strVal val="visible"/>
                                      </p:to>
                                    </p:set>
                                    <p:animEffect transition="in" filter="circle(in)">
                                      <p:cBhvr>
                                        <p:cTn id="31" dur="2000"/>
                                        <p:tgtEl>
                                          <p:spTgt spid="327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275"/>
                                        </p:tgtEl>
                                        <p:attrNameLst>
                                          <p:attrName>style.visibility</p:attrName>
                                        </p:attrNameLst>
                                      </p:cBhvr>
                                      <p:to>
                                        <p:strVal val="visible"/>
                                      </p:to>
                                    </p:set>
                                    <p:animEffect transition="in" filter="circle(in)">
                                      <p:cBhvr>
                                        <p:cTn id="34" dur="2000"/>
                                        <p:tgtEl>
                                          <p:spTgt spid="327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276"/>
                                        </p:tgtEl>
                                        <p:attrNameLst>
                                          <p:attrName>style.visibility</p:attrName>
                                        </p:attrNameLst>
                                      </p:cBhvr>
                                      <p:to>
                                        <p:strVal val="visible"/>
                                      </p:to>
                                    </p:set>
                                    <p:animEffect transition="in" filter="circle(in)">
                                      <p:cBhvr>
                                        <p:cTn id="37" dur="2000"/>
                                        <p:tgtEl>
                                          <p:spTgt spid="3276"/>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277"/>
                                        </p:tgtEl>
                                        <p:attrNameLst>
                                          <p:attrName>style.visibility</p:attrName>
                                        </p:attrNameLst>
                                      </p:cBhvr>
                                      <p:to>
                                        <p:strVal val="visible"/>
                                      </p:to>
                                    </p:set>
                                    <p:animEffect transition="in" filter="circle(in)">
                                      <p:cBhvr>
                                        <p:cTn id="40" dur="2000"/>
                                        <p:tgtEl>
                                          <p:spTgt spid="3277"/>
                                        </p:tgtEl>
                                      </p:cBhvr>
                                    </p:animEffect>
                                  </p:childTnLst>
                                </p:cTn>
                              </p:par>
                              <p:par>
                                <p:cTn id="41" presetID="6" presetClass="entr" presetSubtype="16" fill="hold" grpId="0" nodeType="withEffect" nodePh="1">
                                  <p:stCondLst>
                                    <p:cond delay="0"/>
                                  </p:stCondLst>
                                  <p:endCondLst>
                                    <p:cond evt="begin" delay="0">
                                      <p:tn val="41"/>
                                    </p:cond>
                                  </p:endCondLst>
                                  <p:childTnLst>
                                    <p:set>
                                      <p:cBhvr>
                                        <p:cTn id="42" dur="1" fill="hold">
                                          <p:stCondLst>
                                            <p:cond delay="0"/>
                                          </p:stCondLst>
                                        </p:cTn>
                                        <p:tgtEl>
                                          <p:spTgt spid="3278"/>
                                        </p:tgtEl>
                                        <p:attrNameLst>
                                          <p:attrName>style.visibility</p:attrName>
                                        </p:attrNameLst>
                                      </p:cBhvr>
                                      <p:to>
                                        <p:strVal val="visible"/>
                                      </p:to>
                                    </p:set>
                                    <p:animEffect transition="in" filter="circle(in)">
                                      <p:cBhvr>
                                        <p:cTn id="43" dur="2000"/>
                                        <p:tgtEl>
                                          <p:spTgt spid="327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279"/>
                                        </p:tgtEl>
                                        <p:attrNameLst>
                                          <p:attrName>style.visibility</p:attrName>
                                        </p:attrNameLst>
                                      </p:cBhvr>
                                      <p:to>
                                        <p:strVal val="visible"/>
                                      </p:to>
                                    </p:set>
                                    <p:animEffect transition="in" filter="circle(in)">
                                      <p:cBhvr>
                                        <p:cTn id="46" dur="2000"/>
                                        <p:tgtEl>
                                          <p:spTgt spid="3279"/>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280"/>
                                        </p:tgtEl>
                                        <p:attrNameLst>
                                          <p:attrName>style.visibility</p:attrName>
                                        </p:attrNameLst>
                                      </p:cBhvr>
                                      <p:to>
                                        <p:strVal val="visible"/>
                                      </p:to>
                                    </p:set>
                                    <p:animEffect transition="in" filter="circle(in)">
                                      <p:cBhvr>
                                        <p:cTn id="49" dur="2000"/>
                                        <p:tgtEl>
                                          <p:spTgt spid="3280"/>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3200"/>
                                        </p:tgtEl>
                                        <p:attrNameLst>
                                          <p:attrName>style.visibility</p:attrName>
                                        </p:attrNameLst>
                                      </p:cBhvr>
                                      <p:to>
                                        <p:strVal val="visible"/>
                                      </p:to>
                                    </p:set>
                                    <p:animEffect transition="in" filter="circle(in)">
                                      <p:cBhvr>
                                        <p:cTn id="52" dur="2000"/>
                                        <p:tgtEl>
                                          <p:spTgt spid="3200"/>
                                        </p:tgtEl>
                                      </p:cBhvr>
                                    </p:animEffect>
                                  </p:childTnLst>
                                </p:cTn>
                              </p:par>
                              <p:par>
                                <p:cTn id="53" presetID="6" presetClass="entr" presetSubtype="16"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circle(in)">
                                      <p:cBhvr>
                                        <p:cTn id="55" dur="2000"/>
                                        <p:tgtEl>
                                          <p:spTgt spid="100"/>
                                        </p:tgtEl>
                                      </p:cBhvr>
                                    </p:animEffect>
                                  </p:childTnLst>
                                </p:cTn>
                              </p:par>
                              <p:par>
                                <p:cTn id="56" presetID="6" presetClass="entr" presetSubtype="16" fill="hold" nodeType="with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circle(in)">
                                      <p:cBhvr>
                                        <p:cTn id="58" dur="2000"/>
                                        <p:tgtEl>
                                          <p:spTgt spid="101"/>
                                        </p:tgtEl>
                                      </p:cBhvr>
                                    </p:animEffect>
                                  </p:childTnLst>
                                </p:cTn>
                              </p:par>
                              <p:par>
                                <p:cTn id="59" presetID="6" presetClass="entr" presetSubtype="16" fill="hold" nodeType="with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circle(in)">
                                      <p:cBhvr>
                                        <p:cTn id="61" dur="2000"/>
                                        <p:tgtEl>
                                          <p:spTgt spid="102"/>
                                        </p:tgtEl>
                                      </p:cBhvr>
                                    </p:animEffect>
                                  </p:childTnLst>
                                </p:cTn>
                              </p:par>
                              <p:par>
                                <p:cTn id="62" presetID="6" presetClass="entr" presetSubtype="16" fill="hold" nodeType="with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circle(in)">
                                      <p:cBhvr>
                                        <p:cTn id="64" dur="2000"/>
                                        <p:tgtEl>
                                          <p:spTgt spid="103"/>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5.55556E-7 3.82716E-6 L -0.31996 -0.11019 " pathEditMode="relative" rAng="0" ptsTypes="AA">
                                      <p:cBhvr>
                                        <p:cTn id="68" dur="2000" fill="hold"/>
                                        <p:tgtEl>
                                          <p:spTgt spid="7"/>
                                        </p:tgtEl>
                                        <p:attrNameLst>
                                          <p:attrName>ppt_x</p:attrName>
                                          <p:attrName>ppt_y</p:attrName>
                                        </p:attrNameLst>
                                      </p:cBhvr>
                                      <p:rCtr x="-16007" y="-5525"/>
                                    </p:animMotion>
                                  </p:childTnLst>
                                </p:cTn>
                              </p:par>
                            </p:childTnLst>
                          </p:cTn>
                        </p:par>
                      </p:childTnLst>
                    </p:cTn>
                  </p:par>
                  <p:par>
                    <p:cTn id="69" fill="hold">
                      <p:stCondLst>
                        <p:cond delay="indefinite"/>
                      </p:stCondLst>
                      <p:childTnLst>
                        <p:par>
                          <p:cTn id="70" fill="hold">
                            <p:stCondLst>
                              <p:cond delay="0"/>
                            </p:stCondLst>
                            <p:childTnLst>
                              <p:par>
                                <p:cTn id="71" presetID="56" presetClass="path" presetSubtype="0" accel="50000" decel="50000" fill="hold" nodeType="clickEffect">
                                  <p:stCondLst>
                                    <p:cond delay="0"/>
                                  </p:stCondLst>
                                  <p:childTnLst>
                                    <p:animMotion origin="layout" path="M -5.55556E-7 -2.71605E-6 L 0.26354 -0.30401 " pathEditMode="relative" rAng="0" ptsTypes="AA">
                                      <p:cBhvr>
                                        <p:cTn id="72" dur="2000" fill="hold"/>
                                        <p:tgtEl>
                                          <p:spTgt spid="9"/>
                                        </p:tgtEl>
                                        <p:attrNameLst>
                                          <p:attrName>ppt_x</p:attrName>
                                          <p:attrName>ppt_y</p:attrName>
                                        </p:attrNameLst>
                                      </p:cBhvr>
                                      <p:rCtr x="13177" y="-15216"/>
                                    </p:animMotion>
                                  </p:childTnLst>
                                </p:cTn>
                              </p:par>
                            </p:childTnLst>
                          </p:cTn>
                        </p:par>
                      </p:childTnLst>
                    </p:cTn>
                  </p:par>
                  <p:par>
                    <p:cTn id="73" fill="hold">
                      <p:stCondLst>
                        <p:cond delay="indefinite"/>
                      </p:stCondLst>
                      <p:childTnLst>
                        <p:par>
                          <p:cTn id="74" fill="hold">
                            <p:stCondLst>
                              <p:cond delay="0"/>
                            </p:stCondLst>
                            <p:childTnLst>
                              <p:par>
                                <p:cTn id="75" presetID="56" presetClass="path" presetSubtype="0" accel="50000" decel="50000" fill="hold" nodeType="clickEffect">
                                  <p:stCondLst>
                                    <p:cond delay="0"/>
                                  </p:stCondLst>
                                  <p:childTnLst>
                                    <p:animMotion origin="layout" path="M -5.55556E-7 2.22222E-6 L -0.30434 0.54166 " pathEditMode="relative" rAng="0" ptsTypes="AA">
                                      <p:cBhvr>
                                        <p:cTn id="76" dur="2000" fill="hold"/>
                                        <p:tgtEl>
                                          <p:spTgt spid="4"/>
                                        </p:tgtEl>
                                        <p:attrNameLst>
                                          <p:attrName>ppt_x</p:attrName>
                                          <p:attrName>ppt_y</p:attrName>
                                        </p:attrNameLst>
                                      </p:cBhvr>
                                      <p:rCtr x="-15226" y="27068"/>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4.16667E-6 -2.46914E-6 L 0.28264 0.4392 " pathEditMode="relative" rAng="0" ptsTypes="AA">
                                      <p:cBhvr>
                                        <p:cTn id="80" dur="2000" fill="hold"/>
                                        <p:tgtEl>
                                          <p:spTgt spid="5"/>
                                        </p:tgtEl>
                                        <p:attrNameLst>
                                          <p:attrName>ppt_x</p:attrName>
                                          <p:attrName>ppt_y</p:attrName>
                                        </p:attrNameLst>
                                      </p:cBhvr>
                                      <p:rCtr x="14132" y="2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0" grpId="0" animBg="1"/>
      <p:bldP spid="3191" grpId="0" animBg="1"/>
      <p:bldP spid="3192" grpId="0" animBg="1"/>
      <p:bldP spid="3193" grpId="0" animBg="1"/>
      <p:bldP spid="3194" grpId="0"/>
      <p:bldP spid="3272" grpId="0"/>
      <p:bldP spid="3273" grpId="0"/>
      <p:bldP spid="3274" grpId="0"/>
      <p:bldP spid="3275" grpId="0"/>
      <p:bldP spid="3276" grpId="0"/>
      <p:bldP spid="3277" grpId="0"/>
      <p:bldP spid="3278" grpId="0"/>
      <p:bldP spid="3279" grpId="0" animBg="1"/>
      <p:bldP spid="3280" grpId="0" animBg="1"/>
      <p:bldP spid="320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sp>
        <p:nvSpPr>
          <p:cNvPr id="3865" name="Google Shape;3865;p41"/>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REVIEW 2: WRITE THE WORDS</a:t>
            </a:r>
            <a:endParaRPr dirty="0"/>
          </a:p>
        </p:txBody>
      </p:sp>
      <p:grpSp>
        <p:nvGrpSpPr>
          <p:cNvPr id="3866" name="Google Shape;3866;p41"/>
          <p:cNvGrpSpPr/>
          <p:nvPr/>
        </p:nvGrpSpPr>
        <p:grpSpPr>
          <a:xfrm>
            <a:off x="1422940" y="949831"/>
            <a:ext cx="1189776" cy="1481117"/>
            <a:chOff x="1375763" y="973332"/>
            <a:chExt cx="1189776" cy="1481117"/>
          </a:xfrm>
        </p:grpSpPr>
        <p:sp>
          <p:nvSpPr>
            <p:cNvPr id="3867" name="Google Shape;3867;p41"/>
            <p:cNvSpPr/>
            <p:nvPr/>
          </p:nvSpPr>
          <p:spPr>
            <a:xfrm>
              <a:off x="1430339" y="1319249"/>
              <a:ext cx="1135200" cy="11352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1"/>
            <p:cNvSpPr/>
            <p:nvPr/>
          </p:nvSpPr>
          <p:spPr>
            <a:xfrm>
              <a:off x="1375763" y="1277296"/>
              <a:ext cx="1135200" cy="113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9" name="Google Shape;3869;p41"/>
            <p:cNvGrpSpPr/>
            <p:nvPr/>
          </p:nvGrpSpPr>
          <p:grpSpPr>
            <a:xfrm>
              <a:off x="1521061" y="1475496"/>
              <a:ext cx="844095" cy="810773"/>
              <a:chOff x="5034000" y="1146325"/>
              <a:chExt cx="1066450" cy="1024350"/>
            </a:xfrm>
          </p:grpSpPr>
          <p:sp>
            <p:nvSpPr>
              <p:cNvPr id="3870" name="Google Shape;3870;p41"/>
              <p:cNvSpPr/>
              <p:nvPr/>
            </p:nvSpPr>
            <p:spPr>
              <a:xfrm>
                <a:off x="5034000" y="1146325"/>
                <a:ext cx="1066450" cy="1024350"/>
              </a:xfrm>
              <a:custGeom>
                <a:avLst/>
                <a:gdLst/>
                <a:ahLst/>
                <a:cxnLst/>
                <a:rect l="l" t="t" r="r" b="b"/>
                <a:pathLst>
                  <a:path w="42658" h="40974" extrusionOk="0">
                    <a:moveTo>
                      <a:pt x="21208" y="4831"/>
                    </a:moveTo>
                    <a:cubicBezTo>
                      <a:pt x="25067" y="4831"/>
                      <a:pt x="28940" y="6145"/>
                      <a:pt x="31830" y="8723"/>
                    </a:cubicBezTo>
                    <a:cubicBezTo>
                      <a:pt x="36567" y="12958"/>
                      <a:pt x="38597" y="20101"/>
                      <a:pt x="36141" y="26091"/>
                    </a:cubicBezTo>
                    <a:cubicBezTo>
                      <a:pt x="33754" y="31923"/>
                      <a:pt x="27768" y="35870"/>
                      <a:pt x="21503" y="35870"/>
                    </a:cubicBezTo>
                    <a:cubicBezTo>
                      <a:pt x="21387" y="35870"/>
                      <a:pt x="21270" y="35868"/>
                      <a:pt x="21153" y="35866"/>
                    </a:cubicBezTo>
                    <a:cubicBezTo>
                      <a:pt x="21103" y="35866"/>
                      <a:pt x="21053" y="35866"/>
                      <a:pt x="21028" y="35841"/>
                    </a:cubicBezTo>
                    <a:cubicBezTo>
                      <a:pt x="20898" y="35844"/>
                      <a:pt x="20768" y="35846"/>
                      <a:pt x="20639" y="35846"/>
                    </a:cubicBezTo>
                    <a:cubicBezTo>
                      <a:pt x="13791" y="35846"/>
                      <a:pt x="7387" y="30677"/>
                      <a:pt x="5714" y="24036"/>
                    </a:cubicBezTo>
                    <a:cubicBezTo>
                      <a:pt x="4211" y="17946"/>
                      <a:pt x="7068" y="11329"/>
                      <a:pt x="12030" y="7695"/>
                    </a:cubicBezTo>
                    <a:cubicBezTo>
                      <a:pt x="14675" y="5775"/>
                      <a:pt x="17936" y="4831"/>
                      <a:pt x="21208" y="4831"/>
                    </a:cubicBezTo>
                    <a:close/>
                    <a:moveTo>
                      <a:pt x="24537" y="1"/>
                    </a:moveTo>
                    <a:cubicBezTo>
                      <a:pt x="23233" y="1054"/>
                      <a:pt x="22055" y="2231"/>
                      <a:pt x="21028" y="3560"/>
                    </a:cubicBezTo>
                    <a:cubicBezTo>
                      <a:pt x="20965" y="3635"/>
                      <a:pt x="20865" y="3673"/>
                      <a:pt x="20762" y="3673"/>
                    </a:cubicBezTo>
                    <a:cubicBezTo>
                      <a:pt x="20658" y="3673"/>
                      <a:pt x="20552" y="3635"/>
                      <a:pt x="20476" y="3560"/>
                    </a:cubicBezTo>
                    <a:cubicBezTo>
                      <a:pt x="19474" y="2482"/>
                      <a:pt x="18446" y="1404"/>
                      <a:pt x="17444" y="302"/>
                    </a:cubicBezTo>
                    <a:cubicBezTo>
                      <a:pt x="16416" y="1755"/>
                      <a:pt x="15664" y="3309"/>
                      <a:pt x="15138" y="5013"/>
                    </a:cubicBezTo>
                    <a:cubicBezTo>
                      <a:pt x="15088" y="5164"/>
                      <a:pt x="14988" y="5214"/>
                      <a:pt x="14862" y="5214"/>
                    </a:cubicBezTo>
                    <a:cubicBezTo>
                      <a:pt x="14803" y="5333"/>
                      <a:pt x="14696" y="5405"/>
                      <a:pt x="14568" y="5405"/>
                    </a:cubicBezTo>
                    <a:cubicBezTo>
                      <a:pt x="14534" y="5405"/>
                      <a:pt x="14498" y="5400"/>
                      <a:pt x="14461" y="5389"/>
                    </a:cubicBezTo>
                    <a:cubicBezTo>
                      <a:pt x="13609" y="5039"/>
                      <a:pt x="12757" y="4688"/>
                      <a:pt x="11905" y="4312"/>
                    </a:cubicBezTo>
                    <a:cubicBezTo>
                      <a:pt x="11504" y="4136"/>
                      <a:pt x="11078" y="3961"/>
                      <a:pt x="10652" y="3785"/>
                    </a:cubicBezTo>
                    <a:cubicBezTo>
                      <a:pt x="9925" y="3836"/>
                      <a:pt x="9599" y="4186"/>
                      <a:pt x="9649" y="4863"/>
                    </a:cubicBezTo>
                    <a:cubicBezTo>
                      <a:pt x="9173" y="5891"/>
                      <a:pt x="9499" y="8196"/>
                      <a:pt x="8597" y="8973"/>
                    </a:cubicBezTo>
                    <a:cubicBezTo>
                      <a:pt x="8327" y="9206"/>
                      <a:pt x="7951" y="9271"/>
                      <a:pt x="7557" y="9271"/>
                    </a:cubicBezTo>
                    <a:cubicBezTo>
                      <a:pt x="7144" y="9271"/>
                      <a:pt x="6712" y="9200"/>
                      <a:pt x="6366" y="9174"/>
                    </a:cubicBezTo>
                    <a:cubicBezTo>
                      <a:pt x="6056" y="9160"/>
                      <a:pt x="5751" y="9135"/>
                      <a:pt x="5470" y="9135"/>
                    </a:cubicBezTo>
                    <a:cubicBezTo>
                      <a:pt x="4731" y="9135"/>
                      <a:pt x="4158" y="9310"/>
                      <a:pt x="4085" y="10327"/>
                    </a:cubicBezTo>
                    <a:cubicBezTo>
                      <a:pt x="3985" y="11404"/>
                      <a:pt x="4712" y="12658"/>
                      <a:pt x="5188" y="13560"/>
                    </a:cubicBezTo>
                    <a:cubicBezTo>
                      <a:pt x="5301" y="13729"/>
                      <a:pt x="5118" y="13941"/>
                      <a:pt x="4945" y="13941"/>
                    </a:cubicBezTo>
                    <a:cubicBezTo>
                      <a:pt x="4887" y="13941"/>
                      <a:pt x="4831" y="13917"/>
                      <a:pt x="4787" y="13861"/>
                    </a:cubicBezTo>
                    <a:cubicBezTo>
                      <a:pt x="4787" y="13861"/>
                      <a:pt x="4787" y="13861"/>
                      <a:pt x="4762" y="13836"/>
                    </a:cubicBezTo>
                    <a:lnTo>
                      <a:pt x="4737" y="13861"/>
                    </a:lnTo>
                    <a:cubicBezTo>
                      <a:pt x="4862" y="14011"/>
                      <a:pt x="4862" y="14287"/>
                      <a:pt x="4662" y="14387"/>
                    </a:cubicBezTo>
                    <a:cubicBezTo>
                      <a:pt x="3409" y="15114"/>
                      <a:pt x="2005" y="15590"/>
                      <a:pt x="602" y="15966"/>
                    </a:cubicBezTo>
                    <a:cubicBezTo>
                      <a:pt x="1454" y="17344"/>
                      <a:pt x="2331" y="18748"/>
                      <a:pt x="3158" y="20151"/>
                    </a:cubicBezTo>
                    <a:cubicBezTo>
                      <a:pt x="3484" y="20653"/>
                      <a:pt x="3810" y="21004"/>
                      <a:pt x="3634" y="21580"/>
                    </a:cubicBezTo>
                    <a:cubicBezTo>
                      <a:pt x="3484" y="22031"/>
                      <a:pt x="2707" y="22457"/>
                      <a:pt x="2356" y="22733"/>
                    </a:cubicBezTo>
                    <a:cubicBezTo>
                      <a:pt x="2005" y="23034"/>
                      <a:pt x="426" y="23961"/>
                      <a:pt x="326" y="24387"/>
                    </a:cubicBezTo>
                    <a:cubicBezTo>
                      <a:pt x="0" y="25941"/>
                      <a:pt x="3684" y="27094"/>
                      <a:pt x="4712" y="27395"/>
                    </a:cubicBezTo>
                    <a:cubicBezTo>
                      <a:pt x="4787" y="27420"/>
                      <a:pt x="4837" y="27495"/>
                      <a:pt x="4862" y="27570"/>
                    </a:cubicBezTo>
                    <a:cubicBezTo>
                      <a:pt x="5013" y="27670"/>
                      <a:pt x="5088" y="27871"/>
                      <a:pt x="4963" y="28046"/>
                    </a:cubicBezTo>
                    <a:cubicBezTo>
                      <a:pt x="4186" y="29074"/>
                      <a:pt x="3409" y="30101"/>
                      <a:pt x="2632" y="31104"/>
                    </a:cubicBezTo>
                    <a:cubicBezTo>
                      <a:pt x="4712" y="31530"/>
                      <a:pt x="6792" y="31931"/>
                      <a:pt x="8872" y="32332"/>
                    </a:cubicBezTo>
                    <a:cubicBezTo>
                      <a:pt x="9048" y="32382"/>
                      <a:pt x="9198" y="32608"/>
                      <a:pt x="9123" y="32783"/>
                    </a:cubicBezTo>
                    <a:cubicBezTo>
                      <a:pt x="8572" y="34187"/>
                      <a:pt x="8221" y="35540"/>
                      <a:pt x="8070" y="37019"/>
                    </a:cubicBezTo>
                    <a:cubicBezTo>
                      <a:pt x="9850" y="36568"/>
                      <a:pt x="11629" y="36141"/>
                      <a:pt x="13384" y="35715"/>
                    </a:cubicBezTo>
                    <a:cubicBezTo>
                      <a:pt x="13413" y="35709"/>
                      <a:pt x="13443" y="35706"/>
                      <a:pt x="13473" y="35706"/>
                    </a:cubicBezTo>
                    <a:cubicBezTo>
                      <a:pt x="13675" y="35706"/>
                      <a:pt x="13882" y="35848"/>
                      <a:pt x="13860" y="36066"/>
                    </a:cubicBezTo>
                    <a:cubicBezTo>
                      <a:pt x="13735" y="37244"/>
                      <a:pt x="13609" y="38422"/>
                      <a:pt x="13509" y="39625"/>
                    </a:cubicBezTo>
                    <a:cubicBezTo>
                      <a:pt x="15314" y="39024"/>
                      <a:pt x="17043" y="38297"/>
                      <a:pt x="18747" y="37420"/>
                    </a:cubicBezTo>
                    <a:cubicBezTo>
                      <a:pt x="18800" y="37393"/>
                      <a:pt x="18856" y="37381"/>
                      <a:pt x="18911" y="37381"/>
                    </a:cubicBezTo>
                    <a:cubicBezTo>
                      <a:pt x="19066" y="37381"/>
                      <a:pt x="19211" y="37479"/>
                      <a:pt x="19248" y="37645"/>
                    </a:cubicBezTo>
                    <a:cubicBezTo>
                      <a:pt x="19374" y="38121"/>
                      <a:pt x="19875" y="40828"/>
                      <a:pt x="20351" y="40953"/>
                    </a:cubicBezTo>
                    <a:cubicBezTo>
                      <a:pt x="20401" y="40967"/>
                      <a:pt x="20449" y="40974"/>
                      <a:pt x="20497" y="40974"/>
                    </a:cubicBezTo>
                    <a:cubicBezTo>
                      <a:pt x="21490" y="40974"/>
                      <a:pt x="22112" y="38120"/>
                      <a:pt x="22256" y="37570"/>
                    </a:cubicBezTo>
                    <a:cubicBezTo>
                      <a:pt x="22281" y="37470"/>
                      <a:pt x="22331" y="37420"/>
                      <a:pt x="22406" y="37395"/>
                    </a:cubicBezTo>
                    <a:cubicBezTo>
                      <a:pt x="22426" y="37278"/>
                      <a:pt x="22550" y="37162"/>
                      <a:pt x="22676" y="37162"/>
                    </a:cubicBezTo>
                    <a:cubicBezTo>
                      <a:pt x="22712" y="37162"/>
                      <a:pt x="22748" y="37171"/>
                      <a:pt x="22782" y="37194"/>
                    </a:cubicBezTo>
                    <a:cubicBezTo>
                      <a:pt x="23985" y="37996"/>
                      <a:pt x="25238" y="38898"/>
                      <a:pt x="26567" y="39425"/>
                    </a:cubicBezTo>
                    <a:cubicBezTo>
                      <a:pt x="26857" y="39643"/>
                      <a:pt x="27175" y="39742"/>
                      <a:pt x="27518" y="39742"/>
                    </a:cubicBezTo>
                    <a:cubicBezTo>
                      <a:pt x="27648" y="39742"/>
                      <a:pt x="27782" y="39728"/>
                      <a:pt x="27920" y="39700"/>
                    </a:cubicBezTo>
                    <a:cubicBezTo>
                      <a:pt x="27945" y="39450"/>
                      <a:pt x="27995" y="39224"/>
                      <a:pt x="28045" y="38974"/>
                    </a:cubicBezTo>
                    <a:cubicBezTo>
                      <a:pt x="28396" y="38247"/>
                      <a:pt x="28396" y="36943"/>
                      <a:pt x="28522" y="36141"/>
                    </a:cubicBezTo>
                    <a:cubicBezTo>
                      <a:pt x="28567" y="35961"/>
                      <a:pt x="28754" y="35862"/>
                      <a:pt x="28918" y="35862"/>
                    </a:cubicBezTo>
                    <a:cubicBezTo>
                      <a:pt x="28937" y="35862"/>
                      <a:pt x="28955" y="35863"/>
                      <a:pt x="28973" y="35866"/>
                    </a:cubicBezTo>
                    <a:cubicBezTo>
                      <a:pt x="30652" y="36317"/>
                      <a:pt x="32331" y="36743"/>
                      <a:pt x="34010" y="37194"/>
                    </a:cubicBezTo>
                    <a:cubicBezTo>
                      <a:pt x="34086" y="35640"/>
                      <a:pt x="34061" y="34136"/>
                      <a:pt x="33860" y="32608"/>
                    </a:cubicBezTo>
                    <a:cubicBezTo>
                      <a:pt x="33835" y="32382"/>
                      <a:pt x="34061" y="32207"/>
                      <a:pt x="34261" y="32207"/>
                    </a:cubicBezTo>
                    <a:cubicBezTo>
                      <a:pt x="36116" y="32156"/>
                      <a:pt x="37895" y="31831"/>
                      <a:pt x="39675" y="31254"/>
                    </a:cubicBezTo>
                    <a:cubicBezTo>
                      <a:pt x="39048" y="29801"/>
                      <a:pt x="38446" y="28322"/>
                      <a:pt x="37820" y="26843"/>
                    </a:cubicBezTo>
                    <a:cubicBezTo>
                      <a:pt x="37770" y="26668"/>
                      <a:pt x="37870" y="26467"/>
                      <a:pt x="38020" y="26392"/>
                    </a:cubicBezTo>
                    <a:cubicBezTo>
                      <a:pt x="39399" y="25490"/>
                      <a:pt x="40777" y="24562"/>
                      <a:pt x="42181" y="23660"/>
                    </a:cubicBezTo>
                    <a:cubicBezTo>
                      <a:pt x="41053" y="22858"/>
                      <a:pt x="39900" y="22056"/>
                      <a:pt x="38772" y="21254"/>
                    </a:cubicBezTo>
                    <a:cubicBezTo>
                      <a:pt x="38452" y="20998"/>
                      <a:pt x="38660" y="20504"/>
                      <a:pt x="38976" y="20504"/>
                    </a:cubicBezTo>
                    <a:cubicBezTo>
                      <a:pt x="39031" y="20504"/>
                      <a:pt x="39089" y="20519"/>
                      <a:pt x="39148" y="20552"/>
                    </a:cubicBezTo>
                    <a:cubicBezTo>
                      <a:pt x="40326" y="20026"/>
                      <a:pt x="41504" y="19475"/>
                      <a:pt x="42657" y="18948"/>
                    </a:cubicBezTo>
                    <a:cubicBezTo>
                      <a:pt x="41304" y="18222"/>
                      <a:pt x="39950" y="17470"/>
                      <a:pt x="38597" y="16743"/>
                    </a:cubicBezTo>
                    <a:cubicBezTo>
                      <a:pt x="38371" y="16643"/>
                      <a:pt x="38371" y="16342"/>
                      <a:pt x="38522" y="16166"/>
                    </a:cubicBezTo>
                    <a:cubicBezTo>
                      <a:pt x="39324" y="15289"/>
                      <a:pt x="40151" y="14387"/>
                      <a:pt x="40978" y="13510"/>
                    </a:cubicBezTo>
                    <a:cubicBezTo>
                      <a:pt x="39374" y="12858"/>
                      <a:pt x="37795" y="12206"/>
                      <a:pt x="36191" y="11580"/>
                    </a:cubicBezTo>
                    <a:cubicBezTo>
                      <a:pt x="36015" y="11505"/>
                      <a:pt x="35865" y="11329"/>
                      <a:pt x="35940" y="11129"/>
                    </a:cubicBezTo>
                    <a:cubicBezTo>
                      <a:pt x="36366" y="9951"/>
                      <a:pt x="36767" y="8773"/>
                      <a:pt x="37193" y="7595"/>
                    </a:cubicBezTo>
                    <a:cubicBezTo>
                      <a:pt x="35414" y="7369"/>
                      <a:pt x="33609" y="7119"/>
                      <a:pt x="31805" y="6893"/>
                    </a:cubicBezTo>
                    <a:cubicBezTo>
                      <a:pt x="31554" y="6868"/>
                      <a:pt x="31429" y="6693"/>
                      <a:pt x="31454" y="6442"/>
                    </a:cubicBezTo>
                    <a:cubicBezTo>
                      <a:pt x="31680" y="5114"/>
                      <a:pt x="31880" y="3785"/>
                      <a:pt x="32106" y="2457"/>
                    </a:cubicBezTo>
                    <a:lnTo>
                      <a:pt x="32106" y="2457"/>
                    </a:lnTo>
                    <a:cubicBezTo>
                      <a:pt x="30301" y="2883"/>
                      <a:pt x="28547" y="3434"/>
                      <a:pt x="26842" y="4136"/>
                    </a:cubicBezTo>
                    <a:cubicBezTo>
                      <a:pt x="26811" y="4147"/>
                      <a:pt x="26776" y="4152"/>
                      <a:pt x="26741" y="4152"/>
                    </a:cubicBezTo>
                    <a:cubicBezTo>
                      <a:pt x="26606" y="4152"/>
                      <a:pt x="26456" y="4080"/>
                      <a:pt x="26416" y="3961"/>
                    </a:cubicBezTo>
                    <a:cubicBezTo>
                      <a:pt x="25790" y="2632"/>
                      <a:pt x="25163" y="1329"/>
                      <a:pt x="245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1"/>
              <p:cNvSpPr/>
              <p:nvPr/>
            </p:nvSpPr>
            <p:spPr>
              <a:xfrm>
                <a:off x="5796650" y="1718800"/>
                <a:ext cx="82600" cy="81075"/>
              </a:xfrm>
              <a:custGeom>
                <a:avLst/>
                <a:gdLst/>
                <a:ahLst/>
                <a:cxnLst/>
                <a:rect l="l" t="t" r="r" b="b"/>
                <a:pathLst>
                  <a:path w="3304" h="3243" extrusionOk="0">
                    <a:moveTo>
                      <a:pt x="1369" y="0"/>
                    </a:moveTo>
                    <a:cubicBezTo>
                      <a:pt x="608" y="0"/>
                      <a:pt x="0" y="900"/>
                      <a:pt x="21" y="1663"/>
                    </a:cubicBezTo>
                    <a:cubicBezTo>
                      <a:pt x="21" y="2566"/>
                      <a:pt x="773" y="3242"/>
                      <a:pt x="1675" y="3242"/>
                    </a:cubicBezTo>
                    <a:cubicBezTo>
                      <a:pt x="2552" y="3217"/>
                      <a:pt x="3304" y="2516"/>
                      <a:pt x="3279" y="1613"/>
                    </a:cubicBezTo>
                    <a:cubicBezTo>
                      <a:pt x="3254" y="886"/>
                      <a:pt x="2652" y="235"/>
                      <a:pt x="1950" y="185"/>
                    </a:cubicBezTo>
                    <a:cubicBezTo>
                      <a:pt x="1925" y="160"/>
                      <a:pt x="1900" y="135"/>
                      <a:pt x="1875" y="135"/>
                    </a:cubicBezTo>
                    <a:cubicBezTo>
                      <a:pt x="1703" y="42"/>
                      <a:pt x="1532" y="0"/>
                      <a:pt x="136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1"/>
              <p:cNvSpPr/>
              <p:nvPr/>
            </p:nvSpPr>
            <p:spPr>
              <a:xfrm>
                <a:off x="5757050" y="1824900"/>
                <a:ext cx="95700" cy="35750"/>
              </a:xfrm>
              <a:custGeom>
                <a:avLst/>
                <a:gdLst/>
                <a:ahLst/>
                <a:cxnLst/>
                <a:rect l="l" t="t" r="r" b="b"/>
                <a:pathLst>
                  <a:path w="3828" h="1430" extrusionOk="0">
                    <a:moveTo>
                      <a:pt x="2931" y="1"/>
                    </a:moveTo>
                    <a:cubicBezTo>
                      <a:pt x="2923" y="1"/>
                      <a:pt x="2916" y="1"/>
                      <a:pt x="2908" y="1"/>
                    </a:cubicBezTo>
                    <a:cubicBezTo>
                      <a:pt x="2131" y="26"/>
                      <a:pt x="1304" y="101"/>
                      <a:pt x="527" y="201"/>
                    </a:cubicBezTo>
                    <a:cubicBezTo>
                      <a:pt x="1" y="277"/>
                      <a:pt x="1" y="1179"/>
                      <a:pt x="527" y="1254"/>
                    </a:cubicBezTo>
                    <a:cubicBezTo>
                      <a:pt x="1304" y="1354"/>
                      <a:pt x="2131" y="1404"/>
                      <a:pt x="2908" y="1429"/>
                    </a:cubicBezTo>
                    <a:cubicBezTo>
                      <a:pt x="2916" y="1430"/>
                      <a:pt x="2923" y="1430"/>
                      <a:pt x="2931" y="1430"/>
                    </a:cubicBezTo>
                    <a:cubicBezTo>
                      <a:pt x="3828" y="1430"/>
                      <a:pt x="3828" y="1"/>
                      <a:pt x="2931" y="1"/>
                    </a:cubicBezTo>
                    <a:close/>
                  </a:path>
                </a:pathLst>
              </a:custGeom>
              <a:solidFill>
                <a:srgbClr val="EE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1"/>
              <p:cNvSpPr/>
              <p:nvPr/>
            </p:nvSpPr>
            <p:spPr>
              <a:xfrm>
                <a:off x="5285250" y="1710825"/>
                <a:ext cx="95675" cy="80675"/>
              </a:xfrm>
              <a:custGeom>
                <a:avLst/>
                <a:gdLst/>
                <a:ahLst/>
                <a:cxnLst/>
                <a:rect l="l" t="t" r="r" b="b"/>
                <a:pathLst>
                  <a:path w="3827" h="3227" extrusionOk="0">
                    <a:moveTo>
                      <a:pt x="2053" y="1"/>
                    </a:moveTo>
                    <a:cubicBezTo>
                      <a:pt x="2029" y="1"/>
                      <a:pt x="2005" y="1"/>
                      <a:pt x="1980" y="2"/>
                    </a:cubicBezTo>
                    <a:cubicBezTo>
                      <a:pt x="903" y="78"/>
                      <a:pt x="0" y="1130"/>
                      <a:pt x="451" y="2183"/>
                    </a:cubicBezTo>
                    <a:cubicBezTo>
                      <a:pt x="717" y="2825"/>
                      <a:pt x="1425" y="3226"/>
                      <a:pt x="2083" y="3226"/>
                    </a:cubicBezTo>
                    <a:cubicBezTo>
                      <a:pt x="2606" y="3226"/>
                      <a:pt x="3098" y="2972"/>
                      <a:pt x="3309" y="2383"/>
                    </a:cubicBezTo>
                    <a:cubicBezTo>
                      <a:pt x="3334" y="2358"/>
                      <a:pt x="3334" y="2358"/>
                      <a:pt x="3334" y="2333"/>
                    </a:cubicBezTo>
                    <a:cubicBezTo>
                      <a:pt x="3384" y="2258"/>
                      <a:pt x="3409" y="2158"/>
                      <a:pt x="3459" y="2083"/>
                    </a:cubicBezTo>
                    <a:cubicBezTo>
                      <a:pt x="3827" y="1078"/>
                      <a:pt x="3116" y="1"/>
                      <a:pt x="2053"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1"/>
              <p:cNvSpPr/>
              <p:nvPr/>
            </p:nvSpPr>
            <p:spPr>
              <a:xfrm>
                <a:off x="5282125" y="1824900"/>
                <a:ext cx="102150" cy="35425"/>
              </a:xfrm>
              <a:custGeom>
                <a:avLst/>
                <a:gdLst/>
                <a:ahLst/>
                <a:cxnLst/>
                <a:rect l="l" t="t" r="r" b="b"/>
                <a:pathLst>
                  <a:path w="4086" h="1417" extrusionOk="0">
                    <a:moveTo>
                      <a:pt x="2030" y="1"/>
                    </a:moveTo>
                    <a:cubicBezTo>
                      <a:pt x="1579" y="1"/>
                      <a:pt x="1153" y="1"/>
                      <a:pt x="702" y="26"/>
                    </a:cubicBezTo>
                    <a:cubicBezTo>
                      <a:pt x="175" y="51"/>
                      <a:pt x="0" y="853"/>
                      <a:pt x="576" y="1003"/>
                    </a:cubicBezTo>
                    <a:cubicBezTo>
                      <a:pt x="1003" y="1129"/>
                      <a:pt x="1429" y="1204"/>
                      <a:pt x="1855" y="1279"/>
                    </a:cubicBezTo>
                    <a:cubicBezTo>
                      <a:pt x="2212" y="1321"/>
                      <a:pt x="2587" y="1416"/>
                      <a:pt x="2950" y="1416"/>
                    </a:cubicBezTo>
                    <a:cubicBezTo>
                      <a:pt x="3020" y="1416"/>
                      <a:pt x="3089" y="1413"/>
                      <a:pt x="3158" y="1404"/>
                    </a:cubicBezTo>
                    <a:cubicBezTo>
                      <a:pt x="3860" y="1354"/>
                      <a:pt x="4085" y="327"/>
                      <a:pt x="3333" y="101"/>
                    </a:cubicBezTo>
                    <a:cubicBezTo>
                      <a:pt x="2907" y="1"/>
                      <a:pt x="2456" y="26"/>
                      <a:pt x="2030" y="1"/>
                    </a:cubicBezTo>
                    <a:close/>
                  </a:path>
                </a:pathLst>
              </a:custGeom>
              <a:solidFill>
                <a:srgbClr val="EE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7" name="Google Shape;3877;p41"/>
            <p:cNvSpPr/>
            <p:nvPr/>
          </p:nvSpPr>
          <p:spPr>
            <a:xfrm rot="-2196712" flipH="1">
              <a:off x="1595491" y="973332"/>
              <a:ext cx="695729" cy="60115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878" name="Google Shape;3878;p41"/>
          <p:cNvGrpSpPr/>
          <p:nvPr/>
        </p:nvGrpSpPr>
        <p:grpSpPr>
          <a:xfrm>
            <a:off x="1375831" y="2437493"/>
            <a:ext cx="1189898" cy="1639467"/>
            <a:chOff x="1079765" y="2679433"/>
            <a:chExt cx="1301716" cy="1793531"/>
          </a:xfrm>
        </p:grpSpPr>
        <p:sp>
          <p:nvSpPr>
            <p:cNvPr id="3879" name="Google Shape;3879;p41"/>
            <p:cNvSpPr/>
            <p:nvPr/>
          </p:nvSpPr>
          <p:spPr>
            <a:xfrm>
              <a:off x="1139481" y="3230964"/>
              <a:ext cx="1242000" cy="12420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1"/>
            <p:cNvSpPr/>
            <p:nvPr/>
          </p:nvSpPr>
          <p:spPr>
            <a:xfrm>
              <a:off x="1079765" y="3185058"/>
              <a:ext cx="1242000" cy="124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1" name="Google Shape;3881;p41"/>
            <p:cNvGrpSpPr/>
            <p:nvPr/>
          </p:nvGrpSpPr>
          <p:grpSpPr>
            <a:xfrm>
              <a:off x="1238987" y="3410701"/>
              <a:ext cx="923538" cy="912386"/>
              <a:chOff x="1421050" y="3826925"/>
              <a:chExt cx="1287700" cy="1272150"/>
            </a:xfrm>
          </p:grpSpPr>
          <p:sp>
            <p:nvSpPr>
              <p:cNvPr id="3882" name="Google Shape;3882;p41"/>
              <p:cNvSpPr/>
              <p:nvPr/>
            </p:nvSpPr>
            <p:spPr>
              <a:xfrm>
                <a:off x="1834725" y="4496900"/>
                <a:ext cx="448025" cy="602175"/>
              </a:xfrm>
              <a:custGeom>
                <a:avLst/>
                <a:gdLst/>
                <a:ahLst/>
                <a:cxnLst/>
                <a:rect l="l" t="t" r="r" b="b"/>
                <a:pathLst>
                  <a:path w="17921" h="24087" extrusionOk="0">
                    <a:moveTo>
                      <a:pt x="8271" y="1"/>
                    </a:moveTo>
                    <a:cubicBezTo>
                      <a:pt x="7369" y="2482"/>
                      <a:pt x="5239" y="4462"/>
                      <a:pt x="2732" y="5214"/>
                    </a:cubicBezTo>
                    <a:cubicBezTo>
                      <a:pt x="1981" y="7570"/>
                      <a:pt x="1053" y="9850"/>
                      <a:pt x="1" y="12081"/>
                    </a:cubicBezTo>
                    <a:cubicBezTo>
                      <a:pt x="3184" y="11931"/>
                      <a:pt x="6341" y="11780"/>
                      <a:pt x="9524" y="11605"/>
                    </a:cubicBezTo>
                    <a:cubicBezTo>
                      <a:pt x="9535" y="11604"/>
                      <a:pt x="9545" y="11604"/>
                      <a:pt x="9555" y="11604"/>
                    </a:cubicBezTo>
                    <a:cubicBezTo>
                      <a:pt x="9858" y="11604"/>
                      <a:pt x="9972" y="11964"/>
                      <a:pt x="9875" y="12206"/>
                    </a:cubicBezTo>
                    <a:cubicBezTo>
                      <a:pt x="8196" y="16116"/>
                      <a:pt x="6617" y="20076"/>
                      <a:pt x="5163" y="24086"/>
                    </a:cubicBezTo>
                    <a:cubicBezTo>
                      <a:pt x="10251" y="19374"/>
                      <a:pt x="14136" y="13635"/>
                      <a:pt x="17920" y="7871"/>
                    </a:cubicBezTo>
                    <a:lnTo>
                      <a:pt x="17920" y="7871"/>
                    </a:lnTo>
                    <a:cubicBezTo>
                      <a:pt x="15590" y="7896"/>
                      <a:pt x="13259" y="7896"/>
                      <a:pt x="10928" y="7896"/>
                    </a:cubicBezTo>
                    <a:cubicBezTo>
                      <a:pt x="10627" y="7896"/>
                      <a:pt x="10427" y="7570"/>
                      <a:pt x="10577" y="7294"/>
                    </a:cubicBezTo>
                    <a:cubicBezTo>
                      <a:pt x="11354" y="6041"/>
                      <a:pt x="12206" y="4913"/>
                      <a:pt x="13209" y="3860"/>
                    </a:cubicBezTo>
                    <a:cubicBezTo>
                      <a:pt x="11078" y="3510"/>
                      <a:pt x="9249" y="1956"/>
                      <a:pt x="8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1"/>
              <p:cNvSpPr/>
              <p:nvPr/>
            </p:nvSpPr>
            <p:spPr>
              <a:xfrm>
                <a:off x="1421050" y="3826925"/>
                <a:ext cx="1287700" cy="788800"/>
              </a:xfrm>
              <a:custGeom>
                <a:avLst/>
                <a:gdLst/>
                <a:ahLst/>
                <a:cxnLst/>
                <a:rect l="l" t="t" r="r" b="b"/>
                <a:pathLst>
                  <a:path w="51508" h="31552" extrusionOk="0">
                    <a:moveTo>
                      <a:pt x="39169" y="14773"/>
                    </a:moveTo>
                    <a:cubicBezTo>
                      <a:pt x="39507" y="14773"/>
                      <a:pt x="39716" y="15338"/>
                      <a:pt x="39355" y="15496"/>
                    </a:cubicBezTo>
                    <a:cubicBezTo>
                      <a:pt x="38327" y="15948"/>
                      <a:pt x="37350" y="16449"/>
                      <a:pt x="36422" y="17050"/>
                    </a:cubicBezTo>
                    <a:cubicBezTo>
                      <a:pt x="37525" y="16750"/>
                      <a:pt x="38678" y="16449"/>
                      <a:pt x="39806" y="16298"/>
                    </a:cubicBezTo>
                    <a:cubicBezTo>
                      <a:pt x="39822" y="16297"/>
                      <a:pt x="39838" y="16296"/>
                      <a:pt x="39854" y="16296"/>
                    </a:cubicBezTo>
                    <a:cubicBezTo>
                      <a:pt x="40246" y="16296"/>
                      <a:pt x="40415" y="16879"/>
                      <a:pt x="39981" y="16975"/>
                    </a:cubicBezTo>
                    <a:cubicBezTo>
                      <a:pt x="39079" y="17201"/>
                      <a:pt x="38127" y="17326"/>
                      <a:pt x="37199" y="17451"/>
                    </a:cubicBezTo>
                    <a:cubicBezTo>
                      <a:pt x="38503" y="17527"/>
                      <a:pt x="39831" y="17627"/>
                      <a:pt x="41084" y="17928"/>
                    </a:cubicBezTo>
                    <a:cubicBezTo>
                      <a:pt x="41385" y="17978"/>
                      <a:pt x="41285" y="18379"/>
                      <a:pt x="41034" y="18404"/>
                    </a:cubicBezTo>
                    <a:cubicBezTo>
                      <a:pt x="40458" y="18466"/>
                      <a:pt x="39876" y="18490"/>
                      <a:pt x="39292" y="18490"/>
                    </a:cubicBezTo>
                    <a:cubicBezTo>
                      <a:pt x="37743" y="18490"/>
                      <a:pt x="36179" y="18319"/>
                      <a:pt x="34668" y="18228"/>
                    </a:cubicBezTo>
                    <a:cubicBezTo>
                      <a:pt x="34317" y="18203"/>
                      <a:pt x="34041" y="17727"/>
                      <a:pt x="34342" y="17451"/>
                    </a:cubicBezTo>
                    <a:cubicBezTo>
                      <a:pt x="35746" y="16298"/>
                      <a:pt x="37300" y="15346"/>
                      <a:pt x="39054" y="14795"/>
                    </a:cubicBezTo>
                    <a:cubicBezTo>
                      <a:pt x="39094" y="14780"/>
                      <a:pt x="39132" y="14773"/>
                      <a:pt x="39169" y="14773"/>
                    </a:cubicBezTo>
                    <a:close/>
                    <a:moveTo>
                      <a:pt x="10664" y="15516"/>
                    </a:moveTo>
                    <a:cubicBezTo>
                      <a:pt x="10686" y="15516"/>
                      <a:pt x="10709" y="15518"/>
                      <a:pt x="10733" y="15522"/>
                    </a:cubicBezTo>
                    <a:cubicBezTo>
                      <a:pt x="12638" y="15872"/>
                      <a:pt x="14467" y="16524"/>
                      <a:pt x="16222" y="17351"/>
                    </a:cubicBezTo>
                    <a:cubicBezTo>
                      <a:pt x="16548" y="17502"/>
                      <a:pt x="16397" y="17928"/>
                      <a:pt x="16121" y="18053"/>
                    </a:cubicBezTo>
                    <a:cubicBezTo>
                      <a:pt x="14317" y="18780"/>
                      <a:pt x="12387" y="19131"/>
                      <a:pt x="10457" y="19281"/>
                    </a:cubicBezTo>
                    <a:cubicBezTo>
                      <a:pt x="10157" y="19281"/>
                      <a:pt x="10106" y="18805"/>
                      <a:pt x="10382" y="18755"/>
                    </a:cubicBezTo>
                    <a:cubicBezTo>
                      <a:pt x="11735" y="18504"/>
                      <a:pt x="13014" y="18153"/>
                      <a:pt x="14317" y="17777"/>
                    </a:cubicBezTo>
                    <a:cubicBezTo>
                      <a:pt x="13678" y="17740"/>
                      <a:pt x="13032" y="17727"/>
                      <a:pt x="12387" y="17727"/>
                    </a:cubicBezTo>
                    <a:cubicBezTo>
                      <a:pt x="11742" y="17727"/>
                      <a:pt x="11096" y="17740"/>
                      <a:pt x="10457" y="17752"/>
                    </a:cubicBezTo>
                    <a:cubicBezTo>
                      <a:pt x="10031" y="17752"/>
                      <a:pt x="10031" y="17126"/>
                      <a:pt x="10457" y="17101"/>
                    </a:cubicBezTo>
                    <a:cubicBezTo>
                      <a:pt x="10736" y="17079"/>
                      <a:pt x="11017" y="17069"/>
                      <a:pt x="11299" y="17069"/>
                    </a:cubicBezTo>
                    <a:cubicBezTo>
                      <a:pt x="12337" y="17069"/>
                      <a:pt x="13392" y="17204"/>
                      <a:pt x="14417" y="17401"/>
                    </a:cubicBezTo>
                    <a:cubicBezTo>
                      <a:pt x="13164" y="16900"/>
                      <a:pt x="11886" y="16524"/>
                      <a:pt x="10532" y="16248"/>
                    </a:cubicBezTo>
                    <a:cubicBezTo>
                      <a:pt x="10105" y="16130"/>
                      <a:pt x="10263" y="15516"/>
                      <a:pt x="10664" y="15516"/>
                    </a:cubicBezTo>
                    <a:close/>
                    <a:moveTo>
                      <a:pt x="27318" y="19162"/>
                    </a:moveTo>
                    <a:cubicBezTo>
                      <a:pt x="27424" y="19162"/>
                      <a:pt x="27524" y="19212"/>
                      <a:pt x="27575" y="19331"/>
                    </a:cubicBezTo>
                    <a:cubicBezTo>
                      <a:pt x="27976" y="20208"/>
                      <a:pt x="27525" y="21311"/>
                      <a:pt x="26548" y="21587"/>
                    </a:cubicBezTo>
                    <a:cubicBezTo>
                      <a:pt x="26424" y="21618"/>
                      <a:pt x="26303" y="21632"/>
                      <a:pt x="26185" y="21632"/>
                    </a:cubicBezTo>
                    <a:cubicBezTo>
                      <a:pt x="25634" y="21632"/>
                      <a:pt x="25162" y="21314"/>
                      <a:pt x="24893" y="20860"/>
                    </a:cubicBezTo>
                    <a:cubicBezTo>
                      <a:pt x="24643" y="21278"/>
                      <a:pt x="24201" y="21574"/>
                      <a:pt x="23698" y="21574"/>
                    </a:cubicBezTo>
                    <a:cubicBezTo>
                      <a:pt x="23597" y="21574"/>
                      <a:pt x="23494" y="21562"/>
                      <a:pt x="23390" y="21537"/>
                    </a:cubicBezTo>
                    <a:cubicBezTo>
                      <a:pt x="22487" y="21311"/>
                      <a:pt x="22137" y="20283"/>
                      <a:pt x="22538" y="19507"/>
                    </a:cubicBezTo>
                    <a:cubicBezTo>
                      <a:pt x="22581" y="19428"/>
                      <a:pt x="22649" y="19395"/>
                      <a:pt x="22717" y="19395"/>
                    </a:cubicBezTo>
                    <a:cubicBezTo>
                      <a:pt x="22844" y="19395"/>
                      <a:pt x="22971" y="19510"/>
                      <a:pt x="22939" y="19657"/>
                    </a:cubicBezTo>
                    <a:cubicBezTo>
                      <a:pt x="22838" y="20033"/>
                      <a:pt x="22888" y="20534"/>
                      <a:pt x="23214" y="20785"/>
                    </a:cubicBezTo>
                    <a:cubicBezTo>
                      <a:pt x="23407" y="20934"/>
                      <a:pt x="23594" y="20997"/>
                      <a:pt x="23765" y="20997"/>
                    </a:cubicBezTo>
                    <a:cubicBezTo>
                      <a:pt x="24283" y="20997"/>
                      <a:pt x="24655" y="20422"/>
                      <a:pt x="24618" y="19933"/>
                    </a:cubicBezTo>
                    <a:cubicBezTo>
                      <a:pt x="24618" y="19760"/>
                      <a:pt x="24738" y="19679"/>
                      <a:pt x="24864" y="19679"/>
                    </a:cubicBezTo>
                    <a:cubicBezTo>
                      <a:pt x="24995" y="19679"/>
                      <a:pt x="25131" y="19767"/>
                      <a:pt x="25144" y="19933"/>
                    </a:cubicBezTo>
                    <a:cubicBezTo>
                      <a:pt x="25144" y="20507"/>
                      <a:pt x="25596" y="21068"/>
                      <a:pt x="26136" y="21068"/>
                    </a:cubicBezTo>
                    <a:cubicBezTo>
                      <a:pt x="26326" y="21068"/>
                      <a:pt x="26527" y="20998"/>
                      <a:pt x="26723" y="20835"/>
                    </a:cubicBezTo>
                    <a:cubicBezTo>
                      <a:pt x="27099" y="20509"/>
                      <a:pt x="27074" y="20008"/>
                      <a:pt x="26949" y="19582"/>
                    </a:cubicBezTo>
                    <a:cubicBezTo>
                      <a:pt x="26882" y="19350"/>
                      <a:pt x="27111" y="19162"/>
                      <a:pt x="27318" y="19162"/>
                    </a:cubicBezTo>
                    <a:close/>
                    <a:moveTo>
                      <a:pt x="38566" y="20098"/>
                    </a:moveTo>
                    <a:cubicBezTo>
                      <a:pt x="38854" y="20098"/>
                      <a:pt x="39142" y="20119"/>
                      <a:pt x="39430" y="20133"/>
                    </a:cubicBezTo>
                    <a:cubicBezTo>
                      <a:pt x="39956" y="20158"/>
                      <a:pt x="40533" y="20108"/>
                      <a:pt x="41059" y="20258"/>
                    </a:cubicBezTo>
                    <a:cubicBezTo>
                      <a:pt x="41961" y="20509"/>
                      <a:pt x="41660" y="21712"/>
                      <a:pt x="40833" y="21812"/>
                    </a:cubicBezTo>
                    <a:cubicBezTo>
                      <a:pt x="40754" y="21820"/>
                      <a:pt x="40673" y="21824"/>
                      <a:pt x="40592" y="21824"/>
                    </a:cubicBezTo>
                    <a:cubicBezTo>
                      <a:pt x="40166" y="21824"/>
                      <a:pt x="39730" y="21725"/>
                      <a:pt x="39330" y="21662"/>
                    </a:cubicBezTo>
                    <a:cubicBezTo>
                      <a:pt x="38828" y="21612"/>
                      <a:pt x="38302" y="21612"/>
                      <a:pt x="37851" y="21436"/>
                    </a:cubicBezTo>
                    <a:cubicBezTo>
                      <a:pt x="37274" y="21261"/>
                      <a:pt x="37149" y="20283"/>
                      <a:pt x="37851" y="20158"/>
                    </a:cubicBezTo>
                    <a:cubicBezTo>
                      <a:pt x="38089" y="20113"/>
                      <a:pt x="38328" y="20098"/>
                      <a:pt x="38566" y="20098"/>
                    </a:cubicBezTo>
                    <a:close/>
                    <a:moveTo>
                      <a:pt x="12303" y="21260"/>
                    </a:moveTo>
                    <a:cubicBezTo>
                      <a:pt x="12456" y="21260"/>
                      <a:pt x="12615" y="21275"/>
                      <a:pt x="12788" y="21286"/>
                    </a:cubicBezTo>
                    <a:cubicBezTo>
                      <a:pt x="13189" y="21311"/>
                      <a:pt x="13615" y="21311"/>
                      <a:pt x="14016" y="21411"/>
                    </a:cubicBezTo>
                    <a:cubicBezTo>
                      <a:pt x="14853" y="21633"/>
                      <a:pt x="14723" y="22967"/>
                      <a:pt x="13863" y="22967"/>
                    </a:cubicBezTo>
                    <a:cubicBezTo>
                      <a:pt x="13848" y="22967"/>
                      <a:pt x="13832" y="22966"/>
                      <a:pt x="13816" y="22965"/>
                    </a:cubicBezTo>
                    <a:cubicBezTo>
                      <a:pt x="13440" y="22940"/>
                      <a:pt x="13089" y="22815"/>
                      <a:pt x="12738" y="22715"/>
                    </a:cubicBezTo>
                    <a:cubicBezTo>
                      <a:pt x="12437" y="22639"/>
                      <a:pt x="12137" y="22564"/>
                      <a:pt x="11836" y="22464"/>
                    </a:cubicBezTo>
                    <a:cubicBezTo>
                      <a:pt x="11410" y="22288"/>
                      <a:pt x="11184" y="21612"/>
                      <a:pt x="11710" y="21386"/>
                    </a:cubicBezTo>
                    <a:cubicBezTo>
                      <a:pt x="11910" y="21287"/>
                      <a:pt x="12101" y="21260"/>
                      <a:pt x="12303" y="21260"/>
                    </a:cubicBezTo>
                    <a:close/>
                    <a:moveTo>
                      <a:pt x="20352" y="0"/>
                    </a:moveTo>
                    <a:cubicBezTo>
                      <a:pt x="13583" y="0"/>
                      <a:pt x="5748" y="5486"/>
                      <a:pt x="9229" y="12339"/>
                    </a:cubicBezTo>
                    <a:cubicBezTo>
                      <a:pt x="9279" y="12439"/>
                      <a:pt x="9279" y="12539"/>
                      <a:pt x="9279" y="12614"/>
                    </a:cubicBezTo>
                    <a:cubicBezTo>
                      <a:pt x="9380" y="12689"/>
                      <a:pt x="9480" y="12740"/>
                      <a:pt x="9580" y="12840"/>
                    </a:cubicBezTo>
                    <a:cubicBezTo>
                      <a:pt x="9790" y="12987"/>
                      <a:pt x="9683" y="13276"/>
                      <a:pt x="9480" y="13276"/>
                    </a:cubicBezTo>
                    <a:cubicBezTo>
                      <a:pt x="9441" y="13276"/>
                      <a:pt x="9399" y="13265"/>
                      <a:pt x="9355" y="13241"/>
                    </a:cubicBezTo>
                    <a:cubicBezTo>
                      <a:pt x="8292" y="12667"/>
                      <a:pt x="7140" y="12393"/>
                      <a:pt x="6019" y="12393"/>
                    </a:cubicBezTo>
                    <a:cubicBezTo>
                      <a:pt x="2884" y="12393"/>
                      <a:pt x="1" y="14535"/>
                      <a:pt x="56" y="18228"/>
                    </a:cubicBezTo>
                    <a:cubicBezTo>
                      <a:pt x="91" y="21638"/>
                      <a:pt x="2875" y="23754"/>
                      <a:pt x="5815" y="23754"/>
                    </a:cubicBezTo>
                    <a:cubicBezTo>
                      <a:pt x="7067" y="23754"/>
                      <a:pt x="8347" y="23370"/>
                      <a:pt x="9455" y="22539"/>
                    </a:cubicBezTo>
                    <a:cubicBezTo>
                      <a:pt x="9524" y="22491"/>
                      <a:pt x="9592" y="22470"/>
                      <a:pt x="9657" y="22470"/>
                    </a:cubicBezTo>
                    <a:cubicBezTo>
                      <a:pt x="9894" y="22470"/>
                      <a:pt x="10076" y="22754"/>
                      <a:pt x="10056" y="22990"/>
                    </a:cubicBezTo>
                    <a:cubicBezTo>
                      <a:pt x="9505" y="26775"/>
                      <a:pt x="12137" y="30785"/>
                      <a:pt x="15996" y="31461"/>
                    </a:cubicBezTo>
                    <a:cubicBezTo>
                      <a:pt x="16358" y="31523"/>
                      <a:pt x="16719" y="31552"/>
                      <a:pt x="17076" y="31552"/>
                    </a:cubicBezTo>
                    <a:cubicBezTo>
                      <a:pt x="20534" y="31552"/>
                      <a:pt x="23686" y="28806"/>
                      <a:pt x="24367" y="25421"/>
                    </a:cubicBezTo>
                    <a:cubicBezTo>
                      <a:pt x="24416" y="25228"/>
                      <a:pt x="24575" y="25139"/>
                      <a:pt x="24739" y="25139"/>
                    </a:cubicBezTo>
                    <a:cubicBezTo>
                      <a:pt x="24913" y="25139"/>
                      <a:pt x="25092" y="25240"/>
                      <a:pt x="25144" y="25421"/>
                    </a:cubicBezTo>
                    <a:cubicBezTo>
                      <a:pt x="25884" y="27832"/>
                      <a:pt x="28055" y="29924"/>
                      <a:pt x="30663" y="29924"/>
                    </a:cubicBezTo>
                    <a:cubicBezTo>
                      <a:pt x="30794" y="29924"/>
                      <a:pt x="30926" y="29918"/>
                      <a:pt x="31059" y="29908"/>
                    </a:cubicBezTo>
                    <a:cubicBezTo>
                      <a:pt x="33791" y="29682"/>
                      <a:pt x="35821" y="27126"/>
                      <a:pt x="35570" y="24469"/>
                    </a:cubicBezTo>
                    <a:cubicBezTo>
                      <a:pt x="35551" y="24224"/>
                      <a:pt x="35760" y="24064"/>
                      <a:pt x="35971" y="24064"/>
                    </a:cubicBezTo>
                    <a:cubicBezTo>
                      <a:pt x="36040" y="24064"/>
                      <a:pt x="36110" y="24081"/>
                      <a:pt x="36172" y="24118"/>
                    </a:cubicBezTo>
                    <a:cubicBezTo>
                      <a:pt x="38166" y="25228"/>
                      <a:pt x="40387" y="25978"/>
                      <a:pt x="42630" y="25978"/>
                    </a:cubicBezTo>
                    <a:cubicBezTo>
                      <a:pt x="43629" y="25978"/>
                      <a:pt x="44632" y="25829"/>
                      <a:pt x="45620" y="25497"/>
                    </a:cubicBezTo>
                    <a:cubicBezTo>
                      <a:pt x="48352" y="24569"/>
                      <a:pt x="50583" y="22288"/>
                      <a:pt x="50909" y="19356"/>
                    </a:cubicBezTo>
                    <a:cubicBezTo>
                      <a:pt x="51507" y="14012"/>
                      <a:pt x="46975" y="10689"/>
                      <a:pt x="42249" y="10689"/>
                    </a:cubicBezTo>
                    <a:cubicBezTo>
                      <a:pt x="41235" y="10689"/>
                      <a:pt x="40212" y="10842"/>
                      <a:pt x="39229" y="11161"/>
                    </a:cubicBezTo>
                    <a:cubicBezTo>
                      <a:pt x="39188" y="11173"/>
                      <a:pt x="39150" y="11178"/>
                      <a:pt x="39113" y="11178"/>
                    </a:cubicBezTo>
                    <a:cubicBezTo>
                      <a:pt x="38925" y="11178"/>
                      <a:pt x="38795" y="11032"/>
                      <a:pt x="38753" y="10885"/>
                    </a:cubicBezTo>
                    <a:cubicBezTo>
                      <a:pt x="38578" y="10760"/>
                      <a:pt x="38452" y="10559"/>
                      <a:pt x="38578" y="10334"/>
                    </a:cubicBezTo>
                    <a:cubicBezTo>
                      <a:pt x="39706" y="8178"/>
                      <a:pt x="38653" y="5396"/>
                      <a:pt x="36472" y="4344"/>
                    </a:cubicBezTo>
                    <a:cubicBezTo>
                      <a:pt x="35826" y="4033"/>
                      <a:pt x="35154" y="3894"/>
                      <a:pt x="34486" y="3894"/>
                    </a:cubicBezTo>
                    <a:cubicBezTo>
                      <a:pt x="32512" y="3894"/>
                      <a:pt x="30572" y="5108"/>
                      <a:pt x="29430" y="6699"/>
                    </a:cubicBezTo>
                    <a:cubicBezTo>
                      <a:pt x="29346" y="6807"/>
                      <a:pt x="29181" y="6875"/>
                      <a:pt x="29027" y="6875"/>
                    </a:cubicBezTo>
                    <a:cubicBezTo>
                      <a:pt x="28859" y="6875"/>
                      <a:pt x="28704" y="6795"/>
                      <a:pt x="28678" y="6599"/>
                    </a:cubicBezTo>
                    <a:cubicBezTo>
                      <a:pt x="27980" y="1916"/>
                      <a:pt x="24352" y="0"/>
                      <a:pt x="20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1"/>
              <p:cNvSpPr/>
              <p:nvPr/>
            </p:nvSpPr>
            <p:spPr>
              <a:xfrm>
                <a:off x="2349775" y="4329375"/>
                <a:ext cx="120325" cy="43150"/>
              </a:xfrm>
              <a:custGeom>
                <a:avLst/>
                <a:gdLst/>
                <a:ahLst/>
                <a:cxnLst/>
                <a:rect l="l" t="t" r="r" b="b"/>
                <a:pathLst>
                  <a:path w="4813" h="1726" extrusionOk="0">
                    <a:moveTo>
                      <a:pt x="1417" y="0"/>
                    </a:moveTo>
                    <a:cubicBezTo>
                      <a:pt x="1179" y="0"/>
                      <a:pt x="940" y="15"/>
                      <a:pt x="702" y="60"/>
                    </a:cubicBezTo>
                    <a:cubicBezTo>
                      <a:pt x="0" y="185"/>
                      <a:pt x="125" y="1163"/>
                      <a:pt x="702" y="1338"/>
                    </a:cubicBezTo>
                    <a:cubicBezTo>
                      <a:pt x="1153" y="1514"/>
                      <a:pt x="1679" y="1514"/>
                      <a:pt x="2181" y="1564"/>
                    </a:cubicBezTo>
                    <a:cubicBezTo>
                      <a:pt x="2581" y="1627"/>
                      <a:pt x="3017" y="1726"/>
                      <a:pt x="3443" y="1726"/>
                    </a:cubicBezTo>
                    <a:cubicBezTo>
                      <a:pt x="3524" y="1726"/>
                      <a:pt x="3605" y="1722"/>
                      <a:pt x="3684" y="1714"/>
                    </a:cubicBezTo>
                    <a:cubicBezTo>
                      <a:pt x="4511" y="1614"/>
                      <a:pt x="4812" y="411"/>
                      <a:pt x="3910" y="160"/>
                    </a:cubicBezTo>
                    <a:cubicBezTo>
                      <a:pt x="3384" y="10"/>
                      <a:pt x="2807" y="60"/>
                      <a:pt x="2281" y="35"/>
                    </a:cubicBezTo>
                    <a:cubicBezTo>
                      <a:pt x="1993" y="21"/>
                      <a:pt x="1705" y="0"/>
                      <a:pt x="1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1"/>
              <p:cNvSpPr/>
              <p:nvPr/>
            </p:nvSpPr>
            <p:spPr>
              <a:xfrm>
                <a:off x="2272075" y="4196250"/>
                <a:ext cx="183600" cy="92925"/>
              </a:xfrm>
              <a:custGeom>
                <a:avLst/>
                <a:gdLst/>
                <a:ahLst/>
                <a:cxnLst/>
                <a:rect l="l" t="t" r="r" b="b"/>
                <a:pathLst>
                  <a:path w="7344" h="3717" extrusionOk="0">
                    <a:moveTo>
                      <a:pt x="5128" y="0"/>
                    </a:moveTo>
                    <a:cubicBezTo>
                      <a:pt x="5091" y="0"/>
                      <a:pt x="5053" y="7"/>
                      <a:pt x="5013" y="22"/>
                    </a:cubicBezTo>
                    <a:cubicBezTo>
                      <a:pt x="3259" y="573"/>
                      <a:pt x="1705" y="1525"/>
                      <a:pt x="301" y="2678"/>
                    </a:cubicBezTo>
                    <a:cubicBezTo>
                      <a:pt x="0" y="2954"/>
                      <a:pt x="276" y="3430"/>
                      <a:pt x="627" y="3455"/>
                    </a:cubicBezTo>
                    <a:cubicBezTo>
                      <a:pt x="2138" y="3546"/>
                      <a:pt x="3702" y="3717"/>
                      <a:pt x="5251" y="3717"/>
                    </a:cubicBezTo>
                    <a:cubicBezTo>
                      <a:pt x="5835" y="3717"/>
                      <a:pt x="6417" y="3693"/>
                      <a:pt x="6993" y="3631"/>
                    </a:cubicBezTo>
                    <a:cubicBezTo>
                      <a:pt x="7244" y="3606"/>
                      <a:pt x="7344" y="3205"/>
                      <a:pt x="7043" y="3155"/>
                    </a:cubicBezTo>
                    <a:cubicBezTo>
                      <a:pt x="5790" y="2854"/>
                      <a:pt x="4462" y="2754"/>
                      <a:pt x="3158" y="2678"/>
                    </a:cubicBezTo>
                    <a:cubicBezTo>
                      <a:pt x="4086" y="2553"/>
                      <a:pt x="5038" y="2428"/>
                      <a:pt x="5940" y="2202"/>
                    </a:cubicBezTo>
                    <a:cubicBezTo>
                      <a:pt x="6374" y="2106"/>
                      <a:pt x="6205" y="1523"/>
                      <a:pt x="5813" y="1523"/>
                    </a:cubicBezTo>
                    <a:cubicBezTo>
                      <a:pt x="5797" y="1523"/>
                      <a:pt x="5781" y="1524"/>
                      <a:pt x="5765" y="1525"/>
                    </a:cubicBezTo>
                    <a:cubicBezTo>
                      <a:pt x="4637" y="1676"/>
                      <a:pt x="3484" y="1977"/>
                      <a:pt x="2381" y="2277"/>
                    </a:cubicBezTo>
                    <a:cubicBezTo>
                      <a:pt x="3309" y="1676"/>
                      <a:pt x="4286" y="1175"/>
                      <a:pt x="5314" y="723"/>
                    </a:cubicBezTo>
                    <a:cubicBezTo>
                      <a:pt x="5675" y="565"/>
                      <a:pt x="5466" y="0"/>
                      <a:pt x="512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1"/>
              <p:cNvSpPr/>
              <p:nvPr/>
            </p:nvSpPr>
            <p:spPr>
              <a:xfrm>
                <a:off x="1974450" y="4305975"/>
                <a:ext cx="146025" cy="61775"/>
              </a:xfrm>
              <a:custGeom>
                <a:avLst/>
                <a:gdLst/>
                <a:ahLst/>
                <a:cxnLst/>
                <a:rect l="l" t="t" r="r" b="b"/>
                <a:pathLst>
                  <a:path w="5841" h="2471" extrusionOk="0">
                    <a:moveTo>
                      <a:pt x="5182" y="0"/>
                    </a:moveTo>
                    <a:cubicBezTo>
                      <a:pt x="4975" y="0"/>
                      <a:pt x="4746" y="188"/>
                      <a:pt x="4813" y="420"/>
                    </a:cubicBezTo>
                    <a:cubicBezTo>
                      <a:pt x="4938" y="846"/>
                      <a:pt x="4963" y="1347"/>
                      <a:pt x="4587" y="1673"/>
                    </a:cubicBezTo>
                    <a:cubicBezTo>
                      <a:pt x="4391" y="1836"/>
                      <a:pt x="4190" y="1906"/>
                      <a:pt x="4000" y="1906"/>
                    </a:cubicBezTo>
                    <a:cubicBezTo>
                      <a:pt x="3460" y="1906"/>
                      <a:pt x="3008" y="1345"/>
                      <a:pt x="3008" y="771"/>
                    </a:cubicBezTo>
                    <a:cubicBezTo>
                      <a:pt x="2995" y="605"/>
                      <a:pt x="2859" y="517"/>
                      <a:pt x="2728" y="517"/>
                    </a:cubicBezTo>
                    <a:cubicBezTo>
                      <a:pt x="2602" y="517"/>
                      <a:pt x="2482" y="598"/>
                      <a:pt x="2482" y="771"/>
                    </a:cubicBezTo>
                    <a:cubicBezTo>
                      <a:pt x="2519" y="1260"/>
                      <a:pt x="2147" y="1835"/>
                      <a:pt x="1629" y="1835"/>
                    </a:cubicBezTo>
                    <a:cubicBezTo>
                      <a:pt x="1458" y="1835"/>
                      <a:pt x="1271" y="1772"/>
                      <a:pt x="1078" y="1623"/>
                    </a:cubicBezTo>
                    <a:cubicBezTo>
                      <a:pt x="752" y="1372"/>
                      <a:pt x="702" y="871"/>
                      <a:pt x="803" y="495"/>
                    </a:cubicBezTo>
                    <a:cubicBezTo>
                      <a:pt x="835" y="348"/>
                      <a:pt x="708" y="233"/>
                      <a:pt x="581" y="233"/>
                    </a:cubicBezTo>
                    <a:cubicBezTo>
                      <a:pt x="513" y="233"/>
                      <a:pt x="445" y="266"/>
                      <a:pt x="402" y="345"/>
                    </a:cubicBezTo>
                    <a:cubicBezTo>
                      <a:pt x="1" y="1121"/>
                      <a:pt x="351" y="2149"/>
                      <a:pt x="1254" y="2375"/>
                    </a:cubicBezTo>
                    <a:cubicBezTo>
                      <a:pt x="1358" y="2400"/>
                      <a:pt x="1461" y="2412"/>
                      <a:pt x="1562" y="2412"/>
                    </a:cubicBezTo>
                    <a:cubicBezTo>
                      <a:pt x="2065" y="2412"/>
                      <a:pt x="2507" y="2116"/>
                      <a:pt x="2757" y="1698"/>
                    </a:cubicBezTo>
                    <a:cubicBezTo>
                      <a:pt x="3026" y="2152"/>
                      <a:pt x="3498" y="2470"/>
                      <a:pt x="4049" y="2470"/>
                    </a:cubicBezTo>
                    <a:cubicBezTo>
                      <a:pt x="4167" y="2470"/>
                      <a:pt x="4288" y="2456"/>
                      <a:pt x="4412" y="2425"/>
                    </a:cubicBezTo>
                    <a:cubicBezTo>
                      <a:pt x="5389" y="2149"/>
                      <a:pt x="5840" y="1046"/>
                      <a:pt x="5439" y="169"/>
                    </a:cubicBezTo>
                    <a:cubicBezTo>
                      <a:pt x="5388" y="50"/>
                      <a:pt x="5288" y="0"/>
                      <a:pt x="518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1"/>
              <p:cNvSpPr/>
              <p:nvPr/>
            </p:nvSpPr>
            <p:spPr>
              <a:xfrm>
                <a:off x="1700650" y="4358400"/>
                <a:ext cx="91750" cy="42700"/>
              </a:xfrm>
              <a:custGeom>
                <a:avLst/>
                <a:gdLst/>
                <a:ahLst/>
                <a:cxnLst/>
                <a:rect l="l" t="t" r="r" b="b"/>
                <a:pathLst>
                  <a:path w="3670" h="1708" extrusionOk="0">
                    <a:moveTo>
                      <a:pt x="1119" y="1"/>
                    </a:moveTo>
                    <a:cubicBezTo>
                      <a:pt x="917" y="1"/>
                      <a:pt x="726" y="28"/>
                      <a:pt x="526" y="127"/>
                    </a:cubicBezTo>
                    <a:cubicBezTo>
                      <a:pt x="0" y="353"/>
                      <a:pt x="226" y="1029"/>
                      <a:pt x="652" y="1205"/>
                    </a:cubicBezTo>
                    <a:cubicBezTo>
                      <a:pt x="953" y="1305"/>
                      <a:pt x="1253" y="1380"/>
                      <a:pt x="1554" y="1456"/>
                    </a:cubicBezTo>
                    <a:cubicBezTo>
                      <a:pt x="1905" y="1556"/>
                      <a:pt x="2256" y="1681"/>
                      <a:pt x="2632" y="1706"/>
                    </a:cubicBezTo>
                    <a:cubicBezTo>
                      <a:pt x="2648" y="1707"/>
                      <a:pt x="2664" y="1708"/>
                      <a:pt x="2679" y="1708"/>
                    </a:cubicBezTo>
                    <a:cubicBezTo>
                      <a:pt x="3539" y="1708"/>
                      <a:pt x="3669" y="374"/>
                      <a:pt x="2832" y="152"/>
                    </a:cubicBezTo>
                    <a:cubicBezTo>
                      <a:pt x="2456" y="52"/>
                      <a:pt x="2005" y="52"/>
                      <a:pt x="1604" y="27"/>
                    </a:cubicBezTo>
                    <a:cubicBezTo>
                      <a:pt x="1431" y="16"/>
                      <a:pt x="1272" y="1"/>
                      <a:pt x="1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1"/>
              <p:cNvSpPr/>
              <p:nvPr/>
            </p:nvSpPr>
            <p:spPr>
              <a:xfrm>
                <a:off x="1671825" y="4214800"/>
                <a:ext cx="162925" cy="94150"/>
              </a:xfrm>
              <a:custGeom>
                <a:avLst/>
                <a:gdLst/>
                <a:ahLst/>
                <a:cxnLst/>
                <a:rect l="l" t="t" r="r" b="b"/>
                <a:pathLst>
                  <a:path w="6517" h="3766" extrusionOk="0">
                    <a:moveTo>
                      <a:pt x="633" y="1"/>
                    </a:moveTo>
                    <a:cubicBezTo>
                      <a:pt x="232" y="1"/>
                      <a:pt x="74" y="615"/>
                      <a:pt x="501" y="733"/>
                    </a:cubicBezTo>
                    <a:cubicBezTo>
                      <a:pt x="1855" y="1009"/>
                      <a:pt x="3133" y="1385"/>
                      <a:pt x="4386" y="1886"/>
                    </a:cubicBezTo>
                    <a:cubicBezTo>
                      <a:pt x="3361" y="1689"/>
                      <a:pt x="2306" y="1554"/>
                      <a:pt x="1268" y="1554"/>
                    </a:cubicBezTo>
                    <a:cubicBezTo>
                      <a:pt x="986" y="1554"/>
                      <a:pt x="705" y="1564"/>
                      <a:pt x="426" y="1586"/>
                    </a:cubicBezTo>
                    <a:cubicBezTo>
                      <a:pt x="0" y="1611"/>
                      <a:pt x="0" y="2237"/>
                      <a:pt x="426" y="2237"/>
                    </a:cubicBezTo>
                    <a:cubicBezTo>
                      <a:pt x="1065" y="2225"/>
                      <a:pt x="1711" y="2212"/>
                      <a:pt x="2356" y="2212"/>
                    </a:cubicBezTo>
                    <a:cubicBezTo>
                      <a:pt x="3001" y="2212"/>
                      <a:pt x="3647" y="2225"/>
                      <a:pt x="4286" y="2262"/>
                    </a:cubicBezTo>
                    <a:cubicBezTo>
                      <a:pt x="2983" y="2638"/>
                      <a:pt x="1704" y="2989"/>
                      <a:pt x="351" y="3240"/>
                    </a:cubicBezTo>
                    <a:cubicBezTo>
                      <a:pt x="75" y="3290"/>
                      <a:pt x="126" y="3766"/>
                      <a:pt x="426" y="3766"/>
                    </a:cubicBezTo>
                    <a:cubicBezTo>
                      <a:pt x="2356" y="3616"/>
                      <a:pt x="4286" y="3265"/>
                      <a:pt x="6090" y="2538"/>
                    </a:cubicBezTo>
                    <a:cubicBezTo>
                      <a:pt x="6366" y="2413"/>
                      <a:pt x="6517" y="1987"/>
                      <a:pt x="6191" y="1836"/>
                    </a:cubicBezTo>
                    <a:cubicBezTo>
                      <a:pt x="4436" y="1009"/>
                      <a:pt x="2607" y="357"/>
                      <a:pt x="702" y="7"/>
                    </a:cubicBezTo>
                    <a:cubicBezTo>
                      <a:pt x="678" y="3"/>
                      <a:pt x="655" y="1"/>
                      <a:pt x="633"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9" name="Google Shape;3889;p41"/>
            <p:cNvSpPr/>
            <p:nvPr/>
          </p:nvSpPr>
          <p:spPr>
            <a:xfrm rot="-2196668" flipH="1">
              <a:off x="1320199" y="2841479"/>
              <a:ext cx="761146" cy="65771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890" name="Google Shape;3890;p41"/>
          <p:cNvGrpSpPr/>
          <p:nvPr/>
        </p:nvGrpSpPr>
        <p:grpSpPr>
          <a:xfrm>
            <a:off x="3008310" y="825262"/>
            <a:ext cx="1189898" cy="1629395"/>
            <a:chOff x="2865652" y="802019"/>
            <a:chExt cx="1301716" cy="1782513"/>
          </a:xfrm>
        </p:grpSpPr>
        <p:sp>
          <p:nvSpPr>
            <p:cNvPr id="3891" name="Google Shape;3891;p41"/>
            <p:cNvSpPr/>
            <p:nvPr/>
          </p:nvSpPr>
          <p:spPr>
            <a:xfrm>
              <a:off x="2925368" y="1342532"/>
              <a:ext cx="1242000" cy="12420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41"/>
            <p:cNvSpPr/>
            <p:nvPr/>
          </p:nvSpPr>
          <p:spPr>
            <a:xfrm>
              <a:off x="2865652" y="1296625"/>
              <a:ext cx="1242000" cy="1242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3" name="Google Shape;3893;p41"/>
            <p:cNvGrpSpPr/>
            <p:nvPr/>
          </p:nvGrpSpPr>
          <p:grpSpPr>
            <a:xfrm>
              <a:off x="2955309" y="1677248"/>
              <a:ext cx="1058995" cy="654940"/>
              <a:chOff x="4889625" y="2419675"/>
              <a:chExt cx="1388300" cy="858600"/>
            </a:xfrm>
          </p:grpSpPr>
          <p:sp>
            <p:nvSpPr>
              <p:cNvPr id="3894" name="Google Shape;3894;p41"/>
              <p:cNvSpPr/>
              <p:nvPr/>
            </p:nvSpPr>
            <p:spPr>
              <a:xfrm>
                <a:off x="4889625" y="2419675"/>
                <a:ext cx="1388300" cy="858600"/>
              </a:xfrm>
              <a:custGeom>
                <a:avLst/>
                <a:gdLst/>
                <a:ahLst/>
                <a:cxnLst/>
                <a:rect l="l" t="t" r="r" b="b"/>
                <a:pathLst>
                  <a:path w="55532" h="34344" extrusionOk="0">
                    <a:moveTo>
                      <a:pt x="40600" y="14480"/>
                    </a:moveTo>
                    <a:cubicBezTo>
                      <a:pt x="40769" y="14480"/>
                      <a:pt x="40938" y="14531"/>
                      <a:pt x="41114" y="14618"/>
                    </a:cubicBezTo>
                    <a:cubicBezTo>
                      <a:pt x="41540" y="14819"/>
                      <a:pt x="41841" y="15220"/>
                      <a:pt x="41991" y="15671"/>
                    </a:cubicBezTo>
                    <a:cubicBezTo>
                      <a:pt x="42267" y="16598"/>
                      <a:pt x="41740" y="17626"/>
                      <a:pt x="40763" y="17826"/>
                    </a:cubicBezTo>
                    <a:cubicBezTo>
                      <a:pt x="40656" y="17845"/>
                      <a:pt x="40548" y="17855"/>
                      <a:pt x="40440" y="17855"/>
                    </a:cubicBezTo>
                    <a:cubicBezTo>
                      <a:pt x="39553" y="17855"/>
                      <a:pt x="38660" y="17233"/>
                      <a:pt x="38683" y="16272"/>
                    </a:cubicBezTo>
                    <a:cubicBezTo>
                      <a:pt x="38683" y="15796"/>
                      <a:pt x="38908" y="15345"/>
                      <a:pt x="39284" y="15044"/>
                    </a:cubicBezTo>
                    <a:cubicBezTo>
                      <a:pt x="39460" y="14894"/>
                      <a:pt x="39660" y="14794"/>
                      <a:pt x="39911" y="14744"/>
                    </a:cubicBezTo>
                    <a:lnTo>
                      <a:pt x="39936" y="14744"/>
                    </a:lnTo>
                    <a:cubicBezTo>
                      <a:pt x="39986" y="14693"/>
                      <a:pt x="40036" y="14668"/>
                      <a:pt x="40086" y="14643"/>
                    </a:cubicBezTo>
                    <a:cubicBezTo>
                      <a:pt x="40262" y="14531"/>
                      <a:pt x="40431" y="14480"/>
                      <a:pt x="40600" y="14480"/>
                    </a:cubicBezTo>
                    <a:close/>
                    <a:moveTo>
                      <a:pt x="15578" y="16402"/>
                    </a:moveTo>
                    <a:cubicBezTo>
                      <a:pt x="15686" y="16402"/>
                      <a:pt x="15796" y="16416"/>
                      <a:pt x="15901" y="16448"/>
                    </a:cubicBezTo>
                    <a:cubicBezTo>
                      <a:pt x="16026" y="16498"/>
                      <a:pt x="16151" y="16573"/>
                      <a:pt x="16251" y="16648"/>
                    </a:cubicBezTo>
                    <a:cubicBezTo>
                      <a:pt x="16276" y="16698"/>
                      <a:pt x="16302" y="16724"/>
                      <a:pt x="16327" y="16774"/>
                    </a:cubicBezTo>
                    <a:cubicBezTo>
                      <a:pt x="16928" y="17049"/>
                      <a:pt x="17229" y="17901"/>
                      <a:pt x="17104" y="18553"/>
                    </a:cubicBezTo>
                    <a:cubicBezTo>
                      <a:pt x="16942" y="19282"/>
                      <a:pt x="16288" y="19766"/>
                      <a:pt x="15581" y="19766"/>
                    </a:cubicBezTo>
                    <a:cubicBezTo>
                      <a:pt x="15413" y="19766"/>
                      <a:pt x="15242" y="19739"/>
                      <a:pt x="15073" y="19681"/>
                    </a:cubicBezTo>
                    <a:cubicBezTo>
                      <a:pt x="14121" y="19330"/>
                      <a:pt x="13570" y="18202"/>
                      <a:pt x="14096" y="17275"/>
                    </a:cubicBezTo>
                    <a:cubicBezTo>
                      <a:pt x="14322" y="16874"/>
                      <a:pt x="14698" y="16598"/>
                      <a:pt x="15149" y="16473"/>
                    </a:cubicBezTo>
                    <a:cubicBezTo>
                      <a:pt x="15280" y="16429"/>
                      <a:pt x="15428" y="16402"/>
                      <a:pt x="15578" y="16402"/>
                    </a:cubicBezTo>
                    <a:close/>
                    <a:moveTo>
                      <a:pt x="30061" y="16498"/>
                    </a:moveTo>
                    <a:cubicBezTo>
                      <a:pt x="30236" y="16498"/>
                      <a:pt x="30412" y="16598"/>
                      <a:pt x="30512" y="16724"/>
                    </a:cubicBezTo>
                    <a:cubicBezTo>
                      <a:pt x="30713" y="16774"/>
                      <a:pt x="30863" y="16899"/>
                      <a:pt x="30938" y="17099"/>
                    </a:cubicBezTo>
                    <a:cubicBezTo>
                      <a:pt x="31515" y="19305"/>
                      <a:pt x="29760" y="21460"/>
                      <a:pt x="27580" y="21661"/>
                    </a:cubicBezTo>
                    <a:cubicBezTo>
                      <a:pt x="27499" y="21669"/>
                      <a:pt x="27416" y="21673"/>
                      <a:pt x="27333" y="21673"/>
                    </a:cubicBezTo>
                    <a:cubicBezTo>
                      <a:pt x="26355" y="21673"/>
                      <a:pt x="25221" y="21145"/>
                      <a:pt x="24597" y="20383"/>
                    </a:cubicBezTo>
                    <a:cubicBezTo>
                      <a:pt x="23745" y="19606"/>
                      <a:pt x="23470" y="18102"/>
                      <a:pt x="24071" y="17150"/>
                    </a:cubicBezTo>
                    <a:cubicBezTo>
                      <a:pt x="24128" y="17050"/>
                      <a:pt x="24226" y="17007"/>
                      <a:pt x="24323" y="17007"/>
                    </a:cubicBezTo>
                    <a:cubicBezTo>
                      <a:pt x="24396" y="17007"/>
                      <a:pt x="24468" y="17031"/>
                      <a:pt x="24522" y="17074"/>
                    </a:cubicBezTo>
                    <a:cubicBezTo>
                      <a:pt x="26126" y="16373"/>
                      <a:pt x="28332" y="16573"/>
                      <a:pt x="30061" y="16498"/>
                    </a:cubicBezTo>
                    <a:close/>
                    <a:moveTo>
                      <a:pt x="42166" y="19706"/>
                    </a:moveTo>
                    <a:cubicBezTo>
                      <a:pt x="43319" y="19756"/>
                      <a:pt x="43946" y="20934"/>
                      <a:pt x="43695" y="21987"/>
                    </a:cubicBezTo>
                    <a:cubicBezTo>
                      <a:pt x="43507" y="22867"/>
                      <a:pt x="42722" y="23432"/>
                      <a:pt x="41869" y="23432"/>
                    </a:cubicBezTo>
                    <a:cubicBezTo>
                      <a:pt x="41702" y="23432"/>
                      <a:pt x="41532" y="23410"/>
                      <a:pt x="41364" y="23365"/>
                    </a:cubicBezTo>
                    <a:cubicBezTo>
                      <a:pt x="40312" y="23089"/>
                      <a:pt x="39610" y="21962"/>
                      <a:pt x="40061" y="20934"/>
                    </a:cubicBezTo>
                    <a:cubicBezTo>
                      <a:pt x="40287" y="20433"/>
                      <a:pt x="40813" y="20007"/>
                      <a:pt x="41364" y="19881"/>
                    </a:cubicBezTo>
                    <a:cubicBezTo>
                      <a:pt x="41615" y="19756"/>
                      <a:pt x="41891" y="19706"/>
                      <a:pt x="42166" y="19706"/>
                    </a:cubicBezTo>
                    <a:close/>
                    <a:moveTo>
                      <a:pt x="15875" y="21636"/>
                    </a:moveTo>
                    <a:cubicBezTo>
                      <a:pt x="16140" y="21636"/>
                      <a:pt x="16402" y="21703"/>
                      <a:pt x="16652" y="21836"/>
                    </a:cubicBezTo>
                    <a:cubicBezTo>
                      <a:pt x="18006" y="22613"/>
                      <a:pt x="17906" y="24568"/>
                      <a:pt x="16552" y="25295"/>
                    </a:cubicBezTo>
                    <a:cubicBezTo>
                      <a:pt x="16244" y="25461"/>
                      <a:pt x="15922" y="25536"/>
                      <a:pt x="15610" y="25536"/>
                    </a:cubicBezTo>
                    <a:cubicBezTo>
                      <a:pt x="14552" y="25536"/>
                      <a:pt x="13600" y="24665"/>
                      <a:pt x="13620" y="23465"/>
                    </a:cubicBezTo>
                    <a:cubicBezTo>
                      <a:pt x="13620" y="22478"/>
                      <a:pt x="14543" y="21685"/>
                      <a:pt x="15433" y="21685"/>
                    </a:cubicBezTo>
                    <a:cubicBezTo>
                      <a:pt x="15447" y="21685"/>
                      <a:pt x="15461" y="21686"/>
                      <a:pt x="15474" y="21686"/>
                    </a:cubicBezTo>
                    <a:cubicBezTo>
                      <a:pt x="15608" y="21653"/>
                      <a:pt x="15742" y="21636"/>
                      <a:pt x="15875" y="21636"/>
                    </a:cubicBezTo>
                    <a:close/>
                    <a:moveTo>
                      <a:pt x="27443" y="1"/>
                    </a:moveTo>
                    <a:cubicBezTo>
                      <a:pt x="27356" y="1"/>
                      <a:pt x="27268" y="3"/>
                      <a:pt x="27179" y="7"/>
                    </a:cubicBezTo>
                    <a:cubicBezTo>
                      <a:pt x="23845" y="132"/>
                      <a:pt x="21916" y="2914"/>
                      <a:pt x="21740" y="5947"/>
                    </a:cubicBezTo>
                    <a:cubicBezTo>
                      <a:pt x="21815" y="6097"/>
                      <a:pt x="21891" y="6272"/>
                      <a:pt x="21966" y="6423"/>
                    </a:cubicBezTo>
                    <a:cubicBezTo>
                      <a:pt x="22087" y="6726"/>
                      <a:pt x="21851" y="6919"/>
                      <a:pt x="21601" y="6919"/>
                    </a:cubicBezTo>
                    <a:cubicBezTo>
                      <a:pt x="21437" y="6919"/>
                      <a:pt x="21268" y="6836"/>
                      <a:pt x="21189" y="6648"/>
                    </a:cubicBezTo>
                    <a:cubicBezTo>
                      <a:pt x="19981" y="3701"/>
                      <a:pt x="17136" y="1757"/>
                      <a:pt x="14072" y="1757"/>
                    </a:cubicBezTo>
                    <a:cubicBezTo>
                      <a:pt x="13384" y="1757"/>
                      <a:pt x="12685" y="1855"/>
                      <a:pt x="11991" y="2062"/>
                    </a:cubicBezTo>
                    <a:cubicBezTo>
                      <a:pt x="10136" y="2638"/>
                      <a:pt x="8432" y="3967"/>
                      <a:pt x="7830" y="5871"/>
                    </a:cubicBezTo>
                    <a:cubicBezTo>
                      <a:pt x="7179" y="7926"/>
                      <a:pt x="8031" y="9606"/>
                      <a:pt x="8557" y="11510"/>
                    </a:cubicBezTo>
                    <a:cubicBezTo>
                      <a:pt x="8582" y="11561"/>
                      <a:pt x="8582" y="11586"/>
                      <a:pt x="8582" y="11611"/>
                    </a:cubicBezTo>
                    <a:cubicBezTo>
                      <a:pt x="8607" y="11661"/>
                      <a:pt x="8607" y="11711"/>
                      <a:pt x="8632" y="11736"/>
                    </a:cubicBezTo>
                    <a:cubicBezTo>
                      <a:pt x="8650" y="11879"/>
                      <a:pt x="8528" y="12009"/>
                      <a:pt x="8412" y="12009"/>
                    </a:cubicBezTo>
                    <a:cubicBezTo>
                      <a:pt x="8364" y="12009"/>
                      <a:pt x="8318" y="11987"/>
                      <a:pt x="8281" y="11937"/>
                    </a:cubicBezTo>
                    <a:cubicBezTo>
                      <a:pt x="8256" y="11937"/>
                      <a:pt x="8256" y="11937"/>
                      <a:pt x="8256" y="11911"/>
                    </a:cubicBezTo>
                    <a:lnTo>
                      <a:pt x="8231" y="11911"/>
                    </a:lnTo>
                    <a:cubicBezTo>
                      <a:pt x="7665" y="11790"/>
                      <a:pt x="7094" y="11730"/>
                      <a:pt x="6531" y="11730"/>
                    </a:cubicBezTo>
                    <a:cubicBezTo>
                      <a:pt x="3165" y="11730"/>
                      <a:pt x="104" y="13875"/>
                      <a:pt x="61" y="17676"/>
                    </a:cubicBezTo>
                    <a:cubicBezTo>
                      <a:pt x="1" y="21505"/>
                      <a:pt x="2842" y="23169"/>
                      <a:pt x="5970" y="23169"/>
                    </a:cubicBezTo>
                    <a:cubicBezTo>
                      <a:pt x="6753" y="23169"/>
                      <a:pt x="7554" y="23065"/>
                      <a:pt x="8332" y="22864"/>
                    </a:cubicBezTo>
                    <a:cubicBezTo>
                      <a:pt x="8332" y="22839"/>
                      <a:pt x="8357" y="22814"/>
                      <a:pt x="8382" y="22789"/>
                    </a:cubicBezTo>
                    <a:cubicBezTo>
                      <a:pt x="8432" y="22714"/>
                      <a:pt x="8501" y="22682"/>
                      <a:pt x="8570" y="22682"/>
                    </a:cubicBezTo>
                    <a:cubicBezTo>
                      <a:pt x="8639" y="22682"/>
                      <a:pt x="8708" y="22714"/>
                      <a:pt x="8758" y="22764"/>
                    </a:cubicBezTo>
                    <a:cubicBezTo>
                      <a:pt x="9134" y="22789"/>
                      <a:pt x="9259" y="23415"/>
                      <a:pt x="8833" y="23541"/>
                    </a:cubicBezTo>
                    <a:cubicBezTo>
                      <a:pt x="8758" y="23566"/>
                      <a:pt x="8708" y="23591"/>
                      <a:pt x="8657" y="23591"/>
                    </a:cubicBezTo>
                    <a:cubicBezTo>
                      <a:pt x="6477" y="29230"/>
                      <a:pt x="13094" y="33541"/>
                      <a:pt x="17981" y="34217"/>
                    </a:cubicBezTo>
                    <a:cubicBezTo>
                      <a:pt x="18603" y="34301"/>
                      <a:pt x="19230" y="34343"/>
                      <a:pt x="19855" y="34343"/>
                    </a:cubicBezTo>
                    <a:cubicBezTo>
                      <a:pt x="25023" y="34343"/>
                      <a:pt x="30037" y="31486"/>
                      <a:pt x="30663" y="25897"/>
                    </a:cubicBezTo>
                    <a:cubicBezTo>
                      <a:pt x="30688" y="25655"/>
                      <a:pt x="30887" y="25530"/>
                      <a:pt x="31074" y="25530"/>
                    </a:cubicBezTo>
                    <a:cubicBezTo>
                      <a:pt x="31256" y="25530"/>
                      <a:pt x="31427" y="25649"/>
                      <a:pt x="31414" y="25897"/>
                    </a:cubicBezTo>
                    <a:cubicBezTo>
                      <a:pt x="31414" y="26047"/>
                      <a:pt x="31389" y="26197"/>
                      <a:pt x="31389" y="26348"/>
                    </a:cubicBezTo>
                    <a:cubicBezTo>
                      <a:pt x="33018" y="29054"/>
                      <a:pt x="35725" y="30684"/>
                      <a:pt x="38908" y="30959"/>
                    </a:cubicBezTo>
                    <a:cubicBezTo>
                      <a:pt x="39182" y="30984"/>
                      <a:pt x="39446" y="30997"/>
                      <a:pt x="39702" y="30997"/>
                    </a:cubicBezTo>
                    <a:cubicBezTo>
                      <a:pt x="43262" y="30997"/>
                      <a:pt x="45086" y="28599"/>
                      <a:pt x="45600" y="25044"/>
                    </a:cubicBezTo>
                    <a:cubicBezTo>
                      <a:pt x="45622" y="24842"/>
                      <a:pt x="45761" y="24756"/>
                      <a:pt x="45915" y="24756"/>
                    </a:cubicBezTo>
                    <a:cubicBezTo>
                      <a:pt x="46106" y="24756"/>
                      <a:pt x="46322" y="24887"/>
                      <a:pt x="46377" y="25094"/>
                    </a:cubicBezTo>
                    <a:cubicBezTo>
                      <a:pt x="46775" y="25131"/>
                      <a:pt x="47175" y="25151"/>
                      <a:pt x="47573" y="25151"/>
                    </a:cubicBezTo>
                    <a:cubicBezTo>
                      <a:pt x="50184" y="25151"/>
                      <a:pt x="52710" y="24299"/>
                      <a:pt x="53971" y="21711"/>
                    </a:cubicBezTo>
                    <a:cubicBezTo>
                      <a:pt x="55532" y="18497"/>
                      <a:pt x="53390" y="13399"/>
                      <a:pt x="49640" y="13399"/>
                    </a:cubicBezTo>
                    <a:cubicBezTo>
                      <a:pt x="49355" y="13399"/>
                      <a:pt x="49061" y="13428"/>
                      <a:pt x="48758" y="13490"/>
                    </a:cubicBezTo>
                    <a:cubicBezTo>
                      <a:pt x="48735" y="13494"/>
                      <a:pt x="48714" y="13495"/>
                      <a:pt x="48694" y="13495"/>
                    </a:cubicBezTo>
                    <a:cubicBezTo>
                      <a:pt x="48557" y="13495"/>
                      <a:pt x="48476" y="13424"/>
                      <a:pt x="48432" y="13315"/>
                    </a:cubicBezTo>
                    <a:cubicBezTo>
                      <a:pt x="48383" y="13334"/>
                      <a:pt x="48332" y="13342"/>
                      <a:pt x="48282" y="13342"/>
                    </a:cubicBezTo>
                    <a:cubicBezTo>
                      <a:pt x="47994" y="13342"/>
                      <a:pt x="47718" y="13062"/>
                      <a:pt x="47931" y="12764"/>
                    </a:cubicBezTo>
                    <a:cubicBezTo>
                      <a:pt x="50713" y="8829"/>
                      <a:pt x="49861" y="3215"/>
                      <a:pt x="44798" y="1786"/>
                    </a:cubicBezTo>
                    <a:cubicBezTo>
                      <a:pt x="44060" y="1580"/>
                      <a:pt x="43347" y="1486"/>
                      <a:pt x="42659" y="1486"/>
                    </a:cubicBezTo>
                    <a:cubicBezTo>
                      <a:pt x="39167" y="1486"/>
                      <a:pt x="36308" y="3914"/>
                      <a:pt x="33921" y="6448"/>
                    </a:cubicBezTo>
                    <a:cubicBezTo>
                      <a:pt x="33858" y="6511"/>
                      <a:pt x="33786" y="6539"/>
                      <a:pt x="33716" y="6539"/>
                    </a:cubicBezTo>
                    <a:cubicBezTo>
                      <a:pt x="33620" y="6539"/>
                      <a:pt x="33528" y="6485"/>
                      <a:pt x="33470" y="6398"/>
                    </a:cubicBezTo>
                    <a:cubicBezTo>
                      <a:pt x="33269" y="6398"/>
                      <a:pt x="33094" y="6272"/>
                      <a:pt x="33094" y="6022"/>
                    </a:cubicBezTo>
                    <a:cubicBezTo>
                      <a:pt x="33118" y="2750"/>
                      <a:pt x="30763" y="1"/>
                      <a:pt x="27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41"/>
              <p:cNvSpPr/>
              <p:nvPr/>
            </p:nvSpPr>
            <p:spPr>
              <a:xfrm>
                <a:off x="5879850" y="2912300"/>
                <a:ext cx="108425" cy="93175"/>
              </a:xfrm>
              <a:custGeom>
                <a:avLst/>
                <a:gdLst/>
                <a:ahLst/>
                <a:cxnLst/>
                <a:rect l="l" t="t" r="r" b="b"/>
                <a:pathLst>
                  <a:path w="4337" h="3727" extrusionOk="0">
                    <a:moveTo>
                      <a:pt x="2557" y="1"/>
                    </a:moveTo>
                    <a:cubicBezTo>
                      <a:pt x="2282" y="1"/>
                      <a:pt x="2006" y="51"/>
                      <a:pt x="1755" y="176"/>
                    </a:cubicBezTo>
                    <a:cubicBezTo>
                      <a:pt x="1204" y="302"/>
                      <a:pt x="678" y="728"/>
                      <a:pt x="452" y="1229"/>
                    </a:cubicBezTo>
                    <a:cubicBezTo>
                      <a:pt x="1" y="2257"/>
                      <a:pt x="703" y="3384"/>
                      <a:pt x="1755" y="3660"/>
                    </a:cubicBezTo>
                    <a:cubicBezTo>
                      <a:pt x="1923" y="3705"/>
                      <a:pt x="2093" y="3727"/>
                      <a:pt x="2260" y="3727"/>
                    </a:cubicBezTo>
                    <a:cubicBezTo>
                      <a:pt x="3113" y="3727"/>
                      <a:pt x="3898" y="3162"/>
                      <a:pt x="4086" y="2282"/>
                    </a:cubicBezTo>
                    <a:cubicBezTo>
                      <a:pt x="4337" y="1229"/>
                      <a:pt x="3710" y="51"/>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41"/>
              <p:cNvSpPr/>
              <p:nvPr/>
            </p:nvSpPr>
            <p:spPr>
              <a:xfrm>
                <a:off x="5856125" y="2781675"/>
                <a:ext cx="90175" cy="84375"/>
              </a:xfrm>
              <a:custGeom>
                <a:avLst/>
                <a:gdLst/>
                <a:ahLst/>
                <a:cxnLst/>
                <a:rect l="l" t="t" r="r" b="b"/>
                <a:pathLst>
                  <a:path w="3607" h="3375" extrusionOk="0">
                    <a:moveTo>
                      <a:pt x="1940" y="0"/>
                    </a:moveTo>
                    <a:cubicBezTo>
                      <a:pt x="1771" y="0"/>
                      <a:pt x="1602" y="51"/>
                      <a:pt x="1426" y="163"/>
                    </a:cubicBezTo>
                    <a:cubicBezTo>
                      <a:pt x="1376" y="188"/>
                      <a:pt x="1326" y="213"/>
                      <a:pt x="1276" y="264"/>
                    </a:cubicBezTo>
                    <a:lnTo>
                      <a:pt x="1251" y="264"/>
                    </a:lnTo>
                    <a:cubicBezTo>
                      <a:pt x="1000" y="314"/>
                      <a:pt x="800" y="414"/>
                      <a:pt x="624" y="564"/>
                    </a:cubicBezTo>
                    <a:cubicBezTo>
                      <a:pt x="248" y="865"/>
                      <a:pt x="23" y="1316"/>
                      <a:pt x="23" y="1792"/>
                    </a:cubicBezTo>
                    <a:cubicBezTo>
                      <a:pt x="0" y="2753"/>
                      <a:pt x="893" y="3375"/>
                      <a:pt x="1780" y="3375"/>
                    </a:cubicBezTo>
                    <a:cubicBezTo>
                      <a:pt x="1888" y="3375"/>
                      <a:pt x="1996" y="3365"/>
                      <a:pt x="2103" y="3346"/>
                    </a:cubicBezTo>
                    <a:cubicBezTo>
                      <a:pt x="3080" y="3146"/>
                      <a:pt x="3607" y="2118"/>
                      <a:pt x="3331" y="1191"/>
                    </a:cubicBezTo>
                    <a:cubicBezTo>
                      <a:pt x="3181" y="740"/>
                      <a:pt x="2880" y="339"/>
                      <a:pt x="2454" y="138"/>
                    </a:cubicBezTo>
                    <a:cubicBezTo>
                      <a:pt x="2278" y="51"/>
                      <a:pt x="2109" y="0"/>
                      <a:pt x="194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41"/>
              <p:cNvSpPr/>
              <p:nvPr/>
            </p:nvSpPr>
            <p:spPr>
              <a:xfrm>
                <a:off x="5476350" y="2828975"/>
                <a:ext cx="201150" cy="132525"/>
              </a:xfrm>
              <a:custGeom>
                <a:avLst/>
                <a:gdLst/>
                <a:ahLst/>
                <a:cxnLst/>
                <a:rect l="l" t="t" r="r" b="b"/>
                <a:pathLst>
                  <a:path w="8046" h="5301" extrusionOk="0">
                    <a:moveTo>
                      <a:pt x="6592" y="126"/>
                    </a:moveTo>
                    <a:cubicBezTo>
                      <a:pt x="4863" y="201"/>
                      <a:pt x="2657" y="1"/>
                      <a:pt x="1053" y="702"/>
                    </a:cubicBezTo>
                    <a:cubicBezTo>
                      <a:pt x="999" y="659"/>
                      <a:pt x="927" y="635"/>
                      <a:pt x="854" y="635"/>
                    </a:cubicBezTo>
                    <a:cubicBezTo>
                      <a:pt x="757" y="635"/>
                      <a:pt x="659" y="678"/>
                      <a:pt x="602" y="778"/>
                    </a:cubicBezTo>
                    <a:cubicBezTo>
                      <a:pt x="1" y="1730"/>
                      <a:pt x="276" y="3234"/>
                      <a:pt x="1128" y="4011"/>
                    </a:cubicBezTo>
                    <a:cubicBezTo>
                      <a:pt x="1752" y="4773"/>
                      <a:pt x="2886" y="5301"/>
                      <a:pt x="3864" y="5301"/>
                    </a:cubicBezTo>
                    <a:cubicBezTo>
                      <a:pt x="3947" y="5301"/>
                      <a:pt x="4030" y="5297"/>
                      <a:pt x="4111" y="5289"/>
                    </a:cubicBezTo>
                    <a:cubicBezTo>
                      <a:pt x="6291" y="5088"/>
                      <a:pt x="8046" y="2933"/>
                      <a:pt x="7469" y="727"/>
                    </a:cubicBezTo>
                    <a:cubicBezTo>
                      <a:pt x="7394" y="527"/>
                      <a:pt x="7244" y="402"/>
                      <a:pt x="7043" y="352"/>
                    </a:cubicBezTo>
                    <a:cubicBezTo>
                      <a:pt x="6943" y="226"/>
                      <a:pt x="6767" y="126"/>
                      <a:pt x="6592" y="126"/>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41"/>
              <p:cNvSpPr/>
              <p:nvPr/>
            </p:nvSpPr>
            <p:spPr>
              <a:xfrm>
                <a:off x="5228850" y="2829725"/>
                <a:ext cx="91500" cy="84100"/>
              </a:xfrm>
              <a:custGeom>
                <a:avLst/>
                <a:gdLst/>
                <a:ahLst/>
                <a:cxnLst/>
                <a:rect l="l" t="t" r="r" b="b"/>
                <a:pathLst>
                  <a:path w="3660" h="3364" extrusionOk="0">
                    <a:moveTo>
                      <a:pt x="2009" y="0"/>
                    </a:moveTo>
                    <a:cubicBezTo>
                      <a:pt x="1859" y="0"/>
                      <a:pt x="1711" y="27"/>
                      <a:pt x="1580" y="71"/>
                    </a:cubicBezTo>
                    <a:cubicBezTo>
                      <a:pt x="1129" y="196"/>
                      <a:pt x="753" y="472"/>
                      <a:pt x="527" y="873"/>
                    </a:cubicBezTo>
                    <a:cubicBezTo>
                      <a:pt x="1" y="1800"/>
                      <a:pt x="552" y="2928"/>
                      <a:pt x="1504" y="3279"/>
                    </a:cubicBezTo>
                    <a:cubicBezTo>
                      <a:pt x="1673" y="3337"/>
                      <a:pt x="1844" y="3364"/>
                      <a:pt x="2012" y="3364"/>
                    </a:cubicBezTo>
                    <a:cubicBezTo>
                      <a:pt x="2719" y="3364"/>
                      <a:pt x="3373" y="2880"/>
                      <a:pt x="3535" y="2151"/>
                    </a:cubicBezTo>
                    <a:cubicBezTo>
                      <a:pt x="3660" y="1499"/>
                      <a:pt x="3359" y="647"/>
                      <a:pt x="2758" y="372"/>
                    </a:cubicBezTo>
                    <a:cubicBezTo>
                      <a:pt x="2733" y="322"/>
                      <a:pt x="2707" y="296"/>
                      <a:pt x="2682" y="246"/>
                    </a:cubicBezTo>
                    <a:cubicBezTo>
                      <a:pt x="2582" y="171"/>
                      <a:pt x="2457" y="96"/>
                      <a:pt x="2332" y="46"/>
                    </a:cubicBezTo>
                    <a:cubicBezTo>
                      <a:pt x="2227" y="14"/>
                      <a:pt x="2117" y="0"/>
                      <a:pt x="200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41"/>
              <p:cNvSpPr/>
              <p:nvPr/>
            </p:nvSpPr>
            <p:spPr>
              <a:xfrm>
                <a:off x="5229625" y="2960550"/>
                <a:ext cx="110150" cy="97550"/>
              </a:xfrm>
              <a:custGeom>
                <a:avLst/>
                <a:gdLst/>
                <a:ahLst/>
                <a:cxnLst/>
                <a:rect l="l" t="t" r="r" b="b"/>
                <a:pathLst>
                  <a:path w="4406" h="3902" extrusionOk="0">
                    <a:moveTo>
                      <a:pt x="2275" y="1"/>
                    </a:moveTo>
                    <a:cubicBezTo>
                      <a:pt x="2142" y="1"/>
                      <a:pt x="2008" y="18"/>
                      <a:pt x="1874" y="51"/>
                    </a:cubicBezTo>
                    <a:cubicBezTo>
                      <a:pt x="1861" y="51"/>
                      <a:pt x="1847" y="50"/>
                      <a:pt x="1833" y="50"/>
                    </a:cubicBezTo>
                    <a:cubicBezTo>
                      <a:pt x="943" y="50"/>
                      <a:pt x="20" y="843"/>
                      <a:pt x="20" y="1830"/>
                    </a:cubicBezTo>
                    <a:cubicBezTo>
                      <a:pt x="0" y="3030"/>
                      <a:pt x="952" y="3901"/>
                      <a:pt x="2010" y="3901"/>
                    </a:cubicBezTo>
                    <a:cubicBezTo>
                      <a:pt x="2322" y="3901"/>
                      <a:pt x="2644" y="3826"/>
                      <a:pt x="2952" y="3660"/>
                    </a:cubicBezTo>
                    <a:cubicBezTo>
                      <a:pt x="4306" y="2933"/>
                      <a:pt x="4406" y="978"/>
                      <a:pt x="3052" y="201"/>
                    </a:cubicBezTo>
                    <a:cubicBezTo>
                      <a:pt x="2802" y="68"/>
                      <a:pt x="2540" y="1"/>
                      <a:pt x="2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0" name="Google Shape;3900;p41"/>
            <p:cNvSpPr/>
            <p:nvPr/>
          </p:nvSpPr>
          <p:spPr>
            <a:xfrm rot="-2196668" flipH="1">
              <a:off x="3104237" y="964064"/>
              <a:ext cx="761146" cy="65771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901" name="Google Shape;3901;p41"/>
          <p:cNvGrpSpPr/>
          <p:nvPr/>
        </p:nvGrpSpPr>
        <p:grpSpPr>
          <a:xfrm>
            <a:off x="3008299" y="2437480"/>
            <a:ext cx="1189898" cy="1639480"/>
            <a:chOff x="2865640" y="2679419"/>
            <a:chExt cx="1301716" cy="1793546"/>
          </a:xfrm>
        </p:grpSpPr>
        <p:sp>
          <p:nvSpPr>
            <p:cNvPr id="3902" name="Google Shape;3902;p41"/>
            <p:cNvSpPr/>
            <p:nvPr/>
          </p:nvSpPr>
          <p:spPr>
            <a:xfrm>
              <a:off x="2925356" y="3230964"/>
              <a:ext cx="1242000" cy="12420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1"/>
            <p:cNvSpPr/>
            <p:nvPr/>
          </p:nvSpPr>
          <p:spPr>
            <a:xfrm>
              <a:off x="2865640" y="3185058"/>
              <a:ext cx="1242000" cy="1242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4" name="Google Shape;3904;p41"/>
            <p:cNvGrpSpPr/>
            <p:nvPr/>
          </p:nvGrpSpPr>
          <p:grpSpPr>
            <a:xfrm>
              <a:off x="2971738" y="3300453"/>
              <a:ext cx="1003372" cy="1066664"/>
              <a:chOff x="2897151" y="3136668"/>
              <a:chExt cx="1089320" cy="1158032"/>
            </a:xfrm>
          </p:grpSpPr>
          <p:sp>
            <p:nvSpPr>
              <p:cNvPr id="3905" name="Google Shape;3905;p41"/>
              <p:cNvSpPr/>
              <p:nvPr/>
            </p:nvSpPr>
            <p:spPr>
              <a:xfrm rot="8100000">
                <a:off x="3562511" y="3915140"/>
                <a:ext cx="118370" cy="118370"/>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1"/>
              <p:cNvSpPr/>
              <p:nvPr/>
            </p:nvSpPr>
            <p:spPr>
              <a:xfrm rot="8100000">
                <a:off x="3147736" y="3949778"/>
                <a:ext cx="118370" cy="118370"/>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1"/>
              <p:cNvSpPr/>
              <p:nvPr/>
            </p:nvSpPr>
            <p:spPr>
              <a:xfrm rot="8100000">
                <a:off x="3315136" y="4151815"/>
                <a:ext cx="118370" cy="11837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1"/>
              <p:cNvSpPr/>
              <p:nvPr/>
            </p:nvSpPr>
            <p:spPr>
              <a:xfrm rot="8100000">
                <a:off x="3843586" y="4082540"/>
                <a:ext cx="118370" cy="11837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9" name="Google Shape;3909;p41"/>
              <p:cNvGrpSpPr/>
              <p:nvPr/>
            </p:nvGrpSpPr>
            <p:grpSpPr>
              <a:xfrm>
                <a:off x="2897151" y="3136668"/>
                <a:ext cx="1068768" cy="877068"/>
                <a:chOff x="2897151" y="3136668"/>
                <a:chExt cx="1068768" cy="877068"/>
              </a:xfrm>
            </p:grpSpPr>
            <p:sp>
              <p:nvSpPr>
                <p:cNvPr id="3910" name="Google Shape;3910;p41"/>
                <p:cNvSpPr/>
                <p:nvPr/>
              </p:nvSpPr>
              <p:spPr>
                <a:xfrm rot="475792">
                  <a:off x="2944223" y="3200311"/>
                  <a:ext cx="974624" cy="749781"/>
                </a:xfrm>
                <a:prstGeom prst="cloud">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1"/>
                <p:cNvSpPr/>
                <p:nvPr/>
              </p:nvSpPr>
              <p:spPr>
                <a:xfrm>
                  <a:off x="3651890" y="3588922"/>
                  <a:ext cx="82707" cy="71074"/>
                </a:xfrm>
                <a:custGeom>
                  <a:avLst/>
                  <a:gdLst/>
                  <a:ahLst/>
                  <a:cxnLst/>
                  <a:rect l="l" t="t" r="r" b="b"/>
                  <a:pathLst>
                    <a:path w="4337" h="3727" extrusionOk="0">
                      <a:moveTo>
                        <a:pt x="2557" y="1"/>
                      </a:moveTo>
                      <a:cubicBezTo>
                        <a:pt x="2282" y="1"/>
                        <a:pt x="2006" y="51"/>
                        <a:pt x="1755" y="176"/>
                      </a:cubicBezTo>
                      <a:cubicBezTo>
                        <a:pt x="1204" y="302"/>
                        <a:pt x="678" y="728"/>
                        <a:pt x="452" y="1229"/>
                      </a:cubicBezTo>
                      <a:cubicBezTo>
                        <a:pt x="1" y="2257"/>
                        <a:pt x="703" y="3384"/>
                        <a:pt x="1755" y="3660"/>
                      </a:cubicBezTo>
                      <a:cubicBezTo>
                        <a:pt x="1923" y="3705"/>
                        <a:pt x="2093" y="3727"/>
                        <a:pt x="2260" y="3727"/>
                      </a:cubicBezTo>
                      <a:cubicBezTo>
                        <a:pt x="3113" y="3727"/>
                        <a:pt x="3898" y="3162"/>
                        <a:pt x="4086" y="2282"/>
                      </a:cubicBezTo>
                      <a:cubicBezTo>
                        <a:pt x="4337" y="1229"/>
                        <a:pt x="3710" y="51"/>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1"/>
                <p:cNvSpPr/>
                <p:nvPr/>
              </p:nvSpPr>
              <p:spPr>
                <a:xfrm>
                  <a:off x="3189586" y="3610140"/>
                  <a:ext cx="84022" cy="74411"/>
                </a:xfrm>
                <a:custGeom>
                  <a:avLst/>
                  <a:gdLst/>
                  <a:ahLst/>
                  <a:cxnLst/>
                  <a:rect l="l" t="t" r="r" b="b"/>
                  <a:pathLst>
                    <a:path w="4406" h="3902" extrusionOk="0">
                      <a:moveTo>
                        <a:pt x="2275" y="1"/>
                      </a:moveTo>
                      <a:cubicBezTo>
                        <a:pt x="2142" y="1"/>
                        <a:pt x="2008" y="18"/>
                        <a:pt x="1874" y="51"/>
                      </a:cubicBezTo>
                      <a:cubicBezTo>
                        <a:pt x="1861" y="51"/>
                        <a:pt x="1847" y="50"/>
                        <a:pt x="1833" y="50"/>
                      </a:cubicBezTo>
                      <a:cubicBezTo>
                        <a:pt x="943" y="50"/>
                        <a:pt x="20" y="843"/>
                        <a:pt x="20" y="1830"/>
                      </a:cubicBezTo>
                      <a:cubicBezTo>
                        <a:pt x="0" y="3030"/>
                        <a:pt x="952" y="3901"/>
                        <a:pt x="2010" y="3901"/>
                      </a:cubicBezTo>
                      <a:cubicBezTo>
                        <a:pt x="2322" y="3901"/>
                        <a:pt x="2644" y="3826"/>
                        <a:pt x="2952" y="3660"/>
                      </a:cubicBezTo>
                      <a:cubicBezTo>
                        <a:pt x="4306" y="2933"/>
                        <a:pt x="4406" y="978"/>
                        <a:pt x="3052" y="201"/>
                      </a:cubicBezTo>
                      <a:cubicBezTo>
                        <a:pt x="2802" y="68"/>
                        <a:pt x="2540" y="1"/>
                        <a:pt x="2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1"/>
                <p:cNvSpPr/>
                <p:nvPr/>
              </p:nvSpPr>
              <p:spPr>
                <a:xfrm rot="-1408708">
                  <a:off x="3172223" y="3433364"/>
                  <a:ext cx="118724" cy="90149"/>
                </a:xfrm>
                <a:custGeom>
                  <a:avLst/>
                  <a:gdLst/>
                  <a:ahLst/>
                  <a:cxnLst/>
                  <a:rect l="l" t="t" r="r" b="b"/>
                  <a:pathLst>
                    <a:path w="4749" h="3606" extrusionOk="0">
                      <a:moveTo>
                        <a:pt x="2211" y="1"/>
                      </a:moveTo>
                      <a:cubicBezTo>
                        <a:pt x="1147" y="1"/>
                        <a:pt x="1" y="791"/>
                        <a:pt x="62" y="1923"/>
                      </a:cubicBezTo>
                      <a:cubicBezTo>
                        <a:pt x="77" y="2047"/>
                        <a:pt x="188" y="2132"/>
                        <a:pt x="295" y="2132"/>
                      </a:cubicBezTo>
                      <a:cubicBezTo>
                        <a:pt x="360" y="2132"/>
                        <a:pt x="424" y="2100"/>
                        <a:pt x="463" y="2023"/>
                      </a:cubicBezTo>
                      <a:cubicBezTo>
                        <a:pt x="782" y="1405"/>
                        <a:pt x="1402" y="787"/>
                        <a:pt x="2121" y="787"/>
                      </a:cubicBezTo>
                      <a:cubicBezTo>
                        <a:pt x="2307" y="787"/>
                        <a:pt x="2498" y="828"/>
                        <a:pt x="2693" y="920"/>
                      </a:cubicBezTo>
                      <a:cubicBezTo>
                        <a:pt x="3545" y="1346"/>
                        <a:pt x="3545" y="2324"/>
                        <a:pt x="3245" y="3101"/>
                      </a:cubicBezTo>
                      <a:cubicBezTo>
                        <a:pt x="3136" y="3353"/>
                        <a:pt x="3405" y="3606"/>
                        <a:pt x="3648" y="3606"/>
                      </a:cubicBezTo>
                      <a:cubicBezTo>
                        <a:pt x="3742" y="3606"/>
                        <a:pt x="3833" y="3568"/>
                        <a:pt x="3896" y="3477"/>
                      </a:cubicBezTo>
                      <a:cubicBezTo>
                        <a:pt x="4748" y="2399"/>
                        <a:pt x="4172" y="670"/>
                        <a:pt x="2944" y="143"/>
                      </a:cubicBezTo>
                      <a:cubicBezTo>
                        <a:pt x="2716" y="46"/>
                        <a:pt x="2466" y="1"/>
                        <a:pt x="2211"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1"/>
                <p:cNvSpPr/>
                <p:nvPr/>
              </p:nvSpPr>
              <p:spPr>
                <a:xfrm rot="-1069461">
                  <a:off x="3604931" y="3433368"/>
                  <a:ext cx="118725" cy="90150"/>
                </a:xfrm>
                <a:custGeom>
                  <a:avLst/>
                  <a:gdLst/>
                  <a:ahLst/>
                  <a:cxnLst/>
                  <a:rect l="l" t="t" r="r" b="b"/>
                  <a:pathLst>
                    <a:path w="4749" h="3606" extrusionOk="0">
                      <a:moveTo>
                        <a:pt x="2211" y="1"/>
                      </a:moveTo>
                      <a:cubicBezTo>
                        <a:pt x="1147" y="1"/>
                        <a:pt x="1" y="791"/>
                        <a:pt x="62" y="1923"/>
                      </a:cubicBezTo>
                      <a:cubicBezTo>
                        <a:pt x="77" y="2047"/>
                        <a:pt x="188" y="2132"/>
                        <a:pt x="295" y="2132"/>
                      </a:cubicBezTo>
                      <a:cubicBezTo>
                        <a:pt x="360" y="2132"/>
                        <a:pt x="424" y="2100"/>
                        <a:pt x="463" y="2023"/>
                      </a:cubicBezTo>
                      <a:cubicBezTo>
                        <a:pt x="782" y="1405"/>
                        <a:pt x="1402" y="787"/>
                        <a:pt x="2121" y="787"/>
                      </a:cubicBezTo>
                      <a:cubicBezTo>
                        <a:pt x="2307" y="787"/>
                        <a:pt x="2498" y="828"/>
                        <a:pt x="2693" y="920"/>
                      </a:cubicBezTo>
                      <a:cubicBezTo>
                        <a:pt x="3545" y="1346"/>
                        <a:pt x="3545" y="2324"/>
                        <a:pt x="3245" y="3101"/>
                      </a:cubicBezTo>
                      <a:cubicBezTo>
                        <a:pt x="3136" y="3353"/>
                        <a:pt x="3405" y="3606"/>
                        <a:pt x="3648" y="3606"/>
                      </a:cubicBezTo>
                      <a:cubicBezTo>
                        <a:pt x="3742" y="3606"/>
                        <a:pt x="3833" y="3568"/>
                        <a:pt x="3896" y="3477"/>
                      </a:cubicBezTo>
                      <a:cubicBezTo>
                        <a:pt x="4748" y="2399"/>
                        <a:pt x="4172" y="670"/>
                        <a:pt x="2944" y="143"/>
                      </a:cubicBezTo>
                      <a:cubicBezTo>
                        <a:pt x="2716" y="46"/>
                        <a:pt x="2466" y="1"/>
                        <a:pt x="2211"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1"/>
                <p:cNvSpPr/>
                <p:nvPr/>
              </p:nvSpPr>
              <p:spPr>
                <a:xfrm rot="-1505956">
                  <a:off x="3407750" y="3658584"/>
                  <a:ext cx="120803" cy="71452"/>
                </a:xfrm>
                <a:custGeom>
                  <a:avLst/>
                  <a:gdLst/>
                  <a:ahLst/>
                  <a:cxnLst/>
                  <a:rect l="l" t="t" r="r" b="b"/>
                  <a:pathLst>
                    <a:path w="4832" h="2858" extrusionOk="0">
                      <a:moveTo>
                        <a:pt x="155" y="1"/>
                      </a:moveTo>
                      <a:cubicBezTo>
                        <a:pt x="81" y="1"/>
                        <a:pt x="0" y="77"/>
                        <a:pt x="19" y="152"/>
                      </a:cubicBezTo>
                      <a:cubicBezTo>
                        <a:pt x="377" y="1784"/>
                        <a:pt x="2229" y="2857"/>
                        <a:pt x="3870" y="2857"/>
                      </a:cubicBezTo>
                      <a:cubicBezTo>
                        <a:pt x="4069" y="2857"/>
                        <a:pt x="4265" y="2842"/>
                        <a:pt x="4455" y="2809"/>
                      </a:cubicBezTo>
                      <a:cubicBezTo>
                        <a:pt x="4831" y="2759"/>
                        <a:pt x="4731" y="2157"/>
                        <a:pt x="4355" y="2157"/>
                      </a:cubicBezTo>
                      <a:cubicBezTo>
                        <a:pt x="2525" y="2107"/>
                        <a:pt x="1423" y="1355"/>
                        <a:pt x="220" y="27"/>
                      </a:cubicBezTo>
                      <a:cubicBezTo>
                        <a:pt x="201" y="9"/>
                        <a:pt x="178" y="1"/>
                        <a:pt x="15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16" name="Google Shape;3916;p41"/>
            <p:cNvSpPr/>
            <p:nvPr/>
          </p:nvSpPr>
          <p:spPr>
            <a:xfrm rot="-2196668" flipH="1">
              <a:off x="3104237" y="2841464"/>
              <a:ext cx="761146" cy="65771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922" name="Google Shape;3922;p41"/>
          <p:cNvGrpSpPr/>
          <p:nvPr/>
        </p:nvGrpSpPr>
        <p:grpSpPr>
          <a:xfrm>
            <a:off x="6521408" y="2439455"/>
            <a:ext cx="1189776" cy="1629246"/>
            <a:chOff x="1375763" y="825203"/>
            <a:chExt cx="1189776" cy="1629246"/>
          </a:xfrm>
        </p:grpSpPr>
        <p:sp>
          <p:nvSpPr>
            <p:cNvPr id="3923" name="Google Shape;3923;p41"/>
            <p:cNvSpPr/>
            <p:nvPr/>
          </p:nvSpPr>
          <p:spPr>
            <a:xfrm>
              <a:off x="1430339" y="1319249"/>
              <a:ext cx="1135200" cy="11352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1"/>
            <p:cNvSpPr/>
            <p:nvPr/>
          </p:nvSpPr>
          <p:spPr>
            <a:xfrm>
              <a:off x="1375763" y="1277296"/>
              <a:ext cx="1135200" cy="113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5" name="Google Shape;3925;p41"/>
            <p:cNvGrpSpPr/>
            <p:nvPr/>
          </p:nvGrpSpPr>
          <p:grpSpPr>
            <a:xfrm>
              <a:off x="1521061" y="1475496"/>
              <a:ext cx="844095" cy="810773"/>
              <a:chOff x="5034000" y="1146325"/>
              <a:chExt cx="1066450" cy="1024350"/>
            </a:xfrm>
          </p:grpSpPr>
          <p:sp>
            <p:nvSpPr>
              <p:cNvPr id="3926" name="Google Shape;3926;p41"/>
              <p:cNvSpPr/>
              <p:nvPr/>
            </p:nvSpPr>
            <p:spPr>
              <a:xfrm>
                <a:off x="5034000" y="1146325"/>
                <a:ext cx="1066450" cy="1024350"/>
              </a:xfrm>
              <a:custGeom>
                <a:avLst/>
                <a:gdLst/>
                <a:ahLst/>
                <a:cxnLst/>
                <a:rect l="l" t="t" r="r" b="b"/>
                <a:pathLst>
                  <a:path w="42658" h="40974" extrusionOk="0">
                    <a:moveTo>
                      <a:pt x="21208" y="4831"/>
                    </a:moveTo>
                    <a:cubicBezTo>
                      <a:pt x="25067" y="4831"/>
                      <a:pt x="28940" y="6145"/>
                      <a:pt x="31830" y="8723"/>
                    </a:cubicBezTo>
                    <a:cubicBezTo>
                      <a:pt x="36567" y="12958"/>
                      <a:pt x="38597" y="20101"/>
                      <a:pt x="36141" y="26091"/>
                    </a:cubicBezTo>
                    <a:cubicBezTo>
                      <a:pt x="33754" y="31923"/>
                      <a:pt x="27768" y="35870"/>
                      <a:pt x="21503" y="35870"/>
                    </a:cubicBezTo>
                    <a:cubicBezTo>
                      <a:pt x="21387" y="35870"/>
                      <a:pt x="21270" y="35868"/>
                      <a:pt x="21153" y="35866"/>
                    </a:cubicBezTo>
                    <a:cubicBezTo>
                      <a:pt x="21103" y="35866"/>
                      <a:pt x="21053" y="35866"/>
                      <a:pt x="21028" y="35841"/>
                    </a:cubicBezTo>
                    <a:cubicBezTo>
                      <a:pt x="20898" y="35844"/>
                      <a:pt x="20768" y="35846"/>
                      <a:pt x="20639" y="35846"/>
                    </a:cubicBezTo>
                    <a:cubicBezTo>
                      <a:pt x="13791" y="35846"/>
                      <a:pt x="7387" y="30677"/>
                      <a:pt x="5714" y="24036"/>
                    </a:cubicBezTo>
                    <a:cubicBezTo>
                      <a:pt x="4211" y="17946"/>
                      <a:pt x="7068" y="11329"/>
                      <a:pt x="12030" y="7695"/>
                    </a:cubicBezTo>
                    <a:cubicBezTo>
                      <a:pt x="14675" y="5775"/>
                      <a:pt x="17936" y="4831"/>
                      <a:pt x="21208" y="4831"/>
                    </a:cubicBezTo>
                    <a:close/>
                    <a:moveTo>
                      <a:pt x="24537" y="1"/>
                    </a:moveTo>
                    <a:cubicBezTo>
                      <a:pt x="23233" y="1054"/>
                      <a:pt x="22055" y="2231"/>
                      <a:pt x="21028" y="3560"/>
                    </a:cubicBezTo>
                    <a:cubicBezTo>
                      <a:pt x="20965" y="3635"/>
                      <a:pt x="20865" y="3673"/>
                      <a:pt x="20762" y="3673"/>
                    </a:cubicBezTo>
                    <a:cubicBezTo>
                      <a:pt x="20658" y="3673"/>
                      <a:pt x="20552" y="3635"/>
                      <a:pt x="20476" y="3560"/>
                    </a:cubicBezTo>
                    <a:cubicBezTo>
                      <a:pt x="19474" y="2482"/>
                      <a:pt x="18446" y="1404"/>
                      <a:pt x="17444" y="302"/>
                    </a:cubicBezTo>
                    <a:cubicBezTo>
                      <a:pt x="16416" y="1755"/>
                      <a:pt x="15664" y="3309"/>
                      <a:pt x="15138" y="5013"/>
                    </a:cubicBezTo>
                    <a:cubicBezTo>
                      <a:pt x="15088" y="5164"/>
                      <a:pt x="14988" y="5214"/>
                      <a:pt x="14862" y="5214"/>
                    </a:cubicBezTo>
                    <a:cubicBezTo>
                      <a:pt x="14803" y="5333"/>
                      <a:pt x="14696" y="5405"/>
                      <a:pt x="14568" y="5405"/>
                    </a:cubicBezTo>
                    <a:cubicBezTo>
                      <a:pt x="14534" y="5405"/>
                      <a:pt x="14498" y="5400"/>
                      <a:pt x="14461" y="5389"/>
                    </a:cubicBezTo>
                    <a:cubicBezTo>
                      <a:pt x="13609" y="5039"/>
                      <a:pt x="12757" y="4688"/>
                      <a:pt x="11905" y="4312"/>
                    </a:cubicBezTo>
                    <a:cubicBezTo>
                      <a:pt x="11504" y="4136"/>
                      <a:pt x="11078" y="3961"/>
                      <a:pt x="10652" y="3785"/>
                    </a:cubicBezTo>
                    <a:cubicBezTo>
                      <a:pt x="9925" y="3836"/>
                      <a:pt x="9599" y="4186"/>
                      <a:pt x="9649" y="4863"/>
                    </a:cubicBezTo>
                    <a:cubicBezTo>
                      <a:pt x="9173" y="5891"/>
                      <a:pt x="9499" y="8196"/>
                      <a:pt x="8597" y="8973"/>
                    </a:cubicBezTo>
                    <a:cubicBezTo>
                      <a:pt x="8327" y="9206"/>
                      <a:pt x="7951" y="9271"/>
                      <a:pt x="7557" y="9271"/>
                    </a:cubicBezTo>
                    <a:cubicBezTo>
                      <a:pt x="7144" y="9271"/>
                      <a:pt x="6712" y="9200"/>
                      <a:pt x="6366" y="9174"/>
                    </a:cubicBezTo>
                    <a:cubicBezTo>
                      <a:pt x="6056" y="9160"/>
                      <a:pt x="5751" y="9135"/>
                      <a:pt x="5470" y="9135"/>
                    </a:cubicBezTo>
                    <a:cubicBezTo>
                      <a:pt x="4731" y="9135"/>
                      <a:pt x="4158" y="9310"/>
                      <a:pt x="4085" y="10327"/>
                    </a:cubicBezTo>
                    <a:cubicBezTo>
                      <a:pt x="3985" y="11404"/>
                      <a:pt x="4712" y="12658"/>
                      <a:pt x="5188" y="13560"/>
                    </a:cubicBezTo>
                    <a:cubicBezTo>
                      <a:pt x="5301" y="13729"/>
                      <a:pt x="5118" y="13941"/>
                      <a:pt x="4945" y="13941"/>
                    </a:cubicBezTo>
                    <a:cubicBezTo>
                      <a:pt x="4887" y="13941"/>
                      <a:pt x="4831" y="13917"/>
                      <a:pt x="4787" y="13861"/>
                    </a:cubicBezTo>
                    <a:cubicBezTo>
                      <a:pt x="4787" y="13861"/>
                      <a:pt x="4787" y="13861"/>
                      <a:pt x="4762" y="13836"/>
                    </a:cubicBezTo>
                    <a:lnTo>
                      <a:pt x="4737" y="13861"/>
                    </a:lnTo>
                    <a:cubicBezTo>
                      <a:pt x="4862" y="14011"/>
                      <a:pt x="4862" y="14287"/>
                      <a:pt x="4662" y="14387"/>
                    </a:cubicBezTo>
                    <a:cubicBezTo>
                      <a:pt x="3409" y="15114"/>
                      <a:pt x="2005" y="15590"/>
                      <a:pt x="602" y="15966"/>
                    </a:cubicBezTo>
                    <a:cubicBezTo>
                      <a:pt x="1454" y="17344"/>
                      <a:pt x="2331" y="18748"/>
                      <a:pt x="3158" y="20151"/>
                    </a:cubicBezTo>
                    <a:cubicBezTo>
                      <a:pt x="3484" y="20653"/>
                      <a:pt x="3810" y="21004"/>
                      <a:pt x="3634" y="21580"/>
                    </a:cubicBezTo>
                    <a:cubicBezTo>
                      <a:pt x="3484" y="22031"/>
                      <a:pt x="2707" y="22457"/>
                      <a:pt x="2356" y="22733"/>
                    </a:cubicBezTo>
                    <a:cubicBezTo>
                      <a:pt x="2005" y="23034"/>
                      <a:pt x="426" y="23961"/>
                      <a:pt x="326" y="24387"/>
                    </a:cubicBezTo>
                    <a:cubicBezTo>
                      <a:pt x="0" y="25941"/>
                      <a:pt x="3684" y="27094"/>
                      <a:pt x="4712" y="27395"/>
                    </a:cubicBezTo>
                    <a:cubicBezTo>
                      <a:pt x="4787" y="27420"/>
                      <a:pt x="4837" y="27495"/>
                      <a:pt x="4862" y="27570"/>
                    </a:cubicBezTo>
                    <a:cubicBezTo>
                      <a:pt x="5013" y="27670"/>
                      <a:pt x="5088" y="27871"/>
                      <a:pt x="4963" y="28046"/>
                    </a:cubicBezTo>
                    <a:cubicBezTo>
                      <a:pt x="4186" y="29074"/>
                      <a:pt x="3409" y="30101"/>
                      <a:pt x="2632" y="31104"/>
                    </a:cubicBezTo>
                    <a:cubicBezTo>
                      <a:pt x="4712" y="31530"/>
                      <a:pt x="6792" y="31931"/>
                      <a:pt x="8872" y="32332"/>
                    </a:cubicBezTo>
                    <a:cubicBezTo>
                      <a:pt x="9048" y="32382"/>
                      <a:pt x="9198" y="32608"/>
                      <a:pt x="9123" y="32783"/>
                    </a:cubicBezTo>
                    <a:cubicBezTo>
                      <a:pt x="8572" y="34187"/>
                      <a:pt x="8221" y="35540"/>
                      <a:pt x="8070" y="37019"/>
                    </a:cubicBezTo>
                    <a:cubicBezTo>
                      <a:pt x="9850" y="36568"/>
                      <a:pt x="11629" y="36141"/>
                      <a:pt x="13384" y="35715"/>
                    </a:cubicBezTo>
                    <a:cubicBezTo>
                      <a:pt x="13413" y="35709"/>
                      <a:pt x="13443" y="35706"/>
                      <a:pt x="13473" y="35706"/>
                    </a:cubicBezTo>
                    <a:cubicBezTo>
                      <a:pt x="13675" y="35706"/>
                      <a:pt x="13882" y="35848"/>
                      <a:pt x="13860" y="36066"/>
                    </a:cubicBezTo>
                    <a:cubicBezTo>
                      <a:pt x="13735" y="37244"/>
                      <a:pt x="13609" y="38422"/>
                      <a:pt x="13509" y="39625"/>
                    </a:cubicBezTo>
                    <a:cubicBezTo>
                      <a:pt x="15314" y="39024"/>
                      <a:pt x="17043" y="38297"/>
                      <a:pt x="18747" y="37420"/>
                    </a:cubicBezTo>
                    <a:cubicBezTo>
                      <a:pt x="18800" y="37393"/>
                      <a:pt x="18856" y="37381"/>
                      <a:pt x="18911" y="37381"/>
                    </a:cubicBezTo>
                    <a:cubicBezTo>
                      <a:pt x="19066" y="37381"/>
                      <a:pt x="19211" y="37479"/>
                      <a:pt x="19248" y="37645"/>
                    </a:cubicBezTo>
                    <a:cubicBezTo>
                      <a:pt x="19374" y="38121"/>
                      <a:pt x="19875" y="40828"/>
                      <a:pt x="20351" y="40953"/>
                    </a:cubicBezTo>
                    <a:cubicBezTo>
                      <a:pt x="20401" y="40967"/>
                      <a:pt x="20449" y="40974"/>
                      <a:pt x="20497" y="40974"/>
                    </a:cubicBezTo>
                    <a:cubicBezTo>
                      <a:pt x="21490" y="40974"/>
                      <a:pt x="22112" y="38120"/>
                      <a:pt x="22256" y="37570"/>
                    </a:cubicBezTo>
                    <a:cubicBezTo>
                      <a:pt x="22281" y="37470"/>
                      <a:pt x="22331" y="37420"/>
                      <a:pt x="22406" y="37395"/>
                    </a:cubicBezTo>
                    <a:cubicBezTo>
                      <a:pt x="22426" y="37278"/>
                      <a:pt x="22550" y="37162"/>
                      <a:pt x="22676" y="37162"/>
                    </a:cubicBezTo>
                    <a:cubicBezTo>
                      <a:pt x="22712" y="37162"/>
                      <a:pt x="22748" y="37171"/>
                      <a:pt x="22782" y="37194"/>
                    </a:cubicBezTo>
                    <a:cubicBezTo>
                      <a:pt x="23985" y="37996"/>
                      <a:pt x="25238" y="38898"/>
                      <a:pt x="26567" y="39425"/>
                    </a:cubicBezTo>
                    <a:cubicBezTo>
                      <a:pt x="26857" y="39643"/>
                      <a:pt x="27175" y="39742"/>
                      <a:pt x="27518" y="39742"/>
                    </a:cubicBezTo>
                    <a:cubicBezTo>
                      <a:pt x="27648" y="39742"/>
                      <a:pt x="27782" y="39728"/>
                      <a:pt x="27920" y="39700"/>
                    </a:cubicBezTo>
                    <a:cubicBezTo>
                      <a:pt x="27945" y="39450"/>
                      <a:pt x="27995" y="39224"/>
                      <a:pt x="28045" y="38974"/>
                    </a:cubicBezTo>
                    <a:cubicBezTo>
                      <a:pt x="28396" y="38247"/>
                      <a:pt x="28396" y="36943"/>
                      <a:pt x="28522" y="36141"/>
                    </a:cubicBezTo>
                    <a:cubicBezTo>
                      <a:pt x="28567" y="35961"/>
                      <a:pt x="28754" y="35862"/>
                      <a:pt x="28918" y="35862"/>
                    </a:cubicBezTo>
                    <a:cubicBezTo>
                      <a:pt x="28937" y="35862"/>
                      <a:pt x="28955" y="35863"/>
                      <a:pt x="28973" y="35866"/>
                    </a:cubicBezTo>
                    <a:cubicBezTo>
                      <a:pt x="30652" y="36317"/>
                      <a:pt x="32331" y="36743"/>
                      <a:pt x="34010" y="37194"/>
                    </a:cubicBezTo>
                    <a:cubicBezTo>
                      <a:pt x="34086" y="35640"/>
                      <a:pt x="34061" y="34136"/>
                      <a:pt x="33860" y="32608"/>
                    </a:cubicBezTo>
                    <a:cubicBezTo>
                      <a:pt x="33835" y="32382"/>
                      <a:pt x="34061" y="32207"/>
                      <a:pt x="34261" y="32207"/>
                    </a:cubicBezTo>
                    <a:cubicBezTo>
                      <a:pt x="36116" y="32156"/>
                      <a:pt x="37895" y="31831"/>
                      <a:pt x="39675" y="31254"/>
                    </a:cubicBezTo>
                    <a:cubicBezTo>
                      <a:pt x="39048" y="29801"/>
                      <a:pt x="38446" y="28322"/>
                      <a:pt x="37820" y="26843"/>
                    </a:cubicBezTo>
                    <a:cubicBezTo>
                      <a:pt x="37770" y="26668"/>
                      <a:pt x="37870" y="26467"/>
                      <a:pt x="38020" y="26392"/>
                    </a:cubicBezTo>
                    <a:cubicBezTo>
                      <a:pt x="39399" y="25490"/>
                      <a:pt x="40777" y="24562"/>
                      <a:pt x="42181" y="23660"/>
                    </a:cubicBezTo>
                    <a:cubicBezTo>
                      <a:pt x="41053" y="22858"/>
                      <a:pt x="39900" y="22056"/>
                      <a:pt x="38772" y="21254"/>
                    </a:cubicBezTo>
                    <a:cubicBezTo>
                      <a:pt x="38452" y="20998"/>
                      <a:pt x="38660" y="20504"/>
                      <a:pt x="38976" y="20504"/>
                    </a:cubicBezTo>
                    <a:cubicBezTo>
                      <a:pt x="39031" y="20504"/>
                      <a:pt x="39089" y="20519"/>
                      <a:pt x="39148" y="20552"/>
                    </a:cubicBezTo>
                    <a:cubicBezTo>
                      <a:pt x="40326" y="20026"/>
                      <a:pt x="41504" y="19475"/>
                      <a:pt x="42657" y="18948"/>
                    </a:cubicBezTo>
                    <a:cubicBezTo>
                      <a:pt x="41304" y="18222"/>
                      <a:pt x="39950" y="17470"/>
                      <a:pt x="38597" y="16743"/>
                    </a:cubicBezTo>
                    <a:cubicBezTo>
                      <a:pt x="38371" y="16643"/>
                      <a:pt x="38371" y="16342"/>
                      <a:pt x="38522" y="16166"/>
                    </a:cubicBezTo>
                    <a:cubicBezTo>
                      <a:pt x="39324" y="15289"/>
                      <a:pt x="40151" y="14387"/>
                      <a:pt x="40978" y="13510"/>
                    </a:cubicBezTo>
                    <a:cubicBezTo>
                      <a:pt x="39374" y="12858"/>
                      <a:pt x="37795" y="12206"/>
                      <a:pt x="36191" y="11580"/>
                    </a:cubicBezTo>
                    <a:cubicBezTo>
                      <a:pt x="36015" y="11505"/>
                      <a:pt x="35865" y="11329"/>
                      <a:pt x="35940" y="11129"/>
                    </a:cubicBezTo>
                    <a:cubicBezTo>
                      <a:pt x="36366" y="9951"/>
                      <a:pt x="36767" y="8773"/>
                      <a:pt x="37193" y="7595"/>
                    </a:cubicBezTo>
                    <a:cubicBezTo>
                      <a:pt x="35414" y="7369"/>
                      <a:pt x="33609" y="7119"/>
                      <a:pt x="31805" y="6893"/>
                    </a:cubicBezTo>
                    <a:cubicBezTo>
                      <a:pt x="31554" y="6868"/>
                      <a:pt x="31429" y="6693"/>
                      <a:pt x="31454" y="6442"/>
                    </a:cubicBezTo>
                    <a:cubicBezTo>
                      <a:pt x="31680" y="5114"/>
                      <a:pt x="31880" y="3785"/>
                      <a:pt x="32106" y="2457"/>
                    </a:cubicBezTo>
                    <a:lnTo>
                      <a:pt x="32106" y="2457"/>
                    </a:lnTo>
                    <a:cubicBezTo>
                      <a:pt x="30301" y="2883"/>
                      <a:pt x="28547" y="3434"/>
                      <a:pt x="26842" y="4136"/>
                    </a:cubicBezTo>
                    <a:cubicBezTo>
                      <a:pt x="26811" y="4147"/>
                      <a:pt x="26776" y="4152"/>
                      <a:pt x="26741" y="4152"/>
                    </a:cubicBezTo>
                    <a:cubicBezTo>
                      <a:pt x="26606" y="4152"/>
                      <a:pt x="26456" y="4080"/>
                      <a:pt x="26416" y="3961"/>
                    </a:cubicBezTo>
                    <a:cubicBezTo>
                      <a:pt x="25790" y="2632"/>
                      <a:pt x="25163" y="1329"/>
                      <a:pt x="245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1"/>
              <p:cNvSpPr/>
              <p:nvPr/>
            </p:nvSpPr>
            <p:spPr>
              <a:xfrm>
                <a:off x="5154300" y="1287000"/>
                <a:ext cx="812050" cy="741575"/>
              </a:xfrm>
              <a:custGeom>
                <a:avLst/>
                <a:gdLst/>
                <a:ahLst/>
                <a:cxnLst/>
                <a:rect l="l" t="t" r="r" b="b"/>
                <a:pathLst>
                  <a:path w="32482" h="29663" extrusionOk="0">
                    <a:moveTo>
                      <a:pt x="7291" y="16954"/>
                    </a:moveTo>
                    <a:cubicBezTo>
                      <a:pt x="8354" y="16954"/>
                      <a:pt x="9065" y="18031"/>
                      <a:pt x="8697" y="19036"/>
                    </a:cubicBezTo>
                    <a:cubicBezTo>
                      <a:pt x="8647" y="19111"/>
                      <a:pt x="8622" y="19211"/>
                      <a:pt x="8572" y="19286"/>
                    </a:cubicBezTo>
                    <a:cubicBezTo>
                      <a:pt x="8572" y="19311"/>
                      <a:pt x="8572" y="19336"/>
                      <a:pt x="8547" y="19336"/>
                    </a:cubicBezTo>
                    <a:cubicBezTo>
                      <a:pt x="8336" y="19925"/>
                      <a:pt x="7844" y="20179"/>
                      <a:pt x="7321" y="20179"/>
                    </a:cubicBezTo>
                    <a:cubicBezTo>
                      <a:pt x="6663" y="20179"/>
                      <a:pt x="5955" y="19778"/>
                      <a:pt x="5689" y="19136"/>
                    </a:cubicBezTo>
                    <a:cubicBezTo>
                      <a:pt x="5238" y="18083"/>
                      <a:pt x="6141" y="17031"/>
                      <a:pt x="7218" y="16955"/>
                    </a:cubicBezTo>
                    <a:cubicBezTo>
                      <a:pt x="7243" y="16954"/>
                      <a:pt x="7267" y="16954"/>
                      <a:pt x="7291" y="16954"/>
                    </a:cubicBezTo>
                    <a:close/>
                    <a:moveTo>
                      <a:pt x="27063" y="17272"/>
                    </a:moveTo>
                    <a:cubicBezTo>
                      <a:pt x="27226" y="17272"/>
                      <a:pt x="27397" y="17314"/>
                      <a:pt x="27569" y="17407"/>
                    </a:cubicBezTo>
                    <a:cubicBezTo>
                      <a:pt x="27594" y="17407"/>
                      <a:pt x="27619" y="17432"/>
                      <a:pt x="27644" y="17457"/>
                    </a:cubicBezTo>
                    <a:cubicBezTo>
                      <a:pt x="28346" y="17507"/>
                      <a:pt x="28948" y="18158"/>
                      <a:pt x="28973" y="18885"/>
                    </a:cubicBezTo>
                    <a:cubicBezTo>
                      <a:pt x="28998" y="19788"/>
                      <a:pt x="28246" y="20489"/>
                      <a:pt x="27369" y="20514"/>
                    </a:cubicBezTo>
                    <a:cubicBezTo>
                      <a:pt x="26467" y="20514"/>
                      <a:pt x="25715" y="19838"/>
                      <a:pt x="25715" y="18935"/>
                    </a:cubicBezTo>
                    <a:cubicBezTo>
                      <a:pt x="25694" y="18172"/>
                      <a:pt x="26302" y="17272"/>
                      <a:pt x="27063" y="17272"/>
                    </a:cubicBezTo>
                    <a:close/>
                    <a:moveTo>
                      <a:pt x="7143" y="21517"/>
                    </a:moveTo>
                    <a:cubicBezTo>
                      <a:pt x="7569" y="21542"/>
                      <a:pt x="8020" y="21517"/>
                      <a:pt x="8446" y="21617"/>
                    </a:cubicBezTo>
                    <a:cubicBezTo>
                      <a:pt x="9198" y="21843"/>
                      <a:pt x="8973" y="22870"/>
                      <a:pt x="8271" y="22920"/>
                    </a:cubicBezTo>
                    <a:cubicBezTo>
                      <a:pt x="8202" y="22929"/>
                      <a:pt x="8133" y="22932"/>
                      <a:pt x="8063" y="22932"/>
                    </a:cubicBezTo>
                    <a:cubicBezTo>
                      <a:pt x="7700" y="22932"/>
                      <a:pt x="7325" y="22837"/>
                      <a:pt x="6968" y="22795"/>
                    </a:cubicBezTo>
                    <a:cubicBezTo>
                      <a:pt x="6542" y="22720"/>
                      <a:pt x="6116" y="22645"/>
                      <a:pt x="5689" y="22519"/>
                    </a:cubicBezTo>
                    <a:cubicBezTo>
                      <a:pt x="5113" y="22369"/>
                      <a:pt x="5288" y="21567"/>
                      <a:pt x="5815" y="21542"/>
                    </a:cubicBezTo>
                    <a:cubicBezTo>
                      <a:pt x="6266" y="21517"/>
                      <a:pt x="6692" y="21517"/>
                      <a:pt x="7143" y="21517"/>
                    </a:cubicBezTo>
                    <a:close/>
                    <a:moveTo>
                      <a:pt x="27041" y="21517"/>
                    </a:moveTo>
                    <a:cubicBezTo>
                      <a:pt x="27938" y="21517"/>
                      <a:pt x="27938" y="22946"/>
                      <a:pt x="27041" y="22946"/>
                    </a:cubicBezTo>
                    <a:cubicBezTo>
                      <a:pt x="27033" y="22946"/>
                      <a:pt x="27026" y="22946"/>
                      <a:pt x="27018" y="22945"/>
                    </a:cubicBezTo>
                    <a:cubicBezTo>
                      <a:pt x="26241" y="22920"/>
                      <a:pt x="25414" y="22870"/>
                      <a:pt x="24637" y="22770"/>
                    </a:cubicBezTo>
                    <a:cubicBezTo>
                      <a:pt x="24111" y="22695"/>
                      <a:pt x="24111" y="21793"/>
                      <a:pt x="24637" y="21717"/>
                    </a:cubicBezTo>
                    <a:cubicBezTo>
                      <a:pt x="25414" y="21617"/>
                      <a:pt x="26241" y="21542"/>
                      <a:pt x="27018" y="21517"/>
                    </a:cubicBezTo>
                    <a:cubicBezTo>
                      <a:pt x="27026" y="21517"/>
                      <a:pt x="27033" y="21517"/>
                      <a:pt x="27041" y="21517"/>
                    </a:cubicBezTo>
                    <a:close/>
                    <a:moveTo>
                      <a:pt x="19273" y="20898"/>
                    </a:moveTo>
                    <a:cubicBezTo>
                      <a:pt x="19452" y="20898"/>
                      <a:pt x="19630" y="20995"/>
                      <a:pt x="19700" y="21216"/>
                    </a:cubicBezTo>
                    <a:cubicBezTo>
                      <a:pt x="20326" y="23321"/>
                      <a:pt x="18873" y="25803"/>
                      <a:pt x="16592" y="26028"/>
                    </a:cubicBezTo>
                    <a:cubicBezTo>
                      <a:pt x="16479" y="26040"/>
                      <a:pt x="16367" y="26045"/>
                      <a:pt x="16255" y="26045"/>
                    </a:cubicBezTo>
                    <a:cubicBezTo>
                      <a:pt x="14172" y="26045"/>
                      <a:pt x="12450" y="24088"/>
                      <a:pt x="12807" y="22018"/>
                    </a:cubicBezTo>
                    <a:cubicBezTo>
                      <a:pt x="12832" y="21993"/>
                      <a:pt x="12832" y="21993"/>
                      <a:pt x="12857" y="21968"/>
                    </a:cubicBezTo>
                    <a:cubicBezTo>
                      <a:pt x="12786" y="21778"/>
                      <a:pt x="12895" y="21565"/>
                      <a:pt x="13099" y="21565"/>
                    </a:cubicBezTo>
                    <a:cubicBezTo>
                      <a:pt x="13110" y="21565"/>
                      <a:pt x="13122" y="21566"/>
                      <a:pt x="13133" y="21567"/>
                    </a:cubicBezTo>
                    <a:cubicBezTo>
                      <a:pt x="13747" y="21600"/>
                      <a:pt x="14350" y="21622"/>
                      <a:pt x="14949" y="21622"/>
                    </a:cubicBezTo>
                    <a:cubicBezTo>
                      <a:pt x="16183" y="21622"/>
                      <a:pt x="17398" y="21528"/>
                      <a:pt x="18647" y="21241"/>
                    </a:cubicBezTo>
                    <a:lnTo>
                      <a:pt x="18822" y="21241"/>
                    </a:lnTo>
                    <a:cubicBezTo>
                      <a:pt x="18863" y="21027"/>
                      <a:pt x="19068" y="20898"/>
                      <a:pt x="19273" y="20898"/>
                    </a:cubicBezTo>
                    <a:close/>
                    <a:moveTo>
                      <a:pt x="16551" y="1"/>
                    </a:moveTo>
                    <a:cubicBezTo>
                      <a:pt x="12580" y="1"/>
                      <a:pt x="8619" y="1497"/>
                      <a:pt x="5790" y="4399"/>
                    </a:cubicBezTo>
                    <a:cubicBezTo>
                      <a:pt x="1604" y="8685"/>
                      <a:pt x="0" y="15276"/>
                      <a:pt x="2607" y="20790"/>
                    </a:cubicBezTo>
                    <a:cubicBezTo>
                      <a:pt x="5063" y="25978"/>
                      <a:pt x="10351" y="29311"/>
                      <a:pt x="15990" y="29662"/>
                    </a:cubicBezTo>
                    <a:cubicBezTo>
                      <a:pt x="16040" y="29537"/>
                      <a:pt x="16166" y="29437"/>
                      <a:pt x="16341" y="29437"/>
                    </a:cubicBezTo>
                    <a:cubicBezTo>
                      <a:pt x="16443" y="29439"/>
                      <a:pt x="16546" y="29440"/>
                      <a:pt x="16648" y="29440"/>
                    </a:cubicBezTo>
                    <a:cubicBezTo>
                      <a:pt x="23455" y="29440"/>
                      <a:pt x="29971" y="24523"/>
                      <a:pt x="31329" y="17732"/>
                    </a:cubicBezTo>
                    <a:cubicBezTo>
                      <a:pt x="32482" y="11968"/>
                      <a:pt x="29750" y="5702"/>
                      <a:pt x="24888" y="2469"/>
                    </a:cubicBezTo>
                    <a:cubicBezTo>
                      <a:pt x="22401" y="812"/>
                      <a:pt x="19473" y="1"/>
                      <a:pt x="1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1"/>
              <p:cNvSpPr/>
              <p:nvPr/>
            </p:nvSpPr>
            <p:spPr>
              <a:xfrm>
                <a:off x="5796650" y="1718800"/>
                <a:ext cx="82600" cy="81075"/>
              </a:xfrm>
              <a:custGeom>
                <a:avLst/>
                <a:gdLst/>
                <a:ahLst/>
                <a:cxnLst/>
                <a:rect l="l" t="t" r="r" b="b"/>
                <a:pathLst>
                  <a:path w="3304" h="3243" extrusionOk="0">
                    <a:moveTo>
                      <a:pt x="1369" y="0"/>
                    </a:moveTo>
                    <a:cubicBezTo>
                      <a:pt x="608" y="0"/>
                      <a:pt x="0" y="900"/>
                      <a:pt x="21" y="1663"/>
                    </a:cubicBezTo>
                    <a:cubicBezTo>
                      <a:pt x="21" y="2566"/>
                      <a:pt x="773" y="3242"/>
                      <a:pt x="1675" y="3242"/>
                    </a:cubicBezTo>
                    <a:cubicBezTo>
                      <a:pt x="2552" y="3217"/>
                      <a:pt x="3304" y="2516"/>
                      <a:pt x="3279" y="1613"/>
                    </a:cubicBezTo>
                    <a:cubicBezTo>
                      <a:pt x="3254" y="886"/>
                      <a:pt x="2652" y="235"/>
                      <a:pt x="1950" y="185"/>
                    </a:cubicBezTo>
                    <a:cubicBezTo>
                      <a:pt x="1925" y="160"/>
                      <a:pt x="1900" y="135"/>
                      <a:pt x="1875" y="135"/>
                    </a:cubicBezTo>
                    <a:cubicBezTo>
                      <a:pt x="1703" y="42"/>
                      <a:pt x="1532" y="0"/>
                      <a:pt x="136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1"/>
              <p:cNvSpPr/>
              <p:nvPr/>
            </p:nvSpPr>
            <p:spPr>
              <a:xfrm>
                <a:off x="5757050" y="1824900"/>
                <a:ext cx="95700" cy="35750"/>
              </a:xfrm>
              <a:custGeom>
                <a:avLst/>
                <a:gdLst/>
                <a:ahLst/>
                <a:cxnLst/>
                <a:rect l="l" t="t" r="r" b="b"/>
                <a:pathLst>
                  <a:path w="3828" h="1430" extrusionOk="0">
                    <a:moveTo>
                      <a:pt x="2931" y="1"/>
                    </a:moveTo>
                    <a:cubicBezTo>
                      <a:pt x="2923" y="1"/>
                      <a:pt x="2916" y="1"/>
                      <a:pt x="2908" y="1"/>
                    </a:cubicBezTo>
                    <a:cubicBezTo>
                      <a:pt x="2131" y="26"/>
                      <a:pt x="1304" y="101"/>
                      <a:pt x="527" y="201"/>
                    </a:cubicBezTo>
                    <a:cubicBezTo>
                      <a:pt x="1" y="277"/>
                      <a:pt x="1" y="1179"/>
                      <a:pt x="527" y="1254"/>
                    </a:cubicBezTo>
                    <a:cubicBezTo>
                      <a:pt x="1304" y="1354"/>
                      <a:pt x="2131" y="1404"/>
                      <a:pt x="2908" y="1429"/>
                    </a:cubicBezTo>
                    <a:cubicBezTo>
                      <a:pt x="2916" y="1430"/>
                      <a:pt x="2923" y="1430"/>
                      <a:pt x="2931" y="1430"/>
                    </a:cubicBezTo>
                    <a:cubicBezTo>
                      <a:pt x="3828" y="1430"/>
                      <a:pt x="3828" y="1"/>
                      <a:pt x="2931" y="1"/>
                    </a:cubicBezTo>
                    <a:close/>
                  </a:path>
                </a:pathLst>
              </a:custGeom>
              <a:solidFill>
                <a:srgbClr val="EE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1"/>
              <p:cNvSpPr/>
              <p:nvPr/>
            </p:nvSpPr>
            <p:spPr>
              <a:xfrm>
                <a:off x="5285250" y="1710825"/>
                <a:ext cx="95675" cy="80675"/>
              </a:xfrm>
              <a:custGeom>
                <a:avLst/>
                <a:gdLst/>
                <a:ahLst/>
                <a:cxnLst/>
                <a:rect l="l" t="t" r="r" b="b"/>
                <a:pathLst>
                  <a:path w="3827" h="3227" extrusionOk="0">
                    <a:moveTo>
                      <a:pt x="2053" y="1"/>
                    </a:moveTo>
                    <a:cubicBezTo>
                      <a:pt x="2029" y="1"/>
                      <a:pt x="2005" y="1"/>
                      <a:pt x="1980" y="2"/>
                    </a:cubicBezTo>
                    <a:cubicBezTo>
                      <a:pt x="903" y="78"/>
                      <a:pt x="0" y="1130"/>
                      <a:pt x="451" y="2183"/>
                    </a:cubicBezTo>
                    <a:cubicBezTo>
                      <a:pt x="717" y="2825"/>
                      <a:pt x="1425" y="3226"/>
                      <a:pt x="2083" y="3226"/>
                    </a:cubicBezTo>
                    <a:cubicBezTo>
                      <a:pt x="2606" y="3226"/>
                      <a:pt x="3098" y="2972"/>
                      <a:pt x="3309" y="2383"/>
                    </a:cubicBezTo>
                    <a:cubicBezTo>
                      <a:pt x="3334" y="2358"/>
                      <a:pt x="3334" y="2358"/>
                      <a:pt x="3334" y="2333"/>
                    </a:cubicBezTo>
                    <a:cubicBezTo>
                      <a:pt x="3384" y="2258"/>
                      <a:pt x="3409" y="2158"/>
                      <a:pt x="3459" y="2083"/>
                    </a:cubicBezTo>
                    <a:cubicBezTo>
                      <a:pt x="3827" y="1078"/>
                      <a:pt x="3116" y="1"/>
                      <a:pt x="2053"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1"/>
              <p:cNvSpPr/>
              <p:nvPr/>
            </p:nvSpPr>
            <p:spPr>
              <a:xfrm>
                <a:off x="5282125" y="1824900"/>
                <a:ext cx="102150" cy="35425"/>
              </a:xfrm>
              <a:custGeom>
                <a:avLst/>
                <a:gdLst/>
                <a:ahLst/>
                <a:cxnLst/>
                <a:rect l="l" t="t" r="r" b="b"/>
                <a:pathLst>
                  <a:path w="4086" h="1417" extrusionOk="0">
                    <a:moveTo>
                      <a:pt x="2030" y="1"/>
                    </a:moveTo>
                    <a:cubicBezTo>
                      <a:pt x="1579" y="1"/>
                      <a:pt x="1153" y="1"/>
                      <a:pt x="702" y="26"/>
                    </a:cubicBezTo>
                    <a:cubicBezTo>
                      <a:pt x="175" y="51"/>
                      <a:pt x="0" y="853"/>
                      <a:pt x="576" y="1003"/>
                    </a:cubicBezTo>
                    <a:cubicBezTo>
                      <a:pt x="1003" y="1129"/>
                      <a:pt x="1429" y="1204"/>
                      <a:pt x="1855" y="1279"/>
                    </a:cubicBezTo>
                    <a:cubicBezTo>
                      <a:pt x="2212" y="1321"/>
                      <a:pt x="2587" y="1416"/>
                      <a:pt x="2950" y="1416"/>
                    </a:cubicBezTo>
                    <a:cubicBezTo>
                      <a:pt x="3020" y="1416"/>
                      <a:pt x="3089" y="1413"/>
                      <a:pt x="3158" y="1404"/>
                    </a:cubicBezTo>
                    <a:cubicBezTo>
                      <a:pt x="3860" y="1354"/>
                      <a:pt x="4085" y="327"/>
                      <a:pt x="3333" y="101"/>
                    </a:cubicBezTo>
                    <a:cubicBezTo>
                      <a:pt x="2907" y="1"/>
                      <a:pt x="2456" y="26"/>
                      <a:pt x="2030" y="1"/>
                    </a:cubicBezTo>
                    <a:close/>
                  </a:path>
                </a:pathLst>
              </a:custGeom>
              <a:solidFill>
                <a:srgbClr val="EE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1"/>
              <p:cNvSpPr/>
              <p:nvPr/>
            </p:nvSpPr>
            <p:spPr>
              <a:xfrm rot="-4500710">
                <a:off x="5463449" y="1735467"/>
                <a:ext cx="214601" cy="214601"/>
              </a:xfrm>
              <a:prstGeom prst="chord">
                <a:avLst>
                  <a:gd name="adj1" fmla="val 2700000"/>
                  <a:gd name="adj2" fmla="val 1620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3" name="Google Shape;3933;p41"/>
            <p:cNvSpPr/>
            <p:nvPr/>
          </p:nvSpPr>
          <p:spPr>
            <a:xfrm rot="-2196712" flipH="1">
              <a:off x="1595491" y="973332"/>
              <a:ext cx="695729" cy="60115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934" name="Google Shape;3934;p41"/>
          <p:cNvGrpSpPr/>
          <p:nvPr/>
        </p:nvGrpSpPr>
        <p:grpSpPr>
          <a:xfrm>
            <a:off x="4884472" y="857398"/>
            <a:ext cx="1189898" cy="1629395"/>
            <a:chOff x="2865652" y="802019"/>
            <a:chExt cx="1301716" cy="1782513"/>
          </a:xfrm>
        </p:grpSpPr>
        <p:sp>
          <p:nvSpPr>
            <p:cNvPr id="3935" name="Google Shape;3935;p41"/>
            <p:cNvSpPr/>
            <p:nvPr/>
          </p:nvSpPr>
          <p:spPr>
            <a:xfrm>
              <a:off x="2925368" y="1342532"/>
              <a:ext cx="1242000" cy="12420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1"/>
            <p:cNvSpPr/>
            <p:nvPr/>
          </p:nvSpPr>
          <p:spPr>
            <a:xfrm>
              <a:off x="2865652" y="1296625"/>
              <a:ext cx="1242000" cy="1242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7" name="Google Shape;3937;p41"/>
            <p:cNvGrpSpPr/>
            <p:nvPr/>
          </p:nvGrpSpPr>
          <p:grpSpPr>
            <a:xfrm>
              <a:off x="2955309" y="1677248"/>
              <a:ext cx="1058995" cy="654940"/>
              <a:chOff x="4889625" y="2419675"/>
              <a:chExt cx="1388300" cy="858600"/>
            </a:xfrm>
          </p:grpSpPr>
          <p:sp>
            <p:nvSpPr>
              <p:cNvPr id="3938" name="Google Shape;3938;p41"/>
              <p:cNvSpPr/>
              <p:nvPr/>
            </p:nvSpPr>
            <p:spPr>
              <a:xfrm>
                <a:off x="4889625" y="2419675"/>
                <a:ext cx="1388300" cy="858600"/>
              </a:xfrm>
              <a:custGeom>
                <a:avLst/>
                <a:gdLst/>
                <a:ahLst/>
                <a:cxnLst/>
                <a:rect l="l" t="t" r="r" b="b"/>
                <a:pathLst>
                  <a:path w="55532" h="34344" extrusionOk="0">
                    <a:moveTo>
                      <a:pt x="40600" y="14480"/>
                    </a:moveTo>
                    <a:cubicBezTo>
                      <a:pt x="40769" y="14480"/>
                      <a:pt x="40938" y="14531"/>
                      <a:pt x="41114" y="14618"/>
                    </a:cubicBezTo>
                    <a:cubicBezTo>
                      <a:pt x="41540" y="14819"/>
                      <a:pt x="41841" y="15220"/>
                      <a:pt x="41991" y="15671"/>
                    </a:cubicBezTo>
                    <a:cubicBezTo>
                      <a:pt x="42267" y="16598"/>
                      <a:pt x="41740" y="17626"/>
                      <a:pt x="40763" y="17826"/>
                    </a:cubicBezTo>
                    <a:cubicBezTo>
                      <a:pt x="40656" y="17845"/>
                      <a:pt x="40548" y="17855"/>
                      <a:pt x="40440" y="17855"/>
                    </a:cubicBezTo>
                    <a:cubicBezTo>
                      <a:pt x="39553" y="17855"/>
                      <a:pt x="38660" y="17233"/>
                      <a:pt x="38683" y="16272"/>
                    </a:cubicBezTo>
                    <a:cubicBezTo>
                      <a:pt x="38683" y="15796"/>
                      <a:pt x="38908" y="15345"/>
                      <a:pt x="39284" y="15044"/>
                    </a:cubicBezTo>
                    <a:cubicBezTo>
                      <a:pt x="39460" y="14894"/>
                      <a:pt x="39660" y="14794"/>
                      <a:pt x="39911" y="14744"/>
                    </a:cubicBezTo>
                    <a:lnTo>
                      <a:pt x="39936" y="14744"/>
                    </a:lnTo>
                    <a:cubicBezTo>
                      <a:pt x="39986" y="14693"/>
                      <a:pt x="40036" y="14668"/>
                      <a:pt x="40086" y="14643"/>
                    </a:cubicBezTo>
                    <a:cubicBezTo>
                      <a:pt x="40262" y="14531"/>
                      <a:pt x="40431" y="14480"/>
                      <a:pt x="40600" y="14480"/>
                    </a:cubicBezTo>
                    <a:close/>
                    <a:moveTo>
                      <a:pt x="15578" y="16402"/>
                    </a:moveTo>
                    <a:cubicBezTo>
                      <a:pt x="15686" y="16402"/>
                      <a:pt x="15796" y="16416"/>
                      <a:pt x="15901" y="16448"/>
                    </a:cubicBezTo>
                    <a:cubicBezTo>
                      <a:pt x="16026" y="16498"/>
                      <a:pt x="16151" y="16573"/>
                      <a:pt x="16251" y="16648"/>
                    </a:cubicBezTo>
                    <a:cubicBezTo>
                      <a:pt x="16276" y="16698"/>
                      <a:pt x="16302" y="16724"/>
                      <a:pt x="16327" y="16774"/>
                    </a:cubicBezTo>
                    <a:cubicBezTo>
                      <a:pt x="16928" y="17049"/>
                      <a:pt x="17229" y="17901"/>
                      <a:pt x="17104" y="18553"/>
                    </a:cubicBezTo>
                    <a:cubicBezTo>
                      <a:pt x="16942" y="19282"/>
                      <a:pt x="16288" y="19766"/>
                      <a:pt x="15581" y="19766"/>
                    </a:cubicBezTo>
                    <a:cubicBezTo>
                      <a:pt x="15413" y="19766"/>
                      <a:pt x="15242" y="19739"/>
                      <a:pt x="15073" y="19681"/>
                    </a:cubicBezTo>
                    <a:cubicBezTo>
                      <a:pt x="14121" y="19330"/>
                      <a:pt x="13570" y="18202"/>
                      <a:pt x="14096" y="17275"/>
                    </a:cubicBezTo>
                    <a:cubicBezTo>
                      <a:pt x="14322" y="16874"/>
                      <a:pt x="14698" y="16598"/>
                      <a:pt x="15149" y="16473"/>
                    </a:cubicBezTo>
                    <a:cubicBezTo>
                      <a:pt x="15280" y="16429"/>
                      <a:pt x="15428" y="16402"/>
                      <a:pt x="15578" y="16402"/>
                    </a:cubicBezTo>
                    <a:close/>
                    <a:moveTo>
                      <a:pt x="30061" y="16498"/>
                    </a:moveTo>
                    <a:cubicBezTo>
                      <a:pt x="30236" y="16498"/>
                      <a:pt x="30412" y="16598"/>
                      <a:pt x="30512" y="16724"/>
                    </a:cubicBezTo>
                    <a:cubicBezTo>
                      <a:pt x="30713" y="16774"/>
                      <a:pt x="30863" y="16899"/>
                      <a:pt x="30938" y="17099"/>
                    </a:cubicBezTo>
                    <a:cubicBezTo>
                      <a:pt x="31515" y="19305"/>
                      <a:pt x="29760" y="21460"/>
                      <a:pt x="27580" y="21661"/>
                    </a:cubicBezTo>
                    <a:cubicBezTo>
                      <a:pt x="27499" y="21669"/>
                      <a:pt x="27416" y="21673"/>
                      <a:pt x="27333" y="21673"/>
                    </a:cubicBezTo>
                    <a:cubicBezTo>
                      <a:pt x="26355" y="21673"/>
                      <a:pt x="25221" y="21145"/>
                      <a:pt x="24597" y="20383"/>
                    </a:cubicBezTo>
                    <a:cubicBezTo>
                      <a:pt x="23745" y="19606"/>
                      <a:pt x="23470" y="18102"/>
                      <a:pt x="24071" y="17150"/>
                    </a:cubicBezTo>
                    <a:cubicBezTo>
                      <a:pt x="24128" y="17050"/>
                      <a:pt x="24226" y="17007"/>
                      <a:pt x="24323" y="17007"/>
                    </a:cubicBezTo>
                    <a:cubicBezTo>
                      <a:pt x="24396" y="17007"/>
                      <a:pt x="24468" y="17031"/>
                      <a:pt x="24522" y="17074"/>
                    </a:cubicBezTo>
                    <a:cubicBezTo>
                      <a:pt x="26126" y="16373"/>
                      <a:pt x="28332" y="16573"/>
                      <a:pt x="30061" y="16498"/>
                    </a:cubicBezTo>
                    <a:close/>
                    <a:moveTo>
                      <a:pt x="42166" y="19706"/>
                    </a:moveTo>
                    <a:cubicBezTo>
                      <a:pt x="43319" y="19756"/>
                      <a:pt x="43946" y="20934"/>
                      <a:pt x="43695" y="21987"/>
                    </a:cubicBezTo>
                    <a:cubicBezTo>
                      <a:pt x="43507" y="22867"/>
                      <a:pt x="42722" y="23432"/>
                      <a:pt x="41869" y="23432"/>
                    </a:cubicBezTo>
                    <a:cubicBezTo>
                      <a:pt x="41702" y="23432"/>
                      <a:pt x="41532" y="23410"/>
                      <a:pt x="41364" y="23365"/>
                    </a:cubicBezTo>
                    <a:cubicBezTo>
                      <a:pt x="40312" y="23089"/>
                      <a:pt x="39610" y="21962"/>
                      <a:pt x="40061" y="20934"/>
                    </a:cubicBezTo>
                    <a:cubicBezTo>
                      <a:pt x="40287" y="20433"/>
                      <a:pt x="40813" y="20007"/>
                      <a:pt x="41364" y="19881"/>
                    </a:cubicBezTo>
                    <a:cubicBezTo>
                      <a:pt x="41615" y="19756"/>
                      <a:pt x="41891" y="19706"/>
                      <a:pt x="42166" y="19706"/>
                    </a:cubicBezTo>
                    <a:close/>
                    <a:moveTo>
                      <a:pt x="15875" y="21636"/>
                    </a:moveTo>
                    <a:cubicBezTo>
                      <a:pt x="16140" y="21636"/>
                      <a:pt x="16402" y="21703"/>
                      <a:pt x="16652" y="21836"/>
                    </a:cubicBezTo>
                    <a:cubicBezTo>
                      <a:pt x="18006" y="22613"/>
                      <a:pt x="17906" y="24568"/>
                      <a:pt x="16552" y="25295"/>
                    </a:cubicBezTo>
                    <a:cubicBezTo>
                      <a:pt x="16244" y="25461"/>
                      <a:pt x="15922" y="25536"/>
                      <a:pt x="15610" y="25536"/>
                    </a:cubicBezTo>
                    <a:cubicBezTo>
                      <a:pt x="14552" y="25536"/>
                      <a:pt x="13600" y="24665"/>
                      <a:pt x="13620" y="23465"/>
                    </a:cubicBezTo>
                    <a:cubicBezTo>
                      <a:pt x="13620" y="22478"/>
                      <a:pt x="14543" y="21685"/>
                      <a:pt x="15433" y="21685"/>
                    </a:cubicBezTo>
                    <a:cubicBezTo>
                      <a:pt x="15447" y="21685"/>
                      <a:pt x="15461" y="21686"/>
                      <a:pt x="15474" y="21686"/>
                    </a:cubicBezTo>
                    <a:cubicBezTo>
                      <a:pt x="15608" y="21653"/>
                      <a:pt x="15742" y="21636"/>
                      <a:pt x="15875" y="21636"/>
                    </a:cubicBezTo>
                    <a:close/>
                    <a:moveTo>
                      <a:pt x="27443" y="1"/>
                    </a:moveTo>
                    <a:cubicBezTo>
                      <a:pt x="27356" y="1"/>
                      <a:pt x="27268" y="3"/>
                      <a:pt x="27179" y="7"/>
                    </a:cubicBezTo>
                    <a:cubicBezTo>
                      <a:pt x="23845" y="132"/>
                      <a:pt x="21916" y="2914"/>
                      <a:pt x="21740" y="5947"/>
                    </a:cubicBezTo>
                    <a:cubicBezTo>
                      <a:pt x="21815" y="6097"/>
                      <a:pt x="21891" y="6272"/>
                      <a:pt x="21966" y="6423"/>
                    </a:cubicBezTo>
                    <a:cubicBezTo>
                      <a:pt x="22087" y="6726"/>
                      <a:pt x="21851" y="6919"/>
                      <a:pt x="21601" y="6919"/>
                    </a:cubicBezTo>
                    <a:cubicBezTo>
                      <a:pt x="21437" y="6919"/>
                      <a:pt x="21268" y="6836"/>
                      <a:pt x="21189" y="6648"/>
                    </a:cubicBezTo>
                    <a:cubicBezTo>
                      <a:pt x="19981" y="3701"/>
                      <a:pt x="17136" y="1757"/>
                      <a:pt x="14072" y="1757"/>
                    </a:cubicBezTo>
                    <a:cubicBezTo>
                      <a:pt x="13384" y="1757"/>
                      <a:pt x="12685" y="1855"/>
                      <a:pt x="11991" y="2062"/>
                    </a:cubicBezTo>
                    <a:cubicBezTo>
                      <a:pt x="10136" y="2638"/>
                      <a:pt x="8432" y="3967"/>
                      <a:pt x="7830" y="5871"/>
                    </a:cubicBezTo>
                    <a:cubicBezTo>
                      <a:pt x="7179" y="7926"/>
                      <a:pt x="8031" y="9606"/>
                      <a:pt x="8557" y="11510"/>
                    </a:cubicBezTo>
                    <a:cubicBezTo>
                      <a:pt x="8582" y="11561"/>
                      <a:pt x="8582" y="11586"/>
                      <a:pt x="8582" y="11611"/>
                    </a:cubicBezTo>
                    <a:cubicBezTo>
                      <a:pt x="8607" y="11661"/>
                      <a:pt x="8607" y="11711"/>
                      <a:pt x="8632" y="11736"/>
                    </a:cubicBezTo>
                    <a:cubicBezTo>
                      <a:pt x="8650" y="11879"/>
                      <a:pt x="8528" y="12009"/>
                      <a:pt x="8412" y="12009"/>
                    </a:cubicBezTo>
                    <a:cubicBezTo>
                      <a:pt x="8364" y="12009"/>
                      <a:pt x="8318" y="11987"/>
                      <a:pt x="8281" y="11937"/>
                    </a:cubicBezTo>
                    <a:cubicBezTo>
                      <a:pt x="8256" y="11937"/>
                      <a:pt x="8256" y="11937"/>
                      <a:pt x="8256" y="11911"/>
                    </a:cubicBezTo>
                    <a:lnTo>
                      <a:pt x="8231" y="11911"/>
                    </a:lnTo>
                    <a:cubicBezTo>
                      <a:pt x="7665" y="11790"/>
                      <a:pt x="7094" y="11730"/>
                      <a:pt x="6531" y="11730"/>
                    </a:cubicBezTo>
                    <a:cubicBezTo>
                      <a:pt x="3165" y="11730"/>
                      <a:pt x="104" y="13875"/>
                      <a:pt x="61" y="17676"/>
                    </a:cubicBezTo>
                    <a:cubicBezTo>
                      <a:pt x="1" y="21505"/>
                      <a:pt x="2842" y="23169"/>
                      <a:pt x="5970" y="23169"/>
                    </a:cubicBezTo>
                    <a:cubicBezTo>
                      <a:pt x="6753" y="23169"/>
                      <a:pt x="7554" y="23065"/>
                      <a:pt x="8332" y="22864"/>
                    </a:cubicBezTo>
                    <a:cubicBezTo>
                      <a:pt x="8332" y="22839"/>
                      <a:pt x="8357" y="22814"/>
                      <a:pt x="8382" y="22789"/>
                    </a:cubicBezTo>
                    <a:cubicBezTo>
                      <a:pt x="8432" y="22714"/>
                      <a:pt x="8501" y="22682"/>
                      <a:pt x="8570" y="22682"/>
                    </a:cubicBezTo>
                    <a:cubicBezTo>
                      <a:pt x="8639" y="22682"/>
                      <a:pt x="8708" y="22714"/>
                      <a:pt x="8758" y="22764"/>
                    </a:cubicBezTo>
                    <a:cubicBezTo>
                      <a:pt x="9134" y="22789"/>
                      <a:pt x="9259" y="23415"/>
                      <a:pt x="8833" y="23541"/>
                    </a:cubicBezTo>
                    <a:cubicBezTo>
                      <a:pt x="8758" y="23566"/>
                      <a:pt x="8708" y="23591"/>
                      <a:pt x="8657" y="23591"/>
                    </a:cubicBezTo>
                    <a:cubicBezTo>
                      <a:pt x="6477" y="29230"/>
                      <a:pt x="13094" y="33541"/>
                      <a:pt x="17981" y="34217"/>
                    </a:cubicBezTo>
                    <a:cubicBezTo>
                      <a:pt x="18603" y="34301"/>
                      <a:pt x="19230" y="34343"/>
                      <a:pt x="19855" y="34343"/>
                    </a:cubicBezTo>
                    <a:cubicBezTo>
                      <a:pt x="25023" y="34343"/>
                      <a:pt x="30037" y="31486"/>
                      <a:pt x="30663" y="25897"/>
                    </a:cubicBezTo>
                    <a:cubicBezTo>
                      <a:pt x="30688" y="25655"/>
                      <a:pt x="30887" y="25530"/>
                      <a:pt x="31074" y="25530"/>
                    </a:cubicBezTo>
                    <a:cubicBezTo>
                      <a:pt x="31256" y="25530"/>
                      <a:pt x="31427" y="25649"/>
                      <a:pt x="31414" y="25897"/>
                    </a:cubicBezTo>
                    <a:cubicBezTo>
                      <a:pt x="31414" y="26047"/>
                      <a:pt x="31389" y="26197"/>
                      <a:pt x="31389" y="26348"/>
                    </a:cubicBezTo>
                    <a:cubicBezTo>
                      <a:pt x="33018" y="29054"/>
                      <a:pt x="35725" y="30684"/>
                      <a:pt x="38908" y="30959"/>
                    </a:cubicBezTo>
                    <a:cubicBezTo>
                      <a:pt x="39182" y="30984"/>
                      <a:pt x="39446" y="30997"/>
                      <a:pt x="39702" y="30997"/>
                    </a:cubicBezTo>
                    <a:cubicBezTo>
                      <a:pt x="43262" y="30997"/>
                      <a:pt x="45086" y="28599"/>
                      <a:pt x="45600" y="25044"/>
                    </a:cubicBezTo>
                    <a:cubicBezTo>
                      <a:pt x="45622" y="24842"/>
                      <a:pt x="45761" y="24756"/>
                      <a:pt x="45915" y="24756"/>
                    </a:cubicBezTo>
                    <a:cubicBezTo>
                      <a:pt x="46106" y="24756"/>
                      <a:pt x="46322" y="24887"/>
                      <a:pt x="46377" y="25094"/>
                    </a:cubicBezTo>
                    <a:cubicBezTo>
                      <a:pt x="46775" y="25131"/>
                      <a:pt x="47175" y="25151"/>
                      <a:pt x="47573" y="25151"/>
                    </a:cubicBezTo>
                    <a:cubicBezTo>
                      <a:pt x="50184" y="25151"/>
                      <a:pt x="52710" y="24299"/>
                      <a:pt x="53971" y="21711"/>
                    </a:cubicBezTo>
                    <a:cubicBezTo>
                      <a:pt x="55532" y="18497"/>
                      <a:pt x="53390" y="13399"/>
                      <a:pt x="49640" y="13399"/>
                    </a:cubicBezTo>
                    <a:cubicBezTo>
                      <a:pt x="49355" y="13399"/>
                      <a:pt x="49061" y="13428"/>
                      <a:pt x="48758" y="13490"/>
                    </a:cubicBezTo>
                    <a:cubicBezTo>
                      <a:pt x="48735" y="13494"/>
                      <a:pt x="48714" y="13495"/>
                      <a:pt x="48694" y="13495"/>
                    </a:cubicBezTo>
                    <a:cubicBezTo>
                      <a:pt x="48557" y="13495"/>
                      <a:pt x="48476" y="13424"/>
                      <a:pt x="48432" y="13315"/>
                    </a:cubicBezTo>
                    <a:cubicBezTo>
                      <a:pt x="48383" y="13334"/>
                      <a:pt x="48332" y="13342"/>
                      <a:pt x="48282" y="13342"/>
                    </a:cubicBezTo>
                    <a:cubicBezTo>
                      <a:pt x="47994" y="13342"/>
                      <a:pt x="47718" y="13062"/>
                      <a:pt x="47931" y="12764"/>
                    </a:cubicBezTo>
                    <a:cubicBezTo>
                      <a:pt x="50713" y="8829"/>
                      <a:pt x="49861" y="3215"/>
                      <a:pt x="44798" y="1786"/>
                    </a:cubicBezTo>
                    <a:cubicBezTo>
                      <a:pt x="44060" y="1580"/>
                      <a:pt x="43347" y="1486"/>
                      <a:pt x="42659" y="1486"/>
                    </a:cubicBezTo>
                    <a:cubicBezTo>
                      <a:pt x="39167" y="1486"/>
                      <a:pt x="36308" y="3914"/>
                      <a:pt x="33921" y="6448"/>
                    </a:cubicBezTo>
                    <a:cubicBezTo>
                      <a:pt x="33858" y="6511"/>
                      <a:pt x="33786" y="6539"/>
                      <a:pt x="33716" y="6539"/>
                    </a:cubicBezTo>
                    <a:cubicBezTo>
                      <a:pt x="33620" y="6539"/>
                      <a:pt x="33528" y="6485"/>
                      <a:pt x="33470" y="6398"/>
                    </a:cubicBezTo>
                    <a:cubicBezTo>
                      <a:pt x="33269" y="6398"/>
                      <a:pt x="33094" y="6272"/>
                      <a:pt x="33094" y="6022"/>
                    </a:cubicBezTo>
                    <a:cubicBezTo>
                      <a:pt x="33118" y="2750"/>
                      <a:pt x="30763" y="1"/>
                      <a:pt x="27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1"/>
              <p:cNvSpPr/>
              <p:nvPr/>
            </p:nvSpPr>
            <p:spPr>
              <a:xfrm>
                <a:off x="5879850" y="2912300"/>
                <a:ext cx="108425" cy="93175"/>
              </a:xfrm>
              <a:custGeom>
                <a:avLst/>
                <a:gdLst/>
                <a:ahLst/>
                <a:cxnLst/>
                <a:rect l="l" t="t" r="r" b="b"/>
                <a:pathLst>
                  <a:path w="4337" h="3727" extrusionOk="0">
                    <a:moveTo>
                      <a:pt x="2557" y="1"/>
                    </a:moveTo>
                    <a:cubicBezTo>
                      <a:pt x="2282" y="1"/>
                      <a:pt x="2006" y="51"/>
                      <a:pt x="1755" y="176"/>
                    </a:cubicBezTo>
                    <a:cubicBezTo>
                      <a:pt x="1204" y="302"/>
                      <a:pt x="678" y="728"/>
                      <a:pt x="452" y="1229"/>
                    </a:cubicBezTo>
                    <a:cubicBezTo>
                      <a:pt x="1" y="2257"/>
                      <a:pt x="703" y="3384"/>
                      <a:pt x="1755" y="3660"/>
                    </a:cubicBezTo>
                    <a:cubicBezTo>
                      <a:pt x="1923" y="3705"/>
                      <a:pt x="2093" y="3727"/>
                      <a:pt x="2260" y="3727"/>
                    </a:cubicBezTo>
                    <a:cubicBezTo>
                      <a:pt x="3113" y="3727"/>
                      <a:pt x="3898" y="3162"/>
                      <a:pt x="4086" y="2282"/>
                    </a:cubicBezTo>
                    <a:cubicBezTo>
                      <a:pt x="4337" y="1229"/>
                      <a:pt x="3710" y="51"/>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1"/>
              <p:cNvSpPr/>
              <p:nvPr/>
            </p:nvSpPr>
            <p:spPr>
              <a:xfrm>
                <a:off x="5856125" y="2781675"/>
                <a:ext cx="90175" cy="84375"/>
              </a:xfrm>
              <a:custGeom>
                <a:avLst/>
                <a:gdLst/>
                <a:ahLst/>
                <a:cxnLst/>
                <a:rect l="l" t="t" r="r" b="b"/>
                <a:pathLst>
                  <a:path w="3607" h="3375" extrusionOk="0">
                    <a:moveTo>
                      <a:pt x="1940" y="0"/>
                    </a:moveTo>
                    <a:cubicBezTo>
                      <a:pt x="1771" y="0"/>
                      <a:pt x="1602" y="51"/>
                      <a:pt x="1426" y="163"/>
                    </a:cubicBezTo>
                    <a:cubicBezTo>
                      <a:pt x="1376" y="188"/>
                      <a:pt x="1326" y="213"/>
                      <a:pt x="1276" y="264"/>
                    </a:cubicBezTo>
                    <a:lnTo>
                      <a:pt x="1251" y="264"/>
                    </a:lnTo>
                    <a:cubicBezTo>
                      <a:pt x="1000" y="314"/>
                      <a:pt x="800" y="414"/>
                      <a:pt x="624" y="564"/>
                    </a:cubicBezTo>
                    <a:cubicBezTo>
                      <a:pt x="248" y="865"/>
                      <a:pt x="23" y="1316"/>
                      <a:pt x="23" y="1792"/>
                    </a:cubicBezTo>
                    <a:cubicBezTo>
                      <a:pt x="0" y="2753"/>
                      <a:pt x="893" y="3375"/>
                      <a:pt x="1780" y="3375"/>
                    </a:cubicBezTo>
                    <a:cubicBezTo>
                      <a:pt x="1888" y="3375"/>
                      <a:pt x="1996" y="3365"/>
                      <a:pt x="2103" y="3346"/>
                    </a:cubicBezTo>
                    <a:cubicBezTo>
                      <a:pt x="3080" y="3146"/>
                      <a:pt x="3607" y="2118"/>
                      <a:pt x="3331" y="1191"/>
                    </a:cubicBezTo>
                    <a:cubicBezTo>
                      <a:pt x="3181" y="740"/>
                      <a:pt x="2880" y="339"/>
                      <a:pt x="2454" y="138"/>
                    </a:cubicBezTo>
                    <a:cubicBezTo>
                      <a:pt x="2278" y="51"/>
                      <a:pt x="2109" y="0"/>
                      <a:pt x="194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1"/>
              <p:cNvSpPr/>
              <p:nvPr/>
            </p:nvSpPr>
            <p:spPr>
              <a:xfrm>
                <a:off x="5476350" y="2828975"/>
                <a:ext cx="201150" cy="132525"/>
              </a:xfrm>
              <a:custGeom>
                <a:avLst/>
                <a:gdLst/>
                <a:ahLst/>
                <a:cxnLst/>
                <a:rect l="l" t="t" r="r" b="b"/>
                <a:pathLst>
                  <a:path w="8046" h="5301" extrusionOk="0">
                    <a:moveTo>
                      <a:pt x="6592" y="126"/>
                    </a:moveTo>
                    <a:cubicBezTo>
                      <a:pt x="4863" y="201"/>
                      <a:pt x="2657" y="1"/>
                      <a:pt x="1053" y="702"/>
                    </a:cubicBezTo>
                    <a:cubicBezTo>
                      <a:pt x="999" y="659"/>
                      <a:pt x="927" y="635"/>
                      <a:pt x="854" y="635"/>
                    </a:cubicBezTo>
                    <a:cubicBezTo>
                      <a:pt x="757" y="635"/>
                      <a:pt x="659" y="678"/>
                      <a:pt x="602" y="778"/>
                    </a:cubicBezTo>
                    <a:cubicBezTo>
                      <a:pt x="1" y="1730"/>
                      <a:pt x="276" y="3234"/>
                      <a:pt x="1128" y="4011"/>
                    </a:cubicBezTo>
                    <a:cubicBezTo>
                      <a:pt x="1752" y="4773"/>
                      <a:pt x="2886" y="5301"/>
                      <a:pt x="3864" y="5301"/>
                    </a:cubicBezTo>
                    <a:cubicBezTo>
                      <a:pt x="3947" y="5301"/>
                      <a:pt x="4030" y="5297"/>
                      <a:pt x="4111" y="5289"/>
                    </a:cubicBezTo>
                    <a:cubicBezTo>
                      <a:pt x="6291" y="5088"/>
                      <a:pt x="8046" y="2933"/>
                      <a:pt x="7469" y="727"/>
                    </a:cubicBezTo>
                    <a:cubicBezTo>
                      <a:pt x="7394" y="527"/>
                      <a:pt x="7244" y="402"/>
                      <a:pt x="7043" y="352"/>
                    </a:cubicBezTo>
                    <a:cubicBezTo>
                      <a:pt x="6943" y="226"/>
                      <a:pt x="6767" y="126"/>
                      <a:pt x="6592" y="126"/>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1"/>
              <p:cNvSpPr/>
              <p:nvPr/>
            </p:nvSpPr>
            <p:spPr>
              <a:xfrm>
                <a:off x="5228850" y="2829725"/>
                <a:ext cx="91500" cy="84100"/>
              </a:xfrm>
              <a:custGeom>
                <a:avLst/>
                <a:gdLst/>
                <a:ahLst/>
                <a:cxnLst/>
                <a:rect l="l" t="t" r="r" b="b"/>
                <a:pathLst>
                  <a:path w="3660" h="3364" extrusionOk="0">
                    <a:moveTo>
                      <a:pt x="2009" y="0"/>
                    </a:moveTo>
                    <a:cubicBezTo>
                      <a:pt x="1859" y="0"/>
                      <a:pt x="1711" y="27"/>
                      <a:pt x="1580" y="71"/>
                    </a:cubicBezTo>
                    <a:cubicBezTo>
                      <a:pt x="1129" y="196"/>
                      <a:pt x="753" y="472"/>
                      <a:pt x="527" y="873"/>
                    </a:cubicBezTo>
                    <a:cubicBezTo>
                      <a:pt x="1" y="1800"/>
                      <a:pt x="552" y="2928"/>
                      <a:pt x="1504" y="3279"/>
                    </a:cubicBezTo>
                    <a:cubicBezTo>
                      <a:pt x="1673" y="3337"/>
                      <a:pt x="1844" y="3364"/>
                      <a:pt x="2012" y="3364"/>
                    </a:cubicBezTo>
                    <a:cubicBezTo>
                      <a:pt x="2719" y="3364"/>
                      <a:pt x="3373" y="2880"/>
                      <a:pt x="3535" y="2151"/>
                    </a:cubicBezTo>
                    <a:cubicBezTo>
                      <a:pt x="3660" y="1499"/>
                      <a:pt x="3359" y="647"/>
                      <a:pt x="2758" y="372"/>
                    </a:cubicBezTo>
                    <a:cubicBezTo>
                      <a:pt x="2733" y="322"/>
                      <a:pt x="2707" y="296"/>
                      <a:pt x="2682" y="246"/>
                    </a:cubicBezTo>
                    <a:cubicBezTo>
                      <a:pt x="2582" y="171"/>
                      <a:pt x="2457" y="96"/>
                      <a:pt x="2332" y="46"/>
                    </a:cubicBezTo>
                    <a:cubicBezTo>
                      <a:pt x="2227" y="14"/>
                      <a:pt x="2117" y="0"/>
                      <a:pt x="200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1"/>
              <p:cNvSpPr/>
              <p:nvPr/>
            </p:nvSpPr>
            <p:spPr>
              <a:xfrm>
                <a:off x="5229625" y="2960550"/>
                <a:ext cx="110150" cy="97550"/>
              </a:xfrm>
              <a:custGeom>
                <a:avLst/>
                <a:gdLst/>
                <a:ahLst/>
                <a:cxnLst/>
                <a:rect l="l" t="t" r="r" b="b"/>
                <a:pathLst>
                  <a:path w="4406" h="3902" extrusionOk="0">
                    <a:moveTo>
                      <a:pt x="2275" y="1"/>
                    </a:moveTo>
                    <a:cubicBezTo>
                      <a:pt x="2142" y="1"/>
                      <a:pt x="2008" y="18"/>
                      <a:pt x="1874" y="51"/>
                    </a:cubicBezTo>
                    <a:cubicBezTo>
                      <a:pt x="1861" y="51"/>
                      <a:pt x="1847" y="50"/>
                      <a:pt x="1833" y="50"/>
                    </a:cubicBezTo>
                    <a:cubicBezTo>
                      <a:pt x="943" y="50"/>
                      <a:pt x="20" y="843"/>
                      <a:pt x="20" y="1830"/>
                    </a:cubicBezTo>
                    <a:cubicBezTo>
                      <a:pt x="0" y="3030"/>
                      <a:pt x="952" y="3901"/>
                      <a:pt x="2010" y="3901"/>
                    </a:cubicBezTo>
                    <a:cubicBezTo>
                      <a:pt x="2322" y="3901"/>
                      <a:pt x="2644" y="3826"/>
                      <a:pt x="2952" y="3660"/>
                    </a:cubicBezTo>
                    <a:cubicBezTo>
                      <a:pt x="4306" y="2933"/>
                      <a:pt x="4406" y="978"/>
                      <a:pt x="3052" y="201"/>
                    </a:cubicBezTo>
                    <a:cubicBezTo>
                      <a:pt x="2802" y="68"/>
                      <a:pt x="2540" y="1"/>
                      <a:pt x="2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4" name="Google Shape;3944;p41"/>
            <p:cNvSpPr/>
            <p:nvPr/>
          </p:nvSpPr>
          <p:spPr>
            <a:xfrm rot="-2196668" flipH="1">
              <a:off x="3104237" y="964064"/>
              <a:ext cx="761146" cy="65771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945" name="Google Shape;3945;p41"/>
          <p:cNvGrpSpPr/>
          <p:nvPr/>
        </p:nvGrpSpPr>
        <p:grpSpPr>
          <a:xfrm>
            <a:off x="4890706" y="2435308"/>
            <a:ext cx="1189898" cy="1639467"/>
            <a:chOff x="1079765" y="2679433"/>
            <a:chExt cx="1301716" cy="1793531"/>
          </a:xfrm>
        </p:grpSpPr>
        <p:sp>
          <p:nvSpPr>
            <p:cNvPr id="3946" name="Google Shape;3946;p41"/>
            <p:cNvSpPr/>
            <p:nvPr/>
          </p:nvSpPr>
          <p:spPr>
            <a:xfrm>
              <a:off x="1139481" y="3230964"/>
              <a:ext cx="1242000" cy="12420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1"/>
            <p:cNvSpPr/>
            <p:nvPr/>
          </p:nvSpPr>
          <p:spPr>
            <a:xfrm>
              <a:off x="1079765" y="3185058"/>
              <a:ext cx="1242000" cy="124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8" name="Google Shape;3948;p41"/>
            <p:cNvGrpSpPr/>
            <p:nvPr/>
          </p:nvGrpSpPr>
          <p:grpSpPr>
            <a:xfrm>
              <a:off x="1238987" y="3410701"/>
              <a:ext cx="923538" cy="912386"/>
              <a:chOff x="1421050" y="3826925"/>
              <a:chExt cx="1287700" cy="1272150"/>
            </a:xfrm>
          </p:grpSpPr>
          <p:sp>
            <p:nvSpPr>
              <p:cNvPr id="3949" name="Google Shape;3949;p41"/>
              <p:cNvSpPr/>
              <p:nvPr/>
            </p:nvSpPr>
            <p:spPr>
              <a:xfrm>
                <a:off x="1834725" y="4496900"/>
                <a:ext cx="448025" cy="602175"/>
              </a:xfrm>
              <a:custGeom>
                <a:avLst/>
                <a:gdLst/>
                <a:ahLst/>
                <a:cxnLst/>
                <a:rect l="l" t="t" r="r" b="b"/>
                <a:pathLst>
                  <a:path w="17921" h="24087" extrusionOk="0">
                    <a:moveTo>
                      <a:pt x="8271" y="1"/>
                    </a:moveTo>
                    <a:cubicBezTo>
                      <a:pt x="7369" y="2482"/>
                      <a:pt x="5239" y="4462"/>
                      <a:pt x="2732" y="5214"/>
                    </a:cubicBezTo>
                    <a:cubicBezTo>
                      <a:pt x="1981" y="7570"/>
                      <a:pt x="1053" y="9850"/>
                      <a:pt x="1" y="12081"/>
                    </a:cubicBezTo>
                    <a:cubicBezTo>
                      <a:pt x="3184" y="11931"/>
                      <a:pt x="6341" y="11780"/>
                      <a:pt x="9524" y="11605"/>
                    </a:cubicBezTo>
                    <a:cubicBezTo>
                      <a:pt x="9535" y="11604"/>
                      <a:pt x="9545" y="11604"/>
                      <a:pt x="9555" y="11604"/>
                    </a:cubicBezTo>
                    <a:cubicBezTo>
                      <a:pt x="9858" y="11604"/>
                      <a:pt x="9972" y="11964"/>
                      <a:pt x="9875" y="12206"/>
                    </a:cubicBezTo>
                    <a:cubicBezTo>
                      <a:pt x="8196" y="16116"/>
                      <a:pt x="6617" y="20076"/>
                      <a:pt x="5163" y="24086"/>
                    </a:cubicBezTo>
                    <a:cubicBezTo>
                      <a:pt x="10251" y="19374"/>
                      <a:pt x="14136" y="13635"/>
                      <a:pt x="17920" y="7871"/>
                    </a:cubicBezTo>
                    <a:lnTo>
                      <a:pt x="17920" y="7871"/>
                    </a:lnTo>
                    <a:cubicBezTo>
                      <a:pt x="15590" y="7896"/>
                      <a:pt x="13259" y="7896"/>
                      <a:pt x="10928" y="7896"/>
                    </a:cubicBezTo>
                    <a:cubicBezTo>
                      <a:pt x="10627" y="7896"/>
                      <a:pt x="10427" y="7570"/>
                      <a:pt x="10577" y="7294"/>
                    </a:cubicBezTo>
                    <a:cubicBezTo>
                      <a:pt x="11354" y="6041"/>
                      <a:pt x="12206" y="4913"/>
                      <a:pt x="13209" y="3860"/>
                    </a:cubicBezTo>
                    <a:cubicBezTo>
                      <a:pt x="11078" y="3510"/>
                      <a:pt x="9249" y="1956"/>
                      <a:pt x="8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1"/>
              <p:cNvSpPr/>
              <p:nvPr/>
            </p:nvSpPr>
            <p:spPr>
              <a:xfrm>
                <a:off x="1421050" y="3826925"/>
                <a:ext cx="1287700" cy="788800"/>
              </a:xfrm>
              <a:custGeom>
                <a:avLst/>
                <a:gdLst/>
                <a:ahLst/>
                <a:cxnLst/>
                <a:rect l="l" t="t" r="r" b="b"/>
                <a:pathLst>
                  <a:path w="51508" h="31552" extrusionOk="0">
                    <a:moveTo>
                      <a:pt x="39169" y="14773"/>
                    </a:moveTo>
                    <a:cubicBezTo>
                      <a:pt x="39507" y="14773"/>
                      <a:pt x="39716" y="15338"/>
                      <a:pt x="39355" y="15496"/>
                    </a:cubicBezTo>
                    <a:cubicBezTo>
                      <a:pt x="38327" y="15948"/>
                      <a:pt x="37350" y="16449"/>
                      <a:pt x="36422" y="17050"/>
                    </a:cubicBezTo>
                    <a:cubicBezTo>
                      <a:pt x="37525" y="16750"/>
                      <a:pt x="38678" y="16449"/>
                      <a:pt x="39806" y="16298"/>
                    </a:cubicBezTo>
                    <a:cubicBezTo>
                      <a:pt x="39822" y="16297"/>
                      <a:pt x="39838" y="16296"/>
                      <a:pt x="39854" y="16296"/>
                    </a:cubicBezTo>
                    <a:cubicBezTo>
                      <a:pt x="40246" y="16296"/>
                      <a:pt x="40415" y="16879"/>
                      <a:pt x="39981" y="16975"/>
                    </a:cubicBezTo>
                    <a:cubicBezTo>
                      <a:pt x="39079" y="17201"/>
                      <a:pt x="38127" y="17326"/>
                      <a:pt x="37199" y="17451"/>
                    </a:cubicBezTo>
                    <a:cubicBezTo>
                      <a:pt x="38503" y="17527"/>
                      <a:pt x="39831" y="17627"/>
                      <a:pt x="41084" y="17928"/>
                    </a:cubicBezTo>
                    <a:cubicBezTo>
                      <a:pt x="41385" y="17978"/>
                      <a:pt x="41285" y="18379"/>
                      <a:pt x="41034" y="18404"/>
                    </a:cubicBezTo>
                    <a:cubicBezTo>
                      <a:pt x="40458" y="18466"/>
                      <a:pt x="39876" y="18490"/>
                      <a:pt x="39292" y="18490"/>
                    </a:cubicBezTo>
                    <a:cubicBezTo>
                      <a:pt x="37743" y="18490"/>
                      <a:pt x="36179" y="18319"/>
                      <a:pt x="34668" y="18228"/>
                    </a:cubicBezTo>
                    <a:cubicBezTo>
                      <a:pt x="34317" y="18203"/>
                      <a:pt x="34041" y="17727"/>
                      <a:pt x="34342" y="17451"/>
                    </a:cubicBezTo>
                    <a:cubicBezTo>
                      <a:pt x="35746" y="16298"/>
                      <a:pt x="37300" y="15346"/>
                      <a:pt x="39054" y="14795"/>
                    </a:cubicBezTo>
                    <a:cubicBezTo>
                      <a:pt x="39094" y="14780"/>
                      <a:pt x="39132" y="14773"/>
                      <a:pt x="39169" y="14773"/>
                    </a:cubicBezTo>
                    <a:close/>
                    <a:moveTo>
                      <a:pt x="10664" y="15516"/>
                    </a:moveTo>
                    <a:cubicBezTo>
                      <a:pt x="10686" y="15516"/>
                      <a:pt x="10709" y="15518"/>
                      <a:pt x="10733" y="15522"/>
                    </a:cubicBezTo>
                    <a:cubicBezTo>
                      <a:pt x="12638" y="15872"/>
                      <a:pt x="14467" y="16524"/>
                      <a:pt x="16222" y="17351"/>
                    </a:cubicBezTo>
                    <a:cubicBezTo>
                      <a:pt x="16548" y="17502"/>
                      <a:pt x="16397" y="17928"/>
                      <a:pt x="16121" y="18053"/>
                    </a:cubicBezTo>
                    <a:cubicBezTo>
                      <a:pt x="14317" y="18780"/>
                      <a:pt x="12387" y="19131"/>
                      <a:pt x="10457" y="19281"/>
                    </a:cubicBezTo>
                    <a:cubicBezTo>
                      <a:pt x="10157" y="19281"/>
                      <a:pt x="10106" y="18805"/>
                      <a:pt x="10382" y="18755"/>
                    </a:cubicBezTo>
                    <a:cubicBezTo>
                      <a:pt x="11735" y="18504"/>
                      <a:pt x="13014" y="18153"/>
                      <a:pt x="14317" y="17777"/>
                    </a:cubicBezTo>
                    <a:cubicBezTo>
                      <a:pt x="13678" y="17740"/>
                      <a:pt x="13032" y="17727"/>
                      <a:pt x="12387" y="17727"/>
                    </a:cubicBezTo>
                    <a:cubicBezTo>
                      <a:pt x="11742" y="17727"/>
                      <a:pt x="11096" y="17740"/>
                      <a:pt x="10457" y="17752"/>
                    </a:cubicBezTo>
                    <a:cubicBezTo>
                      <a:pt x="10031" y="17752"/>
                      <a:pt x="10031" y="17126"/>
                      <a:pt x="10457" y="17101"/>
                    </a:cubicBezTo>
                    <a:cubicBezTo>
                      <a:pt x="10736" y="17079"/>
                      <a:pt x="11017" y="17069"/>
                      <a:pt x="11299" y="17069"/>
                    </a:cubicBezTo>
                    <a:cubicBezTo>
                      <a:pt x="12337" y="17069"/>
                      <a:pt x="13392" y="17204"/>
                      <a:pt x="14417" y="17401"/>
                    </a:cubicBezTo>
                    <a:cubicBezTo>
                      <a:pt x="13164" y="16900"/>
                      <a:pt x="11886" y="16524"/>
                      <a:pt x="10532" y="16248"/>
                    </a:cubicBezTo>
                    <a:cubicBezTo>
                      <a:pt x="10105" y="16130"/>
                      <a:pt x="10263" y="15516"/>
                      <a:pt x="10664" y="15516"/>
                    </a:cubicBezTo>
                    <a:close/>
                    <a:moveTo>
                      <a:pt x="27318" y="19162"/>
                    </a:moveTo>
                    <a:cubicBezTo>
                      <a:pt x="27424" y="19162"/>
                      <a:pt x="27524" y="19212"/>
                      <a:pt x="27575" y="19331"/>
                    </a:cubicBezTo>
                    <a:cubicBezTo>
                      <a:pt x="27976" y="20208"/>
                      <a:pt x="27525" y="21311"/>
                      <a:pt x="26548" y="21587"/>
                    </a:cubicBezTo>
                    <a:cubicBezTo>
                      <a:pt x="26424" y="21618"/>
                      <a:pt x="26303" y="21632"/>
                      <a:pt x="26185" y="21632"/>
                    </a:cubicBezTo>
                    <a:cubicBezTo>
                      <a:pt x="25634" y="21632"/>
                      <a:pt x="25162" y="21314"/>
                      <a:pt x="24893" y="20860"/>
                    </a:cubicBezTo>
                    <a:cubicBezTo>
                      <a:pt x="24643" y="21278"/>
                      <a:pt x="24201" y="21574"/>
                      <a:pt x="23698" y="21574"/>
                    </a:cubicBezTo>
                    <a:cubicBezTo>
                      <a:pt x="23597" y="21574"/>
                      <a:pt x="23494" y="21562"/>
                      <a:pt x="23390" y="21537"/>
                    </a:cubicBezTo>
                    <a:cubicBezTo>
                      <a:pt x="22487" y="21311"/>
                      <a:pt x="22137" y="20283"/>
                      <a:pt x="22538" y="19507"/>
                    </a:cubicBezTo>
                    <a:cubicBezTo>
                      <a:pt x="22581" y="19428"/>
                      <a:pt x="22649" y="19395"/>
                      <a:pt x="22717" y="19395"/>
                    </a:cubicBezTo>
                    <a:cubicBezTo>
                      <a:pt x="22844" y="19395"/>
                      <a:pt x="22971" y="19510"/>
                      <a:pt x="22939" y="19657"/>
                    </a:cubicBezTo>
                    <a:cubicBezTo>
                      <a:pt x="22838" y="20033"/>
                      <a:pt x="22888" y="20534"/>
                      <a:pt x="23214" y="20785"/>
                    </a:cubicBezTo>
                    <a:cubicBezTo>
                      <a:pt x="23407" y="20934"/>
                      <a:pt x="23594" y="20997"/>
                      <a:pt x="23765" y="20997"/>
                    </a:cubicBezTo>
                    <a:cubicBezTo>
                      <a:pt x="24283" y="20997"/>
                      <a:pt x="24655" y="20422"/>
                      <a:pt x="24618" y="19933"/>
                    </a:cubicBezTo>
                    <a:cubicBezTo>
                      <a:pt x="24618" y="19760"/>
                      <a:pt x="24738" y="19679"/>
                      <a:pt x="24864" y="19679"/>
                    </a:cubicBezTo>
                    <a:cubicBezTo>
                      <a:pt x="24995" y="19679"/>
                      <a:pt x="25131" y="19767"/>
                      <a:pt x="25144" y="19933"/>
                    </a:cubicBezTo>
                    <a:cubicBezTo>
                      <a:pt x="25144" y="20507"/>
                      <a:pt x="25596" y="21068"/>
                      <a:pt x="26136" y="21068"/>
                    </a:cubicBezTo>
                    <a:cubicBezTo>
                      <a:pt x="26326" y="21068"/>
                      <a:pt x="26527" y="20998"/>
                      <a:pt x="26723" y="20835"/>
                    </a:cubicBezTo>
                    <a:cubicBezTo>
                      <a:pt x="27099" y="20509"/>
                      <a:pt x="27074" y="20008"/>
                      <a:pt x="26949" y="19582"/>
                    </a:cubicBezTo>
                    <a:cubicBezTo>
                      <a:pt x="26882" y="19350"/>
                      <a:pt x="27111" y="19162"/>
                      <a:pt x="27318" y="19162"/>
                    </a:cubicBezTo>
                    <a:close/>
                    <a:moveTo>
                      <a:pt x="38566" y="20098"/>
                    </a:moveTo>
                    <a:cubicBezTo>
                      <a:pt x="38854" y="20098"/>
                      <a:pt x="39142" y="20119"/>
                      <a:pt x="39430" y="20133"/>
                    </a:cubicBezTo>
                    <a:cubicBezTo>
                      <a:pt x="39956" y="20158"/>
                      <a:pt x="40533" y="20108"/>
                      <a:pt x="41059" y="20258"/>
                    </a:cubicBezTo>
                    <a:cubicBezTo>
                      <a:pt x="41961" y="20509"/>
                      <a:pt x="41660" y="21712"/>
                      <a:pt x="40833" y="21812"/>
                    </a:cubicBezTo>
                    <a:cubicBezTo>
                      <a:pt x="40754" y="21820"/>
                      <a:pt x="40673" y="21824"/>
                      <a:pt x="40592" y="21824"/>
                    </a:cubicBezTo>
                    <a:cubicBezTo>
                      <a:pt x="40166" y="21824"/>
                      <a:pt x="39730" y="21725"/>
                      <a:pt x="39330" y="21662"/>
                    </a:cubicBezTo>
                    <a:cubicBezTo>
                      <a:pt x="38828" y="21612"/>
                      <a:pt x="38302" y="21612"/>
                      <a:pt x="37851" y="21436"/>
                    </a:cubicBezTo>
                    <a:cubicBezTo>
                      <a:pt x="37274" y="21261"/>
                      <a:pt x="37149" y="20283"/>
                      <a:pt x="37851" y="20158"/>
                    </a:cubicBezTo>
                    <a:cubicBezTo>
                      <a:pt x="38089" y="20113"/>
                      <a:pt x="38328" y="20098"/>
                      <a:pt x="38566" y="20098"/>
                    </a:cubicBezTo>
                    <a:close/>
                    <a:moveTo>
                      <a:pt x="12303" y="21260"/>
                    </a:moveTo>
                    <a:cubicBezTo>
                      <a:pt x="12456" y="21260"/>
                      <a:pt x="12615" y="21275"/>
                      <a:pt x="12788" y="21286"/>
                    </a:cubicBezTo>
                    <a:cubicBezTo>
                      <a:pt x="13189" y="21311"/>
                      <a:pt x="13615" y="21311"/>
                      <a:pt x="14016" y="21411"/>
                    </a:cubicBezTo>
                    <a:cubicBezTo>
                      <a:pt x="14853" y="21633"/>
                      <a:pt x="14723" y="22967"/>
                      <a:pt x="13863" y="22967"/>
                    </a:cubicBezTo>
                    <a:cubicBezTo>
                      <a:pt x="13848" y="22967"/>
                      <a:pt x="13832" y="22966"/>
                      <a:pt x="13816" y="22965"/>
                    </a:cubicBezTo>
                    <a:cubicBezTo>
                      <a:pt x="13440" y="22940"/>
                      <a:pt x="13089" y="22815"/>
                      <a:pt x="12738" y="22715"/>
                    </a:cubicBezTo>
                    <a:cubicBezTo>
                      <a:pt x="12437" y="22639"/>
                      <a:pt x="12137" y="22564"/>
                      <a:pt x="11836" y="22464"/>
                    </a:cubicBezTo>
                    <a:cubicBezTo>
                      <a:pt x="11410" y="22288"/>
                      <a:pt x="11184" y="21612"/>
                      <a:pt x="11710" y="21386"/>
                    </a:cubicBezTo>
                    <a:cubicBezTo>
                      <a:pt x="11910" y="21287"/>
                      <a:pt x="12101" y="21260"/>
                      <a:pt x="12303" y="21260"/>
                    </a:cubicBezTo>
                    <a:close/>
                    <a:moveTo>
                      <a:pt x="20352" y="0"/>
                    </a:moveTo>
                    <a:cubicBezTo>
                      <a:pt x="13583" y="0"/>
                      <a:pt x="5748" y="5486"/>
                      <a:pt x="9229" y="12339"/>
                    </a:cubicBezTo>
                    <a:cubicBezTo>
                      <a:pt x="9279" y="12439"/>
                      <a:pt x="9279" y="12539"/>
                      <a:pt x="9279" y="12614"/>
                    </a:cubicBezTo>
                    <a:cubicBezTo>
                      <a:pt x="9380" y="12689"/>
                      <a:pt x="9480" y="12740"/>
                      <a:pt x="9580" y="12840"/>
                    </a:cubicBezTo>
                    <a:cubicBezTo>
                      <a:pt x="9790" y="12987"/>
                      <a:pt x="9683" y="13276"/>
                      <a:pt x="9480" y="13276"/>
                    </a:cubicBezTo>
                    <a:cubicBezTo>
                      <a:pt x="9441" y="13276"/>
                      <a:pt x="9399" y="13265"/>
                      <a:pt x="9355" y="13241"/>
                    </a:cubicBezTo>
                    <a:cubicBezTo>
                      <a:pt x="8292" y="12667"/>
                      <a:pt x="7140" y="12393"/>
                      <a:pt x="6019" y="12393"/>
                    </a:cubicBezTo>
                    <a:cubicBezTo>
                      <a:pt x="2884" y="12393"/>
                      <a:pt x="1" y="14535"/>
                      <a:pt x="56" y="18228"/>
                    </a:cubicBezTo>
                    <a:cubicBezTo>
                      <a:pt x="91" y="21638"/>
                      <a:pt x="2875" y="23754"/>
                      <a:pt x="5815" y="23754"/>
                    </a:cubicBezTo>
                    <a:cubicBezTo>
                      <a:pt x="7067" y="23754"/>
                      <a:pt x="8347" y="23370"/>
                      <a:pt x="9455" y="22539"/>
                    </a:cubicBezTo>
                    <a:cubicBezTo>
                      <a:pt x="9524" y="22491"/>
                      <a:pt x="9592" y="22470"/>
                      <a:pt x="9657" y="22470"/>
                    </a:cubicBezTo>
                    <a:cubicBezTo>
                      <a:pt x="9894" y="22470"/>
                      <a:pt x="10076" y="22754"/>
                      <a:pt x="10056" y="22990"/>
                    </a:cubicBezTo>
                    <a:cubicBezTo>
                      <a:pt x="9505" y="26775"/>
                      <a:pt x="12137" y="30785"/>
                      <a:pt x="15996" y="31461"/>
                    </a:cubicBezTo>
                    <a:cubicBezTo>
                      <a:pt x="16358" y="31523"/>
                      <a:pt x="16719" y="31552"/>
                      <a:pt x="17076" y="31552"/>
                    </a:cubicBezTo>
                    <a:cubicBezTo>
                      <a:pt x="20534" y="31552"/>
                      <a:pt x="23686" y="28806"/>
                      <a:pt x="24367" y="25421"/>
                    </a:cubicBezTo>
                    <a:cubicBezTo>
                      <a:pt x="24416" y="25228"/>
                      <a:pt x="24575" y="25139"/>
                      <a:pt x="24739" y="25139"/>
                    </a:cubicBezTo>
                    <a:cubicBezTo>
                      <a:pt x="24913" y="25139"/>
                      <a:pt x="25092" y="25240"/>
                      <a:pt x="25144" y="25421"/>
                    </a:cubicBezTo>
                    <a:cubicBezTo>
                      <a:pt x="25884" y="27832"/>
                      <a:pt x="28055" y="29924"/>
                      <a:pt x="30663" y="29924"/>
                    </a:cubicBezTo>
                    <a:cubicBezTo>
                      <a:pt x="30794" y="29924"/>
                      <a:pt x="30926" y="29918"/>
                      <a:pt x="31059" y="29908"/>
                    </a:cubicBezTo>
                    <a:cubicBezTo>
                      <a:pt x="33791" y="29682"/>
                      <a:pt x="35821" y="27126"/>
                      <a:pt x="35570" y="24469"/>
                    </a:cubicBezTo>
                    <a:cubicBezTo>
                      <a:pt x="35551" y="24224"/>
                      <a:pt x="35760" y="24064"/>
                      <a:pt x="35971" y="24064"/>
                    </a:cubicBezTo>
                    <a:cubicBezTo>
                      <a:pt x="36040" y="24064"/>
                      <a:pt x="36110" y="24081"/>
                      <a:pt x="36172" y="24118"/>
                    </a:cubicBezTo>
                    <a:cubicBezTo>
                      <a:pt x="38166" y="25228"/>
                      <a:pt x="40387" y="25978"/>
                      <a:pt x="42630" y="25978"/>
                    </a:cubicBezTo>
                    <a:cubicBezTo>
                      <a:pt x="43629" y="25978"/>
                      <a:pt x="44632" y="25829"/>
                      <a:pt x="45620" y="25497"/>
                    </a:cubicBezTo>
                    <a:cubicBezTo>
                      <a:pt x="48352" y="24569"/>
                      <a:pt x="50583" y="22288"/>
                      <a:pt x="50909" y="19356"/>
                    </a:cubicBezTo>
                    <a:cubicBezTo>
                      <a:pt x="51507" y="14012"/>
                      <a:pt x="46975" y="10689"/>
                      <a:pt x="42249" y="10689"/>
                    </a:cubicBezTo>
                    <a:cubicBezTo>
                      <a:pt x="41235" y="10689"/>
                      <a:pt x="40212" y="10842"/>
                      <a:pt x="39229" y="11161"/>
                    </a:cubicBezTo>
                    <a:cubicBezTo>
                      <a:pt x="39188" y="11173"/>
                      <a:pt x="39150" y="11178"/>
                      <a:pt x="39113" y="11178"/>
                    </a:cubicBezTo>
                    <a:cubicBezTo>
                      <a:pt x="38925" y="11178"/>
                      <a:pt x="38795" y="11032"/>
                      <a:pt x="38753" y="10885"/>
                    </a:cubicBezTo>
                    <a:cubicBezTo>
                      <a:pt x="38578" y="10760"/>
                      <a:pt x="38452" y="10559"/>
                      <a:pt x="38578" y="10334"/>
                    </a:cubicBezTo>
                    <a:cubicBezTo>
                      <a:pt x="39706" y="8178"/>
                      <a:pt x="38653" y="5396"/>
                      <a:pt x="36472" y="4344"/>
                    </a:cubicBezTo>
                    <a:cubicBezTo>
                      <a:pt x="35826" y="4033"/>
                      <a:pt x="35154" y="3894"/>
                      <a:pt x="34486" y="3894"/>
                    </a:cubicBezTo>
                    <a:cubicBezTo>
                      <a:pt x="32512" y="3894"/>
                      <a:pt x="30572" y="5108"/>
                      <a:pt x="29430" y="6699"/>
                    </a:cubicBezTo>
                    <a:cubicBezTo>
                      <a:pt x="29346" y="6807"/>
                      <a:pt x="29181" y="6875"/>
                      <a:pt x="29027" y="6875"/>
                    </a:cubicBezTo>
                    <a:cubicBezTo>
                      <a:pt x="28859" y="6875"/>
                      <a:pt x="28704" y="6795"/>
                      <a:pt x="28678" y="6599"/>
                    </a:cubicBezTo>
                    <a:cubicBezTo>
                      <a:pt x="27980" y="1916"/>
                      <a:pt x="24352" y="0"/>
                      <a:pt x="20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1"/>
              <p:cNvSpPr/>
              <p:nvPr/>
            </p:nvSpPr>
            <p:spPr>
              <a:xfrm>
                <a:off x="2349775" y="4329375"/>
                <a:ext cx="120325" cy="43150"/>
              </a:xfrm>
              <a:custGeom>
                <a:avLst/>
                <a:gdLst/>
                <a:ahLst/>
                <a:cxnLst/>
                <a:rect l="l" t="t" r="r" b="b"/>
                <a:pathLst>
                  <a:path w="4813" h="1726" extrusionOk="0">
                    <a:moveTo>
                      <a:pt x="1417" y="0"/>
                    </a:moveTo>
                    <a:cubicBezTo>
                      <a:pt x="1179" y="0"/>
                      <a:pt x="940" y="15"/>
                      <a:pt x="702" y="60"/>
                    </a:cubicBezTo>
                    <a:cubicBezTo>
                      <a:pt x="0" y="185"/>
                      <a:pt x="125" y="1163"/>
                      <a:pt x="702" y="1338"/>
                    </a:cubicBezTo>
                    <a:cubicBezTo>
                      <a:pt x="1153" y="1514"/>
                      <a:pt x="1679" y="1514"/>
                      <a:pt x="2181" y="1564"/>
                    </a:cubicBezTo>
                    <a:cubicBezTo>
                      <a:pt x="2581" y="1627"/>
                      <a:pt x="3017" y="1726"/>
                      <a:pt x="3443" y="1726"/>
                    </a:cubicBezTo>
                    <a:cubicBezTo>
                      <a:pt x="3524" y="1726"/>
                      <a:pt x="3605" y="1722"/>
                      <a:pt x="3684" y="1714"/>
                    </a:cubicBezTo>
                    <a:cubicBezTo>
                      <a:pt x="4511" y="1614"/>
                      <a:pt x="4812" y="411"/>
                      <a:pt x="3910" y="160"/>
                    </a:cubicBezTo>
                    <a:cubicBezTo>
                      <a:pt x="3384" y="10"/>
                      <a:pt x="2807" y="60"/>
                      <a:pt x="2281" y="35"/>
                    </a:cubicBezTo>
                    <a:cubicBezTo>
                      <a:pt x="1993" y="21"/>
                      <a:pt x="1705" y="0"/>
                      <a:pt x="1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1"/>
              <p:cNvSpPr/>
              <p:nvPr/>
            </p:nvSpPr>
            <p:spPr>
              <a:xfrm>
                <a:off x="2272075" y="4196250"/>
                <a:ext cx="183600" cy="92925"/>
              </a:xfrm>
              <a:custGeom>
                <a:avLst/>
                <a:gdLst/>
                <a:ahLst/>
                <a:cxnLst/>
                <a:rect l="l" t="t" r="r" b="b"/>
                <a:pathLst>
                  <a:path w="7344" h="3717" extrusionOk="0">
                    <a:moveTo>
                      <a:pt x="5128" y="0"/>
                    </a:moveTo>
                    <a:cubicBezTo>
                      <a:pt x="5091" y="0"/>
                      <a:pt x="5053" y="7"/>
                      <a:pt x="5013" y="22"/>
                    </a:cubicBezTo>
                    <a:cubicBezTo>
                      <a:pt x="3259" y="573"/>
                      <a:pt x="1705" y="1525"/>
                      <a:pt x="301" y="2678"/>
                    </a:cubicBezTo>
                    <a:cubicBezTo>
                      <a:pt x="0" y="2954"/>
                      <a:pt x="276" y="3430"/>
                      <a:pt x="627" y="3455"/>
                    </a:cubicBezTo>
                    <a:cubicBezTo>
                      <a:pt x="2138" y="3546"/>
                      <a:pt x="3702" y="3717"/>
                      <a:pt x="5251" y="3717"/>
                    </a:cubicBezTo>
                    <a:cubicBezTo>
                      <a:pt x="5835" y="3717"/>
                      <a:pt x="6417" y="3693"/>
                      <a:pt x="6993" y="3631"/>
                    </a:cubicBezTo>
                    <a:cubicBezTo>
                      <a:pt x="7244" y="3606"/>
                      <a:pt x="7344" y="3205"/>
                      <a:pt x="7043" y="3155"/>
                    </a:cubicBezTo>
                    <a:cubicBezTo>
                      <a:pt x="5790" y="2854"/>
                      <a:pt x="4462" y="2754"/>
                      <a:pt x="3158" y="2678"/>
                    </a:cubicBezTo>
                    <a:cubicBezTo>
                      <a:pt x="4086" y="2553"/>
                      <a:pt x="5038" y="2428"/>
                      <a:pt x="5940" y="2202"/>
                    </a:cubicBezTo>
                    <a:cubicBezTo>
                      <a:pt x="6374" y="2106"/>
                      <a:pt x="6205" y="1523"/>
                      <a:pt x="5813" y="1523"/>
                    </a:cubicBezTo>
                    <a:cubicBezTo>
                      <a:pt x="5797" y="1523"/>
                      <a:pt x="5781" y="1524"/>
                      <a:pt x="5765" y="1525"/>
                    </a:cubicBezTo>
                    <a:cubicBezTo>
                      <a:pt x="4637" y="1676"/>
                      <a:pt x="3484" y="1977"/>
                      <a:pt x="2381" y="2277"/>
                    </a:cubicBezTo>
                    <a:cubicBezTo>
                      <a:pt x="3309" y="1676"/>
                      <a:pt x="4286" y="1175"/>
                      <a:pt x="5314" y="723"/>
                    </a:cubicBezTo>
                    <a:cubicBezTo>
                      <a:pt x="5675" y="565"/>
                      <a:pt x="5466" y="0"/>
                      <a:pt x="512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1"/>
              <p:cNvSpPr/>
              <p:nvPr/>
            </p:nvSpPr>
            <p:spPr>
              <a:xfrm>
                <a:off x="1974450" y="4305975"/>
                <a:ext cx="146025" cy="61775"/>
              </a:xfrm>
              <a:custGeom>
                <a:avLst/>
                <a:gdLst/>
                <a:ahLst/>
                <a:cxnLst/>
                <a:rect l="l" t="t" r="r" b="b"/>
                <a:pathLst>
                  <a:path w="5841" h="2471" extrusionOk="0">
                    <a:moveTo>
                      <a:pt x="5182" y="0"/>
                    </a:moveTo>
                    <a:cubicBezTo>
                      <a:pt x="4975" y="0"/>
                      <a:pt x="4746" y="188"/>
                      <a:pt x="4813" y="420"/>
                    </a:cubicBezTo>
                    <a:cubicBezTo>
                      <a:pt x="4938" y="846"/>
                      <a:pt x="4963" y="1347"/>
                      <a:pt x="4587" y="1673"/>
                    </a:cubicBezTo>
                    <a:cubicBezTo>
                      <a:pt x="4391" y="1836"/>
                      <a:pt x="4190" y="1906"/>
                      <a:pt x="4000" y="1906"/>
                    </a:cubicBezTo>
                    <a:cubicBezTo>
                      <a:pt x="3460" y="1906"/>
                      <a:pt x="3008" y="1345"/>
                      <a:pt x="3008" y="771"/>
                    </a:cubicBezTo>
                    <a:cubicBezTo>
                      <a:pt x="2995" y="605"/>
                      <a:pt x="2859" y="517"/>
                      <a:pt x="2728" y="517"/>
                    </a:cubicBezTo>
                    <a:cubicBezTo>
                      <a:pt x="2602" y="517"/>
                      <a:pt x="2482" y="598"/>
                      <a:pt x="2482" y="771"/>
                    </a:cubicBezTo>
                    <a:cubicBezTo>
                      <a:pt x="2519" y="1260"/>
                      <a:pt x="2147" y="1835"/>
                      <a:pt x="1629" y="1835"/>
                    </a:cubicBezTo>
                    <a:cubicBezTo>
                      <a:pt x="1458" y="1835"/>
                      <a:pt x="1271" y="1772"/>
                      <a:pt x="1078" y="1623"/>
                    </a:cubicBezTo>
                    <a:cubicBezTo>
                      <a:pt x="752" y="1372"/>
                      <a:pt x="702" y="871"/>
                      <a:pt x="803" y="495"/>
                    </a:cubicBezTo>
                    <a:cubicBezTo>
                      <a:pt x="835" y="348"/>
                      <a:pt x="708" y="233"/>
                      <a:pt x="581" y="233"/>
                    </a:cubicBezTo>
                    <a:cubicBezTo>
                      <a:pt x="513" y="233"/>
                      <a:pt x="445" y="266"/>
                      <a:pt x="402" y="345"/>
                    </a:cubicBezTo>
                    <a:cubicBezTo>
                      <a:pt x="1" y="1121"/>
                      <a:pt x="351" y="2149"/>
                      <a:pt x="1254" y="2375"/>
                    </a:cubicBezTo>
                    <a:cubicBezTo>
                      <a:pt x="1358" y="2400"/>
                      <a:pt x="1461" y="2412"/>
                      <a:pt x="1562" y="2412"/>
                    </a:cubicBezTo>
                    <a:cubicBezTo>
                      <a:pt x="2065" y="2412"/>
                      <a:pt x="2507" y="2116"/>
                      <a:pt x="2757" y="1698"/>
                    </a:cubicBezTo>
                    <a:cubicBezTo>
                      <a:pt x="3026" y="2152"/>
                      <a:pt x="3498" y="2470"/>
                      <a:pt x="4049" y="2470"/>
                    </a:cubicBezTo>
                    <a:cubicBezTo>
                      <a:pt x="4167" y="2470"/>
                      <a:pt x="4288" y="2456"/>
                      <a:pt x="4412" y="2425"/>
                    </a:cubicBezTo>
                    <a:cubicBezTo>
                      <a:pt x="5389" y="2149"/>
                      <a:pt x="5840" y="1046"/>
                      <a:pt x="5439" y="169"/>
                    </a:cubicBezTo>
                    <a:cubicBezTo>
                      <a:pt x="5388" y="50"/>
                      <a:pt x="5288" y="0"/>
                      <a:pt x="518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1"/>
              <p:cNvSpPr/>
              <p:nvPr/>
            </p:nvSpPr>
            <p:spPr>
              <a:xfrm>
                <a:off x="1700650" y="4358400"/>
                <a:ext cx="91750" cy="42700"/>
              </a:xfrm>
              <a:custGeom>
                <a:avLst/>
                <a:gdLst/>
                <a:ahLst/>
                <a:cxnLst/>
                <a:rect l="l" t="t" r="r" b="b"/>
                <a:pathLst>
                  <a:path w="3670" h="1708" extrusionOk="0">
                    <a:moveTo>
                      <a:pt x="1119" y="1"/>
                    </a:moveTo>
                    <a:cubicBezTo>
                      <a:pt x="917" y="1"/>
                      <a:pt x="726" y="28"/>
                      <a:pt x="526" y="127"/>
                    </a:cubicBezTo>
                    <a:cubicBezTo>
                      <a:pt x="0" y="353"/>
                      <a:pt x="226" y="1029"/>
                      <a:pt x="652" y="1205"/>
                    </a:cubicBezTo>
                    <a:cubicBezTo>
                      <a:pt x="953" y="1305"/>
                      <a:pt x="1253" y="1380"/>
                      <a:pt x="1554" y="1456"/>
                    </a:cubicBezTo>
                    <a:cubicBezTo>
                      <a:pt x="1905" y="1556"/>
                      <a:pt x="2256" y="1681"/>
                      <a:pt x="2632" y="1706"/>
                    </a:cubicBezTo>
                    <a:cubicBezTo>
                      <a:pt x="2648" y="1707"/>
                      <a:pt x="2664" y="1708"/>
                      <a:pt x="2679" y="1708"/>
                    </a:cubicBezTo>
                    <a:cubicBezTo>
                      <a:pt x="3539" y="1708"/>
                      <a:pt x="3669" y="374"/>
                      <a:pt x="2832" y="152"/>
                    </a:cubicBezTo>
                    <a:cubicBezTo>
                      <a:pt x="2456" y="52"/>
                      <a:pt x="2005" y="52"/>
                      <a:pt x="1604" y="27"/>
                    </a:cubicBezTo>
                    <a:cubicBezTo>
                      <a:pt x="1431" y="16"/>
                      <a:pt x="1272" y="1"/>
                      <a:pt x="1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1"/>
              <p:cNvSpPr/>
              <p:nvPr/>
            </p:nvSpPr>
            <p:spPr>
              <a:xfrm>
                <a:off x="1671825" y="4214800"/>
                <a:ext cx="162925" cy="94150"/>
              </a:xfrm>
              <a:custGeom>
                <a:avLst/>
                <a:gdLst/>
                <a:ahLst/>
                <a:cxnLst/>
                <a:rect l="l" t="t" r="r" b="b"/>
                <a:pathLst>
                  <a:path w="6517" h="3766" extrusionOk="0">
                    <a:moveTo>
                      <a:pt x="633" y="1"/>
                    </a:moveTo>
                    <a:cubicBezTo>
                      <a:pt x="232" y="1"/>
                      <a:pt x="74" y="615"/>
                      <a:pt x="501" y="733"/>
                    </a:cubicBezTo>
                    <a:cubicBezTo>
                      <a:pt x="1855" y="1009"/>
                      <a:pt x="3133" y="1385"/>
                      <a:pt x="4386" y="1886"/>
                    </a:cubicBezTo>
                    <a:cubicBezTo>
                      <a:pt x="3361" y="1689"/>
                      <a:pt x="2306" y="1554"/>
                      <a:pt x="1268" y="1554"/>
                    </a:cubicBezTo>
                    <a:cubicBezTo>
                      <a:pt x="986" y="1554"/>
                      <a:pt x="705" y="1564"/>
                      <a:pt x="426" y="1586"/>
                    </a:cubicBezTo>
                    <a:cubicBezTo>
                      <a:pt x="0" y="1611"/>
                      <a:pt x="0" y="2237"/>
                      <a:pt x="426" y="2237"/>
                    </a:cubicBezTo>
                    <a:cubicBezTo>
                      <a:pt x="1065" y="2225"/>
                      <a:pt x="1711" y="2212"/>
                      <a:pt x="2356" y="2212"/>
                    </a:cubicBezTo>
                    <a:cubicBezTo>
                      <a:pt x="3001" y="2212"/>
                      <a:pt x="3647" y="2225"/>
                      <a:pt x="4286" y="2262"/>
                    </a:cubicBezTo>
                    <a:cubicBezTo>
                      <a:pt x="2983" y="2638"/>
                      <a:pt x="1704" y="2989"/>
                      <a:pt x="351" y="3240"/>
                    </a:cubicBezTo>
                    <a:cubicBezTo>
                      <a:pt x="75" y="3290"/>
                      <a:pt x="126" y="3766"/>
                      <a:pt x="426" y="3766"/>
                    </a:cubicBezTo>
                    <a:cubicBezTo>
                      <a:pt x="2356" y="3616"/>
                      <a:pt x="4286" y="3265"/>
                      <a:pt x="6090" y="2538"/>
                    </a:cubicBezTo>
                    <a:cubicBezTo>
                      <a:pt x="6366" y="2413"/>
                      <a:pt x="6517" y="1987"/>
                      <a:pt x="6191" y="1836"/>
                    </a:cubicBezTo>
                    <a:cubicBezTo>
                      <a:pt x="4436" y="1009"/>
                      <a:pt x="2607" y="357"/>
                      <a:pt x="702" y="7"/>
                    </a:cubicBezTo>
                    <a:cubicBezTo>
                      <a:pt x="678" y="3"/>
                      <a:pt x="655" y="1"/>
                      <a:pt x="633"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6" name="Google Shape;3956;p41"/>
            <p:cNvSpPr/>
            <p:nvPr/>
          </p:nvSpPr>
          <p:spPr>
            <a:xfrm rot="-2196668" flipH="1">
              <a:off x="1320199" y="2841479"/>
              <a:ext cx="761146" cy="65771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957" name="Google Shape;3957;p41"/>
          <p:cNvGrpSpPr/>
          <p:nvPr/>
        </p:nvGrpSpPr>
        <p:grpSpPr>
          <a:xfrm>
            <a:off x="6517141" y="812351"/>
            <a:ext cx="1189898" cy="1639480"/>
            <a:chOff x="2865640" y="2679419"/>
            <a:chExt cx="1301716" cy="1793546"/>
          </a:xfrm>
        </p:grpSpPr>
        <p:sp>
          <p:nvSpPr>
            <p:cNvPr id="3958" name="Google Shape;3958;p41"/>
            <p:cNvSpPr/>
            <p:nvPr/>
          </p:nvSpPr>
          <p:spPr>
            <a:xfrm>
              <a:off x="2925356" y="3230964"/>
              <a:ext cx="1242000" cy="12420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1"/>
            <p:cNvSpPr/>
            <p:nvPr/>
          </p:nvSpPr>
          <p:spPr>
            <a:xfrm>
              <a:off x="2865640" y="3185058"/>
              <a:ext cx="1242000" cy="1242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0" name="Google Shape;3960;p41"/>
            <p:cNvGrpSpPr/>
            <p:nvPr/>
          </p:nvGrpSpPr>
          <p:grpSpPr>
            <a:xfrm>
              <a:off x="2971738" y="3300453"/>
              <a:ext cx="1003372" cy="1066664"/>
              <a:chOff x="2897151" y="3136668"/>
              <a:chExt cx="1089320" cy="1158032"/>
            </a:xfrm>
          </p:grpSpPr>
          <p:sp>
            <p:nvSpPr>
              <p:cNvPr id="3961" name="Google Shape;3961;p41"/>
              <p:cNvSpPr/>
              <p:nvPr/>
            </p:nvSpPr>
            <p:spPr>
              <a:xfrm rot="8100000">
                <a:off x="3562511" y="3915140"/>
                <a:ext cx="118370" cy="118370"/>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1"/>
              <p:cNvSpPr/>
              <p:nvPr/>
            </p:nvSpPr>
            <p:spPr>
              <a:xfrm rot="8100000">
                <a:off x="3147736" y="3949778"/>
                <a:ext cx="118370" cy="118370"/>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1"/>
              <p:cNvSpPr/>
              <p:nvPr/>
            </p:nvSpPr>
            <p:spPr>
              <a:xfrm rot="8100000">
                <a:off x="3315136" y="4151815"/>
                <a:ext cx="118370" cy="11837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1"/>
              <p:cNvSpPr/>
              <p:nvPr/>
            </p:nvSpPr>
            <p:spPr>
              <a:xfrm rot="8100000">
                <a:off x="3843586" y="4082540"/>
                <a:ext cx="118370" cy="11837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5" name="Google Shape;3965;p41"/>
              <p:cNvGrpSpPr/>
              <p:nvPr/>
            </p:nvGrpSpPr>
            <p:grpSpPr>
              <a:xfrm>
                <a:off x="2897151" y="3136668"/>
                <a:ext cx="1068768" cy="877068"/>
                <a:chOff x="2897151" y="3136668"/>
                <a:chExt cx="1068768" cy="877068"/>
              </a:xfrm>
            </p:grpSpPr>
            <p:sp>
              <p:nvSpPr>
                <p:cNvPr id="3966" name="Google Shape;3966;p41"/>
                <p:cNvSpPr/>
                <p:nvPr/>
              </p:nvSpPr>
              <p:spPr>
                <a:xfrm rot="475792">
                  <a:off x="2944223" y="3200311"/>
                  <a:ext cx="974624" cy="749781"/>
                </a:xfrm>
                <a:prstGeom prst="cloud">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1"/>
                <p:cNvSpPr/>
                <p:nvPr/>
              </p:nvSpPr>
              <p:spPr>
                <a:xfrm>
                  <a:off x="3651890" y="3588922"/>
                  <a:ext cx="82707" cy="71074"/>
                </a:xfrm>
                <a:custGeom>
                  <a:avLst/>
                  <a:gdLst/>
                  <a:ahLst/>
                  <a:cxnLst/>
                  <a:rect l="l" t="t" r="r" b="b"/>
                  <a:pathLst>
                    <a:path w="4337" h="3727" extrusionOk="0">
                      <a:moveTo>
                        <a:pt x="2557" y="1"/>
                      </a:moveTo>
                      <a:cubicBezTo>
                        <a:pt x="2282" y="1"/>
                        <a:pt x="2006" y="51"/>
                        <a:pt x="1755" y="176"/>
                      </a:cubicBezTo>
                      <a:cubicBezTo>
                        <a:pt x="1204" y="302"/>
                        <a:pt x="678" y="728"/>
                        <a:pt x="452" y="1229"/>
                      </a:cubicBezTo>
                      <a:cubicBezTo>
                        <a:pt x="1" y="2257"/>
                        <a:pt x="703" y="3384"/>
                        <a:pt x="1755" y="3660"/>
                      </a:cubicBezTo>
                      <a:cubicBezTo>
                        <a:pt x="1923" y="3705"/>
                        <a:pt x="2093" y="3727"/>
                        <a:pt x="2260" y="3727"/>
                      </a:cubicBezTo>
                      <a:cubicBezTo>
                        <a:pt x="3113" y="3727"/>
                        <a:pt x="3898" y="3162"/>
                        <a:pt x="4086" y="2282"/>
                      </a:cubicBezTo>
                      <a:cubicBezTo>
                        <a:pt x="4337" y="1229"/>
                        <a:pt x="3710" y="51"/>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1"/>
                <p:cNvSpPr/>
                <p:nvPr/>
              </p:nvSpPr>
              <p:spPr>
                <a:xfrm>
                  <a:off x="3189586" y="3610140"/>
                  <a:ext cx="84022" cy="74411"/>
                </a:xfrm>
                <a:custGeom>
                  <a:avLst/>
                  <a:gdLst/>
                  <a:ahLst/>
                  <a:cxnLst/>
                  <a:rect l="l" t="t" r="r" b="b"/>
                  <a:pathLst>
                    <a:path w="4406" h="3902" extrusionOk="0">
                      <a:moveTo>
                        <a:pt x="2275" y="1"/>
                      </a:moveTo>
                      <a:cubicBezTo>
                        <a:pt x="2142" y="1"/>
                        <a:pt x="2008" y="18"/>
                        <a:pt x="1874" y="51"/>
                      </a:cubicBezTo>
                      <a:cubicBezTo>
                        <a:pt x="1861" y="51"/>
                        <a:pt x="1847" y="50"/>
                        <a:pt x="1833" y="50"/>
                      </a:cubicBezTo>
                      <a:cubicBezTo>
                        <a:pt x="943" y="50"/>
                        <a:pt x="20" y="843"/>
                        <a:pt x="20" y="1830"/>
                      </a:cubicBezTo>
                      <a:cubicBezTo>
                        <a:pt x="0" y="3030"/>
                        <a:pt x="952" y="3901"/>
                        <a:pt x="2010" y="3901"/>
                      </a:cubicBezTo>
                      <a:cubicBezTo>
                        <a:pt x="2322" y="3901"/>
                        <a:pt x="2644" y="3826"/>
                        <a:pt x="2952" y="3660"/>
                      </a:cubicBezTo>
                      <a:cubicBezTo>
                        <a:pt x="4306" y="2933"/>
                        <a:pt x="4406" y="978"/>
                        <a:pt x="3052" y="201"/>
                      </a:cubicBezTo>
                      <a:cubicBezTo>
                        <a:pt x="2802" y="68"/>
                        <a:pt x="2540" y="1"/>
                        <a:pt x="2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1"/>
                <p:cNvSpPr/>
                <p:nvPr/>
              </p:nvSpPr>
              <p:spPr>
                <a:xfrm rot="-1408708">
                  <a:off x="3172223" y="3433364"/>
                  <a:ext cx="118724" cy="90149"/>
                </a:xfrm>
                <a:custGeom>
                  <a:avLst/>
                  <a:gdLst/>
                  <a:ahLst/>
                  <a:cxnLst/>
                  <a:rect l="l" t="t" r="r" b="b"/>
                  <a:pathLst>
                    <a:path w="4749" h="3606" extrusionOk="0">
                      <a:moveTo>
                        <a:pt x="2211" y="1"/>
                      </a:moveTo>
                      <a:cubicBezTo>
                        <a:pt x="1147" y="1"/>
                        <a:pt x="1" y="791"/>
                        <a:pt x="62" y="1923"/>
                      </a:cubicBezTo>
                      <a:cubicBezTo>
                        <a:pt x="77" y="2047"/>
                        <a:pt x="188" y="2132"/>
                        <a:pt x="295" y="2132"/>
                      </a:cubicBezTo>
                      <a:cubicBezTo>
                        <a:pt x="360" y="2132"/>
                        <a:pt x="424" y="2100"/>
                        <a:pt x="463" y="2023"/>
                      </a:cubicBezTo>
                      <a:cubicBezTo>
                        <a:pt x="782" y="1405"/>
                        <a:pt x="1402" y="787"/>
                        <a:pt x="2121" y="787"/>
                      </a:cubicBezTo>
                      <a:cubicBezTo>
                        <a:pt x="2307" y="787"/>
                        <a:pt x="2498" y="828"/>
                        <a:pt x="2693" y="920"/>
                      </a:cubicBezTo>
                      <a:cubicBezTo>
                        <a:pt x="3545" y="1346"/>
                        <a:pt x="3545" y="2324"/>
                        <a:pt x="3245" y="3101"/>
                      </a:cubicBezTo>
                      <a:cubicBezTo>
                        <a:pt x="3136" y="3353"/>
                        <a:pt x="3405" y="3606"/>
                        <a:pt x="3648" y="3606"/>
                      </a:cubicBezTo>
                      <a:cubicBezTo>
                        <a:pt x="3742" y="3606"/>
                        <a:pt x="3833" y="3568"/>
                        <a:pt x="3896" y="3477"/>
                      </a:cubicBezTo>
                      <a:cubicBezTo>
                        <a:pt x="4748" y="2399"/>
                        <a:pt x="4172" y="670"/>
                        <a:pt x="2944" y="143"/>
                      </a:cubicBezTo>
                      <a:cubicBezTo>
                        <a:pt x="2716" y="46"/>
                        <a:pt x="2466" y="1"/>
                        <a:pt x="2211"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1"/>
                <p:cNvSpPr/>
                <p:nvPr/>
              </p:nvSpPr>
              <p:spPr>
                <a:xfrm rot="-1069461">
                  <a:off x="3604931" y="3433368"/>
                  <a:ext cx="118725" cy="90150"/>
                </a:xfrm>
                <a:custGeom>
                  <a:avLst/>
                  <a:gdLst/>
                  <a:ahLst/>
                  <a:cxnLst/>
                  <a:rect l="l" t="t" r="r" b="b"/>
                  <a:pathLst>
                    <a:path w="4749" h="3606" extrusionOk="0">
                      <a:moveTo>
                        <a:pt x="2211" y="1"/>
                      </a:moveTo>
                      <a:cubicBezTo>
                        <a:pt x="1147" y="1"/>
                        <a:pt x="1" y="791"/>
                        <a:pt x="62" y="1923"/>
                      </a:cubicBezTo>
                      <a:cubicBezTo>
                        <a:pt x="77" y="2047"/>
                        <a:pt x="188" y="2132"/>
                        <a:pt x="295" y="2132"/>
                      </a:cubicBezTo>
                      <a:cubicBezTo>
                        <a:pt x="360" y="2132"/>
                        <a:pt x="424" y="2100"/>
                        <a:pt x="463" y="2023"/>
                      </a:cubicBezTo>
                      <a:cubicBezTo>
                        <a:pt x="782" y="1405"/>
                        <a:pt x="1402" y="787"/>
                        <a:pt x="2121" y="787"/>
                      </a:cubicBezTo>
                      <a:cubicBezTo>
                        <a:pt x="2307" y="787"/>
                        <a:pt x="2498" y="828"/>
                        <a:pt x="2693" y="920"/>
                      </a:cubicBezTo>
                      <a:cubicBezTo>
                        <a:pt x="3545" y="1346"/>
                        <a:pt x="3545" y="2324"/>
                        <a:pt x="3245" y="3101"/>
                      </a:cubicBezTo>
                      <a:cubicBezTo>
                        <a:pt x="3136" y="3353"/>
                        <a:pt x="3405" y="3606"/>
                        <a:pt x="3648" y="3606"/>
                      </a:cubicBezTo>
                      <a:cubicBezTo>
                        <a:pt x="3742" y="3606"/>
                        <a:pt x="3833" y="3568"/>
                        <a:pt x="3896" y="3477"/>
                      </a:cubicBezTo>
                      <a:cubicBezTo>
                        <a:pt x="4748" y="2399"/>
                        <a:pt x="4172" y="670"/>
                        <a:pt x="2944" y="143"/>
                      </a:cubicBezTo>
                      <a:cubicBezTo>
                        <a:pt x="2716" y="46"/>
                        <a:pt x="2466" y="1"/>
                        <a:pt x="2211"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1"/>
                <p:cNvSpPr/>
                <p:nvPr/>
              </p:nvSpPr>
              <p:spPr>
                <a:xfrm rot="-1505956">
                  <a:off x="3407750" y="3658584"/>
                  <a:ext cx="120803" cy="71452"/>
                </a:xfrm>
                <a:custGeom>
                  <a:avLst/>
                  <a:gdLst/>
                  <a:ahLst/>
                  <a:cxnLst/>
                  <a:rect l="l" t="t" r="r" b="b"/>
                  <a:pathLst>
                    <a:path w="4832" h="2858" extrusionOk="0">
                      <a:moveTo>
                        <a:pt x="155" y="1"/>
                      </a:moveTo>
                      <a:cubicBezTo>
                        <a:pt x="81" y="1"/>
                        <a:pt x="0" y="77"/>
                        <a:pt x="19" y="152"/>
                      </a:cubicBezTo>
                      <a:cubicBezTo>
                        <a:pt x="377" y="1784"/>
                        <a:pt x="2229" y="2857"/>
                        <a:pt x="3870" y="2857"/>
                      </a:cubicBezTo>
                      <a:cubicBezTo>
                        <a:pt x="4069" y="2857"/>
                        <a:pt x="4265" y="2842"/>
                        <a:pt x="4455" y="2809"/>
                      </a:cubicBezTo>
                      <a:cubicBezTo>
                        <a:pt x="4831" y="2759"/>
                        <a:pt x="4731" y="2157"/>
                        <a:pt x="4355" y="2157"/>
                      </a:cubicBezTo>
                      <a:cubicBezTo>
                        <a:pt x="2525" y="2107"/>
                        <a:pt x="1423" y="1355"/>
                        <a:pt x="220" y="27"/>
                      </a:cubicBezTo>
                      <a:cubicBezTo>
                        <a:pt x="201" y="9"/>
                        <a:pt x="178" y="1"/>
                        <a:pt x="15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72" name="Google Shape;3972;p41"/>
            <p:cNvSpPr/>
            <p:nvPr/>
          </p:nvSpPr>
          <p:spPr>
            <a:xfrm rot="-2196668" flipH="1">
              <a:off x="3104237" y="2841464"/>
              <a:ext cx="761146" cy="65771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973" name="Google Shape;3973;p41"/>
          <p:cNvGrpSpPr/>
          <p:nvPr/>
        </p:nvGrpSpPr>
        <p:grpSpPr>
          <a:xfrm>
            <a:off x="8569288" y="4423863"/>
            <a:ext cx="194021" cy="191487"/>
            <a:chOff x="6232000" y="1435050"/>
            <a:chExt cx="488225" cy="481850"/>
          </a:xfrm>
        </p:grpSpPr>
        <p:sp>
          <p:nvSpPr>
            <p:cNvPr id="3974" name="Google Shape;3974;p4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75" name="Google Shape;3975;p4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76" name="Google Shape;3976;p4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77" name="Google Shape;3977;p4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78" name="Google Shape;3978;p4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79" name="Google Shape;3979;p4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980" name="Google Shape;3980;p4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981" name="Google Shape;3981;p4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982" name="Google Shape;3982;p41">
            <a:hlinkClick r:id="rId4"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983" name="Google Shape;3983;p41">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984" name="Google Shape;3984;p41">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985" name="Google Shape;3985;p41">
            <a:hlinkClick r:id="rId6"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1">
            <a:hlinkClick r:id="rId7"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1">
            <a:hlinkClick r:id="" action="ppaction://noaction"/>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 name="Picture 125"/>
          <p:cNvPicPr>
            <a:picLocks noChangeAspect="1"/>
          </p:cNvPicPr>
          <p:nvPr/>
        </p:nvPicPr>
        <p:blipFill rotWithShape="1">
          <a:blip r:embed="rId8"/>
          <a:srcRect l="1111" t="-7709" r="-451" b="26192"/>
          <a:stretch/>
        </p:blipFill>
        <p:spPr>
          <a:xfrm>
            <a:off x="6483479" y="1333272"/>
            <a:ext cx="1135323" cy="1238478"/>
          </a:xfrm>
          <a:prstGeom prst="ellipse">
            <a:avLst/>
          </a:prstGeom>
          <a:ln>
            <a:noFill/>
          </a:ln>
          <a:effectLst>
            <a:softEdge rad="112500"/>
          </a:effectLst>
        </p:spPr>
      </p:pic>
      <p:pic>
        <p:nvPicPr>
          <p:cNvPr id="127" name="Picture 126"/>
          <p:cNvPicPr>
            <a:picLocks noChangeAspect="1"/>
          </p:cNvPicPr>
          <p:nvPr/>
        </p:nvPicPr>
        <p:blipFill rotWithShape="1">
          <a:blip r:embed="rId9"/>
          <a:srcRect l="18000" t="3455" r="19455" b="3455"/>
          <a:stretch/>
        </p:blipFill>
        <p:spPr>
          <a:xfrm>
            <a:off x="1296111" y="1349232"/>
            <a:ext cx="1303089" cy="1119538"/>
          </a:xfrm>
          <a:prstGeom prst="ellipse">
            <a:avLst/>
          </a:prstGeom>
          <a:ln>
            <a:noFill/>
          </a:ln>
          <a:effectLst>
            <a:softEdge rad="112500"/>
          </a:effectLst>
        </p:spPr>
      </p:pic>
      <p:pic>
        <p:nvPicPr>
          <p:cNvPr id="128" name="Picture 127"/>
          <p:cNvPicPr>
            <a:picLocks noChangeAspect="1"/>
          </p:cNvPicPr>
          <p:nvPr/>
        </p:nvPicPr>
        <p:blipFill>
          <a:blip r:embed="rId10"/>
          <a:stretch>
            <a:fillRect/>
          </a:stretch>
        </p:blipFill>
        <p:spPr>
          <a:xfrm>
            <a:off x="4746423" y="2858562"/>
            <a:ext cx="1452172" cy="1368858"/>
          </a:xfrm>
          <a:prstGeom prst="ellipse">
            <a:avLst/>
          </a:prstGeom>
          <a:ln>
            <a:noFill/>
          </a:ln>
          <a:effectLst>
            <a:softEdge rad="112500"/>
          </a:effectLst>
        </p:spPr>
      </p:pic>
      <p:pic>
        <p:nvPicPr>
          <p:cNvPr id="129" name="Picture 128"/>
          <p:cNvPicPr>
            <a:picLocks noChangeAspect="1"/>
          </p:cNvPicPr>
          <p:nvPr/>
        </p:nvPicPr>
        <p:blipFill>
          <a:blip r:embed="rId11"/>
          <a:stretch>
            <a:fillRect/>
          </a:stretch>
        </p:blipFill>
        <p:spPr>
          <a:xfrm>
            <a:off x="2981724" y="1438290"/>
            <a:ext cx="1208655" cy="1029965"/>
          </a:xfrm>
          <a:prstGeom prst="ellipse">
            <a:avLst/>
          </a:prstGeom>
          <a:ln>
            <a:noFill/>
          </a:ln>
          <a:effectLst>
            <a:softEdge rad="112500"/>
          </a:effectLst>
        </p:spPr>
      </p:pic>
      <p:pic>
        <p:nvPicPr>
          <p:cNvPr id="130" name="Picture 129"/>
          <p:cNvPicPr>
            <a:picLocks noChangeAspect="1"/>
          </p:cNvPicPr>
          <p:nvPr/>
        </p:nvPicPr>
        <p:blipFill rotWithShape="1">
          <a:blip r:embed="rId12"/>
          <a:srcRect l="12182" r="13636"/>
          <a:stretch/>
        </p:blipFill>
        <p:spPr>
          <a:xfrm>
            <a:off x="2833395" y="2982153"/>
            <a:ext cx="1460019" cy="996063"/>
          </a:xfrm>
          <a:prstGeom prst="ellipse">
            <a:avLst/>
          </a:prstGeom>
          <a:ln>
            <a:noFill/>
          </a:ln>
          <a:effectLst>
            <a:softEdge rad="112500"/>
          </a:effectLst>
        </p:spPr>
      </p:pic>
      <p:pic>
        <p:nvPicPr>
          <p:cNvPr id="131" name="Picture 130"/>
          <p:cNvPicPr>
            <a:picLocks noChangeAspect="1"/>
          </p:cNvPicPr>
          <p:nvPr/>
        </p:nvPicPr>
        <p:blipFill>
          <a:blip r:embed="rId13"/>
          <a:stretch>
            <a:fillRect/>
          </a:stretch>
        </p:blipFill>
        <p:spPr>
          <a:xfrm>
            <a:off x="6517141" y="2947652"/>
            <a:ext cx="1187973" cy="1156764"/>
          </a:xfrm>
          <a:prstGeom prst="ellipse">
            <a:avLst/>
          </a:prstGeom>
          <a:ln>
            <a:noFill/>
          </a:ln>
          <a:effectLst>
            <a:softEdge rad="112500"/>
          </a:effectLst>
        </p:spPr>
      </p:pic>
      <p:pic>
        <p:nvPicPr>
          <p:cNvPr id="132" name="Picture 131"/>
          <p:cNvPicPr>
            <a:picLocks noChangeAspect="1"/>
          </p:cNvPicPr>
          <p:nvPr/>
        </p:nvPicPr>
        <p:blipFill>
          <a:blip r:embed="rId14"/>
          <a:stretch>
            <a:fillRect/>
          </a:stretch>
        </p:blipFill>
        <p:spPr>
          <a:xfrm>
            <a:off x="4887321" y="1420375"/>
            <a:ext cx="1179640" cy="1151375"/>
          </a:xfrm>
          <a:prstGeom prst="ellipse">
            <a:avLst/>
          </a:prstGeom>
          <a:ln>
            <a:noFill/>
          </a:ln>
          <a:effectLst>
            <a:softEdge rad="112500"/>
          </a:effectLst>
        </p:spPr>
      </p:pic>
      <p:pic>
        <p:nvPicPr>
          <p:cNvPr id="133" name="Picture 132"/>
          <p:cNvPicPr>
            <a:picLocks noChangeAspect="1"/>
          </p:cNvPicPr>
          <p:nvPr/>
        </p:nvPicPr>
        <p:blipFill rotWithShape="1">
          <a:blip r:embed="rId15"/>
          <a:srcRect l="17250" r="15903"/>
          <a:stretch/>
        </p:blipFill>
        <p:spPr>
          <a:xfrm>
            <a:off x="1276365" y="2914644"/>
            <a:ext cx="1377490" cy="1256694"/>
          </a:xfrm>
          <a:prstGeom prst="ellipse">
            <a:avLst/>
          </a:prstGeom>
          <a:ln>
            <a:noFill/>
          </a:ln>
          <a:effectLst>
            <a:softEdge rad="112500"/>
          </a:effectLst>
        </p:spPr>
      </p:pic>
      <p:sp>
        <p:nvSpPr>
          <p:cNvPr id="3" name="TextBox 2"/>
          <p:cNvSpPr txBox="1"/>
          <p:nvPr/>
        </p:nvSpPr>
        <p:spPr>
          <a:xfrm>
            <a:off x="1439821" y="2399221"/>
            <a:ext cx="1166137" cy="400110"/>
          </a:xfrm>
          <a:prstGeom prst="rect">
            <a:avLst/>
          </a:prstGeom>
          <a:noFill/>
        </p:spPr>
        <p:txBody>
          <a:bodyPr wrap="square" rtlCol="0">
            <a:spAutoFit/>
          </a:bodyPr>
          <a:lstStyle/>
          <a:p>
            <a:r>
              <a:rPr lang="en-US" sz="2000" b="1" dirty="0">
                <a:solidFill>
                  <a:srgbClr val="0070C0"/>
                </a:solidFill>
                <a:latin typeface=".VnVogue" panose="020B7200000000000000" pitchFamily="34" charset="0"/>
              </a:rPr>
              <a:t>Physics</a:t>
            </a:r>
          </a:p>
        </p:txBody>
      </p:sp>
      <p:sp>
        <p:nvSpPr>
          <p:cNvPr id="137" name="TextBox 136"/>
          <p:cNvSpPr txBox="1"/>
          <p:nvPr/>
        </p:nvSpPr>
        <p:spPr>
          <a:xfrm>
            <a:off x="2981724" y="2407769"/>
            <a:ext cx="1166137" cy="400110"/>
          </a:xfrm>
          <a:prstGeom prst="rect">
            <a:avLst/>
          </a:prstGeom>
          <a:noFill/>
        </p:spPr>
        <p:txBody>
          <a:bodyPr wrap="square" rtlCol="0">
            <a:spAutoFit/>
          </a:bodyPr>
          <a:lstStyle/>
          <a:p>
            <a:r>
              <a:rPr lang="en-US" sz="2000" b="1" dirty="0">
                <a:solidFill>
                  <a:srgbClr val="0070C0"/>
                </a:solidFill>
                <a:latin typeface=".VnVogue" panose="020B7200000000000000" pitchFamily="34" charset="0"/>
              </a:rPr>
              <a:t>History</a:t>
            </a:r>
          </a:p>
        </p:txBody>
      </p:sp>
      <p:sp>
        <p:nvSpPr>
          <p:cNvPr id="138" name="TextBox 137"/>
          <p:cNvSpPr txBox="1"/>
          <p:nvPr/>
        </p:nvSpPr>
        <p:spPr>
          <a:xfrm>
            <a:off x="4761757" y="2392299"/>
            <a:ext cx="1633485" cy="400110"/>
          </a:xfrm>
          <a:prstGeom prst="rect">
            <a:avLst/>
          </a:prstGeom>
          <a:noFill/>
        </p:spPr>
        <p:txBody>
          <a:bodyPr wrap="square" rtlCol="0">
            <a:spAutoFit/>
          </a:bodyPr>
          <a:lstStyle/>
          <a:p>
            <a:r>
              <a:rPr lang="en-US" sz="2000" b="1" dirty="0">
                <a:solidFill>
                  <a:srgbClr val="0070C0"/>
                </a:solidFill>
                <a:latin typeface=".VnVogue" panose="020B7200000000000000" pitchFamily="34" charset="0"/>
              </a:rPr>
              <a:t>Literature</a:t>
            </a:r>
          </a:p>
        </p:txBody>
      </p:sp>
      <p:sp>
        <p:nvSpPr>
          <p:cNvPr id="139" name="TextBox 138"/>
          <p:cNvSpPr txBox="1"/>
          <p:nvPr/>
        </p:nvSpPr>
        <p:spPr>
          <a:xfrm>
            <a:off x="6541790" y="2376829"/>
            <a:ext cx="1633485" cy="400110"/>
          </a:xfrm>
          <a:prstGeom prst="rect">
            <a:avLst/>
          </a:prstGeom>
          <a:noFill/>
        </p:spPr>
        <p:txBody>
          <a:bodyPr wrap="square" rtlCol="0">
            <a:spAutoFit/>
          </a:bodyPr>
          <a:lstStyle/>
          <a:p>
            <a:r>
              <a:rPr lang="en-US" sz="2000" b="1" dirty="0" err="1">
                <a:solidFill>
                  <a:srgbClr val="0070C0"/>
                </a:solidFill>
                <a:latin typeface=".VnVogue" panose="020B7200000000000000" pitchFamily="34" charset="0"/>
              </a:rPr>
              <a:t>Maths</a:t>
            </a:r>
            <a:endParaRPr lang="en-US" sz="2000" b="1" dirty="0">
              <a:solidFill>
                <a:srgbClr val="0070C0"/>
              </a:solidFill>
              <a:latin typeface=".VnVogue" panose="020B7200000000000000" pitchFamily="34" charset="0"/>
            </a:endParaRPr>
          </a:p>
        </p:txBody>
      </p:sp>
      <p:sp>
        <p:nvSpPr>
          <p:cNvPr id="140" name="TextBox 139"/>
          <p:cNvSpPr txBox="1"/>
          <p:nvPr/>
        </p:nvSpPr>
        <p:spPr>
          <a:xfrm>
            <a:off x="621436" y="4209270"/>
            <a:ext cx="2442785" cy="400110"/>
          </a:xfrm>
          <a:prstGeom prst="rect">
            <a:avLst/>
          </a:prstGeom>
          <a:noFill/>
        </p:spPr>
        <p:txBody>
          <a:bodyPr wrap="square" rtlCol="0">
            <a:spAutoFit/>
          </a:bodyPr>
          <a:lstStyle/>
          <a:p>
            <a:r>
              <a:rPr lang="en-US" sz="2000" b="1" dirty="0">
                <a:solidFill>
                  <a:srgbClr val="0070C0"/>
                </a:solidFill>
                <a:latin typeface=".VnVogue" panose="020B7200000000000000" pitchFamily="34" charset="0"/>
              </a:rPr>
              <a:t>Physical Education</a:t>
            </a:r>
          </a:p>
        </p:txBody>
      </p:sp>
      <p:sp>
        <p:nvSpPr>
          <p:cNvPr id="141" name="TextBox 140"/>
          <p:cNvSpPr txBox="1"/>
          <p:nvPr/>
        </p:nvSpPr>
        <p:spPr>
          <a:xfrm>
            <a:off x="3027077" y="4255207"/>
            <a:ext cx="1599962" cy="400110"/>
          </a:xfrm>
          <a:prstGeom prst="rect">
            <a:avLst/>
          </a:prstGeom>
          <a:noFill/>
        </p:spPr>
        <p:txBody>
          <a:bodyPr wrap="square" rtlCol="0">
            <a:spAutoFit/>
          </a:bodyPr>
          <a:lstStyle/>
          <a:p>
            <a:r>
              <a:rPr lang="en-US" sz="2000" b="1" dirty="0">
                <a:solidFill>
                  <a:srgbClr val="0070C0"/>
                </a:solidFill>
                <a:latin typeface=".VnVogue" panose="020B7200000000000000" pitchFamily="34" charset="0"/>
              </a:rPr>
              <a:t>Geography</a:t>
            </a:r>
          </a:p>
        </p:txBody>
      </p:sp>
      <p:sp>
        <p:nvSpPr>
          <p:cNvPr id="142" name="TextBox 141"/>
          <p:cNvSpPr txBox="1"/>
          <p:nvPr/>
        </p:nvSpPr>
        <p:spPr>
          <a:xfrm>
            <a:off x="4928931" y="4216207"/>
            <a:ext cx="1173724" cy="400110"/>
          </a:xfrm>
          <a:prstGeom prst="rect">
            <a:avLst/>
          </a:prstGeom>
          <a:noFill/>
        </p:spPr>
        <p:txBody>
          <a:bodyPr wrap="square" rtlCol="0">
            <a:spAutoFit/>
          </a:bodyPr>
          <a:lstStyle/>
          <a:p>
            <a:r>
              <a:rPr lang="en-US" sz="2000" b="1" dirty="0">
                <a:solidFill>
                  <a:srgbClr val="0070C0"/>
                </a:solidFill>
                <a:latin typeface=".VnVogue" panose="020B7200000000000000" pitchFamily="34" charset="0"/>
              </a:rPr>
              <a:t>Biology</a:t>
            </a:r>
          </a:p>
        </p:txBody>
      </p:sp>
      <p:sp>
        <p:nvSpPr>
          <p:cNvPr id="143" name="TextBox 142"/>
          <p:cNvSpPr txBox="1"/>
          <p:nvPr/>
        </p:nvSpPr>
        <p:spPr>
          <a:xfrm>
            <a:off x="6491749" y="4177207"/>
            <a:ext cx="1512760" cy="400110"/>
          </a:xfrm>
          <a:prstGeom prst="rect">
            <a:avLst/>
          </a:prstGeom>
          <a:noFill/>
        </p:spPr>
        <p:txBody>
          <a:bodyPr wrap="square" rtlCol="0">
            <a:spAutoFit/>
          </a:bodyPr>
          <a:lstStyle/>
          <a:p>
            <a:r>
              <a:rPr lang="en-US" sz="2000" b="1" dirty="0">
                <a:solidFill>
                  <a:srgbClr val="0070C0"/>
                </a:solidFill>
                <a:latin typeface=".VnVogue" panose="020B7200000000000000" pitchFamily="34" charset="0"/>
              </a:rPr>
              <a:t>Science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65"/>
                                        </p:tgtEl>
                                        <p:attrNameLst>
                                          <p:attrName>style.visibility</p:attrName>
                                        </p:attrNameLst>
                                      </p:cBhvr>
                                      <p:to>
                                        <p:strVal val="visible"/>
                                      </p:to>
                                    </p:set>
                                    <p:animEffect transition="in" filter="circle(in)">
                                      <p:cBhvr>
                                        <p:cTn id="7" dur="2000"/>
                                        <p:tgtEl>
                                          <p:spTgt spid="3865"/>
                                        </p:tgtEl>
                                      </p:cBhvr>
                                    </p:animEffect>
                                  </p:childTnLst>
                                </p:cTn>
                              </p:par>
                              <p:par>
                                <p:cTn id="8" presetID="6" presetClass="entr" presetSubtype="16" fill="hold" nodeType="withEffect">
                                  <p:stCondLst>
                                    <p:cond delay="0"/>
                                  </p:stCondLst>
                                  <p:childTnLst>
                                    <p:set>
                                      <p:cBhvr>
                                        <p:cTn id="9" dur="1" fill="hold">
                                          <p:stCondLst>
                                            <p:cond delay="0"/>
                                          </p:stCondLst>
                                        </p:cTn>
                                        <p:tgtEl>
                                          <p:spTgt spid="3866"/>
                                        </p:tgtEl>
                                        <p:attrNameLst>
                                          <p:attrName>style.visibility</p:attrName>
                                        </p:attrNameLst>
                                      </p:cBhvr>
                                      <p:to>
                                        <p:strVal val="visible"/>
                                      </p:to>
                                    </p:set>
                                    <p:animEffect transition="in" filter="circle(in)">
                                      <p:cBhvr>
                                        <p:cTn id="10" dur="2000"/>
                                        <p:tgtEl>
                                          <p:spTgt spid="3866"/>
                                        </p:tgtEl>
                                      </p:cBhvr>
                                    </p:animEffect>
                                  </p:childTnLst>
                                </p:cTn>
                              </p:par>
                              <p:par>
                                <p:cTn id="11" presetID="6" presetClass="entr" presetSubtype="16" fill="hold" nodeType="withEffect">
                                  <p:stCondLst>
                                    <p:cond delay="0"/>
                                  </p:stCondLst>
                                  <p:childTnLst>
                                    <p:set>
                                      <p:cBhvr>
                                        <p:cTn id="12" dur="1" fill="hold">
                                          <p:stCondLst>
                                            <p:cond delay="0"/>
                                          </p:stCondLst>
                                        </p:cTn>
                                        <p:tgtEl>
                                          <p:spTgt spid="3878"/>
                                        </p:tgtEl>
                                        <p:attrNameLst>
                                          <p:attrName>style.visibility</p:attrName>
                                        </p:attrNameLst>
                                      </p:cBhvr>
                                      <p:to>
                                        <p:strVal val="visible"/>
                                      </p:to>
                                    </p:set>
                                    <p:animEffect transition="in" filter="circle(in)">
                                      <p:cBhvr>
                                        <p:cTn id="13" dur="2000"/>
                                        <p:tgtEl>
                                          <p:spTgt spid="3878"/>
                                        </p:tgtEl>
                                      </p:cBhvr>
                                    </p:animEffect>
                                  </p:childTnLst>
                                </p:cTn>
                              </p:par>
                              <p:par>
                                <p:cTn id="14" presetID="6" presetClass="entr" presetSubtype="16" fill="hold" nodeType="withEffect">
                                  <p:stCondLst>
                                    <p:cond delay="0"/>
                                  </p:stCondLst>
                                  <p:childTnLst>
                                    <p:set>
                                      <p:cBhvr>
                                        <p:cTn id="15" dur="1" fill="hold">
                                          <p:stCondLst>
                                            <p:cond delay="0"/>
                                          </p:stCondLst>
                                        </p:cTn>
                                        <p:tgtEl>
                                          <p:spTgt spid="3890"/>
                                        </p:tgtEl>
                                        <p:attrNameLst>
                                          <p:attrName>style.visibility</p:attrName>
                                        </p:attrNameLst>
                                      </p:cBhvr>
                                      <p:to>
                                        <p:strVal val="visible"/>
                                      </p:to>
                                    </p:set>
                                    <p:animEffect transition="in" filter="circle(in)">
                                      <p:cBhvr>
                                        <p:cTn id="16" dur="2000"/>
                                        <p:tgtEl>
                                          <p:spTgt spid="3890"/>
                                        </p:tgtEl>
                                      </p:cBhvr>
                                    </p:animEffect>
                                  </p:childTnLst>
                                </p:cTn>
                              </p:par>
                              <p:par>
                                <p:cTn id="17" presetID="6" presetClass="entr" presetSubtype="16" fill="hold" nodeType="withEffect">
                                  <p:stCondLst>
                                    <p:cond delay="0"/>
                                  </p:stCondLst>
                                  <p:childTnLst>
                                    <p:set>
                                      <p:cBhvr>
                                        <p:cTn id="18" dur="1" fill="hold">
                                          <p:stCondLst>
                                            <p:cond delay="0"/>
                                          </p:stCondLst>
                                        </p:cTn>
                                        <p:tgtEl>
                                          <p:spTgt spid="3901"/>
                                        </p:tgtEl>
                                        <p:attrNameLst>
                                          <p:attrName>style.visibility</p:attrName>
                                        </p:attrNameLst>
                                      </p:cBhvr>
                                      <p:to>
                                        <p:strVal val="visible"/>
                                      </p:to>
                                    </p:set>
                                    <p:animEffect transition="in" filter="circle(in)">
                                      <p:cBhvr>
                                        <p:cTn id="19" dur="2000"/>
                                        <p:tgtEl>
                                          <p:spTgt spid="3901"/>
                                        </p:tgtEl>
                                      </p:cBhvr>
                                    </p:animEffect>
                                  </p:childTnLst>
                                </p:cTn>
                              </p:par>
                              <p:par>
                                <p:cTn id="20" presetID="6" presetClass="entr" presetSubtype="16" fill="hold" nodeType="withEffect">
                                  <p:stCondLst>
                                    <p:cond delay="0"/>
                                  </p:stCondLst>
                                  <p:childTnLst>
                                    <p:set>
                                      <p:cBhvr>
                                        <p:cTn id="21" dur="1" fill="hold">
                                          <p:stCondLst>
                                            <p:cond delay="0"/>
                                          </p:stCondLst>
                                        </p:cTn>
                                        <p:tgtEl>
                                          <p:spTgt spid="3922"/>
                                        </p:tgtEl>
                                        <p:attrNameLst>
                                          <p:attrName>style.visibility</p:attrName>
                                        </p:attrNameLst>
                                      </p:cBhvr>
                                      <p:to>
                                        <p:strVal val="visible"/>
                                      </p:to>
                                    </p:set>
                                    <p:animEffect transition="in" filter="circle(in)">
                                      <p:cBhvr>
                                        <p:cTn id="22" dur="2000"/>
                                        <p:tgtEl>
                                          <p:spTgt spid="3922"/>
                                        </p:tgtEl>
                                      </p:cBhvr>
                                    </p:animEffect>
                                  </p:childTnLst>
                                </p:cTn>
                              </p:par>
                              <p:par>
                                <p:cTn id="23" presetID="6" presetClass="entr" presetSubtype="16" fill="hold" nodeType="withEffect">
                                  <p:stCondLst>
                                    <p:cond delay="0"/>
                                  </p:stCondLst>
                                  <p:childTnLst>
                                    <p:set>
                                      <p:cBhvr>
                                        <p:cTn id="24" dur="1" fill="hold">
                                          <p:stCondLst>
                                            <p:cond delay="0"/>
                                          </p:stCondLst>
                                        </p:cTn>
                                        <p:tgtEl>
                                          <p:spTgt spid="3934"/>
                                        </p:tgtEl>
                                        <p:attrNameLst>
                                          <p:attrName>style.visibility</p:attrName>
                                        </p:attrNameLst>
                                      </p:cBhvr>
                                      <p:to>
                                        <p:strVal val="visible"/>
                                      </p:to>
                                    </p:set>
                                    <p:animEffect transition="in" filter="circle(in)">
                                      <p:cBhvr>
                                        <p:cTn id="25" dur="2000"/>
                                        <p:tgtEl>
                                          <p:spTgt spid="3934"/>
                                        </p:tgtEl>
                                      </p:cBhvr>
                                    </p:animEffect>
                                  </p:childTnLst>
                                </p:cTn>
                              </p:par>
                              <p:par>
                                <p:cTn id="26" presetID="6" presetClass="entr" presetSubtype="16" fill="hold" nodeType="withEffect">
                                  <p:stCondLst>
                                    <p:cond delay="0"/>
                                  </p:stCondLst>
                                  <p:childTnLst>
                                    <p:set>
                                      <p:cBhvr>
                                        <p:cTn id="27" dur="1" fill="hold">
                                          <p:stCondLst>
                                            <p:cond delay="0"/>
                                          </p:stCondLst>
                                        </p:cTn>
                                        <p:tgtEl>
                                          <p:spTgt spid="3945"/>
                                        </p:tgtEl>
                                        <p:attrNameLst>
                                          <p:attrName>style.visibility</p:attrName>
                                        </p:attrNameLst>
                                      </p:cBhvr>
                                      <p:to>
                                        <p:strVal val="visible"/>
                                      </p:to>
                                    </p:set>
                                    <p:animEffect transition="in" filter="circle(in)">
                                      <p:cBhvr>
                                        <p:cTn id="28" dur="2000"/>
                                        <p:tgtEl>
                                          <p:spTgt spid="3945"/>
                                        </p:tgtEl>
                                      </p:cBhvr>
                                    </p:animEffect>
                                  </p:childTnLst>
                                </p:cTn>
                              </p:par>
                              <p:par>
                                <p:cTn id="29" presetID="6" presetClass="entr" presetSubtype="16" fill="hold" nodeType="withEffect">
                                  <p:stCondLst>
                                    <p:cond delay="0"/>
                                  </p:stCondLst>
                                  <p:childTnLst>
                                    <p:set>
                                      <p:cBhvr>
                                        <p:cTn id="30" dur="1" fill="hold">
                                          <p:stCondLst>
                                            <p:cond delay="0"/>
                                          </p:stCondLst>
                                        </p:cTn>
                                        <p:tgtEl>
                                          <p:spTgt spid="3957"/>
                                        </p:tgtEl>
                                        <p:attrNameLst>
                                          <p:attrName>style.visibility</p:attrName>
                                        </p:attrNameLst>
                                      </p:cBhvr>
                                      <p:to>
                                        <p:strVal val="visible"/>
                                      </p:to>
                                    </p:set>
                                    <p:animEffect transition="in" filter="circle(in)">
                                      <p:cBhvr>
                                        <p:cTn id="31" dur="2000"/>
                                        <p:tgtEl>
                                          <p:spTgt spid="3957"/>
                                        </p:tgtEl>
                                      </p:cBhvr>
                                    </p:animEffect>
                                  </p:childTnLst>
                                </p:cTn>
                              </p:par>
                              <p:par>
                                <p:cTn id="32" presetID="6" presetClass="entr" presetSubtype="16" fill="hold" nodeType="withEffect">
                                  <p:stCondLst>
                                    <p:cond delay="0"/>
                                  </p:stCondLst>
                                  <p:childTnLst>
                                    <p:set>
                                      <p:cBhvr>
                                        <p:cTn id="33" dur="1" fill="hold">
                                          <p:stCondLst>
                                            <p:cond delay="0"/>
                                          </p:stCondLst>
                                        </p:cTn>
                                        <p:tgtEl>
                                          <p:spTgt spid="3973"/>
                                        </p:tgtEl>
                                        <p:attrNameLst>
                                          <p:attrName>style.visibility</p:attrName>
                                        </p:attrNameLst>
                                      </p:cBhvr>
                                      <p:to>
                                        <p:strVal val="visible"/>
                                      </p:to>
                                    </p:set>
                                    <p:animEffect transition="in" filter="circle(in)">
                                      <p:cBhvr>
                                        <p:cTn id="34" dur="2000"/>
                                        <p:tgtEl>
                                          <p:spTgt spid="397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979"/>
                                        </p:tgtEl>
                                        <p:attrNameLst>
                                          <p:attrName>style.visibility</p:attrName>
                                        </p:attrNameLst>
                                      </p:cBhvr>
                                      <p:to>
                                        <p:strVal val="visible"/>
                                      </p:to>
                                    </p:set>
                                    <p:animEffect transition="in" filter="circle(in)">
                                      <p:cBhvr>
                                        <p:cTn id="37" dur="2000"/>
                                        <p:tgtEl>
                                          <p:spTgt spid="397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980"/>
                                        </p:tgtEl>
                                        <p:attrNameLst>
                                          <p:attrName>style.visibility</p:attrName>
                                        </p:attrNameLst>
                                      </p:cBhvr>
                                      <p:to>
                                        <p:strVal val="visible"/>
                                      </p:to>
                                    </p:set>
                                    <p:animEffect transition="in" filter="circle(in)">
                                      <p:cBhvr>
                                        <p:cTn id="40" dur="2000"/>
                                        <p:tgtEl>
                                          <p:spTgt spid="398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981"/>
                                        </p:tgtEl>
                                        <p:attrNameLst>
                                          <p:attrName>style.visibility</p:attrName>
                                        </p:attrNameLst>
                                      </p:cBhvr>
                                      <p:to>
                                        <p:strVal val="visible"/>
                                      </p:to>
                                    </p:set>
                                    <p:animEffect transition="in" filter="circle(in)">
                                      <p:cBhvr>
                                        <p:cTn id="43" dur="2000"/>
                                        <p:tgtEl>
                                          <p:spTgt spid="3981"/>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982"/>
                                        </p:tgtEl>
                                        <p:attrNameLst>
                                          <p:attrName>style.visibility</p:attrName>
                                        </p:attrNameLst>
                                      </p:cBhvr>
                                      <p:to>
                                        <p:strVal val="visible"/>
                                      </p:to>
                                    </p:set>
                                    <p:animEffect transition="in" filter="circle(in)">
                                      <p:cBhvr>
                                        <p:cTn id="46" dur="2000"/>
                                        <p:tgtEl>
                                          <p:spTgt spid="398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983"/>
                                        </p:tgtEl>
                                        <p:attrNameLst>
                                          <p:attrName>style.visibility</p:attrName>
                                        </p:attrNameLst>
                                      </p:cBhvr>
                                      <p:to>
                                        <p:strVal val="visible"/>
                                      </p:to>
                                    </p:set>
                                    <p:animEffect transition="in" filter="circle(in)">
                                      <p:cBhvr>
                                        <p:cTn id="49" dur="2000"/>
                                        <p:tgtEl>
                                          <p:spTgt spid="3983"/>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3984"/>
                                        </p:tgtEl>
                                        <p:attrNameLst>
                                          <p:attrName>style.visibility</p:attrName>
                                        </p:attrNameLst>
                                      </p:cBhvr>
                                      <p:to>
                                        <p:strVal val="visible"/>
                                      </p:to>
                                    </p:set>
                                    <p:animEffect transition="in" filter="circle(in)">
                                      <p:cBhvr>
                                        <p:cTn id="52" dur="2000"/>
                                        <p:tgtEl>
                                          <p:spTgt spid="3984"/>
                                        </p:tgtEl>
                                      </p:cBhvr>
                                    </p:animEffect>
                                  </p:childTnLst>
                                </p:cTn>
                              </p:par>
                              <p:par>
                                <p:cTn id="53" presetID="6" presetClass="entr" presetSubtype="16" fill="hold" grpId="0" nodeType="withEffect" nodePh="1">
                                  <p:stCondLst>
                                    <p:cond delay="0"/>
                                  </p:stCondLst>
                                  <p:endCondLst>
                                    <p:cond evt="begin" delay="0">
                                      <p:tn val="53"/>
                                    </p:cond>
                                  </p:endCondLst>
                                  <p:childTnLst>
                                    <p:set>
                                      <p:cBhvr>
                                        <p:cTn id="54" dur="1" fill="hold">
                                          <p:stCondLst>
                                            <p:cond delay="0"/>
                                          </p:stCondLst>
                                        </p:cTn>
                                        <p:tgtEl>
                                          <p:spTgt spid="3985"/>
                                        </p:tgtEl>
                                        <p:attrNameLst>
                                          <p:attrName>style.visibility</p:attrName>
                                        </p:attrNameLst>
                                      </p:cBhvr>
                                      <p:to>
                                        <p:strVal val="visible"/>
                                      </p:to>
                                    </p:set>
                                    <p:animEffect transition="in" filter="circle(in)">
                                      <p:cBhvr>
                                        <p:cTn id="55" dur="2000"/>
                                        <p:tgtEl>
                                          <p:spTgt spid="3985"/>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3986"/>
                                        </p:tgtEl>
                                        <p:attrNameLst>
                                          <p:attrName>style.visibility</p:attrName>
                                        </p:attrNameLst>
                                      </p:cBhvr>
                                      <p:to>
                                        <p:strVal val="visible"/>
                                      </p:to>
                                    </p:set>
                                    <p:animEffect transition="in" filter="circle(in)">
                                      <p:cBhvr>
                                        <p:cTn id="58" dur="2000"/>
                                        <p:tgtEl>
                                          <p:spTgt spid="3986"/>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3987"/>
                                        </p:tgtEl>
                                        <p:attrNameLst>
                                          <p:attrName>style.visibility</p:attrName>
                                        </p:attrNameLst>
                                      </p:cBhvr>
                                      <p:to>
                                        <p:strVal val="visible"/>
                                      </p:to>
                                    </p:set>
                                    <p:animEffect transition="in" filter="circle(in)">
                                      <p:cBhvr>
                                        <p:cTn id="61" dur="2000"/>
                                        <p:tgtEl>
                                          <p:spTgt spid="3987"/>
                                        </p:tgtEl>
                                      </p:cBhvr>
                                    </p:animEffect>
                                  </p:childTnLst>
                                </p:cTn>
                              </p:par>
                              <p:par>
                                <p:cTn id="62" presetID="6" presetClass="entr" presetSubtype="16" fill="hold" nodeType="withEffect">
                                  <p:stCondLst>
                                    <p:cond delay="0"/>
                                  </p:stCondLst>
                                  <p:childTnLst>
                                    <p:set>
                                      <p:cBhvr>
                                        <p:cTn id="63" dur="1" fill="hold">
                                          <p:stCondLst>
                                            <p:cond delay="0"/>
                                          </p:stCondLst>
                                        </p:cTn>
                                        <p:tgtEl>
                                          <p:spTgt spid="126"/>
                                        </p:tgtEl>
                                        <p:attrNameLst>
                                          <p:attrName>style.visibility</p:attrName>
                                        </p:attrNameLst>
                                      </p:cBhvr>
                                      <p:to>
                                        <p:strVal val="visible"/>
                                      </p:to>
                                    </p:set>
                                    <p:animEffect transition="in" filter="circle(in)">
                                      <p:cBhvr>
                                        <p:cTn id="64" dur="2000"/>
                                        <p:tgtEl>
                                          <p:spTgt spid="126"/>
                                        </p:tgtEl>
                                      </p:cBhvr>
                                    </p:animEffect>
                                  </p:childTnLst>
                                </p:cTn>
                              </p:par>
                              <p:par>
                                <p:cTn id="65" presetID="6" presetClass="entr" presetSubtype="16" fill="hold" nodeType="withEffect">
                                  <p:stCondLst>
                                    <p:cond delay="0"/>
                                  </p:stCondLst>
                                  <p:childTnLst>
                                    <p:set>
                                      <p:cBhvr>
                                        <p:cTn id="66" dur="1" fill="hold">
                                          <p:stCondLst>
                                            <p:cond delay="0"/>
                                          </p:stCondLst>
                                        </p:cTn>
                                        <p:tgtEl>
                                          <p:spTgt spid="127"/>
                                        </p:tgtEl>
                                        <p:attrNameLst>
                                          <p:attrName>style.visibility</p:attrName>
                                        </p:attrNameLst>
                                      </p:cBhvr>
                                      <p:to>
                                        <p:strVal val="visible"/>
                                      </p:to>
                                    </p:set>
                                    <p:animEffect transition="in" filter="circle(in)">
                                      <p:cBhvr>
                                        <p:cTn id="67" dur="2000"/>
                                        <p:tgtEl>
                                          <p:spTgt spid="127"/>
                                        </p:tgtEl>
                                      </p:cBhvr>
                                    </p:animEffect>
                                  </p:childTnLst>
                                </p:cTn>
                              </p:par>
                              <p:par>
                                <p:cTn id="68" presetID="6" presetClass="entr" presetSubtype="16" fill="hold"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circle(in)">
                                      <p:cBhvr>
                                        <p:cTn id="70" dur="2000"/>
                                        <p:tgtEl>
                                          <p:spTgt spid="128"/>
                                        </p:tgtEl>
                                      </p:cBhvr>
                                    </p:animEffect>
                                  </p:childTnLst>
                                </p:cTn>
                              </p:par>
                              <p:par>
                                <p:cTn id="71" presetID="6" presetClass="entr" presetSubtype="16" fill="hold" nodeType="withEffect">
                                  <p:stCondLst>
                                    <p:cond delay="0"/>
                                  </p:stCondLst>
                                  <p:childTnLst>
                                    <p:set>
                                      <p:cBhvr>
                                        <p:cTn id="72" dur="1" fill="hold">
                                          <p:stCondLst>
                                            <p:cond delay="0"/>
                                          </p:stCondLst>
                                        </p:cTn>
                                        <p:tgtEl>
                                          <p:spTgt spid="129"/>
                                        </p:tgtEl>
                                        <p:attrNameLst>
                                          <p:attrName>style.visibility</p:attrName>
                                        </p:attrNameLst>
                                      </p:cBhvr>
                                      <p:to>
                                        <p:strVal val="visible"/>
                                      </p:to>
                                    </p:set>
                                    <p:animEffect transition="in" filter="circle(in)">
                                      <p:cBhvr>
                                        <p:cTn id="73" dur="2000"/>
                                        <p:tgtEl>
                                          <p:spTgt spid="129"/>
                                        </p:tgtEl>
                                      </p:cBhvr>
                                    </p:animEffect>
                                  </p:childTnLst>
                                </p:cTn>
                              </p:par>
                              <p:par>
                                <p:cTn id="74" presetID="6" presetClass="entr" presetSubtype="16" fill="hold" nodeType="withEffect">
                                  <p:stCondLst>
                                    <p:cond delay="0"/>
                                  </p:stCondLst>
                                  <p:childTnLst>
                                    <p:set>
                                      <p:cBhvr>
                                        <p:cTn id="75" dur="1" fill="hold">
                                          <p:stCondLst>
                                            <p:cond delay="0"/>
                                          </p:stCondLst>
                                        </p:cTn>
                                        <p:tgtEl>
                                          <p:spTgt spid="130"/>
                                        </p:tgtEl>
                                        <p:attrNameLst>
                                          <p:attrName>style.visibility</p:attrName>
                                        </p:attrNameLst>
                                      </p:cBhvr>
                                      <p:to>
                                        <p:strVal val="visible"/>
                                      </p:to>
                                    </p:set>
                                    <p:animEffect transition="in" filter="circle(in)">
                                      <p:cBhvr>
                                        <p:cTn id="76" dur="2000"/>
                                        <p:tgtEl>
                                          <p:spTgt spid="130"/>
                                        </p:tgtEl>
                                      </p:cBhvr>
                                    </p:animEffect>
                                  </p:childTnLst>
                                </p:cTn>
                              </p:par>
                              <p:par>
                                <p:cTn id="77" presetID="6" presetClass="entr" presetSubtype="16" fill="hold" nodeType="with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circle(in)">
                                      <p:cBhvr>
                                        <p:cTn id="79" dur="2000"/>
                                        <p:tgtEl>
                                          <p:spTgt spid="131"/>
                                        </p:tgtEl>
                                      </p:cBhvr>
                                    </p:animEffect>
                                  </p:childTnLst>
                                </p:cTn>
                              </p:par>
                              <p:par>
                                <p:cTn id="80" presetID="6" presetClass="entr" presetSubtype="16" fill="hold" nodeType="withEffect">
                                  <p:stCondLst>
                                    <p:cond delay="0"/>
                                  </p:stCondLst>
                                  <p:childTnLst>
                                    <p:set>
                                      <p:cBhvr>
                                        <p:cTn id="81" dur="1" fill="hold">
                                          <p:stCondLst>
                                            <p:cond delay="0"/>
                                          </p:stCondLst>
                                        </p:cTn>
                                        <p:tgtEl>
                                          <p:spTgt spid="132"/>
                                        </p:tgtEl>
                                        <p:attrNameLst>
                                          <p:attrName>style.visibility</p:attrName>
                                        </p:attrNameLst>
                                      </p:cBhvr>
                                      <p:to>
                                        <p:strVal val="visible"/>
                                      </p:to>
                                    </p:set>
                                    <p:animEffect transition="in" filter="circle(in)">
                                      <p:cBhvr>
                                        <p:cTn id="82" dur="2000"/>
                                        <p:tgtEl>
                                          <p:spTgt spid="132"/>
                                        </p:tgtEl>
                                      </p:cBhvr>
                                    </p:animEffect>
                                  </p:childTnLst>
                                </p:cTn>
                              </p:par>
                              <p:par>
                                <p:cTn id="83" presetID="6" presetClass="entr" presetSubtype="16" fill="hold" nodeType="withEffect">
                                  <p:stCondLst>
                                    <p:cond delay="0"/>
                                  </p:stCondLst>
                                  <p:childTnLst>
                                    <p:set>
                                      <p:cBhvr>
                                        <p:cTn id="84" dur="1" fill="hold">
                                          <p:stCondLst>
                                            <p:cond delay="0"/>
                                          </p:stCondLst>
                                        </p:cTn>
                                        <p:tgtEl>
                                          <p:spTgt spid="133"/>
                                        </p:tgtEl>
                                        <p:attrNameLst>
                                          <p:attrName>style.visibility</p:attrName>
                                        </p:attrNameLst>
                                      </p:cBhvr>
                                      <p:to>
                                        <p:strVal val="visible"/>
                                      </p:to>
                                    </p:set>
                                    <p:animEffect transition="in" filter="circle(in)">
                                      <p:cBhvr>
                                        <p:cTn id="85" dur="2000"/>
                                        <p:tgtEl>
                                          <p:spTgt spid="133"/>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1000"/>
                                        <p:tgtEl>
                                          <p:spTgt spid="3"/>
                                        </p:tgtEl>
                                      </p:cBhvr>
                                    </p:animEffect>
                                    <p:anim calcmode="lin" valueType="num">
                                      <p:cBhvr>
                                        <p:cTn id="91" dur="1000" fill="hold"/>
                                        <p:tgtEl>
                                          <p:spTgt spid="3"/>
                                        </p:tgtEl>
                                        <p:attrNameLst>
                                          <p:attrName>ppt_x</p:attrName>
                                        </p:attrNameLst>
                                      </p:cBhvr>
                                      <p:tavLst>
                                        <p:tav tm="0">
                                          <p:val>
                                            <p:strVal val="#ppt_x"/>
                                          </p:val>
                                        </p:tav>
                                        <p:tav tm="100000">
                                          <p:val>
                                            <p:strVal val="#ppt_x"/>
                                          </p:val>
                                        </p:tav>
                                      </p:tavLst>
                                    </p:anim>
                                    <p:anim calcmode="lin" valueType="num">
                                      <p:cBhvr>
                                        <p:cTn id="9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37"/>
                                        </p:tgtEl>
                                        <p:attrNameLst>
                                          <p:attrName>style.visibility</p:attrName>
                                        </p:attrNameLst>
                                      </p:cBhvr>
                                      <p:to>
                                        <p:strVal val="visible"/>
                                      </p:to>
                                    </p:set>
                                    <p:animEffect transition="in" filter="fade">
                                      <p:cBhvr>
                                        <p:cTn id="97" dur="1000"/>
                                        <p:tgtEl>
                                          <p:spTgt spid="137"/>
                                        </p:tgtEl>
                                      </p:cBhvr>
                                    </p:animEffect>
                                    <p:anim calcmode="lin" valueType="num">
                                      <p:cBhvr>
                                        <p:cTn id="98" dur="1000" fill="hold"/>
                                        <p:tgtEl>
                                          <p:spTgt spid="137"/>
                                        </p:tgtEl>
                                        <p:attrNameLst>
                                          <p:attrName>ppt_x</p:attrName>
                                        </p:attrNameLst>
                                      </p:cBhvr>
                                      <p:tavLst>
                                        <p:tav tm="0">
                                          <p:val>
                                            <p:strVal val="#ppt_x"/>
                                          </p:val>
                                        </p:tav>
                                        <p:tav tm="100000">
                                          <p:val>
                                            <p:strVal val="#ppt_x"/>
                                          </p:val>
                                        </p:tav>
                                      </p:tavLst>
                                    </p:anim>
                                    <p:anim calcmode="lin" valueType="num">
                                      <p:cBhvr>
                                        <p:cTn id="99"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138"/>
                                        </p:tgtEl>
                                        <p:attrNameLst>
                                          <p:attrName>style.visibility</p:attrName>
                                        </p:attrNameLst>
                                      </p:cBhvr>
                                      <p:to>
                                        <p:strVal val="visible"/>
                                      </p:to>
                                    </p:set>
                                    <p:animEffect transition="in" filter="fade">
                                      <p:cBhvr>
                                        <p:cTn id="104" dur="1000"/>
                                        <p:tgtEl>
                                          <p:spTgt spid="138"/>
                                        </p:tgtEl>
                                      </p:cBhvr>
                                    </p:animEffect>
                                    <p:anim calcmode="lin" valueType="num">
                                      <p:cBhvr>
                                        <p:cTn id="105" dur="1000" fill="hold"/>
                                        <p:tgtEl>
                                          <p:spTgt spid="138"/>
                                        </p:tgtEl>
                                        <p:attrNameLst>
                                          <p:attrName>ppt_x</p:attrName>
                                        </p:attrNameLst>
                                      </p:cBhvr>
                                      <p:tavLst>
                                        <p:tav tm="0">
                                          <p:val>
                                            <p:strVal val="#ppt_x"/>
                                          </p:val>
                                        </p:tav>
                                        <p:tav tm="100000">
                                          <p:val>
                                            <p:strVal val="#ppt_x"/>
                                          </p:val>
                                        </p:tav>
                                      </p:tavLst>
                                    </p:anim>
                                    <p:anim calcmode="lin" valueType="num">
                                      <p:cBhvr>
                                        <p:cTn id="106"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139"/>
                                        </p:tgtEl>
                                        <p:attrNameLst>
                                          <p:attrName>style.visibility</p:attrName>
                                        </p:attrNameLst>
                                      </p:cBhvr>
                                      <p:to>
                                        <p:strVal val="visible"/>
                                      </p:to>
                                    </p:set>
                                    <p:animEffect transition="in" filter="fade">
                                      <p:cBhvr>
                                        <p:cTn id="111" dur="1000"/>
                                        <p:tgtEl>
                                          <p:spTgt spid="139"/>
                                        </p:tgtEl>
                                      </p:cBhvr>
                                    </p:animEffect>
                                    <p:anim calcmode="lin" valueType="num">
                                      <p:cBhvr>
                                        <p:cTn id="112" dur="1000" fill="hold"/>
                                        <p:tgtEl>
                                          <p:spTgt spid="139"/>
                                        </p:tgtEl>
                                        <p:attrNameLst>
                                          <p:attrName>ppt_x</p:attrName>
                                        </p:attrNameLst>
                                      </p:cBhvr>
                                      <p:tavLst>
                                        <p:tav tm="0">
                                          <p:val>
                                            <p:strVal val="#ppt_x"/>
                                          </p:val>
                                        </p:tav>
                                        <p:tav tm="100000">
                                          <p:val>
                                            <p:strVal val="#ppt_x"/>
                                          </p:val>
                                        </p:tav>
                                      </p:tavLst>
                                    </p:anim>
                                    <p:anim calcmode="lin" valueType="num">
                                      <p:cBhvr>
                                        <p:cTn id="113"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140"/>
                                        </p:tgtEl>
                                        <p:attrNameLst>
                                          <p:attrName>style.visibility</p:attrName>
                                        </p:attrNameLst>
                                      </p:cBhvr>
                                      <p:to>
                                        <p:strVal val="visible"/>
                                      </p:to>
                                    </p:set>
                                    <p:animEffect transition="in" filter="fade">
                                      <p:cBhvr>
                                        <p:cTn id="118" dur="1000"/>
                                        <p:tgtEl>
                                          <p:spTgt spid="140"/>
                                        </p:tgtEl>
                                      </p:cBhvr>
                                    </p:animEffect>
                                    <p:anim calcmode="lin" valueType="num">
                                      <p:cBhvr>
                                        <p:cTn id="119" dur="1000" fill="hold"/>
                                        <p:tgtEl>
                                          <p:spTgt spid="140"/>
                                        </p:tgtEl>
                                        <p:attrNameLst>
                                          <p:attrName>ppt_x</p:attrName>
                                        </p:attrNameLst>
                                      </p:cBhvr>
                                      <p:tavLst>
                                        <p:tav tm="0">
                                          <p:val>
                                            <p:strVal val="#ppt_x"/>
                                          </p:val>
                                        </p:tav>
                                        <p:tav tm="100000">
                                          <p:val>
                                            <p:strVal val="#ppt_x"/>
                                          </p:val>
                                        </p:tav>
                                      </p:tavLst>
                                    </p:anim>
                                    <p:anim calcmode="lin" valueType="num">
                                      <p:cBhvr>
                                        <p:cTn id="120"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141"/>
                                        </p:tgtEl>
                                        <p:attrNameLst>
                                          <p:attrName>style.visibility</p:attrName>
                                        </p:attrNameLst>
                                      </p:cBhvr>
                                      <p:to>
                                        <p:strVal val="visible"/>
                                      </p:to>
                                    </p:set>
                                    <p:animEffect transition="in" filter="fade">
                                      <p:cBhvr>
                                        <p:cTn id="125" dur="1000"/>
                                        <p:tgtEl>
                                          <p:spTgt spid="141"/>
                                        </p:tgtEl>
                                      </p:cBhvr>
                                    </p:animEffect>
                                    <p:anim calcmode="lin" valueType="num">
                                      <p:cBhvr>
                                        <p:cTn id="126" dur="1000" fill="hold"/>
                                        <p:tgtEl>
                                          <p:spTgt spid="141"/>
                                        </p:tgtEl>
                                        <p:attrNameLst>
                                          <p:attrName>ppt_x</p:attrName>
                                        </p:attrNameLst>
                                      </p:cBhvr>
                                      <p:tavLst>
                                        <p:tav tm="0">
                                          <p:val>
                                            <p:strVal val="#ppt_x"/>
                                          </p:val>
                                        </p:tav>
                                        <p:tav tm="100000">
                                          <p:val>
                                            <p:strVal val="#ppt_x"/>
                                          </p:val>
                                        </p:tav>
                                      </p:tavLst>
                                    </p:anim>
                                    <p:anim calcmode="lin" valueType="num">
                                      <p:cBhvr>
                                        <p:cTn id="127" dur="1000" fill="hold"/>
                                        <p:tgtEl>
                                          <p:spTgt spid="141"/>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142"/>
                                        </p:tgtEl>
                                        <p:attrNameLst>
                                          <p:attrName>style.visibility</p:attrName>
                                        </p:attrNameLst>
                                      </p:cBhvr>
                                      <p:to>
                                        <p:strVal val="visible"/>
                                      </p:to>
                                    </p:set>
                                    <p:animEffect transition="in" filter="fade">
                                      <p:cBhvr>
                                        <p:cTn id="132" dur="1000"/>
                                        <p:tgtEl>
                                          <p:spTgt spid="142"/>
                                        </p:tgtEl>
                                      </p:cBhvr>
                                    </p:animEffect>
                                    <p:anim calcmode="lin" valueType="num">
                                      <p:cBhvr>
                                        <p:cTn id="133" dur="1000" fill="hold"/>
                                        <p:tgtEl>
                                          <p:spTgt spid="142"/>
                                        </p:tgtEl>
                                        <p:attrNameLst>
                                          <p:attrName>ppt_x</p:attrName>
                                        </p:attrNameLst>
                                      </p:cBhvr>
                                      <p:tavLst>
                                        <p:tav tm="0">
                                          <p:val>
                                            <p:strVal val="#ppt_x"/>
                                          </p:val>
                                        </p:tav>
                                        <p:tav tm="100000">
                                          <p:val>
                                            <p:strVal val="#ppt_x"/>
                                          </p:val>
                                        </p:tav>
                                      </p:tavLst>
                                    </p:anim>
                                    <p:anim calcmode="lin" valueType="num">
                                      <p:cBhvr>
                                        <p:cTn id="134"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143"/>
                                        </p:tgtEl>
                                        <p:attrNameLst>
                                          <p:attrName>style.visibility</p:attrName>
                                        </p:attrNameLst>
                                      </p:cBhvr>
                                      <p:to>
                                        <p:strVal val="visible"/>
                                      </p:to>
                                    </p:set>
                                    <p:animEffect transition="in" filter="fade">
                                      <p:cBhvr>
                                        <p:cTn id="139" dur="1000"/>
                                        <p:tgtEl>
                                          <p:spTgt spid="143"/>
                                        </p:tgtEl>
                                      </p:cBhvr>
                                    </p:animEffect>
                                    <p:anim calcmode="lin" valueType="num">
                                      <p:cBhvr>
                                        <p:cTn id="140" dur="1000" fill="hold"/>
                                        <p:tgtEl>
                                          <p:spTgt spid="143"/>
                                        </p:tgtEl>
                                        <p:attrNameLst>
                                          <p:attrName>ppt_x</p:attrName>
                                        </p:attrNameLst>
                                      </p:cBhvr>
                                      <p:tavLst>
                                        <p:tav tm="0">
                                          <p:val>
                                            <p:strVal val="#ppt_x"/>
                                          </p:val>
                                        </p:tav>
                                        <p:tav tm="100000">
                                          <p:val>
                                            <p:strVal val="#ppt_x"/>
                                          </p:val>
                                        </p:tav>
                                      </p:tavLst>
                                    </p:anim>
                                    <p:anim calcmode="lin" valueType="num">
                                      <p:cBhvr>
                                        <p:cTn id="141"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5" grpId="0"/>
      <p:bldP spid="3979" grpId="0"/>
      <p:bldP spid="3980" grpId="0"/>
      <p:bldP spid="3981" grpId="0"/>
      <p:bldP spid="3982" grpId="0"/>
      <p:bldP spid="3983" grpId="0"/>
      <p:bldP spid="3984" grpId="0"/>
      <p:bldP spid="3985" grpId="0"/>
      <p:bldP spid="3986" grpId="0" animBg="1"/>
      <p:bldP spid="3987" grpId="0" animBg="1"/>
      <p:bldP spid="3" grpId="0"/>
      <p:bldP spid="137" grpId="0"/>
      <p:bldP spid="138" grpId="0"/>
      <p:bldP spid="139" grpId="0"/>
      <p:bldP spid="140" grpId="0"/>
      <p:bldP spid="141" grpId="0"/>
      <p:bldP spid="142" grpId="0"/>
      <p:bldP spid="1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F25CE0B-FEEC-49EE-9E2F-F9AE5935041C}"/>
              </a:ext>
            </a:extLst>
          </p:cNvPr>
          <p:cNvSpPr/>
          <p:nvPr/>
        </p:nvSpPr>
        <p:spPr>
          <a:xfrm>
            <a:off x="977583" y="1981397"/>
            <a:ext cx="6953447" cy="11807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a:solidFill>
                  <a:schemeClr val="accent5">
                    <a:lumMod val="75000"/>
                  </a:schemeClr>
                </a:solidFill>
                <a:effectLst>
                  <a:glow rad="63500">
                    <a:schemeClr val="accent1">
                      <a:satMod val="175000"/>
                      <a:alpha val="40000"/>
                    </a:schemeClr>
                  </a:glow>
                </a:effectLst>
                <a:latin typeface="Adobe Garamond Pro Bold" panose="02020702060506020403" pitchFamily="18" charset="0"/>
              </a:rPr>
              <a:t>VOCABULARY </a:t>
            </a:r>
            <a:r>
              <a:rPr lang="en-SG" sz="5400">
                <a:solidFill>
                  <a:schemeClr val="accent1">
                    <a:lumMod val="75000"/>
                  </a:schemeClr>
                </a:solidFill>
                <a:effectLst>
                  <a:glow rad="63500">
                    <a:schemeClr val="accent1">
                      <a:satMod val="175000"/>
                      <a:alpha val="40000"/>
                    </a:schemeClr>
                  </a:glow>
                </a:effectLst>
                <a:latin typeface="Adobe Garamond Pro Bold" panose="02020702060506020403" pitchFamily="18" charset="0"/>
              </a:rPr>
              <a:t>REVIEW</a:t>
            </a:r>
            <a:endParaRPr lang="en-US" sz="5400" dirty="0">
              <a:solidFill>
                <a:schemeClr val="accent1">
                  <a:lumMod val="75000"/>
                </a:schemeClr>
              </a:solidFill>
              <a:effectLst>
                <a:glow rad="63500">
                  <a:schemeClr val="accent1">
                    <a:satMod val="175000"/>
                    <a:alpha val="40000"/>
                  </a:schemeClr>
                </a:glow>
              </a:effectLst>
              <a:latin typeface="Adobe Garamond Pro Bold" panose="02020702060506020403" pitchFamily="18" charset="0"/>
            </a:endParaRPr>
          </a:p>
        </p:txBody>
      </p:sp>
    </p:spTree>
    <p:extLst>
      <p:ext uri="{BB962C8B-B14F-4D97-AF65-F5344CB8AC3E}">
        <p14:creationId xmlns:p14="http://schemas.microsoft.com/office/powerpoint/2010/main" val="1975860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sp>
        <p:nvSpPr>
          <p:cNvPr id="3785" name="Google Shape;3785;p40"/>
          <p:cNvSpPr txBox="1">
            <a:spLocks noGrp="1"/>
          </p:cNvSpPr>
          <p:nvPr>
            <p:ph type="title"/>
          </p:nvPr>
        </p:nvSpPr>
        <p:spPr>
          <a:xfrm>
            <a:off x="3050660" y="223174"/>
            <a:ext cx="3470365" cy="4875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accent5">
                    <a:lumMod val="50000"/>
                  </a:schemeClr>
                </a:solidFill>
                <a:latin typeface="Happy Halloween" panose="02000500000000000000" pitchFamily="2" charset="0"/>
              </a:rPr>
              <a:t>REVIEW 3: Match</a:t>
            </a:r>
            <a:endParaRPr dirty="0">
              <a:solidFill>
                <a:schemeClr val="accent5">
                  <a:lumMod val="50000"/>
                </a:schemeClr>
              </a:solidFill>
              <a:latin typeface="Happy Halloween" panose="02000500000000000000" pitchFamily="2" charset="0"/>
            </a:endParaRPr>
          </a:p>
        </p:txBody>
      </p:sp>
      <p:grpSp>
        <p:nvGrpSpPr>
          <p:cNvPr id="3" name="Group 2"/>
          <p:cNvGrpSpPr/>
          <p:nvPr/>
        </p:nvGrpSpPr>
        <p:grpSpPr>
          <a:xfrm>
            <a:off x="8569288" y="4423863"/>
            <a:ext cx="194021" cy="191487"/>
            <a:chOff x="8569288" y="4423863"/>
            <a:chExt cx="194021" cy="191487"/>
          </a:xfrm>
        </p:grpSpPr>
        <p:sp>
          <p:nvSpPr>
            <p:cNvPr id="3847" name="Google Shape;3847;p40"/>
            <p:cNvSpPr/>
            <p:nvPr/>
          </p:nvSpPr>
          <p:spPr>
            <a:xfrm>
              <a:off x="8706789" y="4435119"/>
              <a:ext cx="33044" cy="31097"/>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8" name="Google Shape;3848;p40"/>
            <p:cNvSpPr/>
            <p:nvPr/>
          </p:nvSpPr>
          <p:spPr>
            <a:xfrm>
              <a:off x="8644685" y="4558502"/>
              <a:ext cx="44886" cy="56848"/>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9" name="Google Shape;3849;p40"/>
            <p:cNvSpPr/>
            <p:nvPr/>
          </p:nvSpPr>
          <p:spPr>
            <a:xfrm>
              <a:off x="8655514" y="4502409"/>
              <a:ext cx="22443" cy="22443"/>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0" name="Google Shape;3850;p40"/>
            <p:cNvSpPr/>
            <p:nvPr/>
          </p:nvSpPr>
          <p:spPr>
            <a:xfrm>
              <a:off x="8569288" y="4423863"/>
              <a:ext cx="194021" cy="94512"/>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1" name="Google Shape;3851;p40"/>
            <p:cNvSpPr/>
            <p:nvPr/>
          </p:nvSpPr>
          <p:spPr>
            <a:xfrm>
              <a:off x="8592745" y="4464656"/>
              <a:ext cx="146959" cy="150694"/>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52" name="Google Shape;3852;p4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853" name="Google Shape;3853;p4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854" name="Google Shape;3854;p4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855" name="Google Shape;3855;p40">
            <a:hlinkClick r:id="rId4"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856" name="Google Shape;3856;p40">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857" name="Google Shape;3857;p40">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06</a:t>
            </a:r>
            <a:endParaRPr sz="1500" b="1" dirty="0">
              <a:solidFill>
                <a:schemeClr val="dk1"/>
              </a:solidFill>
              <a:latin typeface="Jua"/>
              <a:ea typeface="Jua"/>
              <a:cs typeface="Jua"/>
              <a:sym typeface="Jua"/>
            </a:endParaRPr>
          </a:p>
        </p:txBody>
      </p:sp>
      <p:sp>
        <p:nvSpPr>
          <p:cNvPr id="3858" name="Google Shape;3858;p40">
            <a:hlinkClick r:id="rId6"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0">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0">
            <a:hlinkClick r:id="rId7"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p:cNvGrpSpPr/>
          <p:nvPr/>
        </p:nvGrpSpPr>
        <p:grpSpPr>
          <a:xfrm>
            <a:off x="882984" y="640745"/>
            <a:ext cx="1423284" cy="1708552"/>
            <a:chOff x="882984" y="640745"/>
            <a:chExt cx="1423284" cy="1708552"/>
          </a:xfrm>
        </p:grpSpPr>
        <p:sp>
          <p:nvSpPr>
            <p:cNvPr id="2" name="Rounded Rectangle 1"/>
            <p:cNvSpPr/>
            <p:nvPr/>
          </p:nvSpPr>
          <p:spPr>
            <a:xfrm>
              <a:off x="882984" y="915481"/>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Google Shape;3813;p40"/>
            <p:cNvSpPr/>
            <p:nvPr/>
          </p:nvSpPr>
          <p:spPr>
            <a:xfrm rot="19403332" flipH="1">
              <a:off x="1274136" y="640745"/>
              <a:ext cx="695763" cy="60121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89"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1084" y="1241960"/>
              <a:ext cx="1341865" cy="801764"/>
            </a:xfrm>
            <a:prstGeom prst="rect">
              <a:avLst/>
            </a:prstGeom>
          </p:spPr>
        </p:pic>
      </p:grpSp>
      <p:grpSp>
        <p:nvGrpSpPr>
          <p:cNvPr id="6" name="Group 5"/>
          <p:cNvGrpSpPr/>
          <p:nvPr/>
        </p:nvGrpSpPr>
        <p:grpSpPr>
          <a:xfrm>
            <a:off x="4558277" y="642413"/>
            <a:ext cx="1437007" cy="1720341"/>
            <a:chOff x="4558277" y="642413"/>
            <a:chExt cx="1437007" cy="1720341"/>
          </a:xfrm>
        </p:grpSpPr>
        <p:sp>
          <p:nvSpPr>
            <p:cNvPr id="84" name="Rounded Rectangle 83"/>
            <p:cNvSpPr/>
            <p:nvPr/>
          </p:nvSpPr>
          <p:spPr>
            <a:xfrm>
              <a:off x="4572000" y="928938"/>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3801;p40"/>
            <p:cNvSpPr/>
            <p:nvPr/>
          </p:nvSpPr>
          <p:spPr>
            <a:xfrm rot="19403288" flipH="1">
              <a:off x="4964407" y="642413"/>
              <a:ext cx="695729" cy="60115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91"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58277" y="1060302"/>
              <a:ext cx="1416403" cy="1230500"/>
            </a:xfrm>
            <a:prstGeom prst="rect">
              <a:avLst/>
            </a:prstGeom>
          </p:spPr>
        </p:pic>
      </p:grpSp>
      <p:grpSp>
        <p:nvGrpSpPr>
          <p:cNvPr id="7" name="Group 6"/>
          <p:cNvGrpSpPr/>
          <p:nvPr/>
        </p:nvGrpSpPr>
        <p:grpSpPr>
          <a:xfrm>
            <a:off x="6483823" y="640745"/>
            <a:ext cx="1423284" cy="1722009"/>
            <a:chOff x="6483823" y="640745"/>
            <a:chExt cx="1423284" cy="1722009"/>
          </a:xfrm>
        </p:grpSpPr>
        <p:sp>
          <p:nvSpPr>
            <p:cNvPr id="85" name="Rounded Rectangle 84"/>
            <p:cNvSpPr/>
            <p:nvPr/>
          </p:nvSpPr>
          <p:spPr>
            <a:xfrm>
              <a:off x="6483823" y="928938"/>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3824;p40"/>
            <p:cNvSpPr/>
            <p:nvPr/>
          </p:nvSpPr>
          <p:spPr>
            <a:xfrm rot="19403332" flipH="1">
              <a:off x="6815662" y="640745"/>
              <a:ext cx="695763" cy="60121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92"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521025" y="1081829"/>
              <a:ext cx="1285035" cy="1048910"/>
            </a:xfrm>
            <a:prstGeom prst="rect">
              <a:avLst/>
            </a:prstGeom>
          </p:spPr>
        </p:pic>
      </p:grpSp>
      <p:sp>
        <p:nvSpPr>
          <p:cNvPr id="97" name="Rounded Rectangle 96"/>
          <p:cNvSpPr/>
          <p:nvPr/>
        </p:nvSpPr>
        <p:spPr>
          <a:xfrm>
            <a:off x="612809" y="3866095"/>
            <a:ext cx="1598602" cy="40334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Book club</a:t>
            </a:r>
          </a:p>
        </p:txBody>
      </p:sp>
      <p:sp>
        <p:nvSpPr>
          <p:cNvPr id="105" name="Rounded Rectangle 104"/>
          <p:cNvSpPr/>
          <p:nvPr/>
        </p:nvSpPr>
        <p:spPr>
          <a:xfrm>
            <a:off x="2613623" y="3866094"/>
            <a:ext cx="1573279" cy="40334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Music club</a:t>
            </a:r>
          </a:p>
        </p:txBody>
      </p:sp>
      <p:sp>
        <p:nvSpPr>
          <p:cNvPr id="106" name="Rounded Rectangle 105"/>
          <p:cNvSpPr/>
          <p:nvPr/>
        </p:nvSpPr>
        <p:spPr>
          <a:xfrm>
            <a:off x="4480142" y="3848579"/>
            <a:ext cx="1528418" cy="438378"/>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Dance club</a:t>
            </a:r>
          </a:p>
        </p:txBody>
      </p:sp>
      <p:sp>
        <p:nvSpPr>
          <p:cNvPr id="107" name="Rounded Rectangle 106"/>
          <p:cNvSpPr/>
          <p:nvPr/>
        </p:nvSpPr>
        <p:spPr>
          <a:xfrm>
            <a:off x="6296807" y="3866094"/>
            <a:ext cx="1746712" cy="40334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Art club</a:t>
            </a:r>
          </a:p>
        </p:txBody>
      </p:sp>
      <p:sp>
        <p:nvSpPr>
          <p:cNvPr id="108" name="Rounded Rectangle 107"/>
          <p:cNvSpPr/>
          <p:nvPr/>
        </p:nvSpPr>
        <p:spPr>
          <a:xfrm>
            <a:off x="612809" y="4411963"/>
            <a:ext cx="1677725" cy="40334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Soccer club</a:t>
            </a:r>
          </a:p>
        </p:txBody>
      </p:sp>
      <p:sp>
        <p:nvSpPr>
          <p:cNvPr id="109" name="Rounded Rectangle 108"/>
          <p:cNvSpPr/>
          <p:nvPr/>
        </p:nvSpPr>
        <p:spPr>
          <a:xfrm>
            <a:off x="2589103" y="4411962"/>
            <a:ext cx="1573278" cy="40334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Drama club</a:t>
            </a:r>
          </a:p>
        </p:txBody>
      </p:sp>
      <p:sp>
        <p:nvSpPr>
          <p:cNvPr id="110" name="Rounded Rectangle 109"/>
          <p:cNvSpPr/>
          <p:nvPr/>
        </p:nvSpPr>
        <p:spPr>
          <a:xfrm>
            <a:off x="4458537" y="4420732"/>
            <a:ext cx="1615882" cy="40334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English club</a:t>
            </a:r>
          </a:p>
        </p:txBody>
      </p:sp>
      <p:sp>
        <p:nvSpPr>
          <p:cNvPr id="111" name="Rounded Rectangle 110"/>
          <p:cNvSpPr/>
          <p:nvPr/>
        </p:nvSpPr>
        <p:spPr>
          <a:xfrm>
            <a:off x="6347476" y="4420732"/>
            <a:ext cx="1746713" cy="40334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Science club</a:t>
            </a:r>
          </a:p>
        </p:txBody>
      </p:sp>
      <p:grpSp>
        <p:nvGrpSpPr>
          <p:cNvPr id="5" name="Group 4"/>
          <p:cNvGrpSpPr/>
          <p:nvPr/>
        </p:nvGrpSpPr>
        <p:grpSpPr>
          <a:xfrm>
            <a:off x="2688621" y="640747"/>
            <a:ext cx="1423284" cy="1722007"/>
            <a:chOff x="2688621" y="640747"/>
            <a:chExt cx="1423284" cy="1722007"/>
          </a:xfrm>
        </p:grpSpPr>
        <p:sp>
          <p:nvSpPr>
            <p:cNvPr id="83" name="Rounded Rectangle 82"/>
            <p:cNvSpPr/>
            <p:nvPr/>
          </p:nvSpPr>
          <p:spPr>
            <a:xfrm>
              <a:off x="2688621" y="928938"/>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Google Shape;3840;p40"/>
            <p:cNvSpPr/>
            <p:nvPr/>
          </p:nvSpPr>
          <p:spPr>
            <a:xfrm rot="19403332" flipH="1">
              <a:off x="3052506" y="640747"/>
              <a:ext cx="695763" cy="60121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112"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458263" flipH="1" flipV="1">
              <a:off x="2735893" y="1171762"/>
              <a:ext cx="1195409" cy="1012133"/>
            </a:xfrm>
            <a:prstGeom prst="rect">
              <a:avLst/>
            </a:prstGeom>
          </p:spPr>
        </p:pic>
      </p:grpSp>
      <p:pic>
        <p:nvPicPr>
          <p:cNvPr id="42" name="Picture 41" descr="Logo, company name&#10;&#10;Description automatically generated">
            <a:extLst>
              <a:ext uri="{FF2B5EF4-FFF2-40B4-BE49-F238E27FC236}">
                <a16:creationId xmlns:a16="http://schemas.microsoft.com/office/drawing/2014/main" id="{0AAC0418-FB7F-4FC2-9ACC-5AA569CADFE7}"/>
              </a:ext>
            </a:extLst>
          </p:cNvPr>
          <p:cNvPicPr>
            <a:picLocks noChangeAspect="1"/>
          </p:cNvPicPr>
          <p:nvPr/>
        </p:nvPicPr>
        <p:blipFill rotWithShape="1">
          <a:blip r:embed="rId16"/>
          <a:srcRect l="22684" t="17844" r="23847" b="31998"/>
          <a:stretch/>
        </p:blipFill>
        <p:spPr>
          <a:xfrm>
            <a:off x="7674457" y="159060"/>
            <a:ext cx="918288" cy="861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6 -3.58025E-6 L -0.19827 -0.34598 " pathEditMode="relative" rAng="0" ptsTypes="AA">
                                      <p:cBhvr>
                                        <p:cTn id="6" dur="2000" fill="hold"/>
                                        <p:tgtEl>
                                          <p:spTgt spid="109"/>
                                        </p:tgtEl>
                                        <p:attrNameLst>
                                          <p:attrName>ppt_x</p:attrName>
                                          <p:attrName>ppt_y</p:attrName>
                                        </p:attrNameLst>
                                      </p:cBhvr>
                                      <p:rCtr x="-9913" y="-1731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2222E-6 -0.00093 L -0.4007 -0.23981 " pathEditMode="relative" rAng="0" ptsTypes="AA">
                                      <p:cBhvr>
                                        <p:cTn id="10" dur="2000" fill="hold"/>
                                        <p:tgtEl>
                                          <p:spTgt spid="107"/>
                                        </p:tgtEl>
                                        <p:attrNameLst>
                                          <p:attrName>ppt_x</p:attrName>
                                          <p:attrName>ppt_y</p:attrName>
                                        </p:attrNameLst>
                                      </p:cBhvr>
                                      <p:rCtr x="-20035" y="-1194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0277 0.00864 L -0.19652 -0.34784 " pathEditMode="relative" rAng="0" ptsTypes="AA">
                                      <p:cBhvr>
                                        <p:cTn id="14" dur="2000" fill="hold"/>
                                        <p:tgtEl>
                                          <p:spTgt spid="111"/>
                                        </p:tgtEl>
                                        <p:attrNameLst>
                                          <p:attrName>ppt_x</p:attrName>
                                          <p:attrName>ppt_y</p:attrName>
                                        </p:attrNameLst>
                                      </p:cBhvr>
                                      <p:rCtr x="-9687" y="-1784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77778E-7 -7.40741E-7 L 0.62899 -0.23981 " pathEditMode="relative" rAng="0" ptsTypes="AA">
                                      <p:cBhvr>
                                        <p:cTn id="18" dur="2000" fill="hold"/>
                                        <p:tgtEl>
                                          <p:spTgt spid="97"/>
                                        </p:tgtEl>
                                        <p:attrNameLst>
                                          <p:attrName>ppt_x</p:attrName>
                                          <p:attrName>ppt_y</p:attrName>
                                        </p:attrNameLst>
                                      </p:cBhvr>
                                      <p:rCtr x="31441" y="-120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7" grpId="0" animBg="1"/>
      <p:bldP spid="109" grpId="0" animBg="1"/>
      <p:bldP spid="1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sp>
        <p:nvSpPr>
          <p:cNvPr id="3785" name="Google Shape;3785;p40"/>
          <p:cNvSpPr txBox="1">
            <a:spLocks noGrp="1"/>
          </p:cNvSpPr>
          <p:nvPr>
            <p:ph type="title"/>
          </p:nvPr>
        </p:nvSpPr>
        <p:spPr>
          <a:xfrm>
            <a:off x="3050660" y="223174"/>
            <a:ext cx="3654362" cy="4875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accent5">
                    <a:lumMod val="50000"/>
                  </a:schemeClr>
                </a:solidFill>
                <a:latin typeface="Happy Halloween" panose="02000500000000000000" pitchFamily="2" charset="0"/>
              </a:rPr>
              <a:t>REVIEW 3 - Match</a:t>
            </a:r>
            <a:endParaRPr dirty="0">
              <a:solidFill>
                <a:schemeClr val="accent5">
                  <a:lumMod val="50000"/>
                </a:schemeClr>
              </a:solidFill>
              <a:latin typeface="Happy Halloween" panose="02000500000000000000" pitchFamily="2" charset="0"/>
            </a:endParaRPr>
          </a:p>
        </p:txBody>
      </p:sp>
      <p:grpSp>
        <p:nvGrpSpPr>
          <p:cNvPr id="3" name="Group 2"/>
          <p:cNvGrpSpPr/>
          <p:nvPr/>
        </p:nvGrpSpPr>
        <p:grpSpPr>
          <a:xfrm>
            <a:off x="8569288" y="4423863"/>
            <a:ext cx="194021" cy="191487"/>
            <a:chOff x="8569288" y="4423863"/>
            <a:chExt cx="194021" cy="191487"/>
          </a:xfrm>
        </p:grpSpPr>
        <p:sp>
          <p:nvSpPr>
            <p:cNvPr id="3847" name="Google Shape;3847;p40"/>
            <p:cNvSpPr/>
            <p:nvPr/>
          </p:nvSpPr>
          <p:spPr>
            <a:xfrm>
              <a:off x="8706789" y="4435119"/>
              <a:ext cx="33044" cy="31097"/>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8" name="Google Shape;3848;p40"/>
            <p:cNvSpPr/>
            <p:nvPr/>
          </p:nvSpPr>
          <p:spPr>
            <a:xfrm>
              <a:off x="8644685" y="4558502"/>
              <a:ext cx="44886" cy="56848"/>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9" name="Google Shape;3849;p40"/>
            <p:cNvSpPr/>
            <p:nvPr/>
          </p:nvSpPr>
          <p:spPr>
            <a:xfrm>
              <a:off x="8655514" y="4502409"/>
              <a:ext cx="22443" cy="22443"/>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0" name="Google Shape;3850;p40"/>
            <p:cNvSpPr/>
            <p:nvPr/>
          </p:nvSpPr>
          <p:spPr>
            <a:xfrm>
              <a:off x="8569288" y="4423863"/>
              <a:ext cx="194021" cy="94512"/>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1" name="Google Shape;3851;p40"/>
            <p:cNvSpPr/>
            <p:nvPr/>
          </p:nvSpPr>
          <p:spPr>
            <a:xfrm>
              <a:off x="8592745" y="4464656"/>
              <a:ext cx="146959" cy="150694"/>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52" name="Google Shape;3852;p4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853" name="Google Shape;3853;p4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854" name="Google Shape;3854;p4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855" name="Google Shape;3855;p40">
            <a:hlinkClick r:id="rId4"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856" name="Google Shape;3856;p40">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857" name="Google Shape;3857;p40">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06</a:t>
            </a:r>
            <a:endParaRPr sz="1500" b="1" dirty="0">
              <a:solidFill>
                <a:schemeClr val="dk1"/>
              </a:solidFill>
              <a:latin typeface="Jua"/>
              <a:ea typeface="Jua"/>
              <a:cs typeface="Jua"/>
              <a:sym typeface="Jua"/>
            </a:endParaRPr>
          </a:p>
        </p:txBody>
      </p:sp>
      <p:sp>
        <p:nvSpPr>
          <p:cNvPr id="3858" name="Google Shape;3858;p40">
            <a:hlinkClick r:id="rId6"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0">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0">
            <a:hlinkClick r:id="rId7"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Rounded Rectangle 96"/>
          <p:cNvSpPr/>
          <p:nvPr/>
        </p:nvSpPr>
        <p:spPr>
          <a:xfrm>
            <a:off x="612809" y="3730435"/>
            <a:ext cx="1598602" cy="53900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Indoor activities</a:t>
            </a:r>
          </a:p>
        </p:txBody>
      </p:sp>
      <p:sp>
        <p:nvSpPr>
          <p:cNvPr id="105" name="Rounded Rectangle 104"/>
          <p:cNvSpPr/>
          <p:nvPr/>
        </p:nvSpPr>
        <p:spPr>
          <a:xfrm>
            <a:off x="2613623" y="3730435"/>
            <a:ext cx="1573279" cy="53900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Make arts and </a:t>
            </a:r>
            <a:r>
              <a:rPr lang="en-US" sz="2000" b="1" dirty="0" err="1">
                <a:solidFill>
                  <a:schemeClr val="accent2">
                    <a:lumMod val="25000"/>
                  </a:schemeClr>
                </a:solidFill>
                <a:latin typeface=".VnVogue" panose="020B7200000000000000" pitchFamily="34" charset="0"/>
              </a:rPr>
              <a:t>crafs</a:t>
            </a:r>
            <a:endParaRPr lang="en-US" sz="2000" b="1" dirty="0">
              <a:solidFill>
                <a:schemeClr val="accent2">
                  <a:lumMod val="25000"/>
                </a:schemeClr>
              </a:solidFill>
              <a:latin typeface=".VnVogue" panose="020B7200000000000000" pitchFamily="34" charset="0"/>
            </a:endParaRPr>
          </a:p>
        </p:txBody>
      </p:sp>
      <p:sp>
        <p:nvSpPr>
          <p:cNvPr id="106" name="Rounded Rectangle 105"/>
          <p:cNvSpPr/>
          <p:nvPr/>
        </p:nvSpPr>
        <p:spPr>
          <a:xfrm>
            <a:off x="4480142" y="3730435"/>
            <a:ext cx="1528418" cy="556522"/>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Mystery books</a:t>
            </a:r>
          </a:p>
        </p:txBody>
      </p:sp>
      <p:sp>
        <p:nvSpPr>
          <p:cNvPr id="107" name="Rounded Rectangle 106"/>
          <p:cNvSpPr/>
          <p:nvPr/>
        </p:nvSpPr>
        <p:spPr>
          <a:xfrm>
            <a:off x="6296807" y="3730436"/>
            <a:ext cx="1746712" cy="539008"/>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Author</a:t>
            </a:r>
          </a:p>
        </p:txBody>
      </p:sp>
      <p:sp>
        <p:nvSpPr>
          <p:cNvPr id="108" name="Rounded Rectangle 107"/>
          <p:cNvSpPr/>
          <p:nvPr/>
        </p:nvSpPr>
        <p:spPr>
          <a:xfrm>
            <a:off x="612809" y="4411963"/>
            <a:ext cx="1677725" cy="579137"/>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Novel</a:t>
            </a:r>
          </a:p>
        </p:txBody>
      </p:sp>
      <p:sp>
        <p:nvSpPr>
          <p:cNvPr id="109" name="Rounded Rectangle 108"/>
          <p:cNvSpPr/>
          <p:nvPr/>
        </p:nvSpPr>
        <p:spPr>
          <a:xfrm>
            <a:off x="2589103" y="4411962"/>
            <a:ext cx="1573278" cy="559785"/>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Fantasy books</a:t>
            </a:r>
          </a:p>
        </p:txBody>
      </p:sp>
      <p:sp>
        <p:nvSpPr>
          <p:cNvPr id="110" name="Rounded Rectangle 109"/>
          <p:cNvSpPr/>
          <p:nvPr/>
        </p:nvSpPr>
        <p:spPr>
          <a:xfrm>
            <a:off x="4458537" y="4420732"/>
            <a:ext cx="1712168" cy="570368"/>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Noticeboard</a:t>
            </a:r>
          </a:p>
        </p:txBody>
      </p:sp>
      <p:sp>
        <p:nvSpPr>
          <p:cNvPr id="111" name="Rounded Rectangle 110"/>
          <p:cNvSpPr/>
          <p:nvPr/>
        </p:nvSpPr>
        <p:spPr>
          <a:xfrm>
            <a:off x="6347476" y="4420732"/>
            <a:ext cx="1746713" cy="570368"/>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Outdoor activities</a:t>
            </a:r>
          </a:p>
        </p:txBody>
      </p:sp>
      <p:grpSp>
        <p:nvGrpSpPr>
          <p:cNvPr id="8" name="Group 7"/>
          <p:cNvGrpSpPr/>
          <p:nvPr/>
        </p:nvGrpSpPr>
        <p:grpSpPr>
          <a:xfrm>
            <a:off x="882984" y="640745"/>
            <a:ext cx="7024123" cy="1722009"/>
            <a:chOff x="882984" y="640745"/>
            <a:chExt cx="7024123" cy="1722009"/>
          </a:xfrm>
        </p:grpSpPr>
        <p:grpSp>
          <p:nvGrpSpPr>
            <p:cNvPr id="4" name="Group 3"/>
            <p:cNvGrpSpPr/>
            <p:nvPr/>
          </p:nvGrpSpPr>
          <p:grpSpPr>
            <a:xfrm>
              <a:off x="882984" y="640745"/>
              <a:ext cx="1423284" cy="1708552"/>
              <a:chOff x="882984" y="640745"/>
              <a:chExt cx="1423284" cy="1708552"/>
            </a:xfrm>
          </p:grpSpPr>
          <p:sp>
            <p:nvSpPr>
              <p:cNvPr id="2" name="Rounded Rectangle 1"/>
              <p:cNvSpPr/>
              <p:nvPr/>
            </p:nvSpPr>
            <p:spPr>
              <a:xfrm>
                <a:off x="882984" y="915481"/>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Google Shape;3813;p40"/>
              <p:cNvSpPr/>
              <p:nvPr/>
            </p:nvSpPr>
            <p:spPr>
              <a:xfrm rot="19403332" flipH="1">
                <a:off x="1274136" y="640745"/>
                <a:ext cx="695763" cy="60121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6" name="Group 5"/>
            <p:cNvGrpSpPr/>
            <p:nvPr/>
          </p:nvGrpSpPr>
          <p:grpSpPr>
            <a:xfrm>
              <a:off x="4572000" y="642413"/>
              <a:ext cx="1423284" cy="1720341"/>
              <a:chOff x="4572000" y="642413"/>
              <a:chExt cx="1423284" cy="1720341"/>
            </a:xfrm>
          </p:grpSpPr>
          <p:sp>
            <p:nvSpPr>
              <p:cNvPr id="84" name="Rounded Rectangle 83"/>
              <p:cNvSpPr/>
              <p:nvPr/>
            </p:nvSpPr>
            <p:spPr>
              <a:xfrm>
                <a:off x="4572000" y="928938"/>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3801;p40"/>
              <p:cNvSpPr/>
              <p:nvPr/>
            </p:nvSpPr>
            <p:spPr>
              <a:xfrm rot="19403288" flipH="1">
                <a:off x="4964407" y="642413"/>
                <a:ext cx="695729" cy="60115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7" name="Group 6"/>
            <p:cNvGrpSpPr/>
            <p:nvPr/>
          </p:nvGrpSpPr>
          <p:grpSpPr>
            <a:xfrm>
              <a:off x="6483823" y="640745"/>
              <a:ext cx="1423284" cy="1722009"/>
              <a:chOff x="6483823" y="640745"/>
              <a:chExt cx="1423284" cy="1722009"/>
            </a:xfrm>
          </p:grpSpPr>
          <p:sp>
            <p:nvSpPr>
              <p:cNvPr id="85" name="Rounded Rectangle 84"/>
              <p:cNvSpPr/>
              <p:nvPr/>
            </p:nvSpPr>
            <p:spPr>
              <a:xfrm>
                <a:off x="6483823" y="928938"/>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3824;p40"/>
              <p:cNvSpPr/>
              <p:nvPr/>
            </p:nvSpPr>
            <p:spPr>
              <a:xfrm rot="19403332" flipH="1">
                <a:off x="6815662" y="640745"/>
                <a:ext cx="695763" cy="60121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5" name="Group 4"/>
            <p:cNvGrpSpPr/>
            <p:nvPr/>
          </p:nvGrpSpPr>
          <p:grpSpPr>
            <a:xfrm>
              <a:off x="2688621" y="640747"/>
              <a:ext cx="1423284" cy="1722007"/>
              <a:chOff x="2688621" y="640747"/>
              <a:chExt cx="1423284" cy="1722007"/>
            </a:xfrm>
          </p:grpSpPr>
          <p:sp>
            <p:nvSpPr>
              <p:cNvPr id="83" name="Rounded Rectangle 82"/>
              <p:cNvSpPr/>
              <p:nvPr/>
            </p:nvSpPr>
            <p:spPr>
              <a:xfrm>
                <a:off x="2688621" y="928938"/>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Google Shape;3840;p40"/>
              <p:cNvSpPr/>
              <p:nvPr/>
            </p:nvSpPr>
            <p:spPr>
              <a:xfrm rot="19403332" flipH="1">
                <a:off x="3052506" y="640747"/>
                <a:ext cx="695763" cy="60121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pic>
        <p:nvPicPr>
          <p:cNvPr id="42"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0951" y="1092493"/>
            <a:ext cx="1002132" cy="1170373"/>
          </a:xfrm>
          <a:prstGeom prst="rect">
            <a:avLst/>
          </a:prstGeom>
        </p:spPr>
      </p:pic>
      <p:pic>
        <p:nvPicPr>
          <p:cNvPr id="43"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33691" y="1279363"/>
            <a:ext cx="1011594" cy="672710"/>
          </a:xfrm>
          <a:prstGeom prst="rect">
            <a:avLst/>
          </a:prstGeom>
        </p:spPr>
      </p:pic>
      <p:pic>
        <p:nvPicPr>
          <p:cNvPr id="44"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11583" y="1175205"/>
            <a:ext cx="936687" cy="1037880"/>
          </a:xfrm>
          <a:prstGeom prst="rect">
            <a:avLst/>
          </a:prstGeom>
        </p:spPr>
      </p:pic>
      <p:pic>
        <p:nvPicPr>
          <p:cNvPr id="45"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466850" y="1119702"/>
            <a:ext cx="1440257" cy="1052288"/>
          </a:xfrm>
          <a:prstGeom prst="rect">
            <a:avLst/>
          </a:prstGeom>
        </p:spPr>
      </p:pic>
      <p:pic>
        <p:nvPicPr>
          <p:cNvPr id="46" name="Picture 45" descr="Logo, company name&#10;&#10;Description automatically generated">
            <a:extLst>
              <a:ext uri="{FF2B5EF4-FFF2-40B4-BE49-F238E27FC236}">
                <a16:creationId xmlns:a16="http://schemas.microsoft.com/office/drawing/2014/main" id="{4256C2E6-26D6-4273-942D-8DCB02036354}"/>
              </a:ext>
            </a:extLst>
          </p:cNvPr>
          <p:cNvPicPr>
            <a:picLocks noChangeAspect="1"/>
          </p:cNvPicPr>
          <p:nvPr/>
        </p:nvPicPr>
        <p:blipFill rotWithShape="1">
          <a:blip r:embed="rId16"/>
          <a:srcRect l="22684" t="17844" r="23847" b="31998"/>
          <a:stretch/>
        </p:blipFill>
        <p:spPr>
          <a:xfrm>
            <a:off x="7656499" y="99473"/>
            <a:ext cx="798562" cy="749115"/>
          </a:xfrm>
          <a:prstGeom prst="rect">
            <a:avLst/>
          </a:prstGeom>
        </p:spPr>
      </p:pic>
    </p:spTree>
    <p:extLst>
      <p:ext uri="{BB962C8B-B14F-4D97-AF65-F5344CB8AC3E}">
        <p14:creationId xmlns:p14="http://schemas.microsoft.com/office/powerpoint/2010/main" val="176711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6 2.96296E-6 L -0.1941 -0.40402 " pathEditMode="relative" rAng="0" ptsTypes="AA">
                                      <p:cBhvr>
                                        <p:cTn id="6" dur="2000" fill="hold"/>
                                        <p:tgtEl>
                                          <p:spTgt spid="109"/>
                                        </p:tgtEl>
                                        <p:attrNameLst>
                                          <p:attrName>ppt_x</p:attrName>
                                          <p:attrName>ppt_y</p:attrName>
                                        </p:attrNameLst>
                                      </p:cBhvr>
                                      <p:rCtr x="-9705" y="-2021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 -4.81481E-6 L -0.21042 -0.4074 " pathEditMode="relative" rAng="0" ptsTypes="AA">
                                      <p:cBhvr>
                                        <p:cTn id="10" dur="2000" fill="hold"/>
                                        <p:tgtEl>
                                          <p:spTgt spid="110"/>
                                        </p:tgtEl>
                                        <p:attrNameLst>
                                          <p:attrName>ppt_x</p:attrName>
                                          <p:attrName>ppt_y</p:attrName>
                                        </p:attrNameLst>
                                      </p:cBhvr>
                                      <p:rCtr x="-10521" y="-2037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38889E-6 8.64198E-7 L 0.20747 -0.27006 " pathEditMode="relative" rAng="0" ptsTypes="AA">
                                      <p:cBhvr>
                                        <p:cTn id="14" dur="2000" fill="hold"/>
                                        <p:tgtEl>
                                          <p:spTgt spid="105"/>
                                        </p:tgtEl>
                                        <p:attrNameLst>
                                          <p:attrName>ppt_x</p:attrName>
                                          <p:attrName>ppt_y</p:attrName>
                                        </p:attrNameLst>
                                      </p:cBhvr>
                                      <p:rCtr x="10365" y="-1351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77778E-7 8.64198E-7 L 0.63316 -0.25247 " pathEditMode="relative" rAng="0" ptsTypes="AA">
                                      <p:cBhvr>
                                        <p:cTn id="18" dur="2000" fill="hold"/>
                                        <p:tgtEl>
                                          <p:spTgt spid="97"/>
                                        </p:tgtEl>
                                        <p:attrNameLst>
                                          <p:attrName>ppt_x</p:attrName>
                                          <p:attrName>ppt_y</p:attrName>
                                        </p:attrNameLst>
                                      </p:cBhvr>
                                      <p:rCtr x="31649" y="-126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5" grpId="0" animBg="1"/>
      <p:bldP spid="109" grpId="0" animBg="1"/>
      <p:bldP spid="1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sp>
        <p:nvSpPr>
          <p:cNvPr id="3785" name="Google Shape;3785;p40"/>
          <p:cNvSpPr txBox="1">
            <a:spLocks noGrp="1"/>
          </p:cNvSpPr>
          <p:nvPr>
            <p:ph type="title"/>
          </p:nvPr>
        </p:nvSpPr>
        <p:spPr>
          <a:xfrm>
            <a:off x="3050660" y="223174"/>
            <a:ext cx="2832911" cy="4875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accent5">
                    <a:lumMod val="50000"/>
                  </a:schemeClr>
                </a:solidFill>
                <a:latin typeface="Happy Halloween" panose="02000500000000000000" pitchFamily="2" charset="0"/>
              </a:rPr>
              <a:t>REVIEW 2</a:t>
            </a:r>
            <a:endParaRPr dirty="0">
              <a:solidFill>
                <a:schemeClr val="accent5">
                  <a:lumMod val="50000"/>
                </a:schemeClr>
              </a:solidFill>
              <a:latin typeface="Happy Halloween" panose="02000500000000000000" pitchFamily="2" charset="0"/>
            </a:endParaRPr>
          </a:p>
        </p:txBody>
      </p:sp>
      <p:grpSp>
        <p:nvGrpSpPr>
          <p:cNvPr id="3" name="Group 2"/>
          <p:cNvGrpSpPr/>
          <p:nvPr/>
        </p:nvGrpSpPr>
        <p:grpSpPr>
          <a:xfrm>
            <a:off x="8569288" y="4423863"/>
            <a:ext cx="194021" cy="191487"/>
            <a:chOff x="8569288" y="4423863"/>
            <a:chExt cx="194021" cy="191487"/>
          </a:xfrm>
        </p:grpSpPr>
        <p:sp>
          <p:nvSpPr>
            <p:cNvPr id="3847" name="Google Shape;3847;p40"/>
            <p:cNvSpPr/>
            <p:nvPr/>
          </p:nvSpPr>
          <p:spPr>
            <a:xfrm>
              <a:off x="8706789" y="4435119"/>
              <a:ext cx="33044" cy="31097"/>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8" name="Google Shape;3848;p40"/>
            <p:cNvSpPr/>
            <p:nvPr/>
          </p:nvSpPr>
          <p:spPr>
            <a:xfrm>
              <a:off x="8644685" y="4558502"/>
              <a:ext cx="44886" cy="56848"/>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9" name="Google Shape;3849;p40"/>
            <p:cNvSpPr/>
            <p:nvPr/>
          </p:nvSpPr>
          <p:spPr>
            <a:xfrm>
              <a:off x="8655514" y="4502409"/>
              <a:ext cx="22443" cy="22443"/>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0" name="Google Shape;3850;p40"/>
            <p:cNvSpPr/>
            <p:nvPr/>
          </p:nvSpPr>
          <p:spPr>
            <a:xfrm>
              <a:off x="8569288" y="4423863"/>
              <a:ext cx="194021" cy="94512"/>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1" name="Google Shape;3851;p40"/>
            <p:cNvSpPr/>
            <p:nvPr/>
          </p:nvSpPr>
          <p:spPr>
            <a:xfrm>
              <a:off x="8592745" y="4464656"/>
              <a:ext cx="146959" cy="150694"/>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52" name="Google Shape;3852;p4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853" name="Google Shape;3853;p4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854" name="Google Shape;3854;p4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855" name="Google Shape;3855;p40">
            <a:hlinkClick r:id="rId4"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856" name="Google Shape;3856;p40">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857" name="Google Shape;3857;p40">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06</a:t>
            </a:r>
            <a:endParaRPr sz="1500" b="1" dirty="0">
              <a:solidFill>
                <a:schemeClr val="dk1"/>
              </a:solidFill>
              <a:latin typeface="Jua"/>
              <a:ea typeface="Jua"/>
              <a:cs typeface="Jua"/>
              <a:sym typeface="Jua"/>
            </a:endParaRPr>
          </a:p>
        </p:txBody>
      </p:sp>
      <p:sp>
        <p:nvSpPr>
          <p:cNvPr id="3858" name="Google Shape;3858;p40">
            <a:hlinkClick r:id="rId6"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0">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0">
            <a:hlinkClick r:id="rId7"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Rounded Rectangle 96"/>
          <p:cNvSpPr/>
          <p:nvPr/>
        </p:nvSpPr>
        <p:spPr>
          <a:xfrm>
            <a:off x="612809" y="3730435"/>
            <a:ext cx="1598602" cy="53900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Indoor activities</a:t>
            </a:r>
          </a:p>
        </p:txBody>
      </p:sp>
      <p:sp>
        <p:nvSpPr>
          <p:cNvPr id="105" name="Rounded Rectangle 104"/>
          <p:cNvSpPr/>
          <p:nvPr/>
        </p:nvSpPr>
        <p:spPr>
          <a:xfrm>
            <a:off x="2613623" y="3730435"/>
            <a:ext cx="1573279" cy="53900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Make arts and </a:t>
            </a:r>
            <a:r>
              <a:rPr lang="en-US" sz="2000" b="1" dirty="0" err="1">
                <a:solidFill>
                  <a:schemeClr val="accent2">
                    <a:lumMod val="25000"/>
                  </a:schemeClr>
                </a:solidFill>
                <a:latin typeface=".VnVogue" panose="020B7200000000000000" pitchFamily="34" charset="0"/>
              </a:rPr>
              <a:t>crafs</a:t>
            </a:r>
            <a:endParaRPr lang="en-US" sz="2000" b="1" dirty="0">
              <a:solidFill>
                <a:schemeClr val="accent2">
                  <a:lumMod val="25000"/>
                </a:schemeClr>
              </a:solidFill>
              <a:latin typeface=".VnVogue" panose="020B7200000000000000" pitchFamily="34" charset="0"/>
            </a:endParaRPr>
          </a:p>
        </p:txBody>
      </p:sp>
      <p:sp>
        <p:nvSpPr>
          <p:cNvPr id="106" name="Rounded Rectangle 105"/>
          <p:cNvSpPr/>
          <p:nvPr/>
        </p:nvSpPr>
        <p:spPr>
          <a:xfrm>
            <a:off x="4480142" y="3730435"/>
            <a:ext cx="1528418" cy="556522"/>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Mystery books</a:t>
            </a:r>
          </a:p>
        </p:txBody>
      </p:sp>
      <p:sp>
        <p:nvSpPr>
          <p:cNvPr id="107" name="Rounded Rectangle 106"/>
          <p:cNvSpPr/>
          <p:nvPr/>
        </p:nvSpPr>
        <p:spPr>
          <a:xfrm>
            <a:off x="6296807" y="3730436"/>
            <a:ext cx="1746712" cy="539008"/>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Author</a:t>
            </a:r>
          </a:p>
        </p:txBody>
      </p:sp>
      <p:sp>
        <p:nvSpPr>
          <p:cNvPr id="108" name="Rounded Rectangle 107"/>
          <p:cNvSpPr/>
          <p:nvPr/>
        </p:nvSpPr>
        <p:spPr>
          <a:xfrm>
            <a:off x="612809" y="4411963"/>
            <a:ext cx="1677725" cy="579137"/>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Novel</a:t>
            </a:r>
          </a:p>
        </p:txBody>
      </p:sp>
      <p:sp>
        <p:nvSpPr>
          <p:cNvPr id="109" name="Rounded Rectangle 108"/>
          <p:cNvSpPr/>
          <p:nvPr/>
        </p:nvSpPr>
        <p:spPr>
          <a:xfrm>
            <a:off x="2589103" y="4411962"/>
            <a:ext cx="1573278" cy="559785"/>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Fantasy books</a:t>
            </a:r>
          </a:p>
        </p:txBody>
      </p:sp>
      <p:sp>
        <p:nvSpPr>
          <p:cNvPr id="110" name="Rounded Rectangle 109"/>
          <p:cNvSpPr/>
          <p:nvPr/>
        </p:nvSpPr>
        <p:spPr>
          <a:xfrm>
            <a:off x="4458537" y="4420732"/>
            <a:ext cx="1712168" cy="570368"/>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Noticeboard</a:t>
            </a:r>
          </a:p>
        </p:txBody>
      </p:sp>
      <p:sp>
        <p:nvSpPr>
          <p:cNvPr id="111" name="Rounded Rectangle 110"/>
          <p:cNvSpPr/>
          <p:nvPr/>
        </p:nvSpPr>
        <p:spPr>
          <a:xfrm>
            <a:off x="6347476" y="4420732"/>
            <a:ext cx="1746713" cy="570368"/>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Outdoor activities</a:t>
            </a:r>
          </a:p>
        </p:txBody>
      </p:sp>
      <p:grpSp>
        <p:nvGrpSpPr>
          <p:cNvPr id="8" name="Group 7"/>
          <p:cNvGrpSpPr/>
          <p:nvPr/>
        </p:nvGrpSpPr>
        <p:grpSpPr>
          <a:xfrm>
            <a:off x="882984" y="640745"/>
            <a:ext cx="7024123" cy="1722009"/>
            <a:chOff x="882984" y="640745"/>
            <a:chExt cx="7024123" cy="1722009"/>
          </a:xfrm>
        </p:grpSpPr>
        <p:grpSp>
          <p:nvGrpSpPr>
            <p:cNvPr id="4" name="Group 3"/>
            <p:cNvGrpSpPr/>
            <p:nvPr/>
          </p:nvGrpSpPr>
          <p:grpSpPr>
            <a:xfrm>
              <a:off x="882984" y="640745"/>
              <a:ext cx="1423284" cy="1708552"/>
              <a:chOff x="882984" y="640745"/>
              <a:chExt cx="1423284" cy="1708552"/>
            </a:xfrm>
          </p:grpSpPr>
          <p:sp>
            <p:nvSpPr>
              <p:cNvPr id="2" name="Rounded Rectangle 1"/>
              <p:cNvSpPr/>
              <p:nvPr/>
            </p:nvSpPr>
            <p:spPr>
              <a:xfrm>
                <a:off x="882984" y="915481"/>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Google Shape;3813;p40"/>
              <p:cNvSpPr/>
              <p:nvPr/>
            </p:nvSpPr>
            <p:spPr>
              <a:xfrm rot="19403332" flipH="1">
                <a:off x="1274136" y="640745"/>
                <a:ext cx="695763" cy="60121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6" name="Group 5"/>
            <p:cNvGrpSpPr/>
            <p:nvPr/>
          </p:nvGrpSpPr>
          <p:grpSpPr>
            <a:xfrm>
              <a:off x="4572000" y="642413"/>
              <a:ext cx="1423284" cy="1720341"/>
              <a:chOff x="4572000" y="642413"/>
              <a:chExt cx="1423284" cy="1720341"/>
            </a:xfrm>
          </p:grpSpPr>
          <p:sp>
            <p:nvSpPr>
              <p:cNvPr id="84" name="Rounded Rectangle 83"/>
              <p:cNvSpPr/>
              <p:nvPr/>
            </p:nvSpPr>
            <p:spPr>
              <a:xfrm>
                <a:off x="4572000" y="928938"/>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3801;p40"/>
              <p:cNvSpPr/>
              <p:nvPr/>
            </p:nvSpPr>
            <p:spPr>
              <a:xfrm rot="19403288" flipH="1">
                <a:off x="4964407" y="642413"/>
                <a:ext cx="695729" cy="60115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7" name="Group 6"/>
            <p:cNvGrpSpPr/>
            <p:nvPr/>
          </p:nvGrpSpPr>
          <p:grpSpPr>
            <a:xfrm>
              <a:off x="6483823" y="640745"/>
              <a:ext cx="1423284" cy="1722009"/>
              <a:chOff x="6483823" y="640745"/>
              <a:chExt cx="1423284" cy="1722009"/>
            </a:xfrm>
          </p:grpSpPr>
          <p:sp>
            <p:nvSpPr>
              <p:cNvPr id="85" name="Rounded Rectangle 84"/>
              <p:cNvSpPr/>
              <p:nvPr/>
            </p:nvSpPr>
            <p:spPr>
              <a:xfrm>
                <a:off x="6483823" y="928938"/>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3824;p40"/>
              <p:cNvSpPr/>
              <p:nvPr/>
            </p:nvSpPr>
            <p:spPr>
              <a:xfrm rot="19403332" flipH="1">
                <a:off x="6815662" y="640745"/>
                <a:ext cx="695763" cy="60121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5" name="Group 4"/>
            <p:cNvGrpSpPr/>
            <p:nvPr/>
          </p:nvGrpSpPr>
          <p:grpSpPr>
            <a:xfrm>
              <a:off x="2688621" y="640747"/>
              <a:ext cx="1423284" cy="1722007"/>
              <a:chOff x="2688621" y="640747"/>
              <a:chExt cx="1423284" cy="1722007"/>
            </a:xfrm>
          </p:grpSpPr>
          <p:sp>
            <p:nvSpPr>
              <p:cNvPr id="83" name="Rounded Rectangle 82"/>
              <p:cNvSpPr/>
              <p:nvPr/>
            </p:nvSpPr>
            <p:spPr>
              <a:xfrm>
                <a:off x="2688621" y="928938"/>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Google Shape;3840;p40"/>
              <p:cNvSpPr/>
              <p:nvPr/>
            </p:nvSpPr>
            <p:spPr>
              <a:xfrm rot="19403332" flipH="1">
                <a:off x="3052506" y="640747"/>
                <a:ext cx="695763" cy="60121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pic>
        <p:nvPicPr>
          <p:cNvPr id="46"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44093" y="1195474"/>
            <a:ext cx="953477" cy="1028700"/>
          </a:xfrm>
          <a:prstGeom prst="rect">
            <a:avLst/>
          </a:prstGeom>
        </p:spPr>
      </p:pic>
      <p:pic>
        <p:nvPicPr>
          <p:cNvPr id="47"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7298" y="1142226"/>
            <a:ext cx="1174113" cy="1007240"/>
          </a:xfrm>
          <a:prstGeom prst="rect">
            <a:avLst/>
          </a:prstGeom>
        </p:spPr>
      </p:pic>
      <p:pic>
        <p:nvPicPr>
          <p:cNvPr id="48"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863575" y="1111174"/>
            <a:ext cx="1024334" cy="1075416"/>
          </a:xfrm>
          <a:prstGeom prst="rect">
            <a:avLst/>
          </a:prstGeom>
        </p:spPr>
      </p:pic>
      <p:pic>
        <p:nvPicPr>
          <p:cNvPr id="49"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709360" y="1119082"/>
            <a:ext cx="1140121" cy="1030384"/>
          </a:xfrm>
          <a:prstGeom prst="rect">
            <a:avLst/>
          </a:prstGeom>
        </p:spPr>
      </p:pic>
      <p:pic>
        <p:nvPicPr>
          <p:cNvPr id="43" name="Picture 42" descr="Logo, company name&#10;&#10;Description automatically generated">
            <a:extLst>
              <a:ext uri="{FF2B5EF4-FFF2-40B4-BE49-F238E27FC236}">
                <a16:creationId xmlns:a16="http://schemas.microsoft.com/office/drawing/2014/main" id="{2274FEEE-1495-4A88-8847-F9E6C0A2B1D3}"/>
              </a:ext>
            </a:extLst>
          </p:cNvPr>
          <p:cNvPicPr>
            <a:picLocks noChangeAspect="1"/>
          </p:cNvPicPr>
          <p:nvPr/>
        </p:nvPicPr>
        <p:blipFill rotWithShape="1">
          <a:blip r:embed="rId16"/>
          <a:srcRect l="22684" t="17844" r="23847" b="31998"/>
          <a:stretch/>
        </p:blipFill>
        <p:spPr>
          <a:xfrm>
            <a:off x="7834303" y="250461"/>
            <a:ext cx="519772" cy="487588"/>
          </a:xfrm>
          <a:prstGeom prst="rect">
            <a:avLst/>
          </a:prstGeom>
        </p:spPr>
      </p:pic>
    </p:spTree>
    <p:extLst>
      <p:ext uri="{BB962C8B-B14F-4D97-AF65-F5344CB8AC3E}">
        <p14:creationId xmlns:p14="http://schemas.microsoft.com/office/powerpoint/2010/main" val="22677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5"/>
                                        </p:tgtEl>
                                        <p:attrNameLst>
                                          <p:attrName>style.visibility</p:attrName>
                                        </p:attrNameLst>
                                      </p:cBhvr>
                                      <p:to>
                                        <p:strVal val="visible"/>
                                      </p:to>
                                    </p:set>
                                    <p:animEffect transition="in" filter="box(in)">
                                      <p:cBhvr>
                                        <p:cTn id="7" dur="2000"/>
                                        <p:tgtEl>
                                          <p:spTgt spid="3785"/>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852"/>
                                        </p:tgtEl>
                                        <p:attrNameLst>
                                          <p:attrName>style.visibility</p:attrName>
                                        </p:attrNameLst>
                                      </p:cBhvr>
                                      <p:to>
                                        <p:strVal val="visible"/>
                                      </p:to>
                                    </p:set>
                                    <p:animEffect transition="in" filter="box(in)">
                                      <p:cBhvr>
                                        <p:cTn id="13" dur="2000"/>
                                        <p:tgtEl>
                                          <p:spTgt spid="385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853"/>
                                        </p:tgtEl>
                                        <p:attrNameLst>
                                          <p:attrName>style.visibility</p:attrName>
                                        </p:attrNameLst>
                                      </p:cBhvr>
                                      <p:to>
                                        <p:strVal val="visible"/>
                                      </p:to>
                                    </p:set>
                                    <p:animEffect transition="in" filter="box(in)">
                                      <p:cBhvr>
                                        <p:cTn id="16" dur="2000"/>
                                        <p:tgtEl>
                                          <p:spTgt spid="385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854"/>
                                        </p:tgtEl>
                                        <p:attrNameLst>
                                          <p:attrName>style.visibility</p:attrName>
                                        </p:attrNameLst>
                                      </p:cBhvr>
                                      <p:to>
                                        <p:strVal val="visible"/>
                                      </p:to>
                                    </p:set>
                                    <p:animEffect transition="in" filter="box(in)">
                                      <p:cBhvr>
                                        <p:cTn id="19" dur="2000"/>
                                        <p:tgtEl>
                                          <p:spTgt spid="3854"/>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3855"/>
                                        </p:tgtEl>
                                        <p:attrNameLst>
                                          <p:attrName>style.visibility</p:attrName>
                                        </p:attrNameLst>
                                      </p:cBhvr>
                                      <p:to>
                                        <p:strVal val="visible"/>
                                      </p:to>
                                    </p:set>
                                    <p:animEffect transition="in" filter="box(in)">
                                      <p:cBhvr>
                                        <p:cTn id="22" dur="2000"/>
                                        <p:tgtEl>
                                          <p:spTgt spid="3855"/>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3856"/>
                                        </p:tgtEl>
                                        <p:attrNameLst>
                                          <p:attrName>style.visibility</p:attrName>
                                        </p:attrNameLst>
                                      </p:cBhvr>
                                      <p:to>
                                        <p:strVal val="visible"/>
                                      </p:to>
                                    </p:set>
                                    <p:animEffect transition="in" filter="box(in)">
                                      <p:cBhvr>
                                        <p:cTn id="25" dur="2000"/>
                                        <p:tgtEl>
                                          <p:spTgt spid="3856"/>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3857"/>
                                        </p:tgtEl>
                                        <p:attrNameLst>
                                          <p:attrName>style.visibility</p:attrName>
                                        </p:attrNameLst>
                                      </p:cBhvr>
                                      <p:to>
                                        <p:strVal val="visible"/>
                                      </p:to>
                                    </p:set>
                                    <p:animEffect transition="in" filter="box(in)">
                                      <p:cBhvr>
                                        <p:cTn id="28" dur="2000"/>
                                        <p:tgtEl>
                                          <p:spTgt spid="3857"/>
                                        </p:tgtEl>
                                      </p:cBhvr>
                                    </p:animEffect>
                                  </p:childTnLst>
                                </p:cTn>
                              </p:par>
                              <p:par>
                                <p:cTn id="29" presetID="4" presetClass="entr" presetSubtype="16" fill="hold" grpId="0" nodeType="withEffect" nodePh="1">
                                  <p:stCondLst>
                                    <p:cond delay="0"/>
                                  </p:stCondLst>
                                  <p:endCondLst>
                                    <p:cond evt="begin" delay="0">
                                      <p:tn val="29"/>
                                    </p:cond>
                                  </p:endCondLst>
                                  <p:childTnLst>
                                    <p:set>
                                      <p:cBhvr>
                                        <p:cTn id="30" dur="1" fill="hold">
                                          <p:stCondLst>
                                            <p:cond delay="0"/>
                                          </p:stCondLst>
                                        </p:cTn>
                                        <p:tgtEl>
                                          <p:spTgt spid="3858"/>
                                        </p:tgtEl>
                                        <p:attrNameLst>
                                          <p:attrName>style.visibility</p:attrName>
                                        </p:attrNameLst>
                                      </p:cBhvr>
                                      <p:to>
                                        <p:strVal val="visible"/>
                                      </p:to>
                                    </p:set>
                                    <p:animEffect transition="in" filter="box(in)">
                                      <p:cBhvr>
                                        <p:cTn id="31" dur="2000"/>
                                        <p:tgtEl>
                                          <p:spTgt spid="3858"/>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3859"/>
                                        </p:tgtEl>
                                        <p:attrNameLst>
                                          <p:attrName>style.visibility</p:attrName>
                                        </p:attrNameLst>
                                      </p:cBhvr>
                                      <p:to>
                                        <p:strVal val="visible"/>
                                      </p:to>
                                    </p:set>
                                    <p:animEffect transition="in" filter="box(in)">
                                      <p:cBhvr>
                                        <p:cTn id="34" dur="2000"/>
                                        <p:tgtEl>
                                          <p:spTgt spid="3859"/>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3860"/>
                                        </p:tgtEl>
                                        <p:attrNameLst>
                                          <p:attrName>style.visibility</p:attrName>
                                        </p:attrNameLst>
                                      </p:cBhvr>
                                      <p:to>
                                        <p:strVal val="visible"/>
                                      </p:to>
                                    </p:set>
                                    <p:animEffect transition="in" filter="box(in)">
                                      <p:cBhvr>
                                        <p:cTn id="37" dur="2000"/>
                                        <p:tgtEl>
                                          <p:spTgt spid="3860"/>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box(in)">
                                      <p:cBhvr>
                                        <p:cTn id="40" dur="2000"/>
                                        <p:tgtEl>
                                          <p:spTgt spid="97"/>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box(in)">
                                      <p:cBhvr>
                                        <p:cTn id="43" dur="2000"/>
                                        <p:tgtEl>
                                          <p:spTgt spid="105"/>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box(in)">
                                      <p:cBhvr>
                                        <p:cTn id="46" dur="2000"/>
                                        <p:tgtEl>
                                          <p:spTgt spid="106"/>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07"/>
                                        </p:tgtEl>
                                        <p:attrNameLst>
                                          <p:attrName>style.visibility</p:attrName>
                                        </p:attrNameLst>
                                      </p:cBhvr>
                                      <p:to>
                                        <p:strVal val="visible"/>
                                      </p:to>
                                    </p:set>
                                    <p:animEffect transition="in" filter="box(in)">
                                      <p:cBhvr>
                                        <p:cTn id="49" dur="2000"/>
                                        <p:tgtEl>
                                          <p:spTgt spid="107"/>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box(in)">
                                      <p:cBhvr>
                                        <p:cTn id="52" dur="2000"/>
                                        <p:tgtEl>
                                          <p:spTgt spid="108"/>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109"/>
                                        </p:tgtEl>
                                        <p:attrNameLst>
                                          <p:attrName>style.visibility</p:attrName>
                                        </p:attrNameLst>
                                      </p:cBhvr>
                                      <p:to>
                                        <p:strVal val="visible"/>
                                      </p:to>
                                    </p:set>
                                    <p:animEffect transition="in" filter="box(in)">
                                      <p:cBhvr>
                                        <p:cTn id="55" dur="2000"/>
                                        <p:tgtEl>
                                          <p:spTgt spid="109"/>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10"/>
                                        </p:tgtEl>
                                        <p:attrNameLst>
                                          <p:attrName>style.visibility</p:attrName>
                                        </p:attrNameLst>
                                      </p:cBhvr>
                                      <p:to>
                                        <p:strVal val="visible"/>
                                      </p:to>
                                    </p:set>
                                    <p:animEffect transition="in" filter="box(in)">
                                      <p:cBhvr>
                                        <p:cTn id="58" dur="2000"/>
                                        <p:tgtEl>
                                          <p:spTgt spid="110"/>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111"/>
                                        </p:tgtEl>
                                        <p:attrNameLst>
                                          <p:attrName>style.visibility</p:attrName>
                                        </p:attrNameLst>
                                      </p:cBhvr>
                                      <p:to>
                                        <p:strVal val="visible"/>
                                      </p:to>
                                    </p:set>
                                    <p:animEffect transition="in" filter="box(in)">
                                      <p:cBhvr>
                                        <p:cTn id="61" dur="2000"/>
                                        <p:tgtEl>
                                          <p:spTgt spid="111"/>
                                        </p:tgtEl>
                                      </p:cBhvr>
                                    </p:animEffect>
                                  </p:childTnLst>
                                </p:cTn>
                              </p:par>
                              <p:par>
                                <p:cTn id="62" presetID="4" presetClass="entr" presetSubtype="16"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ox(in)">
                                      <p:cBhvr>
                                        <p:cTn id="64" dur="2000"/>
                                        <p:tgtEl>
                                          <p:spTgt spid="8"/>
                                        </p:tgtEl>
                                      </p:cBhvr>
                                    </p:animEffect>
                                  </p:childTnLst>
                                </p:cTn>
                              </p:par>
                              <p:par>
                                <p:cTn id="65" presetID="4" presetClass="entr" presetSubtype="16"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ox(in)">
                                      <p:cBhvr>
                                        <p:cTn id="67" dur="2000"/>
                                        <p:tgtEl>
                                          <p:spTgt spid="46"/>
                                        </p:tgtEl>
                                      </p:cBhvr>
                                    </p:animEffect>
                                  </p:childTnLst>
                                </p:cTn>
                              </p:par>
                              <p:par>
                                <p:cTn id="68" presetID="4" presetClass="entr" presetSubtype="16" fill="hold"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ox(in)">
                                      <p:cBhvr>
                                        <p:cTn id="70" dur="2000"/>
                                        <p:tgtEl>
                                          <p:spTgt spid="47"/>
                                        </p:tgtEl>
                                      </p:cBhvr>
                                    </p:animEffect>
                                  </p:childTnLst>
                                </p:cTn>
                              </p:par>
                              <p:par>
                                <p:cTn id="71" presetID="4" presetClass="entr" presetSubtype="16"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ox(in)">
                                      <p:cBhvr>
                                        <p:cTn id="73" dur="2000"/>
                                        <p:tgtEl>
                                          <p:spTgt spid="48"/>
                                        </p:tgtEl>
                                      </p:cBhvr>
                                    </p:animEffect>
                                  </p:childTnLst>
                                </p:cTn>
                              </p:par>
                              <p:par>
                                <p:cTn id="74" presetID="4" presetClass="entr" presetSubtype="16" fill="hold"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ox(in)">
                                      <p:cBhvr>
                                        <p:cTn id="76" dur="2000"/>
                                        <p:tgtEl>
                                          <p:spTgt spid="49"/>
                                        </p:tgtEl>
                                      </p:cBhvr>
                                    </p:animEffect>
                                  </p:childTnLst>
                                </p:cTn>
                              </p:par>
                            </p:childTnLst>
                          </p:cTn>
                        </p:par>
                      </p:childTnLst>
                    </p:cTn>
                  </p:par>
                  <p:par>
                    <p:cTn id="77" fill="hold">
                      <p:stCondLst>
                        <p:cond delay="indefinite"/>
                      </p:stCondLst>
                      <p:childTnLst>
                        <p:par>
                          <p:cTn id="78" fill="hold">
                            <p:stCondLst>
                              <p:cond delay="0"/>
                            </p:stCondLst>
                            <p:childTnLst>
                              <p:par>
                                <p:cTn id="79" presetID="56" presetClass="path" presetSubtype="0" accel="50000" decel="50000" fill="hold" grpId="1" nodeType="clickEffect">
                                  <p:stCondLst>
                                    <p:cond delay="0"/>
                                  </p:stCondLst>
                                  <p:childTnLst>
                                    <p:animMotion origin="layout" path="M 0.00399 0.00278 L -0.60504 -0.2784 " pathEditMode="relative" rAng="0" ptsTypes="AA">
                                      <p:cBhvr>
                                        <p:cTn id="80" dur="2000" fill="hold"/>
                                        <p:tgtEl>
                                          <p:spTgt spid="107"/>
                                        </p:tgtEl>
                                        <p:attrNameLst>
                                          <p:attrName>ppt_x</p:attrName>
                                          <p:attrName>ppt_y</p:attrName>
                                        </p:attrNameLst>
                                      </p:cBhvr>
                                      <p:rCtr x="-30451" y="-14074"/>
                                    </p:animMotion>
                                  </p:childTnLst>
                                </p:cTn>
                              </p:par>
                            </p:childTnLst>
                          </p:cTn>
                        </p:par>
                      </p:childTnLst>
                    </p:cTn>
                  </p:par>
                  <p:par>
                    <p:cTn id="81" fill="hold">
                      <p:stCondLst>
                        <p:cond delay="indefinite"/>
                      </p:stCondLst>
                      <p:childTnLst>
                        <p:par>
                          <p:cTn id="82" fill="hold">
                            <p:stCondLst>
                              <p:cond delay="0"/>
                            </p:stCondLst>
                            <p:childTnLst>
                              <p:par>
                                <p:cTn id="83" presetID="56" presetClass="path" presetSubtype="0" accel="50000" decel="50000" fill="hold" grpId="1" nodeType="clickEffect">
                                  <p:stCondLst>
                                    <p:cond delay="0"/>
                                  </p:stCondLst>
                                  <p:childTnLst>
                                    <p:animMotion origin="layout" path="M 2.5E-6 -9.87654E-7 L -0.20816 -0.27438 " pathEditMode="relative" rAng="0" ptsTypes="AA">
                                      <p:cBhvr>
                                        <p:cTn id="84" dur="2000" fill="hold"/>
                                        <p:tgtEl>
                                          <p:spTgt spid="106"/>
                                        </p:tgtEl>
                                        <p:attrNameLst>
                                          <p:attrName>ppt_x</p:attrName>
                                          <p:attrName>ppt_y</p:attrName>
                                        </p:attrNameLst>
                                      </p:cBhvr>
                                      <p:rCtr x="-10417" y="-13735"/>
                                    </p:animMotion>
                                  </p:childTnLst>
                                </p:cTn>
                              </p:par>
                            </p:childTnLst>
                          </p:cTn>
                        </p:par>
                      </p:childTnLst>
                    </p:cTn>
                  </p:par>
                  <p:par>
                    <p:cTn id="85" fill="hold">
                      <p:stCondLst>
                        <p:cond delay="indefinite"/>
                      </p:stCondLst>
                      <p:childTnLst>
                        <p:par>
                          <p:cTn id="86" fill="hold">
                            <p:stCondLst>
                              <p:cond delay="0"/>
                            </p:stCondLst>
                            <p:childTnLst>
                              <p:par>
                                <p:cTn id="87" presetID="56" presetClass="path" presetSubtype="0" accel="50000" decel="50000" fill="hold" grpId="1" nodeType="clickEffect">
                                  <p:stCondLst>
                                    <p:cond delay="0"/>
                                  </p:stCondLst>
                                  <p:childTnLst>
                                    <p:animMotion origin="layout" path="M -5.55556E-7 1.11111E-6 L 0.41215 -0.40895 " pathEditMode="relative" rAng="0" ptsTypes="AA">
                                      <p:cBhvr>
                                        <p:cTn id="88" dur="2000" fill="hold"/>
                                        <p:tgtEl>
                                          <p:spTgt spid="108"/>
                                        </p:tgtEl>
                                        <p:attrNameLst>
                                          <p:attrName>ppt_x</p:attrName>
                                          <p:attrName>ppt_y</p:attrName>
                                        </p:attrNameLst>
                                      </p:cBhvr>
                                      <p:rCtr x="20608" y="-20463"/>
                                    </p:animMotion>
                                  </p:childTnLst>
                                </p:cTn>
                              </p:par>
                            </p:childTnLst>
                          </p:cTn>
                        </p:par>
                      </p:childTnLst>
                    </p:cTn>
                  </p:par>
                  <p:par>
                    <p:cTn id="89" fill="hold">
                      <p:stCondLst>
                        <p:cond delay="indefinite"/>
                      </p:stCondLst>
                      <p:childTnLst>
                        <p:par>
                          <p:cTn id="90" fill="hold">
                            <p:stCondLst>
                              <p:cond delay="0"/>
                            </p:stCondLst>
                            <p:childTnLst>
                              <p:par>
                                <p:cTn id="91" presetID="56" presetClass="path" presetSubtype="0" accel="50000" decel="50000" fill="hold" grpId="1" nodeType="clickEffect">
                                  <p:stCondLst>
                                    <p:cond delay="0"/>
                                  </p:stCondLst>
                                  <p:childTnLst>
                                    <p:animMotion origin="layout" path="M -3.33333E-6 -4.81481E-6 L -0.00625 -0.40987 " pathEditMode="relative" rAng="0" ptsTypes="AA">
                                      <p:cBhvr>
                                        <p:cTn id="92" dur="2000" fill="hold"/>
                                        <p:tgtEl>
                                          <p:spTgt spid="111"/>
                                        </p:tgtEl>
                                        <p:attrNameLst>
                                          <p:attrName>ppt_x</p:attrName>
                                          <p:attrName>ppt_y</p:attrName>
                                        </p:attrNameLst>
                                      </p:cBhvr>
                                      <p:rCtr x="-313" y="-204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5" grpId="0"/>
      <p:bldP spid="3852" grpId="0"/>
      <p:bldP spid="3853" grpId="0"/>
      <p:bldP spid="3854" grpId="0"/>
      <p:bldP spid="3855" grpId="0"/>
      <p:bldP spid="3856" grpId="0"/>
      <p:bldP spid="3857" grpId="0"/>
      <p:bldP spid="3858" grpId="0"/>
      <p:bldP spid="3859" grpId="0" animBg="1"/>
      <p:bldP spid="3860" grpId="0" animBg="1"/>
      <p:bldP spid="97" grpId="0" animBg="1"/>
      <p:bldP spid="105" grpId="0" animBg="1"/>
      <p:bldP spid="106" grpId="0" animBg="1"/>
      <p:bldP spid="106" grpId="1" animBg="1"/>
      <p:bldP spid="107" grpId="0" animBg="1"/>
      <p:bldP spid="107" grpId="1" animBg="1"/>
      <p:bldP spid="108" grpId="0" animBg="1"/>
      <p:bldP spid="108" grpId="1" animBg="1"/>
      <p:bldP spid="109" grpId="0" animBg="1"/>
      <p:bldP spid="110" grpId="0" animBg="1"/>
      <p:bldP spid="111" grpId="0" animBg="1"/>
      <p:bldP spid="1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sp>
        <p:nvSpPr>
          <p:cNvPr id="3785" name="Google Shape;3785;p40"/>
          <p:cNvSpPr txBox="1">
            <a:spLocks noGrp="1"/>
          </p:cNvSpPr>
          <p:nvPr>
            <p:ph type="title"/>
          </p:nvPr>
        </p:nvSpPr>
        <p:spPr>
          <a:xfrm>
            <a:off x="2753305" y="223174"/>
            <a:ext cx="3507566" cy="4875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accent5">
                    <a:lumMod val="50000"/>
                  </a:schemeClr>
                </a:solidFill>
                <a:latin typeface="Happy Halloween" panose="02000500000000000000" pitchFamily="2" charset="0"/>
              </a:rPr>
              <a:t>REVIEW 3 - Match</a:t>
            </a:r>
            <a:endParaRPr dirty="0">
              <a:solidFill>
                <a:schemeClr val="accent5">
                  <a:lumMod val="50000"/>
                </a:schemeClr>
              </a:solidFill>
              <a:latin typeface="Happy Halloween" panose="02000500000000000000" pitchFamily="2" charset="0"/>
            </a:endParaRPr>
          </a:p>
        </p:txBody>
      </p:sp>
      <p:grpSp>
        <p:nvGrpSpPr>
          <p:cNvPr id="3" name="Group 2"/>
          <p:cNvGrpSpPr/>
          <p:nvPr/>
        </p:nvGrpSpPr>
        <p:grpSpPr>
          <a:xfrm>
            <a:off x="8569288" y="4423863"/>
            <a:ext cx="194021" cy="191487"/>
            <a:chOff x="8569288" y="4423863"/>
            <a:chExt cx="194021" cy="191487"/>
          </a:xfrm>
        </p:grpSpPr>
        <p:sp>
          <p:nvSpPr>
            <p:cNvPr id="3847" name="Google Shape;3847;p40"/>
            <p:cNvSpPr/>
            <p:nvPr/>
          </p:nvSpPr>
          <p:spPr>
            <a:xfrm>
              <a:off x="8706789" y="4435119"/>
              <a:ext cx="33044" cy="31097"/>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8" name="Google Shape;3848;p40"/>
            <p:cNvSpPr/>
            <p:nvPr/>
          </p:nvSpPr>
          <p:spPr>
            <a:xfrm>
              <a:off x="8644685" y="4558502"/>
              <a:ext cx="44886" cy="56848"/>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9" name="Google Shape;3849;p40"/>
            <p:cNvSpPr/>
            <p:nvPr/>
          </p:nvSpPr>
          <p:spPr>
            <a:xfrm>
              <a:off x="8655514" y="4502409"/>
              <a:ext cx="22443" cy="22443"/>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0" name="Google Shape;3850;p40"/>
            <p:cNvSpPr/>
            <p:nvPr/>
          </p:nvSpPr>
          <p:spPr>
            <a:xfrm>
              <a:off x="8569288" y="4423863"/>
              <a:ext cx="194021" cy="94512"/>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1" name="Google Shape;3851;p40"/>
            <p:cNvSpPr/>
            <p:nvPr/>
          </p:nvSpPr>
          <p:spPr>
            <a:xfrm>
              <a:off x="8592745" y="4464656"/>
              <a:ext cx="146959" cy="150694"/>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52" name="Google Shape;3852;p4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853" name="Google Shape;3853;p4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854" name="Google Shape;3854;p4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855" name="Google Shape;3855;p40">
            <a:hlinkClick r:id="rId4"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856" name="Google Shape;3856;p40">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857" name="Google Shape;3857;p40">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06</a:t>
            </a:r>
            <a:endParaRPr sz="1500" b="1" dirty="0">
              <a:solidFill>
                <a:schemeClr val="dk1"/>
              </a:solidFill>
              <a:latin typeface="Jua"/>
              <a:ea typeface="Jua"/>
              <a:cs typeface="Jua"/>
              <a:sym typeface="Jua"/>
            </a:endParaRPr>
          </a:p>
        </p:txBody>
      </p:sp>
      <p:sp>
        <p:nvSpPr>
          <p:cNvPr id="3858" name="Google Shape;3858;p40">
            <a:hlinkClick r:id="rId6"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0">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0">
            <a:hlinkClick r:id="rId7"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Rounded Rectangle 96"/>
          <p:cNvSpPr/>
          <p:nvPr/>
        </p:nvSpPr>
        <p:spPr>
          <a:xfrm>
            <a:off x="612809" y="3730435"/>
            <a:ext cx="1598602" cy="53900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Adventure</a:t>
            </a:r>
          </a:p>
        </p:txBody>
      </p:sp>
      <p:sp>
        <p:nvSpPr>
          <p:cNvPr id="105" name="Rounded Rectangle 104"/>
          <p:cNvSpPr/>
          <p:nvPr/>
        </p:nvSpPr>
        <p:spPr>
          <a:xfrm>
            <a:off x="2613623" y="3730435"/>
            <a:ext cx="1573279" cy="539009"/>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Make arts and </a:t>
            </a:r>
            <a:r>
              <a:rPr lang="en-US" sz="2000" b="1" dirty="0" err="1">
                <a:solidFill>
                  <a:schemeClr val="accent2">
                    <a:lumMod val="25000"/>
                  </a:schemeClr>
                </a:solidFill>
                <a:latin typeface=".VnVogue" panose="020B7200000000000000" pitchFamily="34" charset="0"/>
              </a:rPr>
              <a:t>crafs</a:t>
            </a:r>
            <a:endParaRPr lang="en-US" sz="2000" b="1" dirty="0">
              <a:solidFill>
                <a:schemeClr val="accent2">
                  <a:lumMod val="25000"/>
                </a:schemeClr>
              </a:solidFill>
              <a:latin typeface=".VnVogue" panose="020B7200000000000000" pitchFamily="34" charset="0"/>
            </a:endParaRPr>
          </a:p>
        </p:txBody>
      </p:sp>
      <p:sp>
        <p:nvSpPr>
          <p:cNvPr id="106" name="Rounded Rectangle 105"/>
          <p:cNvSpPr/>
          <p:nvPr/>
        </p:nvSpPr>
        <p:spPr>
          <a:xfrm>
            <a:off x="4480142" y="3730435"/>
            <a:ext cx="1528418" cy="556522"/>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Mystery books</a:t>
            </a:r>
          </a:p>
        </p:txBody>
      </p:sp>
      <p:sp>
        <p:nvSpPr>
          <p:cNvPr id="107" name="Rounded Rectangle 106"/>
          <p:cNvSpPr/>
          <p:nvPr/>
        </p:nvSpPr>
        <p:spPr>
          <a:xfrm>
            <a:off x="6296807" y="3730436"/>
            <a:ext cx="1746712" cy="539008"/>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Author</a:t>
            </a:r>
          </a:p>
        </p:txBody>
      </p:sp>
      <p:sp>
        <p:nvSpPr>
          <p:cNvPr id="108" name="Rounded Rectangle 107"/>
          <p:cNvSpPr/>
          <p:nvPr/>
        </p:nvSpPr>
        <p:spPr>
          <a:xfrm>
            <a:off x="612809" y="4411963"/>
            <a:ext cx="1677725" cy="579137"/>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Novel</a:t>
            </a:r>
          </a:p>
        </p:txBody>
      </p:sp>
      <p:sp>
        <p:nvSpPr>
          <p:cNvPr id="109" name="Rounded Rectangle 108"/>
          <p:cNvSpPr/>
          <p:nvPr/>
        </p:nvSpPr>
        <p:spPr>
          <a:xfrm>
            <a:off x="2589103" y="4411962"/>
            <a:ext cx="1573278" cy="559785"/>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Grow up</a:t>
            </a:r>
          </a:p>
        </p:txBody>
      </p:sp>
      <p:sp>
        <p:nvSpPr>
          <p:cNvPr id="110" name="Rounded Rectangle 109"/>
          <p:cNvSpPr/>
          <p:nvPr/>
        </p:nvSpPr>
        <p:spPr>
          <a:xfrm>
            <a:off x="4458537" y="4420732"/>
            <a:ext cx="1712168" cy="570368"/>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Noticeboard</a:t>
            </a:r>
          </a:p>
        </p:txBody>
      </p:sp>
      <p:sp>
        <p:nvSpPr>
          <p:cNvPr id="111" name="Rounded Rectangle 110"/>
          <p:cNvSpPr/>
          <p:nvPr/>
        </p:nvSpPr>
        <p:spPr>
          <a:xfrm>
            <a:off x="6330384" y="4372025"/>
            <a:ext cx="1746713" cy="570368"/>
          </a:xfrm>
          <a:prstGeom prst="roundRect">
            <a:avLst/>
          </a:prstGeom>
          <a:solidFill>
            <a:schemeClr val="accent6">
              <a:lumMod val="20000"/>
              <a:lumOff val="80000"/>
            </a:schemeClr>
          </a:solidFill>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chemeClr val="accent2">
                    <a:lumMod val="25000"/>
                  </a:schemeClr>
                </a:solidFill>
                <a:latin typeface=".VnVogue" panose="020B7200000000000000" pitchFamily="34" charset="0"/>
              </a:rPr>
              <a:t>Scary</a:t>
            </a:r>
          </a:p>
        </p:txBody>
      </p:sp>
      <p:grpSp>
        <p:nvGrpSpPr>
          <p:cNvPr id="8" name="Group 7"/>
          <p:cNvGrpSpPr/>
          <p:nvPr/>
        </p:nvGrpSpPr>
        <p:grpSpPr>
          <a:xfrm>
            <a:off x="882984" y="640745"/>
            <a:ext cx="7024123" cy="1722009"/>
            <a:chOff x="882984" y="640745"/>
            <a:chExt cx="7024123" cy="1722009"/>
          </a:xfrm>
        </p:grpSpPr>
        <p:grpSp>
          <p:nvGrpSpPr>
            <p:cNvPr id="4" name="Group 3"/>
            <p:cNvGrpSpPr/>
            <p:nvPr/>
          </p:nvGrpSpPr>
          <p:grpSpPr>
            <a:xfrm>
              <a:off x="882984" y="640745"/>
              <a:ext cx="1423284" cy="1708552"/>
              <a:chOff x="882984" y="640745"/>
              <a:chExt cx="1423284" cy="1708552"/>
            </a:xfrm>
          </p:grpSpPr>
          <p:sp>
            <p:nvSpPr>
              <p:cNvPr id="2" name="Rounded Rectangle 1"/>
              <p:cNvSpPr/>
              <p:nvPr/>
            </p:nvSpPr>
            <p:spPr>
              <a:xfrm>
                <a:off x="882984" y="915481"/>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Google Shape;3813;p40"/>
              <p:cNvSpPr/>
              <p:nvPr/>
            </p:nvSpPr>
            <p:spPr>
              <a:xfrm rot="19403332" flipH="1">
                <a:off x="1274136" y="640745"/>
                <a:ext cx="695763" cy="60121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6" name="Group 5"/>
            <p:cNvGrpSpPr/>
            <p:nvPr/>
          </p:nvGrpSpPr>
          <p:grpSpPr>
            <a:xfrm>
              <a:off x="4572000" y="642413"/>
              <a:ext cx="1423284" cy="1720341"/>
              <a:chOff x="4572000" y="642413"/>
              <a:chExt cx="1423284" cy="1720341"/>
            </a:xfrm>
          </p:grpSpPr>
          <p:sp>
            <p:nvSpPr>
              <p:cNvPr id="84" name="Rounded Rectangle 83"/>
              <p:cNvSpPr/>
              <p:nvPr/>
            </p:nvSpPr>
            <p:spPr>
              <a:xfrm>
                <a:off x="4572000" y="928938"/>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3801;p40"/>
              <p:cNvSpPr/>
              <p:nvPr/>
            </p:nvSpPr>
            <p:spPr>
              <a:xfrm rot="19403288" flipH="1">
                <a:off x="4964407" y="642413"/>
                <a:ext cx="695729" cy="60115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7" name="Group 6"/>
            <p:cNvGrpSpPr/>
            <p:nvPr/>
          </p:nvGrpSpPr>
          <p:grpSpPr>
            <a:xfrm>
              <a:off x="6483823" y="640745"/>
              <a:ext cx="1423284" cy="1722009"/>
              <a:chOff x="6483823" y="640745"/>
              <a:chExt cx="1423284" cy="1722009"/>
            </a:xfrm>
          </p:grpSpPr>
          <p:sp>
            <p:nvSpPr>
              <p:cNvPr id="85" name="Rounded Rectangle 84"/>
              <p:cNvSpPr/>
              <p:nvPr/>
            </p:nvSpPr>
            <p:spPr>
              <a:xfrm>
                <a:off x="6483823" y="928938"/>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3824;p40"/>
              <p:cNvSpPr/>
              <p:nvPr/>
            </p:nvSpPr>
            <p:spPr>
              <a:xfrm rot="19403332" flipH="1">
                <a:off x="6815662" y="640745"/>
                <a:ext cx="695763" cy="60121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5" name="Group 4"/>
            <p:cNvGrpSpPr/>
            <p:nvPr/>
          </p:nvGrpSpPr>
          <p:grpSpPr>
            <a:xfrm>
              <a:off x="2688621" y="640747"/>
              <a:ext cx="1423284" cy="1722007"/>
              <a:chOff x="2688621" y="640747"/>
              <a:chExt cx="1423284" cy="1722007"/>
            </a:xfrm>
          </p:grpSpPr>
          <p:sp>
            <p:nvSpPr>
              <p:cNvPr id="83" name="Rounded Rectangle 82"/>
              <p:cNvSpPr/>
              <p:nvPr/>
            </p:nvSpPr>
            <p:spPr>
              <a:xfrm>
                <a:off x="2688621" y="928938"/>
                <a:ext cx="1423284" cy="14338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Google Shape;3840;p40"/>
              <p:cNvSpPr/>
              <p:nvPr/>
            </p:nvSpPr>
            <p:spPr>
              <a:xfrm rot="19403332" flipH="1">
                <a:off x="3052506" y="640747"/>
                <a:ext cx="695763" cy="60121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pic>
        <p:nvPicPr>
          <p:cNvPr id="43"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80763" y="1171777"/>
            <a:ext cx="946404" cy="1028700"/>
          </a:xfrm>
          <a:prstGeom prst="rect">
            <a:avLst/>
          </a:prstGeom>
        </p:spPr>
      </p:pic>
      <p:pic>
        <p:nvPicPr>
          <p:cNvPr id="44" name="Picture 7"/>
          <p:cNvPicPr>
            <a:picLocks noChangeAspect="1"/>
          </p:cNvPicPr>
          <p:nvPr/>
        </p:nvPicPr>
        <p:blipFill>
          <a:blip r:embed="rId10"/>
          <a:srcRect/>
          <a:stretch>
            <a:fillRect/>
          </a:stretch>
        </p:blipFill>
        <p:spPr>
          <a:xfrm>
            <a:off x="6672803" y="1214137"/>
            <a:ext cx="1096058" cy="943980"/>
          </a:xfrm>
          <a:prstGeom prst="rect">
            <a:avLst/>
          </a:prstGeom>
        </p:spPr>
      </p:pic>
      <p:pic>
        <p:nvPicPr>
          <p:cNvPr id="45"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76431" y="1181186"/>
            <a:ext cx="1223652" cy="945549"/>
          </a:xfrm>
          <a:prstGeom prst="rect">
            <a:avLst/>
          </a:prstGeom>
        </p:spPr>
      </p:pic>
      <p:pic>
        <p:nvPicPr>
          <p:cNvPr id="50" name="Picture 49"/>
          <p:cNvPicPr>
            <a:picLocks noChangeAspect="1"/>
          </p:cNvPicPr>
          <p:nvPr/>
        </p:nvPicPr>
        <p:blipFill>
          <a:blip r:embed="rId13">
            <a:extLst>
              <a:ext uri="{BEBA8EAE-BF5A-486C-A8C5-ECC9F3942E4B}">
                <a14:imgProps xmlns:a14="http://schemas.microsoft.com/office/drawing/2010/main">
                  <a14:imgLayer r:embed="rId14">
                    <a14:imgEffect>
                      <a14:backgroundRemoval t="0" b="94330" l="0" r="95025">
                        <a14:foregroundMark x1="37313" y1="41753" x2="60199" y2="38144"/>
                        <a14:foregroundMark x1="41294" y1="35052" x2="55224" y2="37113"/>
                      </a14:backgroundRemoval>
                    </a14:imgEffect>
                  </a14:imgLayer>
                </a14:imgProps>
              </a:ext>
            </a:extLst>
          </a:blip>
          <a:stretch>
            <a:fillRect/>
          </a:stretch>
        </p:blipFill>
        <p:spPr>
          <a:xfrm>
            <a:off x="2836937" y="1102139"/>
            <a:ext cx="1126650" cy="1087413"/>
          </a:xfrm>
          <a:prstGeom prst="rect">
            <a:avLst/>
          </a:prstGeom>
        </p:spPr>
      </p:pic>
      <p:pic>
        <p:nvPicPr>
          <p:cNvPr id="46" name="Picture 45" descr="Logo, company name&#10;&#10;Description automatically generated">
            <a:extLst>
              <a:ext uri="{FF2B5EF4-FFF2-40B4-BE49-F238E27FC236}">
                <a16:creationId xmlns:a16="http://schemas.microsoft.com/office/drawing/2014/main" id="{F04CDD0D-3BB5-4AFC-B28E-6EC6F89D9DEA}"/>
              </a:ext>
            </a:extLst>
          </p:cNvPr>
          <p:cNvPicPr>
            <a:picLocks noChangeAspect="1"/>
          </p:cNvPicPr>
          <p:nvPr/>
        </p:nvPicPr>
        <p:blipFill rotWithShape="1">
          <a:blip r:embed="rId15"/>
          <a:srcRect l="22684" t="17844" r="23847" b="31998"/>
          <a:stretch/>
        </p:blipFill>
        <p:spPr>
          <a:xfrm>
            <a:off x="7641761" y="253185"/>
            <a:ext cx="753885" cy="707205"/>
          </a:xfrm>
          <a:prstGeom prst="rect">
            <a:avLst/>
          </a:prstGeom>
        </p:spPr>
      </p:pic>
    </p:spTree>
    <p:extLst>
      <p:ext uri="{BB962C8B-B14F-4D97-AF65-F5344CB8AC3E}">
        <p14:creationId xmlns:p14="http://schemas.microsoft.com/office/powerpoint/2010/main" val="360428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785"/>
                                        </p:tgtEl>
                                        <p:attrNameLst>
                                          <p:attrName>style.visibility</p:attrName>
                                        </p:attrNameLst>
                                      </p:cBhvr>
                                      <p:to>
                                        <p:strVal val="visible"/>
                                      </p:to>
                                    </p:set>
                                    <p:anim calcmode="lin" valueType="num">
                                      <p:cBhvr>
                                        <p:cTn id="7" dur="1000" fill="hold"/>
                                        <p:tgtEl>
                                          <p:spTgt spid="3785"/>
                                        </p:tgtEl>
                                        <p:attrNameLst>
                                          <p:attrName>ppt_w</p:attrName>
                                        </p:attrNameLst>
                                      </p:cBhvr>
                                      <p:tavLst>
                                        <p:tav tm="0">
                                          <p:val>
                                            <p:fltVal val="0"/>
                                          </p:val>
                                        </p:tav>
                                        <p:tav tm="100000">
                                          <p:val>
                                            <p:strVal val="#ppt_w"/>
                                          </p:val>
                                        </p:tav>
                                      </p:tavLst>
                                    </p:anim>
                                    <p:anim calcmode="lin" valueType="num">
                                      <p:cBhvr>
                                        <p:cTn id="8" dur="1000" fill="hold"/>
                                        <p:tgtEl>
                                          <p:spTgt spid="3785"/>
                                        </p:tgtEl>
                                        <p:attrNameLst>
                                          <p:attrName>ppt_h</p:attrName>
                                        </p:attrNameLst>
                                      </p:cBhvr>
                                      <p:tavLst>
                                        <p:tav tm="0">
                                          <p:val>
                                            <p:fltVal val="0"/>
                                          </p:val>
                                        </p:tav>
                                        <p:tav tm="100000">
                                          <p:val>
                                            <p:strVal val="#ppt_h"/>
                                          </p:val>
                                        </p:tav>
                                      </p:tavLst>
                                    </p:anim>
                                    <p:anim calcmode="lin" valueType="num">
                                      <p:cBhvr>
                                        <p:cTn id="9" dur="1000" fill="hold"/>
                                        <p:tgtEl>
                                          <p:spTgt spid="3785"/>
                                        </p:tgtEl>
                                        <p:attrNameLst>
                                          <p:attrName>style.rotation</p:attrName>
                                        </p:attrNameLst>
                                      </p:cBhvr>
                                      <p:tavLst>
                                        <p:tav tm="0">
                                          <p:val>
                                            <p:fltVal val="90"/>
                                          </p:val>
                                        </p:tav>
                                        <p:tav tm="100000">
                                          <p:val>
                                            <p:fltVal val="0"/>
                                          </p:val>
                                        </p:tav>
                                      </p:tavLst>
                                    </p:anim>
                                    <p:animEffect transition="in" filter="fade">
                                      <p:cBhvr>
                                        <p:cTn id="10" dur="1000"/>
                                        <p:tgtEl>
                                          <p:spTgt spid="3785"/>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852"/>
                                        </p:tgtEl>
                                        <p:attrNameLst>
                                          <p:attrName>style.visibility</p:attrName>
                                        </p:attrNameLst>
                                      </p:cBhvr>
                                      <p:to>
                                        <p:strVal val="visible"/>
                                      </p:to>
                                    </p:set>
                                    <p:anim calcmode="lin" valueType="num">
                                      <p:cBhvr>
                                        <p:cTn id="19" dur="1000" fill="hold"/>
                                        <p:tgtEl>
                                          <p:spTgt spid="3852"/>
                                        </p:tgtEl>
                                        <p:attrNameLst>
                                          <p:attrName>ppt_w</p:attrName>
                                        </p:attrNameLst>
                                      </p:cBhvr>
                                      <p:tavLst>
                                        <p:tav tm="0">
                                          <p:val>
                                            <p:fltVal val="0"/>
                                          </p:val>
                                        </p:tav>
                                        <p:tav tm="100000">
                                          <p:val>
                                            <p:strVal val="#ppt_w"/>
                                          </p:val>
                                        </p:tav>
                                      </p:tavLst>
                                    </p:anim>
                                    <p:anim calcmode="lin" valueType="num">
                                      <p:cBhvr>
                                        <p:cTn id="20" dur="1000" fill="hold"/>
                                        <p:tgtEl>
                                          <p:spTgt spid="3852"/>
                                        </p:tgtEl>
                                        <p:attrNameLst>
                                          <p:attrName>ppt_h</p:attrName>
                                        </p:attrNameLst>
                                      </p:cBhvr>
                                      <p:tavLst>
                                        <p:tav tm="0">
                                          <p:val>
                                            <p:fltVal val="0"/>
                                          </p:val>
                                        </p:tav>
                                        <p:tav tm="100000">
                                          <p:val>
                                            <p:strVal val="#ppt_h"/>
                                          </p:val>
                                        </p:tav>
                                      </p:tavLst>
                                    </p:anim>
                                    <p:anim calcmode="lin" valueType="num">
                                      <p:cBhvr>
                                        <p:cTn id="21" dur="1000" fill="hold"/>
                                        <p:tgtEl>
                                          <p:spTgt spid="3852"/>
                                        </p:tgtEl>
                                        <p:attrNameLst>
                                          <p:attrName>style.rotation</p:attrName>
                                        </p:attrNameLst>
                                      </p:cBhvr>
                                      <p:tavLst>
                                        <p:tav tm="0">
                                          <p:val>
                                            <p:fltVal val="90"/>
                                          </p:val>
                                        </p:tav>
                                        <p:tav tm="100000">
                                          <p:val>
                                            <p:fltVal val="0"/>
                                          </p:val>
                                        </p:tav>
                                      </p:tavLst>
                                    </p:anim>
                                    <p:animEffect transition="in" filter="fade">
                                      <p:cBhvr>
                                        <p:cTn id="22" dur="1000"/>
                                        <p:tgtEl>
                                          <p:spTgt spid="385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853"/>
                                        </p:tgtEl>
                                        <p:attrNameLst>
                                          <p:attrName>style.visibility</p:attrName>
                                        </p:attrNameLst>
                                      </p:cBhvr>
                                      <p:to>
                                        <p:strVal val="visible"/>
                                      </p:to>
                                    </p:set>
                                    <p:anim calcmode="lin" valueType="num">
                                      <p:cBhvr>
                                        <p:cTn id="25" dur="1000" fill="hold"/>
                                        <p:tgtEl>
                                          <p:spTgt spid="3853"/>
                                        </p:tgtEl>
                                        <p:attrNameLst>
                                          <p:attrName>ppt_w</p:attrName>
                                        </p:attrNameLst>
                                      </p:cBhvr>
                                      <p:tavLst>
                                        <p:tav tm="0">
                                          <p:val>
                                            <p:fltVal val="0"/>
                                          </p:val>
                                        </p:tav>
                                        <p:tav tm="100000">
                                          <p:val>
                                            <p:strVal val="#ppt_w"/>
                                          </p:val>
                                        </p:tav>
                                      </p:tavLst>
                                    </p:anim>
                                    <p:anim calcmode="lin" valueType="num">
                                      <p:cBhvr>
                                        <p:cTn id="26" dur="1000" fill="hold"/>
                                        <p:tgtEl>
                                          <p:spTgt spid="3853"/>
                                        </p:tgtEl>
                                        <p:attrNameLst>
                                          <p:attrName>ppt_h</p:attrName>
                                        </p:attrNameLst>
                                      </p:cBhvr>
                                      <p:tavLst>
                                        <p:tav tm="0">
                                          <p:val>
                                            <p:fltVal val="0"/>
                                          </p:val>
                                        </p:tav>
                                        <p:tav tm="100000">
                                          <p:val>
                                            <p:strVal val="#ppt_h"/>
                                          </p:val>
                                        </p:tav>
                                      </p:tavLst>
                                    </p:anim>
                                    <p:anim calcmode="lin" valueType="num">
                                      <p:cBhvr>
                                        <p:cTn id="27" dur="1000" fill="hold"/>
                                        <p:tgtEl>
                                          <p:spTgt spid="3853"/>
                                        </p:tgtEl>
                                        <p:attrNameLst>
                                          <p:attrName>style.rotation</p:attrName>
                                        </p:attrNameLst>
                                      </p:cBhvr>
                                      <p:tavLst>
                                        <p:tav tm="0">
                                          <p:val>
                                            <p:fltVal val="90"/>
                                          </p:val>
                                        </p:tav>
                                        <p:tav tm="100000">
                                          <p:val>
                                            <p:fltVal val="0"/>
                                          </p:val>
                                        </p:tav>
                                      </p:tavLst>
                                    </p:anim>
                                    <p:animEffect transition="in" filter="fade">
                                      <p:cBhvr>
                                        <p:cTn id="28" dur="1000"/>
                                        <p:tgtEl>
                                          <p:spTgt spid="385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854"/>
                                        </p:tgtEl>
                                        <p:attrNameLst>
                                          <p:attrName>style.visibility</p:attrName>
                                        </p:attrNameLst>
                                      </p:cBhvr>
                                      <p:to>
                                        <p:strVal val="visible"/>
                                      </p:to>
                                    </p:set>
                                    <p:anim calcmode="lin" valueType="num">
                                      <p:cBhvr>
                                        <p:cTn id="31" dur="1000" fill="hold"/>
                                        <p:tgtEl>
                                          <p:spTgt spid="3854"/>
                                        </p:tgtEl>
                                        <p:attrNameLst>
                                          <p:attrName>ppt_w</p:attrName>
                                        </p:attrNameLst>
                                      </p:cBhvr>
                                      <p:tavLst>
                                        <p:tav tm="0">
                                          <p:val>
                                            <p:fltVal val="0"/>
                                          </p:val>
                                        </p:tav>
                                        <p:tav tm="100000">
                                          <p:val>
                                            <p:strVal val="#ppt_w"/>
                                          </p:val>
                                        </p:tav>
                                      </p:tavLst>
                                    </p:anim>
                                    <p:anim calcmode="lin" valueType="num">
                                      <p:cBhvr>
                                        <p:cTn id="32" dur="1000" fill="hold"/>
                                        <p:tgtEl>
                                          <p:spTgt spid="3854"/>
                                        </p:tgtEl>
                                        <p:attrNameLst>
                                          <p:attrName>ppt_h</p:attrName>
                                        </p:attrNameLst>
                                      </p:cBhvr>
                                      <p:tavLst>
                                        <p:tav tm="0">
                                          <p:val>
                                            <p:fltVal val="0"/>
                                          </p:val>
                                        </p:tav>
                                        <p:tav tm="100000">
                                          <p:val>
                                            <p:strVal val="#ppt_h"/>
                                          </p:val>
                                        </p:tav>
                                      </p:tavLst>
                                    </p:anim>
                                    <p:anim calcmode="lin" valueType="num">
                                      <p:cBhvr>
                                        <p:cTn id="33" dur="1000" fill="hold"/>
                                        <p:tgtEl>
                                          <p:spTgt spid="3854"/>
                                        </p:tgtEl>
                                        <p:attrNameLst>
                                          <p:attrName>style.rotation</p:attrName>
                                        </p:attrNameLst>
                                      </p:cBhvr>
                                      <p:tavLst>
                                        <p:tav tm="0">
                                          <p:val>
                                            <p:fltVal val="90"/>
                                          </p:val>
                                        </p:tav>
                                        <p:tav tm="100000">
                                          <p:val>
                                            <p:fltVal val="0"/>
                                          </p:val>
                                        </p:tav>
                                      </p:tavLst>
                                    </p:anim>
                                    <p:animEffect transition="in" filter="fade">
                                      <p:cBhvr>
                                        <p:cTn id="34" dur="1000"/>
                                        <p:tgtEl>
                                          <p:spTgt spid="385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855"/>
                                        </p:tgtEl>
                                        <p:attrNameLst>
                                          <p:attrName>style.visibility</p:attrName>
                                        </p:attrNameLst>
                                      </p:cBhvr>
                                      <p:to>
                                        <p:strVal val="visible"/>
                                      </p:to>
                                    </p:set>
                                    <p:anim calcmode="lin" valueType="num">
                                      <p:cBhvr>
                                        <p:cTn id="37" dur="1000" fill="hold"/>
                                        <p:tgtEl>
                                          <p:spTgt spid="3855"/>
                                        </p:tgtEl>
                                        <p:attrNameLst>
                                          <p:attrName>ppt_w</p:attrName>
                                        </p:attrNameLst>
                                      </p:cBhvr>
                                      <p:tavLst>
                                        <p:tav tm="0">
                                          <p:val>
                                            <p:fltVal val="0"/>
                                          </p:val>
                                        </p:tav>
                                        <p:tav tm="100000">
                                          <p:val>
                                            <p:strVal val="#ppt_w"/>
                                          </p:val>
                                        </p:tav>
                                      </p:tavLst>
                                    </p:anim>
                                    <p:anim calcmode="lin" valueType="num">
                                      <p:cBhvr>
                                        <p:cTn id="38" dur="1000" fill="hold"/>
                                        <p:tgtEl>
                                          <p:spTgt spid="3855"/>
                                        </p:tgtEl>
                                        <p:attrNameLst>
                                          <p:attrName>ppt_h</p:attrName>
                                        </p:attrNameLst>
                                      </p:cBhvr>
                                      <p:tavLst>
                                        <p:tav tm="0">
                                          <p:val>
                                            <p:fltVal val="0"/>
                                          </p:val>
                                        </p:tav>
                                        <p:tav tm="100000">
                                          <p:val>
                                            <p:strVal val="#ppt_h"/>
                                          </p:val>
                                        </p:tav>
                                      </p:tavLst>
                                    </p:anim>
                                    <p:anim calcmode="lin" valueType="num">
                                      <p:cBhvr>
                                        <p:cTn id="39" dur="1000" fill="hold"/>
                                        <p:tgtEl>
                                          <p:spTgt spid="3855"/>
                                        </p:tgtEl>
                                        <p:attrNameLst>
                                          <p:attrName>style.rotation</p:attrName>
                                        </p:attrNameLst>
                                      </p:cBhvr>
                                      <p:tavLst>
                                        <p:tav tm="0">
                                          <p:val>
                                            <p:fltVal val="90"/>
                                          </p:val>
                                        </p:tav>
                                        <p:tav tm="100000">
                                          <p:val>
                                            <p:fltVal val="0"/>
                                          </p:val>
                                        </p:tav>
                                      </p:tavLst>
                                    </p:anim>
                                    <p:animEffect transition="in" filter="fade">
                                      <p:cBhvr>
                                        <p:cTn id="40" dur="1000"/>
                                        <p:tgtEl>
                                          <p:spTgt spid="3855"/>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3856"/>
                                        </p:tgtEl>
                                        <p:attrNameLst>
                                          <p:attrName>style.visibility</p:attrName>
                                        </p:attrNameLst>
                                      </p:cBhvr>
                                      <p:to>
                                        <p:strVal val="visible"/>
                                      </p:to>
                                    </p:set>
                                    <p:anim calcmode="lin" valueType="num">
                                      <p:cBhvr>
                                        <p:cTn id="43" dur="1000" fill="hold"/>
                                        <p:tgtEl>
                                          <p:spTgt spid="3856"/>
                                        </p:tgtEl>
                                        <p:attrNameLst>
                                          <p:attrName>ppt_w</p:attrName>
                                        </p:attrNameLst>
                                      </p:cBhvr>
                                      <p:tavLst>
                                        <p:tav tm="0">
                                          <p:val>
                                            <p:fltVal val="0"/>
                                          </p:val>
                                        </p:tav>
                                        <p:tav tm="100000">
                                          <p:val>
                                            <p:strVal val="#ppt_w"/>
                                          </p:val>
                                        </p:tav>
                                      </p:tavLst>
                                    </p:anim>
                                    <p:anim calcmode="lin" valueType="num">
                                      <p:cBhvr>
                                        <p:cTn id="44" dur="1000" fill="hold"/>
                                        <p:tgtEl>
                                          <p:spTgt spid="3856"/>
                                        </p:tgtEl>
                                        <p:attrNameLst>
                                          <p:attrName>ppt_h</p:attrName>
                                        </p:attrNameLst>
                                      </p:cBhvr>
                                      <p:tavLst>
                                        <p:tav tm="0">
                                          <p:val>
                                            <p:fltVal val="0"/>
                                          </p:val>
                                        </p:tav>
                                        <p:tav tm="100000">
                                          <p:val>
                                            <p:strVal val="#ppt_h"/>
                                          </p:val>
                                        </p:tav>
                                      </p:tavLst>
                                    </p:anim>
                                    <p:anim calcmode="lin" valueType="num">
                                      <p:cBhvr>
                                        <p:cTn id="45" dur="1000" fill="hold"/>
                                        <p:tgtEl>
                                          <p:spTgt spid="3856"/>
                                        </p:tgtEl>
                                        <p:attrNameLst>
                                          <p:attrName>style.rotation</p:attrName>
                                        </p:attrNameLst>
                                      </p:cBhvr>
                                      <p:tavLst>
                                        <p:tav tm="0">
                                          <p:val>
                                            <p:fltVal val="90"/>
                                          </p:val>
                                        </p:tav>
                                        <p:tav tm="100000">
                                          <p:val>
                                            <p:fltVal val="0"/>
                                          </p:val>
                                        </p:tav>
                                      </p:tavLst>
                                    </p:anim>
                                    <p:animEffect transition="in" filter="fade">
                                      <p:cBhvr>
                                        <p:cTn id="46" dur="1000"/>
                                        <p:tgtEl>
                                          <p:spTgt spid="385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857"/>
                                        </p:tgtEl>
                                        <p:attrNameLst>
                                          <p:attrName>style.visibility</p:attrName>
                                        </p:attrNameLst>
                                      </p:cBhvr>
                                      <p:to>
                                        <p:strVal val="visible"/>
                                      </p:to>
                                    </p:set>
                                    <p:anim calcmode="lin" valueType="num">
                                      <p:cBhvr>
                                        <p:cTn id="49" dur="1000" fill="hold"/>
                                        <p:tgtEl>
                                          <p:spTgt spid="3857"/>
                                        </p:tgtEl>
                                        <p:attrNameLst>
                                          <p:attrName>ppt_w</p:attrName>
                                        </p:attrNameLst>
                                      </p:cBhvr>
                                      <p:tavLst>
                                        <p:tav tm="0">
                                          <p:val>
                                            <p:fltVal val="0"/>
                                          </p:val>
                                        </p:tav>
                                        <p:tav tm="100000">
                                          <p:val>
                                            <p:strVal val="#ppt_w"/>
                                          </p:val>
                                        </p:tav>
                                      </p:tavLst>
                                    </p:anim>
                                    <p:anim calcmode="lin" valueType="num">
                                      <p:cBhvr>
                                        <p:cTn id="50" dur="1000" fill="hold"/>
                                        <p:tgtEl>
                                          <p:spTgt spid="3857"/>
                                        </p:tgtEl>
                                        <p:attrNameLst>
                                          <p:attrName>ppt_h</p:attrName>
                                        </p:attrNameLst>
                                      </p:cBhvr>
                                      <p:tavLst>
                                        <p:tav tm="0">
                                          <p:val>
                                            <p:fltVal val="0"/>
                                          </p:val>
                                        </p:tav>
                                        <p:tav tm="100000">
                                          <p:val>
                                            <p:strVal val="#ppt_h"/>
                                          </p:val>
                                        </p:tav>
                                      </p:tavLst>
                                    </p:anim>
                                    <p:anim calcmode="lin" valueType="num">
                                      <p:cBhvr>
                                        <p:cTn id="51" dur="1000" fill="hold"/>
                                        <p:tgtEl>
                                          <p:spTgt spid="3857"/>
                                        </p:tgtEl>
                                        <p:attrNameLst>
                                          <p:attrName>style.rotation</p:attrName>
                                        </p:attrNameLst>
                                      </p:cBhvr>
                                      <p:tavLst>
                                        <p:tav tm="0">
                                          <p:val>
                                            <p:fltVal val="90"/>
                                          </p:val>
                                        </p:tav>
                                        <p:tav tm="100000">
                                          <p:val>
                                            <p:fltVal val="0"/>
                                          </p:val>
                                        </p:tav>
                                      </p:tavLst>
                                    </p:anim>
                                    <p:animEffect transition="in" filter="fade">
                                      <p:cBhvr>
                                        <p:cTn id="52" dur="1000"/>
                                        <p:tgtEl>
                                          <p:spTgt spid="3857"/>
                                        </p:tgtEl>
                                      </p:cBhvr>
                                    </p:animEffect>
                                  </p:childTnLst>
                                </p:cTn>
                              </p:par>
                              <p:par>
                                <p:cTn id="53" presetID="31" presetClass="entr" presetSubtype="0" fill="hold" grpId="0" nodeType="withEffect" nodePh="1">
                                  <p:stCondLst>
                                    <p:cond delay="0"/>
                                  </p:stCondLst>
                                  <p:endCondLst>
                                    <p:cond evt="begin" delay="0">
                                      <p:tn val="53"/>
                                    </p:cond>
                                  </p:endCondLst>
                                  <p:childTnLst>
                                    <p:set>
                                      <p:cBhvr>
                                        <p:cTn id="54" dur="1" fill="hold">
                                          <p:stCondLst>
                                            <p:cond delay="0"/>
                                          </p:stCondLst>
                                        </p:cTn>
                                        <p:tgtEl>
                                          <p:spTgt spid="3858"/>
                                        </p:tgtEl>
                                        <p:attrNameLst>
                                          <p:attrName>style.visibility</p:attrName>
                                        </p:attrNameLst>
                                      </p:cBhvr>
                                      <p:to>
                                        <p:strVal val="visible"/>
                                      </p:to>
                                    </p:set>
                                    <p:anim calcmode="lin" valueType="num">
                                      <p:cBhvr>
                                        <p:cTn id="55" dur="1000" fill="hold"/>
                                        <p:tgtEl>
                                          <p:spTgt spid="3858"/>
                                        </p:tgtEl>
                                        <p:attrNameLst>
                                          <p:attrName>ppt_w</p:attrName>
                                        </p:attrNameLst>
                                      </p:cBhvr>
                                      <p:tavLst>
                                        <p:tav tm="0">
                                          <p:val>
                                            <p:fltVal val="0"/>
                                          </p:val>
                                        </p:tav>
                                        <p:tav tm="100000">
                                          <p:val>
                                            <p:strVal val="#ppt_w"/>
                                          </p:val>
                                        </p:tav>
                                      </p:tavLst>
                                    </p:anim>
                                    <p:anim calcmode="lin" valueType="num">
                                      <p:cBhvr>
                                        <p:cTn id="56" dur="1000" fill="hold"/>
                                        <p:tgtEl>
                                          <p:spTgt spid="3858"/>
                                        </p:tgtEl>
                                        <p:attrNameLst>
                                          <p:attrName>ppt_h</p:attrName>
                                        </p:attrNameLst>
                                      </p:cBhvr>
                                      <p:tavLst>
                                        <p:tav tm="0">
                                          <p:val>
                                            <p:fltVal val="0"/>
                                          </p:val>
                                        </p:tav>
                                        <p:tav tm="100000">
                                          <p:val>
                                            <p:strVal val="#ppt_h"/>
                                          </p:val>
                                        </p:tav>
                                      </p:tavLst>
                                    </p:anim>
                                    <p:anim calcmode="lin" valueType="num">
                                      <p:cBhvr>
                                        <p:cTn id="57" dur="1000" fill="hold"/>
                                        <p:tgtEl>
                                          <p:spTgt spid="3858"/>
                                        </p:tgtEl>
                                        <p:attrNameLst>
                                          <p:attrName>style.rotation</p:attrName>
                                        </p:attrNameLst>
                                      </p:cBhvr>
                                      <p:tavLst>
                                        <p:tav tm="0">
                                          <p:val>
                                            <p:fltVal val="90"/>
                                          </p:val>
                                        </p:tav>
                                        <p:tav tm="100000">
                                          <p:val>
                                            <p:fltVal val="0"/>
                                          </p:val>
                                        </p:tav>
                                      </p:tavLst>
                                    </p:anim>
                                    <p:animEffect transition="in" filter="fade">
                                      <p:cBhvr>
                                        <p:cTn id="58" dur="1000"/>
                                        <p:tgtEl>
                                          <p:spTgt spid="3858"/>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3859"/>
                                        </p:tgtEl>
                                        <p:attrNameLst>
                                          <p:attrName>style.visibility</p:attrName>
                                        </p:attrNameLst>
                                      </p:cBhvr>
                                      <p:to>
                                        <p:strVal val="visible"/>
                                      </p:to>
                                    </p:set>
                                    <p:anim calcmode="lin" valueType="num">
                                      <p:cBhvr>
                                        <p:cTn id="61" dur="1000" fill="hold"/>
                                        <p:tgtEl>
                                          <p:spTgt spid="3859"/>
                                        </p:tgtEl>
                                        <p:attrNameLst>
                                          <p:attrName>ppt_w</p:attrName>
                                        </p:attrNameLst>
                                      </p:cBhvr>
                                      <p:tavLst>
                                        <p:tav tm="0">
                                          <p:val>
                                            <p:fltVal val="0"/>
                                          </p:val>
                                        </p:tav>
                                        <p:tav tm="100000">
                                          <p:val>
                                            <p:strVal val="#ppt_w"/>
                                          </p:val>
                                        </p:tav>
                                      </p:tavLst>
                                    </p:anim>
                                    <p:anim calcmode="lin" valueType="num">
                                      <p:cBhvr>
                                        <p:cTn id="62" dur="1000" fill="hold"/>
                                        <p:tgtEl>
                                          <p:spTgt spid="3859"/>
                                        </p:tgtEl>
                                        <p:attrNameLst>
                                          <p:attrName>ppt_h</p:attrName>
                                        </p:attrNameLst>
                                      </p:cBhvr>
                                      <p:tavLst>
                                        <p:tav tm="0">
                                          <p:val>
                                            <p:fltVal val="0"/>
                                          </p:val>
                                        </p:tav>
                                        <p:tav tm="100000">
                                          <p:val>
                                            <p:strVal val="#ppt_h"/>
                                          </p:val>
                                        </p:tav>
                                      </p:tavLst>
                                    </p:anim>
                                    <p:anim calcmode="lin" valueType="num">
                                      <p:cBhvr>
                                        <p:cTn id="63" dur="1000" fill="hold"/>
                                        <p:tgtEl>
                                          <p:spTgt spid="3859"/>
                                        </p:tgtEl>
                                        <p:attrNameLst>
                                          <p:attrName>style.rotation</p:attrName>
                                        </p:attrNameLst>
                                      </p:cBhvr>
                                      <p:tavLst>
                                        <p:tav tm="0">
                                          <p:val>
                                            <p:fltVal val="90"/>
                                          </p:val>
                                        </p:tav>
                                        <p:tav tm="100000">
                                          <p:val>
                                            <p:fltVal val="0"/>
                                          </p:val>
                                        </p:tav>
                                      </p:tavLst>
                                    </p:anim>
                                    <p:animEffect transition="in" filter="fade">
                                      <p:cBhvr>
                                        <p:cTn id="64" dur="1000"/>
                                        <p:tgtEl>
                                          <p:spTgt spid="3859"/>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3860"/>
                                        </p:tgtEl>
                                        <p:attrNameLst>
                                          <p:attrName>style.visibility</p:attrName>
                                        </p:attrNameLst>
                                      </p:cBhvr>
                                      <p:to>
                                        <p:strVal val="visible"/>
                                      </p:to>
                                    </p:set>
                                    <p:anim calcmode="lin" valueType="num">
                                      <p:cBhvr>
                                        <p:cTn id="67" dur="1000" fill="hold"/>
                                        <p:tgtEl>
                                          <p:spTgt spid="3860"/>
                                        </p:tgtEl>
                                        <p:attrNameLst>
                                          <p:attrName>ppt_w</p:attrName>
                                        </p:attrNameLst>
                                      </p:cBhvr>
                                      <p:tavLst>
                                        <p:tav tm="0">
                                          <p:val>
                                            <p:fltVal val="0"/>
                                          </p:val>
                                        </p:tav>
                                        <p:tav tm="100000">
                                          <p:val>
                                            <p:strVal val="#ppt_w"/>
                                          </p:val>
                                        </p:tav>
                                      </p:tavLst>
                                    </p:anim>
                                    <p:anim calcmode="lin" valueType="num">
                                      <p:cBhvr>
                                        <p:cTn id="68" dur="1000" fill="hold"/>
                                        <p:tgtEl>
                                          <p:spTgt spid="3860"/>
                                        </p:tgtEl>
                                        <p:attrNameLst>
                                          <p:attrName>ppt_h</p:attrName>
                                        </p:attrNameLst>
                                      </p:cBhvr>
                                      <p:tavLst>
                                        <p:tav tm="0">
                                          <p:val>
                                            <p:fltVal val="0"/>
                                          </p:val>
                                        </p:tav>
                                        <p:tav tm="100000">
                                          <p:val>
                                            <p:strVal val="#ppt_h"/>
                                          </p:val>
                                        </p:tav>
                                      </p:tavLst>
                                    </p:anim>
                                    <p:anim calcmode="lin" valueType="num">
                                      <p:cBhvr>
                                        <p:cTn id="69" dur="1000" fill="hold"/>
                                        <p:tgtEl>
                                          <p:spTgt spid="3860"/>
                                        </p:tgtEl>
                                        <p:attrNameLst>
                                          <p:attrName>style.rotation</p:attrName>
                                        </p:attrNameLst>
                                      </p:cBhvr>
                                      <p:tavLst>
                                        <p:tav tm="0">
                                          <p:val>
                                            <p:fltVal val="90"/>
                                          </p:val>
                                        </p:tav>
                                        <p:tav tm="100000">
                                          <p:val>
                                            <p:fltVal val="0"/>
                                          </p:val>
                                        </p:tav>
                                      </p:tavLst>
                                    </p:anim>
                                    <p:animEffect transition="in" filter="fade">
                                      <p:cBhvr>
                                        <p:cTn id="70" dur="1000"/>
                                        <p:tgtEl>
                                          <p:spTgt spid="3860"/>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97"/>
                                        </p:tgtEl>
                                        <p:attrNameLst>
                                          <p:attrName>style.visibility</p:attrName>
                                        </p:attrNameLst>
                                      </p:cBhvr>
                                      <p:to>
                                        <p:strVal val="visible"/>
                                      </p:to>
                                    </p:set>
                                    <p:anim calcmode="lin" valueType="num">
                                      <p:cBhvr>
                                        <p:cTn id="73" dur="1000" fill="hold"/>
                                        <p:tgtEl>
                                          <p:spTgt spid="97"/>
                                        </p:tgtEl>
                                        <p:attrNameLst>
                                          <p:attrName>ppt_w</p:attrName>
                                        </p:attrNameLst>
                                      </p:cBhvr>
                                      <p:tavLst>
                                        <p:tav tm="0">
                                          <p:val>
                                            <p:fltVal val="0"/>
                                          </p:val>
                                        </p:tav>
                                        <p:tav tm="100000">
                                          <p:val>
                                            <p:strVal val="#ppt_w"/>
                                          </p:val>
                                        </p:tav>
                                      </p:tavLst>
                                    </p:anim>
                                    <p:anim calcmode="lin" valueType="num">
                                      <p:cBhvr>
                                        <p:cTn id="74" dur="1000" fill="hold"/>
                                        <p:tgtEl>
                                          <p:spTgt spid="97"/>
                                        </p:tgtEl>
                                        <p:attrNameLst>
                                          <p:attrName>ppt_h</p:attrName>
                                        </p:attrNameLst>
                                      </p:cBhvr>
                                      <p:tavLst>
                                        <p:tav tm="0">
                                          <p:val>
                                            <p:fltVal val="0"/>
                                          </p:val>
                                        </p:tav>
                                        <p:tav tm="100000">
                                          <p:val>
                                            <p:strVal val="#ppt_h"/>
                                          </p:val>
                                        </p:tav>
                                      </p:tavLst>
                                    </p:anim>
                                    <p:anim calcmode="lin" valueType="num">
                                      <p:cBhvr>
                                        <p:cTn id="75" dur="1000" fill="hold"/>
                                        <p:tgtEl>
                                          <p:spTgt spid="97"/>
                                        </p:tgtEl>
                                        <p:attrNameLst>
                                          <p:attrName>style.rotation</p:attrName>
                                        </p:attrNameLst>
                                      </p:cBhvr>
                                      <p:tavLst>
                                        <p:tav tm="0">
                                          <p:val>
                                            <p:fltVal val="90"/>
                                          </p:val>
                                        </p:tav>
                                        <p:tav tm="100000">
                                          <p:val>
                                            <p:fltVal val="0"/>
                                          </p:val>
                                        </p:tav>
                                      </p:tavLst>
                                    </p:anim>
                                    <p:animEffect transition="in" filter="fade">
                                      <p:cBhvr>
                                        <p:cTn id="76" dur="1000"/>
                                        <p:tgtEl>
                                          <p:spTgt spid="97"/>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05"/>
                                        </p:tgtEl>
                                        <p:attrNameLst>
                                          <p:attrName>style.visibility</p:attrName>
                                        </p:attrNameLst>
                                      </p:cBhvr>
                                      <p:to>
                                        <p:strVal val="visible"/>
                                      </p:to>
                                    </p:set>
                                    <p:anim calcmode="lin" valueType="num">
                                      <p:cBhvr>
                                        <p:cTn id="79" dur="1000" fill="hold"/>
                                        <p:tgtEl>
                                          <p:spTgt spid="105"/>
                                        </p:tgtEl>
                                        <p:attrNameLst>
                                          <p:attrName>ppt_w</p:attrName>
                                        </p:attrNameLst>
                                      </p:cBhvr>
                                      <p:tavLst>
                                        <p:tav tm="0">
                                          <p:val>
                                            <p:fltVal val="0"/>
                                          </p:val>
                                        </p:tav>
                                        <p:tav tm="100000">
                                          <p:val>
                                            <p:strVal val="#ppt_w"/>
                                          </p:val>
                                        </p:tav>
                                      </p:tavLst>
                                    </p:anim>
                                    <p:anim calcmode="lin" valueType="num">
                                      <p:cBhvr>
                                        <p:cTn id="80" dur="1000" fill="hold"/>
                                        <p:tgtEl>
                                          <p:spTgt spid="105"/>
                                        </p:tgtEl>
                                        <p:attrNameLst>
                                          <p:attrName>ppt_h</p:attrName>
                                        </p:attrNameLst>
                                      </p:cBhvr>
                                      <p:tavLst>
                                        <p:tav tm="0">
                                          <p:val>
                                            <p:fltVal val="0"/>
                                          </p:val>
                                        </p:tav>
                                        <p:tav tm="100000">
                                          <p:val>
                                            <p:strVal val="#ppt_h"/>
                                          </p:val>
                                        </p:tav>
                                      </p:tavLst>
                                    </p:anim>
                                    <p:anim calcmode="lin" valueType="num">
                                      <p:cBhvr>
                                        <p:cTn id="81" dur="1000" fill="hold"/>
                                        <p:tgtEl>
                                          <p:spTgt spid="105"/>
                                        </p:tgtEl>
                                        <p:attrNameLst>
                                          <p:attrName>style.rotation</p:attrName>
                                        </p:attrNameLst>
                                      </p:cBhvr>
                                      <p:tavLst>
                                        <p:tav tm="0">
                                          <p:val>
                                            <p:fltVal val="90"/>
                                          </p:val>
                                        </p:tav>
                                        <p:tav tm="100000">
                                          <p:val>
                                            <p:fltVal val="0"/>
                                          </p:val>
                                        </p:tav>
                                      </p:tavLst>
                                    </p:anim>
                                    <p:animEffect transition="in" filter="fade">
                                      <p:cBhvr>
                                        <p:cTn id="82" dur="1000"/>
                                        <p:tgtEl>
                                          <p:spTgt spid="105"/>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06"/>
                                        </p:tgtEl>
                                        <p:attrNameLst>
                                          <p:attrName>style.visibility</p:attrName>
                                        </p:attrNameLst>
                                      </p:cBhvr>
                                      <p:to>
                                        <p:strVal val="visible"/>
                                      </p:to>
                                    </p:set>
                                    <p:anim calcmode="lin" valueType="num">
                                      <p:cBhvr>
                                        <p:cTn id="85" dur="1000" fill="hold"/>
                                        <p:tgtEl>
                                          <p:spTgt spid="106"/>
                                        </p:tgtEl>
                                        <p:attrNameLst>
                                          <p:attrName>ppt_w</p:attrName>
                                        </p:attrNameLst>
                                      </p:cBhvr>
                                      <p:tavLst>
                                        <p:tav tm="0">
                                          <p:val>
                                            <p:fltVal val="0"/>
                                          </p:val>
                                        </p:tav>
                                        <p:tav tm="100000">
                                          <p:val>
                                            <p:strVal val="#ppt_w"/>
                                          </p:val>
                                        </p:tav>
                                      </p:tavLst>
                                    </p:anim>
                                    <p:anim calcmode="lin" valueType="num">
                                      <p:cBhvr>
                                        <p:cTn id="86" dur="1000" fill="hold"/>
                                        <p:tgtEl>
                                          <p:spTgt spid="106"/>
                                        </p:tgtEl>
                                        <p:attrNameLst>
                                          <p:attrName>ppt_h</p:attrName>
                                        </p:attrNameLst>
                                      </p:cBhvr>
                                      <p:tavLst>
                                        <p:tav tm="0">
                                          <p:val>
                                            <p:fltVal val="0"/>
                                          </p:val>
                                        </p:tav>
                                        <p:tav tm="100000">
                                          <p:val>
                                            <p:strVal val="#ppt_h"/>
                                          </p:val>
                                        </p:tav>
                                      </p:tavLst>
                                    </p:anim>
                                    <p:anim calcmode="lin" valueType="num">
                                      <p:cBhvr>
                                        <p:cTn id="87" dur="1000" fill="hold"/>
                                        <p:tgtEl>
                                          <p:spTgt spid="106"/>
                                        </p:tgtEl>
                                        <p:attrNameLst>
                                          <p:attrName>style.rotation</p:attrName>
                                        </p:attrNameLst>
                                      </p:cBhvr>
                                      <p:tavLst>
                                        <p:tav tm="0">
                                          <p:val>
                                            <p:fltVal val="90"/>
                                          </p:val>
                                        </p:tav>
                                        <p:tav tm="100000">
                                          <p:val>
                                            <p:fltVal val="0"/>
                                          </p:val>
                                        </p:tav>
                                      </p:tavLst>
                                    </p:anim>
                                    <p:animEffect transition="in" filter="fade">
                                      <p:cBhvr>
                                        <p:cTn id="88" dur="1000"/>
                                        <p:tgtEl>
                                          <p:spTgt spid="106"/>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07"/>
                                        </p:tgtEl>
                                        <p:attrNameLst>
                                          <p:attrName>style.visibility</p:attrName>
                                        </p:attrNameLst>
                                      </p:cBhvr>
                                      <p:to>
                                        <p:strVal val="visible"/>
                                      </p:to>
                                    </p:set>
                                    <p:anim calcmode="lin" valueType="num">
                                      <p:cBhvr>
                                        <p:cTn id="91" dur="1000" fill="hold"/>
                                        <p:tgtEl>
                                          <p:spTgt spid="107"/>
                                        </p:tgtEl>
                                        <p:attrNameLst>
                                          <p:attrName>ppt_w</p:attrName>
                                        </p:attrNameLst>
                                      </p:cBhvr>
                                      <p:tavLst>
                                        <p:tav tm="0">
                                          <p:val>
                                            <p:fltVal val="0"/>
                                          </p:val>
                                        </p:tav>
                                        <p:tav tm="100000">
                                          <p:val>
                                            <p:strVal val="#ppt_w"/>
                                          </p:val>
                                        </p:tav>
                                      </p:tavLst>
                                    </p:anim>
                                    <p:anim calcmode="lin" valueType="num">
                                      <p:cBhvr>
                                        <p:cTn id="92" dur="1000" fill="hold"/>
                                        <p:tgtEl>
                                          <p:spTgt spid="107"/>
                                        </p:tgtEl>
                                        <p:attrNameLst>
                                          <p:attrName>ppt_h</p:attrName>
                                        </p:attrNameLst>
                                      </p:cBhvr>
                                      <p:tavLst>
                                        <p:tav tm="0">
                                          <p:val>
                                            <p:fltVal val="0"/>
                                          </p:val>
                                        </p:tav>
                                        <p:tav tm="100000">
                                          <p:val>
                                            <p:strVal val="#ppt_h"/>
                                          </p:val>
                                        </p:tav>
                                      </p:tavLst>
                                    </p:anim>
                                    <p:anim calcmode="lin" valueType="num">
                                      <p:cBhvr>
                                        <p:cTn id="93" dur="1000" fill="hold"/>
                                        <p:tgtEl>
                                          <p:spTgt spid="107"/>
                                        </p:tgtEl>
                                        <p:attrNameLst>
                                          <p:attrName>style.rotation</p:attrName>
                                        </p:attrNameLst>
                                      </p:cBhvr>
                                      <p:tavLst>
                                        <p:tav tm="0">
                                          <p:val>
                                            <p:fltVal val="90"/>
                                          </p:val>
                                        </p:tav>
                                        <p:tav tm="100000">
                                          <p:val>
                                            <p:fltVal val="0"/>
                                          </p:val>
                                        </p:tav>
                                      </p:tavLst>
                                    </p:anim>
                                    <p:animEffect transition="in" filter="fade">
                                      <p:cBhvr>
                                        <p:cTn id="94" dur="1000"/>
                                        <p:tgtEl>
                                          <p:spTgt spid="107"/>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108"/>
                                        </p:tgtEl>
                                        <p:attrNameLst>
                                          <p:attrName>style.visibility</p:attrName>
                                        </p:attrNameLst>
                                      </p:cBhvr>
                                      <p:to>
                                        <p:strVal val="visible"/>
                                      </p:to>
                                    </p:set>
                                    <p:anim calcmode="lin" valueType="num">
                                      <p:cBhvr>
                                        <p:cTn id="97" dur="1000" fill="hold"/>
                                        <p:tgtEl>
                                          <p:spTgt spid="108"/>
                                        </p:tgtEl>
                                        <p:attrNameLst>
                                          <p:attrName>ppt_w</p:attrName>
                                        </p:attrNameLst>
                                      </p:cBhvr>
                                      <p:tavLst>
                                        <p:tav tm="0">
                                          <p:val>
                                            <p:fltVal val="0"/>
                                          </p:val>
                                        </p:tav>
                                        <p:tav tm="100000">
                                          <p:val>
                                            <p:strVal val="#ppt_w"/>
                                          </p:val>
                                        </p:tav>
                                      </p:tavLst>
                                    </p:anim>
                                    <p:anim calcmode="lin" valueType="num">
                                      <p:cBhvr>
                                        <p:cTn id="98" dur="1000" fill="hold"/>
                                        <p:tgtEl>
                                          <p:spTgt spid="108"/>
                                        </p:tgtEl>
                                        <p:attrNameLst>
                                          <p:attrName>ppt_h</p:attrName>
                                        </p:attrNameLst>
                                      </p:cBhvr>
                                      <p:tavLst>
                                        <p:tav tm="0">
                                          <p:val>
                                            <p:fltVal val="0"/>
                                          </p:val>
                                        </p:tav>
                                        <p:tav tm="100000">
                                          <p:val>
                                            <p:strVal val="#ppt_h"/>
                                          </p:val>
                                        </p:tav>
                                      </p:tavLst>
                                    </p:anim>
                                    <p:anim calcmode="lin" valueType="num">
                                      <p:cBhvr>
                                        <p:cTn id="99" dur="1000" fill="hold"/>
                                        <p:tgtEl>
                                          <p:spTgt spid="108"/>
                                        </p:tgtEl>
                                        <p:attrNameLst>
                                          <p:attrName>style.rotation</p:attrName>
                                        </p:attrNameLst>
                                      </p:cBhvr>
                                      <p:tavLst>
                                        <p:tav tm="0">
                                          <p:val>
                                            <p:fltVal val="90"/>
                                          </p:val>
                                        </p:tav>
                                        <p:tav tm="100000">
                                          <p:val>
                                            <p:fltVal val="0"/>
                                          </p:val>
                                        </p:tav>
                                      </p:tavLst>
                                    </p:anim>
                                    <p:animEffect transition="in" filter="fade">
                                      <p:cBhvr>
                                        <p:cTn id="100" dur="1000"/>
                                        <p:tgtEl>
                                          <p:spTgt spid="108"/>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109"/>
                                        </p:tgtEl>
                                        <p:attrNameLst>
                                          <p:attrName>style.visibility</p:attrName>
                                        </p:attrNameLst>
                                      </p:cBhvr>
                                      <p:to>
                                        <p:strVal val="visible"/>
                                      </p:to>
                                    </p:set>
                                    <p:anim calcmode="lin" valueType="num">
                                      <p:cBhvr>
                                        <p:cTn id="103" dur="1000" fill="hold"/>
                                        <p:tgtEl>
                                          <p:spTgt spid="109"/>
                                        </p:tgtEl>
                                        <p:attrNameLst>
                                          <p:attrName>ppt_w</p:attrName>
                                        </p:attrNameLst>
                                      </p:cBhvr>
                                      <p:tavLst>
                                        <p:tav tm="0">
                                          <p:val>
                                            <p:fltVal val="0"/>
                                          </p:val>
                                        </p:tav>
                                        <p:tav tm="100000">
                                          <p:val>
                                            <p:strVal val="#ppt_w"/>
                                          </p:val>
                                        </p:tav>
                                      </p:tavLst>
                                    </p:anim>
                                    <p:anim calcmode="lin" valueType="num">
                                      <p:cBhvr>
                                        <p:cTn id="104" dur="1000" fill="hold"/>
                                        <p:tgtEl>
                                          <p:spTgt spid="109"/>
                                        </p:tgtEl>
                                        <p:attrNameLst>
                                          <p:attrName>ppt_h</p:attrName>
                                        </p:attrNameLst>
                                      </p:cBhvr>
                                      <p:tavLst>
                                        <p:tav tm="0">
                                          <p:val>
                                            <p:fltVal val="0"/>
                                          </p:val>
                                        </p:tav>
                                        <p:tav tm="100000">
                                          <p:val>
                                            <p:strVal val="#ppt_h"/>
                                          </p:val>
                                        </p:tav>
                                      </p:tavLst>
                                    </p:anim>
                                    <p:anim calcmode="lin" valueType="num">
                                      <p:cBhvr>
                                        <p:cTn id="105" dur="1000" fill="hold"/>
                                        <p:tgtEl>
                                          <p:spTgt spid="109"/>
                                        </p:tgtEl>
                                        <p:attrNameLst>
                                          <p:attrName>style.rotation</p:attrName>
                                        </p:attrNameLst>
                                      </p:cBhvr>
                                      <p:tavLst>
                                        <p:tav tm="0">
                                          <p:val>
                                            <p:fltVal val="90"/>
                                          </p:val>
                                        </p:tav>
                                        <p:tav tm="100000">
                                          <p:val>
                                            <p:fltVal val="0"/>
                                          </p:val>
                                        </p:tav>
                                      </p:tavLst>
                                    </p:anim>
                                    <p:animEffect transition="in" filter="fade">
                                      <p:cBhvr>
                                        <p:cTn id="106" dur="1000"/>
                                        <p:tgtEl>
                                          <p:spTgt spid="109"/>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110"/>
                                        </p:tgtEl>
                                        <p:attrNameLst>
                                          <p:attrName>style.visibility</p:attrName>
                                        </p:attrNameLst>
                                      </p:cBhvr>
                                      <p:to>
                                        <p:strVal val="visible"/>
                                      </p:to>
                                    </p:set>
                                    <p:anim calcmode="lin" valueType="num">
                                      <p:cBhvr>
                                        <p:cTn id="109" dur="1000" fill="hold"/>
                                        <p:tgtEl>
                                          <p:spTgt spid="110"/>
                                        </p:tgtEl>
                                        <p:attrNameLst>
                                          <p:attrName>ppt_w</p:attrName>
                                        </p:attrNameLst>
                                      </p:cBhvr>
                                      <p:tavLst>
                                        <p:tav tm="0">
                                          <p:val>
                                            <p:fltVal val="0"/>
                                          </p:val>
                                        </p:tav>
                                        <p:tav tm="100000">
                                          <p:val>
                                            <p:strVal val="#ppt_w"/>
                                          </p:val>
                                        </p:tav>
                                      </p:tavLst>
                                    </p:anim>
                                    <p:anim calcmode="lin" valueType="num">
                                      <p:cBhvr>
                                        <p:cTn id="110" dur="1000" fill="hold"/>
                                        <p:tgtEl>
                                          <p:spTgt spid="110"/>
                                        </p:tgtEl>
                                        <p:attrNameLst>
                                          <p:attrName>ppt_h</p:attrName>
                                        </p:attrNameLst>
                                      </p:cBhvr>
                                      <p:tavLst>
                                        <p:tav tm="0">
                                          <p:val>
                                            <p:fltVal val="0"/>
                                          </p:val>
                                        </p:tav>
                                        <p:tav tm="100000">
                                          <p:val>
                                            <p:strVal val="#ppt_h"/>
                                          </p:val>
                                        </p:tav>
                                      </p:tavLst>
                                    </p:anim>
                                    <p:anim calcmode="lin" valueType="num">
                                      <p:cBhvr>
                                        <p:cTn id="111" dur="1000" fill="hold"/>
                                        <p:tgtEl>
                                          <p:spTgt spid="110"/>
                                        </p:tgtEl>
                                        <p:attrNameLst>
                                          <p:attrName>style.rotation</p:attrName>
                                        </p:attrNameLst>
                                      </p:cBhvr>
                                      <p:tavLst>
                                        <p:tav tm="0">
                                          <p:val>
                                            <p:fltVal val="90"/>
                                          </p:val>
                                        </p:tav>
                                        <p:tav tm="100000">
                                          <p:val>
                                            <p:fltVal val="0"/>
                                          </p:val>
                                        </p:tav>
                                      </p:tavLst>
                                    </p:anim>
                                    <p:animEffect transition="in" filter="fade">
                                      <p:cBhvr>
                                        <p:cTn id="112" dur="1000"/>
                                        <p:tgtEl>
                                          <p:spTgt spid="110"/>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111"/>
                                        </p:tgtEl>
                                        <p:attrNameLst>
                                          <p:attrName>style.visibility</p:attrName>
                                        </p:attrNameLst>
                                      </p:cBhvr>
                                      <p:to>
                                        <p:strVal val="visible"/>
                                      </p:to>
                                    </p:set>
                                    <p:anim calcmode="lin" valueType="num">
                                      <p:cBhvr>
                                        <p:cTn id="115" dur="1000" fill="hold"/>
                                        <p:tgtEl>
                                          <p:spTgt spid="111"/>
                                        </p:tgtEl>
                                        <p:attrNameLst>
                                          <p:attrName>ppt_w</p:attrName>
                                        </p:attrNameLst>
                                      </p:cBhvr>
                                      <p:tavLst>
                                        <p:tav tm="0">
                                          <p:val>
                                            <p:fltVal val="0"/>
                                          </p:val>
                                        </p:tav>
                                        <p:tav tm="100000">
                                          <p:val>
                                            <p:strVal val="#ppt_w"/>
                                          </p:val>
                                        </p:tav>
                                      </p:tavLst>
                                    </p:anim>
                                    <p:anim calcmode="lin" valueType="num">
                                      <p:cBhvr>
                                        <p:cTn id="116" dur="1000" fill="hold"/>
                                        <p:tgtEl>
                                          <p:spTgt spid="111"/>
                                        </p:tgtEl>
                                        <p:attrNameLst>
                                          <p:attrName>ppt_h</p:attrName>
                                        </p:attrNameLst>
                                      </p:cBhvr>
                                      <p:tavLst>
                                        <p:tav tm="0">
                                          <p:val>
                                            <p:fltVal val="0"/>
                                          </p:val>
                                        </p:tav>
                                        <p:tav tm="100000">
                                          <p:val>
                                            <p:strVal val="#ppt_h"/>
                                          </p:val>
                                        </p:tav>
                                      </p:tavLst>
                                    </p:anim>
                                    <p:anim calcmode="lin" valueType="num">
                                      <p:cBhvr>
                                        <p:cTn id="117" dur="1000" fill="hold"/>
                                        <p:tgtEl>
                                          <p:spTgt spid="111"/>
                                        </p:tgtEl>
                                        <p:attrNameLst>
                                          <p:attrName>style.rotation</p:attrName>
                                        </p:attrNameLst>
                                      </p:cBhvr>
                                      <p:tavLst>
                                        <p:tav tm="0">
                                          <p:val>
                                            <p:fltVal val="90"/>
                                          </p:val>
                                        </p:tav>
                                        <p:tav tm="100000">
                                          <p:val>
                                            <p:fltVal val="0"/>
                                          </p:val>
                                        </p:tav>
                                      </p:tavLst>
                                    </p:anim>
                                    <p:animEffect transition="in" filter="fade">
                                      <p:cBhvr>
                                        <p:cTn id="118" dur="1000"/>
                                        <p:tgtEl>
                                          <p:spTgt spid="111"/>
                                        </p:tgtEl>
                                      </p:cBhvr>
                                    </p:animEffect>
                                  </p:childTnLst>
                                </p:cTn>
                              </p:par>
                              <p:par>
                                <p:cTn id="119" presetID="31" presetClass="entr" presetSubtype="0" fill="hold" nodeType="withEffect">
                                  <p:stCondLst>
                                    <p:cond delay="0"/>
                                  </p:stCondLst>
                                  <p:childTnLst>
                                    <p:set>
                                      <p:cBhvr>
                                        <p:cTn id="120" dur="1" fill="hold">
                                          <p:stCondLst>
                                            <p:cond delay="0"/>
                                          </p:stCondLst>
                                        </p:cTn>
                                        <p:tgtEl>
                                          <p:spTgt spid="8"/>
                                        </p:tgtEl>
                                        <p:attrNameLst>
                                          <p:attrName>style.visibility</p:attrName>
                                        </p:attrNameLst>
                                      </p:cBhvr>
                                      <p:to>
                                        <p:strVal val="visible"/>
                                      </p:to>
                                    </p:set>
                                    <p:anim calcmode="lin" valueType="num">
                                      <p:cBhvr>
                                        <p:cTn id="121" dur="1000" fill="hold"/>
                                        <p:tgtEl>
                                          <p:spTgt spid="8"/>
                                        </p:tgtEl>
                                        <p:attrNameLst>
                                          <p:attrName>ppt_w</p:attrName>
                                        </p:attrNameLst>
                                      </p:cBhvr>
                                      <p:tavLst>
                                        <p:tav tm="0">
                                          <p:val>
                                            <p:fltVal val="0"/>
                                          </p:val>
                                        </p:tav>
                                        <p:tav tm="100000">
                                          <p:val>
                                            <p:strVal val="#ppt_w"/>
                                          </p:val>
                                        </p:tav>
                                      </p:tavLst>
                                    </p:anim>
                                    <p:anim calcmode="lin" valueType="num">
                                      <p:cBhvr>
                                        <p:cTn id="122" dur="1000" fill="hold"/>
                                        <p:tgtEl>
                                          <p:spTgt spid="8"/>
                                        </p:tgtEl>
                                        <p:attrNameLst>
                                          <p:attrName>ppt_h</p:attrName>
                                        </p:attrNameLst>
                                      </p:cBhvr>
                                      <p:tavLst>
                                        <p:tav tm="0">
                                          <p:val>
                                            <p:fltVal val="0"/>
                                          </p:val>
                                        </p:tav>
                                        <p:tav tm="100000">
                                          <p:val>
                                            <p:strVal val="#ppt_h"/>
                                          </p:val>
                                        </p:tav>
                                      </p:tavLst>
                                    </p:anim>
                                    <p:anim calcmode="lin" valueType="num">
                                      <p:cBhvr>
                                        <p:cTn id="123" dur="1000" fill="hold"/>
                                        <p:tgtEl>
                                          <p:spTgt spid="8"/>
                                        </p:tgtEl>
                                        <p:attrNameLst>
                                          <p:attrName>style.rotation</p:attrName>
                                        </p:attrNameLst>
                                      </p:cBhvr>
                                      <p:tavLst>
                                        <p:tav tm="0">
                                          <p:val>
                                            <p:fltVal val="90"/>
                                          </p:val>
                                        </p:tav>
                                        <p:tav tm="100000">
                                          <p:val>
                                            <p:fltVal val="0"/>
                                          </p:val>
                                        </p:tav>
                                      </p:tavLst>
                                    </p:anim>
                                    <p:animEffect transition="in" filter="fade">
                                      <p:cBhvr>
                                        <p:cTn id="124" dur="1000"/>
                                        <p:tgtEl>
                                          <p:spTgt spid="8"/>
                                        </p:tgtEl>
                                      </p:cBhvr>
                                    </p:animEffect>
                                  </p:childTnLst>
                                </p:cTn>
                              </p:par>
                              <p:par>
                                <p:cTn id="125" presetID="31"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p:cTn id="127" dur="1000" fill="hold"/>
                                        <p:tgtEl>
                                          <p:spTgt spid="43"/>
                                        </p:tgtEl>
                                        <p:attrNameLst>
                                          <p:attrName>ppt_w</p:attrName>
                                        </p:attrNameLst>
                                      </p:cBhvr>
                                      <p:tavLst>
                                        <p:tav tm="0">
                                          <p:val>
                                            <p:fltVal val="0"/>
                                          </p:val>
                                        </p:tav>
                                        <p:tav tm="100000">
                                          <p:val>
                                            <p:strVal val="#ppt_w"/>
                                          </p:val>
                                        </p:tav>
                                      </p:tavLst>
                                    </p:anim>
                                    <p:anim calcmode="lin" valueType="num">
                                      <p:cBhvr>
                                        <p:cTn id="128" dur="1000" fill="hold"/>
                                        <p:tgtEl>
                                          <p:spTgt spid="43"/>
                                        </p:tgtEl>
                                        <p:attrNameLst>
                                          <p:attrName>ppt_h</p:attrName>
                                        </p:attrNameLst>
                                      </p:cBhvr>
                                      <p:tavLst>
                                        <p:tav tm="0">
                                          <p:val>
                                            <p:fltVal val="0"/>
                                          </p:val>
                                        </p:tav>
                                        <p:tav tm="100000">
                                          <p:val>
                                            <p:strVal val="#ppt_h"/>
                                          </p:val>
                                        </p:tav>
                                      </p:tavLst>
                                    </p:anim>
                                    <p:anim calcmode="lin" valueType="num">
                                      <p:cBhvr>
                                        <p:cTn id="129" dur="1000" fill="hold"/>
                                        <p:tgtEl>
                                          <p:spTgt spid="43"/>
                                        </p:tgtEl>
                                        <p:attrNameLst>
                                          <p:attrName>style.rotation</p:attrName>
                                        </p:attrNameLst>
                                      </p:cBhvr>
                                      <p:tavLst>
                                        <p:tav tm="0">
                                          <p:val>
                                            <p:fltVal val="90"/>
                                          </p:val>
                                        </p:tav>
                                        <p:tav tm="100000">
                                          <p:val>
                                            <p:fltVal val="0"/>
                                          </p:val>
                                        </p:tav>
                                      </p:tavLst>
                                    </p:anim>
                                    <p:animEffect transition="in" filter="fade">
                                      <p:cBhvr>
                                        <p:cTn id="130" dur="1000"/>
                                        <p:tgtEl>
                                          <p:spTgt spid="43"/>
                                        </p:tgtEl>
                                      </p:cBhvr>
                                    </p:animEffect>
                                  </p:childTnLst>
                                </p:cTn>
                              </p:par>
                              <p:par>
                                <p:cTn id="131" presetID="31" presetClass="entr" presetSubtype="0" fill="hold" nodeType="withEffect">
                                  <p:stCondLst>
                                    <p:cond delay="0"/>
                                  </p:stCondLst>
                                  <p:childTnLst>
                                    <p:set>
                                      <p:cBhvr>
                                        <p:cTn id="132" dur="1" fill="hold">
                                          <p:stCondLst>
                                            <p:cond delay="0"/>
                                          </p:stCondLst>
                                        </p:cTn>
                                        <p:tgtEl>
                                          <p:spTgt spid="44"/>
                                        </p:tgtEl>
                                        <p:attrNameLst>
                                          <p:attrName>style.visibility</p:attrName>
                                        </p:attrNameLst>
                                      </p:cBhvr>
                                      <p:to>
                                        <p:strVal val="visible"/>
                                      </p:to>
                                    </p:set>
                                    <p:anim calcmode="lin" valueType="num">
                                      <p:cBhvr>
                                        <p:cTn id="133" dur="1000" fill="hold"/>
                                        <p:tgtEl>
                                          <p:spTgt spid="44"/>
                                        </p:tgtEl>
                                        <p:attrNameLst>
                                          <p:attrName>ppt_w</p:attrName>
                                        </p:attrNameLst>
                                      </p:cBhvr>
                                      <p:tavLst>
                                        <p:tav tm="0">
                                          <p:val>
                                            <p:fltVal val="0"/>
                                          </p:val>
                                        </p:tav>
                                        <p:tav tm="100000">
                                          <p:val>
                                            <p:strVal val="#ppt_w"/>
                                          </p:val>
                                        </p:tav>
                                      </p:tavLst>
                                    </p:anim>
                                    <p:anim calcmode="lin" valueType="num">
                                      <p:cBhvr>
                                        <p:cTn id="134" dur="1000" fill="hold"/>
                                        <p:tgtEl>
                                          <p:spTgt spid="44"/>
                                        </p:tgtEl>
                                        <p:attrNameLst>
                                          <p:attrName>ppt_h</p:attrName>
                                        </p:attrNameLst>
                                      </p:cBhvr>
                                      <p:tavLst>
                                        <p:tav tm="0">
                                          <p:val>
                                            <p:fltVal val="0"/>
                                          </p:val>
                                        </p:tav>
                                        <p:tav tm="100000">
                                          <p:val>
                                            <p:strVal val="#ppt_h"/>
                                          </p:val>
                                        </p:tav>
                                      </p:tavLst>
                                    </p:anim>
                                    <p:anim calcmode="lin" valueType="num">
                                      <p:cBhvr>
                                        <p:cTn id="135" dur="1000" fill="hold"/>
                                        <p:tgtEl>
                                          <p:spTgt spid="44"/>
                                        </p:tgtEl>
                                        <p:attrNameLst>
                                          <p:attrName>style.rotation</p:attrName>
                                        </p:attrNameLst>
                                      </p:cBhvr>
                                      <p:tavLst>
                                        <p:tav tm="0">
                                          <p:val>
                                            <p:fltVal val="90"/>
                                          </p:val>
                                        </p:tav>
                                        <p:tav tm="100000">
                                          <p:val>
                                            <p:fltVal val="0"/>
                                          </p:val>
                                        </p:tav>
                                      </p:tavLst>
                                    </p:anim>
                                    <p:animEffect transition="in" filter="fade">
                                      <p:cBhvr>
                                        <p:cTn id="136" dur="1000"/>
                                        <p:tgtEl>
                                          <p:spTgt spid="44"/>
                                        </p:tgtEl>
                                      </p:cBhvr>
                                    </p:animEffect>
                                  </p:childTnLst>
                                </p:cTn>
                              </p:par>
                              <p:par>
                                <p:cTn id="137" presetID="31" presetClass="entr" presetSubtype="0" fill="hold" nodeType="withEffect">
                                  <p:stCondLst>
                                    <p:cond delay="0"/>
                                  </p:stCondLst>
                                  <p:childTnLst>
                                    <p:set>
                                      <p:cBhvr>
                                        <p:cTn id="138" dur="1" fill="hold">
                                          <p:stCondLst>
                                            <p:cond delay="0"/>
                                          </p:stCondLst>
                                        </p:cTn>
                                        <p:tgtEl>
                                          <p:spTgt spid="45"/>
                                        </p:tgtEl>
                                        <p:attrNameLst>
                                          <p:attrName>style.visibility</p:attrName>
                                        </p:attrNameLst>
                                      </p:cBhvr>
                                      <p:to>
                                        <p:strVal val="visible"/>
                                      </p:to>
                                    </p:set>
                                    <p:anim calcmode="lin" valueType="num">
                                      <p:cBhvr>
                                        <p:cTn id="139" dur="1000" fill="hold"/>
                                        <p:tgtEl>
                                          <p:spTgt spid="45"/>
                                        </p:tgtEl>
                                        <p:attrNameLst>
                                          <p:attrName>ppt_w</p:attrName>
                                        </p:attrNameLst>
                                      </p:cBhvr>
                                      <p:tavLst>
                                        <p:tav tm="0">
                                          <p:val>
                                            <p:fltVal val="0"/>
                                          </p:val>
                                        </p:tav>
                                        <p:tav tm="100000">
                                          <p:val>
                                            <p:strVal val="#ppt_w"/>
                                          </p:val>
                                        </p:tav>
                                      </p:tavLst>
                                    </p:anim>
                                    <p:anim calcmode="lin" valueType="num">
                                      <p:cBhvr>
                                        <p:cTn id="140" dur="1000" fill="hold"/>
                                        <p:tgtEl>
                                          <p:spTgt spid="45"/>
                                        </p:tgtEl>
                                        <p:attrNameLst>
                                          <p:attrName>ppt_h</p:attrName>
                                        </p:attrNameLst>
                                      </p:cBhvr>
                                      <p:tavLst>
                                        <p:tav tm="0">
                                          <p:val>
                                            <p:fltVal val="0"/>
                                          </p:val>
                                        </p:tav>
                                        <p:tav tm="100000">
                                          <p:val>
                                            <p:strVal val="#ppt_h"/>
                                          </p:val>
                                        </p:tav>
                                      </p:tavLst>
                                    </p:anim>
                                    <p:anim calcmode="lin" valueType="num">
                                      <p:cBhvr>
                                        <p:cTn id="141" dur="1000" fill="hold"/>
                                        <p:tgtEl>
                                          <p:spTgt spid="45"/>
                                        </p:tgtEl>
                                        <p:attrNameLst>
                                          <p:attrName>style.rotation</p:attrName>
                                        </p:attrNameLst>
                                      </p:cBhvr>
                                      <p:tavLst>
                                        <p:tav tm="0">
                                          <p:val>
                                            <p:fltVal val="90"/>
                                          </p:val>
                                        </p:tav>
                                        <p:tav tm="100000">
                                          <p:val>
                                            <p:fltVal val="0"/>
                                          </p:val>
                                        </p:tav>
                                      </p:tavLst>
                                    </p:anim>
                                    <p:animEffect transition="in" filter="fade">
                                      <p:cBhvr>
                                        <p:cTn id="142" dur="1000"/>
                                        <p:tgtEl>
                                          <p:spTgt spid="45"/>
                                        </p:tgtEl>
                                      </p:cBhvr>
                                    </p:animEffect>
                                  </p:childTnLst>
                                </p:cTn>
                              </p:par>
                              <p:par>
                                <p:cTn id="143" presetID="31" presetClass="entr" presetSubtype="0" fill="hold" nodeType="withEffect">
                                  <p:stCondLst>
                                    <p:cond delay="0"/>
                                  </p:stCondLst>
                                  <p:childTnLst>
                                    <p:set>
                                      <p:cBhvr>
                                        <p:cTn id="144" dur="1" fill="hold">
                                          <p:stCondLst>
                                            <p:cond delay="0"/>
                                          </p:stCondLst>
                                        </p:cTn>
                                        <p:tgtEl>
                                          <p:spTgt spid="50"/>
                                        </p:tgtEl>
                                        <p:attrNameLst>
                                          <p:attrName>style.visibility</p:attrName>
                                        </p:attrNameLst>
                                      </p:cBhvr>
                                      <p:to>
                                        <p:strVal val="visible"/>
                                      </p:to>
                                    </p:set>
                                    <p:anim calcmode="lin" valueType="num">
                                      <p:cBhvr>
                                        <p:cTn id="145" dur="1000" fill="hold"/>
                                        <p:tgtEl>
                                          <p:spTgt spid="50"/>
                                        </p:tgtEl>
                                        <p:attrNameLst>
                                          <p:attrName>ppt_w</p:attrName>
                                        </p:attrNameLst>
                                      </p:cBhvr>
                                      <p:tavLst>
                                        <p:tav tm="0">
                                          <p:val>
                                            <p:fltVal val="0"/>
                                          </p:val>
                                        </p:tav>
                                        <p:tav tm="100000">
                                          <p:val>
                                            <p:strVal val="#ppt_w"/>
                                          </p:val>
                                        </p:tav>
                                      </p:tavLst>
                                    </p:anim>
                                    <p:anim calcmode="lin" valueType="num">
                                      <p:cBhvr>
                                        <p:cTn id="146" dur="1000" fill="hold"/>
                                        <p:tgtEl>
                                          <p:spTgt spid="50"/>
                                        </p:tgtEl>
                                        <p:attrNameLst>
                                          <p:attrName>ppt_h</p:attrName>
                                        </p:attrNameLst>
                                      </p:cBhvr>
                                      <p:tavLst>
                                        <p:tav tm="0">
                                          <p:val>
                                            <p:fltVal val="0"/>
                                          </p:val>
                                        </p:tav>
                                        <p:tav tm="100000">
                                          <p:val>
                                            <p:strVal val="#ppt_h"/>
                                          </p:val>
                                        </p:tav>
                                      </p:tavLst>
                                    </p:anim>
                                    <p:anim calcmode="lin" valueType="num">
                                      <p:cBhvr>
                                        <p:cTn id="147" dur="1000" fill="hold"/>
                                        <p:tgtEl>
                                          <p:spTgt spid="50"/>
                                        </p:tgtEl>
                                        <p:attrNameLst>
                                          <p:attrName>style.rotation</p:attrName>
                                        </p:attrNameLst>
                                      </p:cBhvr>
                                      <p:tavLst>
                                        <p:tav tm="0">
                                          <p:val>
                                            <p:fltVal val="90"/>
                                          </p:val>
                                        </p:tav>
                                        <p:tav tm="100000">
                                          <p:val>
                                            <p:fltVal val="0"/>
                                          </p:val>
                                        </p:tav>
                                      </p:tavLst>
                                    </p:anim>
                                    <p:animEffect transition="in" filter="fade">
                                      <p:cBhvr>
                                        <p:cTn id="148" dur="1000"/>
                                        <p:tgtEl>
                                          <p:spTgt spid="50"/>
                                        </p:tgtEl>
                                      </p:cBhvr>
                                    </p:animEffect>
                                  </p:childTnLst>
                                </p:cTn>
                              </p:par>
                            </p:childTnLst>
                          </p:cTn>
                        </p:par>
                      </p:childTnLst>
                    </p:cTn>
                  </p:par>
                  <p:par>
                    <p:cTn id="149" fill="hold">
                      <p:stCondLst>
                        <p:cond delay="indefinite"/>
                      </p:stCondLst>
                      <p:childTnLst>
                        <p:par>
                          <p:cTn id="150" fill="hold">
                            <p:stCondLst>
                              <p:cond delay="0"/>
                            </p:stCondLst>
                            <p:childTnLst>
                              <p:par>
                                <p:cTn id="151" presetID="56" presetClass="path" presetSubtype="0" accel="50000" decel="50000" fill="hold" grpId="1" nodeType="clickEffect">
                                  <p:stCondLst>
                                    <p:cond delay="0"/>
                                  </p:stCondLst>
                                  <p:childTnLst>
                                    <p:animMotion origin="layout" path="M 2.5E-6 -9.87654E-7 L -0.39636 -0.27747 " pathEditMode="relative" rAng="0" ptsTypes="AA">
                                      <p:cBhvr>
                                        <p:cTn id="152" dur="2000" fill="hold"/>
                                        <p:tgtEl>
                                          <p:spTgt spid="106"/>
                                        </p:tgtEl>
                                        <p:attrNameLst>
                                          <p:attrName>ppt_x</p:attrName>
                                          <p:attrName>ppt_y</p:attrName>
                                        </p:attrNameLst>
                                      </p:cBhvr>
                                      <p:rCtr x="-19826" y="-13889"/>
                                    </p:animMotion>
                                  </p:childTnLst>
                                </p:cTn>
                              </p:par>
                            </p:childTnLst>
                          </p:cTn>
                        </p:par>
                      </p:childTnLst>
                    </p:cTn>
                  </p:par>
                  <p:par>
                    <p:cTn id="153" fill="hold">
                      <p:stCondLst>
                        <p:cond delay="indefinite"/>
                      </p:stCondLst>
                      <p:childTnLst>
                        <p:par>
                          <p:cTn id="154" fill="hold">
                            <p:stCondLst>
                              <p:cond delay="0"/>
                            </p:stCondLst>
                            <p:childTnLst>
                              <p:par>
                                <p:cTn id="155" presetID="56" presetClass="path" presetSubtype="0" accel="50000" decel="50000" fill="hold" grpId="1" nodeType="clickEffect">
                                  <p:stCondLst>
                                    <p:cond delay="0"/>
                                  </p:stCondLst>
                                  <p:childTnLst>
                                    <p:animMotion origin="layout" path="M 2.77778E-6 3.08642E-6 L -0.41389 -0.39877 " pathEditMode="relative" rAng="0" ptsTypes="AA">
                                      <p:cBhvr>
                                        <p:cTn id="156" dur="2000" fill="hold"/>
                                        <p:tgtEl>
                                          <p:spTgt spid="111"/>
                                        </p:tgtEl>
                                        <p:attrNameLst>
                                          <p:attrName>ppt_x</p:attrName>
                                          <p:attrName>ppt_y</p:attrName>
                                        </p:attrNameLst>
                                      </p:cBhvr>
                                      <p:rCtr x="-20694" y="-19938"/>
                                    </p:animMotion>
                                  </p:childTnLst>
                                </p:cTn>
                              </p:par>
                            </p:childTnLst>
                          </p:cTn>
                        </p:par>
                      </p:childTnLst>
                    </p:cTn>
                  </p:par>
                  <p:par>
                    <p:cTn id="157" fill="hold">
                      <p:stCondLst>
                        <p:cond delay="indefinite"/>
                      </p:stCondLst>
                      <p:childTnLst>
                        <p:par>
                          <p:cTn id="158" fill="hold">
                            <p:stCondLst>
                              <p:cond delay="0"/>
                            </p:stCondLst>
                            <p:childTnLst>
                              <p:par>
                                <p:cTn id="159" presetID="56" presetClass="path" presetSubtype="0" accel="50000" decel="50000" fill="hold" grpId="1" nodeType="clickEffect">
                                  <p:stCondLst>
                                    <p:cond delay="0"/>
                                  </p:stCondLst>
                                  <p:childTnLst>
                                    <p:animMotion origin="layout" path="M -2.77778E-7 8.64198E-7 L 0.41962 -0.28457 " pathEditMode="relative" rAng="0" ptsTypes="AA">
                                      <p:cBhvr>
                                        <p:cTn id="160" dur="2000" fill="hold"/>
                                        <p:tgtEl>
                                          <p:spTgt spid="97"/>
                                        </p:tgtEl>
                                        <p:attrNameLst>
                                          <p:attrName>ppt_x</p:attrName>
                                          <p:attrName>ppt_y</p:attrName>
                                        </p:attrNameLst>
                                      </p:cBhvr>
                                      <p:rCtr x="20972" y="-14228"/>
                                    </p:animMotion>
                                  </p:childTnLst>
                                </p:cTn>
                              </p:par>
                            </p:childTnLst>
                          </p:cTn>
                        </p:par>
                      </p:childTnLst>
                    </p:cTn>
                  </p:par>
                  <p:par>
                    <p:cTn id="161" fill="hold">
                      <p:stCondLst>
                        <p:cond delay="indefinite"/>
                      </p:stCondLst>
                      <p:childTnLst>
                        <p:par>
                          <p:cTn id="162" fill="hold">
                            <p:stCondLst>
                              <p:cond delay="0"/>
                            </p:stCondLst>
                            <p:childTnLst>
                              <p:par>
                                <p:cTn id="163" presetID="56" presetClass="path" presetSubtype="0" accel="50000" decel="50000" fill="hold" grpId="1" nodeType="clickEffect">
                                  <p:stCondLst>
                                    <p:cond delay="0"/>
                                  </p:stCondLst>
                                  <p:childTnLst>
                                    <p:animMotion origin="layout" path="M 2.77778E-6 2.96296E-6 L 0.41892 -0.41019 " pathEditMode="relative" rAng="0" ptsTypes="AA">
                                      <p:cBhvr>
                                        <p:cTn id="164" dur="2000" fill="hold"/>
                                        <p:tgtEl>
                                          <p:spTgt spid="109"/>
                                        </p:tgtEl>
                                        <p:attrNameLst>
                                          <p:attrName>ppt_x</p:attrName>
                                          <p:attrName>ppt_y</p:attrName>
                                        </p:attrNameLst>
                                      </p:cBhvr>
                                      <p:rCtr x="20937" y="-205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5" grpId="0"/>
      <p:bldP spid="3852" grpId="0"/>
      <p:bldP spid="3853" grpId="0"/>
      <p:bldP spid="3854" grpId="0"/>
      <p:bldP spid="3855" grpId="0"/>
      <p:bldP spid="3856" grpId="0"/>
      <p:bldP spid="3857" grpId="0"/>
      <p:bldP spid="3858" grpId="0"/>
      <p:bldP spid="3859" grpId="0" animBg="1"/>
      <p:bldP spid="3860" grpId="0" animBg="1"/>
      <p:bldP spid="97" grpId="0" animBg="1"/>
      <p:bldP spid="97" grpId="1" animBg="1"/>
      <p:bldP spid="105" grpId="0" animBg="1"/>
      <p:bldP spid="106" grpId="0" animBg="1"/>
      <p:bldP spid="106" grpId="1" animBg="1"/>
      <p:bldP spid="107" grpId="0" animBg="1"/>
      <p:bldP spid="108" grpId="0" animBg="1"/>
      <p:bldP spid="109" grpId="0" animBg="1"/>
      <p:bldP spid="109" grpId="1" animBg="1"/>
      <p:bldP spid="110" grpId="0" animBg="1"/>
      <p:bldP spid="111" grpId="0" animBg="1"/>
      <p:bldP spid="1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grpSp>
        <p:nvGrpSpPr>
          <p:cNvPr id="3" name="Group 2"/>
          <p:cNvGrpSpPr/>
          <p:nvPr/>
        </p:nvGrpSpPr>
        <p:grpSpPr>
          <a:xfrm>
            <a:off x="8590229" y="4423863"/>
            <a:ext cx="194021" cy="191487"/>
            <a:chOff x="8569288" y="4423863"/>
            <a:chExt cx="194021" cy="191487"/>
          </a:xfrm>
        </p:grpSpPr>
        <p:sp>
          <p:nvSpPr>
            <p:cNvPr id="3847" name="Google Shape;3847;p40"/>
            <p:cNvSpPr/>
            <p:nvPr/>
          </p:nvSpPr>
          <p:spPr>
            <a:xfrm>
              <a:off x="8706789" y="4435119"/>
              <a:ext cx="33044" cy="31097"/>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8" name="Google Shape;3848;p40"/>
            <p:cNvSpPr/>
            <p:nvPr/>
          </p:nvSpPr>
          <p:spPr>
            <a:xfrm>
              <a:off x="8644685" y="4558502"/>
              <a:ext cx="44886" cy="56848"/>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9" name="Google Shape;3849;p40"/>
            <p:cNvSpPr/>
            <p:nvPr/>
          </p:nvSpPr>
          <p:spPr>
            <a:xfrm>
              <a:off x="8655514" y="4502409"/>
              <a:ext cx="22443" cy="22443"/>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0" name="Google Shape;3850;p40"/>
            <p:cNvSpPr/>
            <p:nvPr/>
          </p:nvSpPr>
          <p:spPr>
            <a:xfrm>
              <a:off x="8569288" y="4423863"/>
              <a:ext cx="194021" cy="94512"/>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1" name="Google Shape;3851;p40"/>
            <p:cNvSpPr/>
            <p:nvPr/>
          </p:nvSpPr>
          <p:spPr>
            <a:xfrm>
              <a:off x="8592745" y="4464656"/>
              <a:ext cx="146959" cy="150694"/>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52" name="Google Shape;3852;p40">
            <a:hlinkClick r:id="rId3" action="ppaction://hlinksldjump"/>
          </p:cNvPr>
          <p:cNvSpPr txBox="1"/>
          <p:nvPr/>
        </p:nvSpPr>
        <p:spPr>
          <a:xfrm>
            <a:off x="8437191"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853" name="Google Shape;3853;p40">
            <a:hlinkClick r:id="rId4" action="ppaction://hlinksldjump"/>
          </p:cNvPr>
          <p:cNvSpPr txBox="1"/>
          <p:nvPr/>
        </p:nvSpPr>
        <p:spPr>
          <a:xfrm>
            <a:off x="8437191"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854" name="Google Shape;3854;p40">
            <a:hlinkClick r:id="rId5" action="ppaction://hlinksldjump"/>
          </p:cNvPr>
          <p:cNvSpPr txBox="1"/>
          <p:nvPr/>
        </p:nvSpPr>
        <p:spPr>
          <a:xfrm>
            <a:off x="8437191"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855" name="Google Shape;3855;p40">
            <a:hlinkClick r:id="rId4" action="ppaction://hlinksldjump"/>
          </p:cNvPr>
          <p:cNvSpPr txBox="1"/>
          <p:nvPr/>
        </p:nvSpPr>
        <p:spPr>
          <a:xfrm>
            <a:off x="8437191"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856" name="Google Shape;3856;p40">
            <a:hlinkClick r:id="" action="ppaction://noaction"/>
          </p:cNvPr>
          <p:cNvSpPr txBox="1"/>
          <p:nvPr/>
        </p:nvSpPr>
        <p:spPr>
          <a:xfrm>
            <a:off x="8437191"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857" name="Google Shape;3857;p40">
            <a:hlinkClick r:id="" action="ppaction://noaction"/>
          </p:cNvPr>
          <p:cNvSpPr txBox="1"/>
          <p:nvPr/>
        </p:nvSpPr>
        <p:spPr>
          <a:xfrm>
            <a:off x="8437191"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06</a:t>
            </a:r>
            <a:endParaRPr sz="1500" b="1" dirty="0">
              <a:solidFill>
                <a:schemeClr val="dk1"/>
              </a:solidFill>
              <a:latin typeface="Jua"/>
              <a:ea typeface="Jua"/>
              <a:cs typeface="Jua"/>
              <a:sym typeface="Jua"/>
            </a:endParaRPr>
          </a:p>
        </p:txBody>
      </p:sp>
      <p:sp>
        <p:nvSpPr>
          <p:cNvPr id="3858" name="Google Shape;3858;p40">
            <a:hlinkClick r:id="rId6" action="ppaction://hlinksldjump"/>
          </p:cNvPr>
          <p:cNvSpPr/>
          <p:nvPr/>
        </p:nvSpPr>
        <p:spPr>
          <a:xfrm>
            <a:off x="8494016"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0">
            <a:hlinkClick r:id="rId4" action="ppaction://hlinksldjump"/>
          </p:cNvPr>
          <p:cNvSpPr/>
          <p:nvPr/>
        </p:nvSpPr>
        <p:spPr>
          <a:xfrm rot="-2700000">
            <a:off x="966727"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0">
            <a:hlinkClick r:id="rId7" action="ppaction://hlinksldjump"/>
          </p:cNvPr>
          <p:cNvSpPr/>
          <p:nvPr/>
        </p:nvSpPr>
        <p:spPr>
          <a:xfrm rot="8100000">
            <a:off x="8048177"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roup 14"/>
          <p:cNvGrpSpPr/>
          <p:nvPr/>
        </p:nvGrpSpPr>
        <p:grpSpPr>
          <a:xfrm>
            <a:off x="641848" y="727688"/>
            <a:ext cx="7491818" cy="4018613"/>
            <a:chOff x="641848" y="727688"/>
            <a:chExt cx="7491818" cy="4018613"/>
          </a:xfrm>
        </p:grpSpPr>
        <p:sp>
          <p:nvSpPr>
            <p:cNvPr id="37" name="TextBox 36"/>
            <p:cNvSpPr txBox="1"/>
            <p:nvPr/>
          </p:nvSpPr>
          <p:spPr>
            <a:xfrm>
              <a:off x="641848" y="727688"/>
              <a:ext cx="7491818"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6. His new school has a big ……………….. </a:t>
              </a:r>
            </a:p>
          </p:txBody>
        </p:sp>
        <p:sp>
          <p:nvSpPr>
            <p:cNvPr id="38" name="TextBox 37"/>
            <p:cNvSpPr txBox="1"/>
            <p:nvPr/>
          </p:nvSpPr>
          <p:spPr>
            <a:xfrm>
              <a:off x="641848" y="1351165"/>
              <a:ext cx="7491818" cy="461665"/>
            </a:xfrm>
            <a:prstGeom prst="rect">
              <a:avLst/>
            </a:prstGeom>
            <a:noFill/>
          </p:spPr>
          <p:txBody>
            <a:bodyPr wrap="square" rtlCol="0">
              <a:spAutoFit/>
            </a:bodyPr>
            <a:lstStyle/>
            <a:p>
              <a:pPr lvl="0" algn="just"/>
              <a:r>
                <a:rPr lang="en-US" sz="2400" dirty="0">
                  <a:latin typeface="Times New Roman" panose="02020603050405020304" pitchFamily="18" charset="0"/>
                  <a:cs typeface="Times New Roman" panose="02020603050405020304" pitchFamily="18" charset="0"/>
                </a:rPr>
                <a:t>7. Her favorite subject at school is …………………….</a:t>
              </a:r>
            </a:p>
          </p:txBody>
        </p:sp>
        <p:sp>
          <p:nvSpPr>
            <p:cNvPr id="39" name="TextBox 38"/>
            <p:cNvSpPr txBox="1"/>
            <p:nvPr/>
          </p:nvSpPr>
          <p:spPr>
            <a:xfrm>
              <a:off x="641848" y="2136233"/>
              <a:ext cx="7491818" cy="830997"/>
            </a:xfrm>
            <a:prstGeom prst="rect">
              <a:avLst/>
            </a:prstGeom>
            <a:noFill/>
          </p:spPr>
          <p:txBody>
            <a:bodyPr wrap="square" rtlCol="0">
              <a:spAutoFit/>
            </a:bodyPr>
            <a:lstStyle/>
            <a:p>
              <a:pPr lvl="0" algn="just"/>
              <a:r>
                <a:rPr lang="en-US" sz="2400" dirty="0">
                  <a:latin typeface="Times New Roman" panose="02020603050405020304" pitchFamily="18" charset="0"/>
                  <a:cs typeface="Times New Roman" panose="02020603050405020304" pitchFamily="18" charset="0"/>
                </a:rPr>
                <a:t>8. He likes computer games and that’s why he likes ……………………………….</a:t>
              </a:r>
            </a:p>
          </p:txBody>
        </p:sp>
        <p:sp>
          <p:nvSpPr>
            <p:cNvPr id="40" name="TextBox 39"/>
            <p:cNvSpPr txBox="1"/>
            <p:nvPr/>
          </p:nvSpPr>
          <p:spPr>
            <a:xfrm>
              <a:off x="641848" y="3001247"/>
              <a:ext cx="7491818" cy="830997"/>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9.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 likes dancing. She wants to sign up for a ……………………….</a:t>
              </a:r>
            </a:p>
          </p:txBody>
        </p:sp>
        <p:sp>
          <p:nvSpPr>
            <p:cNvPr id="41" name="TextBox 40"/>
            <p:cNvSpPr txBox="1"/>
            <p:nvPr/>
          </p:nvSpPr>
          <p:spPr>
            <a:xfrm>
              <a:off x="641848" y="3915304"/>
              <a:ext cx="7491818" cy="830997"/>
            </a:xfrm>
            <a:prstGeom prst="rect">
              <a:avLst/>
            </a:prstGeom>
            <a:noFill/>
          </p:spPr>
          <p:txBody>
            <a:bodyPr wrap="square" rtlCol="0">
              <a:spAutoFit/>
            </a:bodyPr>
            <a:lstStyle/>
            <a:p>
              <a:pPr lvl="0" algn="just"/>
              <a:r>
                <a:rPr lang="en-US" sz="2400" dirty="0">
                  <a:latin typeface="Times New Roman" panose="02020603050405020304" pitchFamily="18" charset="0"/>
                  <a:cs typeface="Times New Roman" panose="02020603050405020304" pitchFamily="18" charset="0"/>
                </a:rPr>
                <a:t>10. The ………………..Club is for people who like making things </a:t>
              </a:r>
            </a:p>
          </p:txBody>
        </p:sp>
      </p:grpSp>
      <p:sp>
        <p:nvSpPr>
          <p:cNvPr id="26" name="TextBox 25"/>
          <p:cNvSpPr txBox="1"/>
          <p:nvPr/>
        </p:nvSpPr>
        <p:spPr>
          <a:xfrm>
            <a:off x="4387757" y="727688"/>
            <a:ext cx="2047944" cy="461665"/>
          </a:xfrm>
          <a:prstGeom prst="rect">
            <a:avLst/>
          </a:prstGeom>
          <a:noFill/>
        </p:spPr>
        <p:txBody>
          <a:bodyPr wrap="squar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noticeboard</a:t>
            </a:r>
          </a:p>
        </p:txBody>
      </p:sp>
      <p:sp>
        <p:nvSpPr>
          <p:cNvPr id="50" name="TextBox 49"/>
          <p:cNvSpPr txBox="1"/>
          <p:nvPr/>
        </p:nvSpPr>
        <p:spPr>
          <a:xfrm>
            <a:off x="5204500" y="1314006"/>
            <a:ext cx="2047944" cy="461665"/>
          </a:xfrm>
          <a:prstGeom prst="rect">
            <a:avLst/>
          </a:prstGeom>
          <a:noFill/>
        </p:spPr>
        <p:txBody>
          <a:bodyPr wrap="squar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Literature</a:t>
            </a:r>
          </a:p>
        </p:txBody>
      </p:sp>
      <p:sp>
        <p:nvSpPr>
          <p:cNvPr id="51" name="TextBox 50"/>
          <p:cNvSpPr txBox="1"/>
          <p:nvPr/>
        </p:nvSpPr>
        <p:spPr>
          <a:xfrm>
            <a:off x="793109" y="2456522"/>
            <a:ext cx="3855672" cy="461665"/>
          </a:xfrm>
          <a:prstGeom prst="rect">
            <a:avLst/>
          </a:prstGeom>
          <a:noFill/>
        </p:spPr>
        <p:txBody>
          <a:bodyPr wrap="squar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Information Technology</a:t>
            </a:r>
          </a:p>
        </p:txBody>
      </p:sp>
      <p:sp>
        <p:nvSpPr>
          <p:cNvPr id="52" name="TextBox 51"/>
          <p:cNvSpPr txBox="1"/>
          <p:nvPr/>
        </p:nvSpPr>
        <p:spPr>
          <a:xfrm>
            <a:off x="793109" y="3332652"/>
            <a:ext cx="3855672" cy="461665"/>
          </a:xfrm>
          <a:prstGeom prst="rect">
            <a:avLst/>
          </a:prstGeom>
          <a:noFill/>
        </p:spPr>
        <p:txBody>
          <a:bodyPr wrap="squar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Dance club.</a:t>
            </a:r>
          </a:p>
        </p:txBody>
      </p:sp>
      <p:sp>
        <p:nvSpPr>
          <p:cNvPr id="53" name="TextBox 52"/>
          <p:cNvSpPr txBox="1"/>
          <p:nvPr/>
        </p:nvSpPr>
        <p:spPr>
          <a:xfrm>
            <a:off x="1556057" y="3910360"/>
            <a:ext cx="2220206" cy="461665"/>
          </a:xfrm>
          <a:prstGeom prst="rect">
            <a:avLst/>
          </a:prstGeom>
          <a:noFill/>
        </p:spPr>
        <p:txBody>
          <a:bodyPr wrap="squar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 Arts and Crafts.</a:t>
            </a:r>
          </a:p>
        </p:txBody>
      </p:sp>
      <p:pic>
        <p:nvPicPr>
          <p:cNvPr id="28" name="Picture 27" descr="Logo, company name&#10;&#10;Description automatically generated">
            <a:extLst>
              <a:ext uri="{FF2B5EF4-FFF2-40B4-BE49-F238E27FC236}">
                <a16:creationId xmlns:a16="http://schemas.microsoft.com/office/drawing/2014/main" id="{2CBEE1D1-C916-4523-9AEC-D1507A3FBF46}"/>
              </a:ext>
            </a:extLst>
          </p:cNvPr>
          <p:cNvPicPr>
            <a:picLocks noChangeAspect="1"/>
          </p:cNvPicPr>
          <p:nvPr/>
        </p:nvPicPr>
        <p:blipFill rotWithShape="1">
          <a:blip r:embed="rId8"/>
          <a:srcRect l="22684" t="17844" r="23847" b="31998"/>
          <a:stretch/>
        </p:blipFill>
        <p:spPr>
          <a:xfrm>
            <a:off x="7427591" y="254243"/>
            <a:ext cx="918288" cy="861428"/>
          </a:xfrm>
          <a:prstGeom prst="rect">
            <a:avLst/>
          </a:prstGeom>
        </p:spPr>
      </p:pic>
    </p:spTree>
    <p:extLst>
      <p:ext uri="{BB962C8B-B14F-4D97-AF65-F5344CB8AC3E}">
        <p14:creationId xmlns:p14="http://schemas.microsoft.com/office/powerpoint/2010/main" val="234825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anim calcmode="lin" valueType="num">
                                      <p:cBhvr>
                                        <p:cTn id="34" dur="1000" fill="hold"/>
                                        <p:tgtEl>
                                          <p:spTgt spid="52"/>
                                        </p:tgtEl>
                                        <p:attrNameLst>
                                          <p:attrName>ppt_x</p:attrName>
                                        </p:attrNameLst>
                                      </p:cBhvr>
                                      <p:tavLst>
                                        <p:tav tm="0">
                                          <p:val>
                                            <p:strVal val="#ppt_x"/>
                                          </p:val>
                                        </p:tav>
                                        <p:tav tm="100000">
                                          <p:val>
                                            <p:strVal val="#ppt_x"/>
                                          </p:val>
                                        </p:tav>
                                      </p:tavLst>
                                    </p:anim>
                                    <p:anim calcmode="lin" valueType="num">
                                      <p:cBhvr>
                                        <p:cTn id="3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1000"/>
                                        <p:tgtEl>
                                          <p:spTgt spid="53"/>
                                        </p:tgtEl>
                                      </p:cBhvr>
                                    </p:animEffect>
                                    <p:anim calcmode="lin" valueType="num">
                                      <p:cBhvr>
                                        <p:cTn id="41" dur="1000" fill="hold"/>
                                        <p:tgtEl>
                                          <p:spTgt spid="53"/>
                                        </p:tgtEl>
                                        <p:attrNameLst>
                                          <p:attrName>ppt_x</p:attrName>
                                        </p:attrNameLst>
                                      </p:cBhvr>
                                      <p:tavLst>
                                        <p:tav tm="0">
                                          <p:val>
                                            <p:strVal val="#ppt_x"/>
                                          </p:val>
                                        </p:tav>
                                        <p:tav tm="100000">
                                          <p:val>
                                            <p:strVal val="#ppt_x"/>
                                          </p:val>
                                        </p:tav>
                                      </p:tavLst>
                                    </p:anim>
                                    <p:anim calcmode="lin" valueType="num">
                                      <p:cBhvr>
                                        <p:cTn id="4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0" grpId="0"/>
      <p:bldP spid="51" grpId="0"/>
      <p:bldP spid="52" grpId="0"/>
      <p:bldP spid="5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0F66F0F-6BFB-4F36-B209-3FE61FA13F8B}"/>
              </a:ext>
            </a:extLst>
          </p:cNvPr>
          <p:cNvSpPr/>
          <p:nvPr/>
        </p:nvSpPr>
        <p:spPr>
          <a:xfrm>
            <a:off x="58057" y="394091"/>
            <a:ext cx="1770744" cy="7743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Listening</a:t>
            </a:r>
          </a:p>
        </p:txBody>
      </p:sp>
      <p:sp>
        <p:nvSpPr>
          <p:cNvPr id="5" name="TextBox 4">
            <a:extLst>
              <a:ext uri="{FF2B5EF4-FFF2-40B4-BE49-F238E27FC236}">
                <a16:creationId xmlns:a16="http://schemas.microsoft.com/office/drawing/2014/main" id="{71271136-CEA0-4558-A0F9-4FEF9D8C7330}"/>
              </a:ext>
            </a:extLst>
          </p:cNvPr>
          <p:cNvSpPr txBox="1"/>
          <p:nvPr/>
        </p:nvSpPr>
        <p:spPr>
          <a:xfrm>
            <a:off x="1996079" y="394091"/>
            <a:ext cx="6415314" cy="830997"/>
          </a:xfrm>
          <a:prstGeom prst="rect">
            <a:avLst/>
          </a:prstGeom>
          <a:noFill/>
        </p:spPr>
        <p:txBody>
          <a:bodyPr wrap="square" rtlCol="0">
            <a:spAutoFit/>
          </a:bodyPr>
          <a:lstStyle/>
          <a:p>
            <a:r>
              <a:rPr lang="en-US" sz="1600"/>
              <a:t>You will hear five short conversations. You will hear each conversation twice. There is one question for each conversation. For each question , choose the correct answer ( A,B or C) </a:t>
            </a:r>
          </a:p>
        </p:txBody>
      </p:sp>
      <p:pic>
        <p:nvPicPr>
          <p:cNvPr id="11" name="Picture 10">
            <a:extLst>
              <a:ext uri="{FF2B5EF4-FFF2-40B4-BE49-F238E27FC236}">
                <a16:creationId xmlns:a16="http://schemas.microsoft.com/office/drawing/2014/main" id="{E33D388A-FBFA-4202-A3A7-9B70E511F209}"/>
              </a:ext>
            </a:extLst>
          </p:cNvPr>
          <p:cNvPicPr>
            <a:picLocks noChangeAspect="1"/>
          </p:cNvPicPr>
          <p:nvPr/>
        </p:nvPicPr>
        <p:blipFill rotWithShape="1">
          <a:blip r:embed="rId5"/>
          <a:srcRect l="11350" t="22717" r="11826" b="9982"/>
          <a:stretch/>
        </p:blipFill>
        <p:spPr>
          <a:xfrm>
            <a:off x="595084" y="1168400"/>
            <a:ext cx="7678057" cy="3783505"/>
          </a:xfrm>
          <a:prstGeom prst="rect">
            <a:avLst/>
          </a:prstGeom>
        </p:spPr>
      </p:pic>
      <p:pic>
        <p:nvPicPr>
          <p:cNvPr id="3" name="Picture 2">
            <a:extLst>
              <a:ext uri="{FF2B5EF4-FFF2-40B4-BE49-F238E27FC236}">
                <a16:creationId xmlns:a16="http://schemas.microsoft.com/office/drawing/2014/main" id="{68852F0E-D50D-41CA-9F4E-FE6782785AD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627222" y="2075545"/>
            <a:ext cx="348342" cy="348342"/>
          </a:xfrm>
          <a:prstGeom prst="rect">
            <a:avLst/>
          </a:prstGeom>
        </p:spPr>
      </p:pic>
      <p:pic>
        <p:nvPicPr>
          <p:cNvPr id="9" name="Picture 8">
            <a:extLst>
              <a:ext uri="{FF2B5EF4-FFF2-40B4-BE49-F238E27FC236}">
                <a16:creationId xmlns:a16="http://schemas.microsoft.com/office/drawing/2014/main" id="{BE380581-7CB9-4C73-BB46-7CA4204DEEC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647737" y="3251202"/>
            <a:ext cx="348342" cy="348342"/>
          </a:xfrm>
          <a:prstGeom prst="rect">
            <a:avLst/>
          </a:prstGeom>
        </p:spPr>
      </p:pic>
      <p:pic>
        <p:nvPicPr>
          <p:cNvPr id="10" name="Picture 9">
            <a:extLst>
              <a:ext uri="{FF2B5EF4-FFF2-40B4-BE49-F238E27FC236}">
                <a16:creationId xmlns:a16="http://schemas.microsoft.com/office/drawing/2014/main" id="{6274EAA7-17D9-4FA5-ABC7-EAE66520441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450480" y="3258461"/>
            <a:ext cx="348342" cy="348342"/>
          </a:xfrm>
          <a:prstGeom prst="rect">
            <a:avLst/>
          </a:prstGeom>
        </p:spPr>
      </p:pic>
      <p:pic>
        <p:nvPicPr>
          <p:cNvPr id="13" name="Picture 12">
            <a:extLst>
              <a:ext uri="{FF2B5EF4-FFF2-40B4-BE49-F238E27FC236}">
                <a16:creationId xmlns:a16="http://schemas.microsoft.com/office/drawing/2014/main" id="{96BFCD11-CCF9-470D-AA4A-6FD1741DBEB9}"/>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801623" y="4477661"/>
            <a:ext cx="348342" cy="348342"/>
          </a:xfrm>
          <a:prstGeom prst="rect">
            <a:avLst/>
          </a:prstGeom>
        </p:spPr>
      </p:pic>
      <p:pic>
        <p:nvPicPr>
          <p:cNvPr id="14" name="Picture 13">
            <a:extLst>
              <a:ext uri="{FF2B5EF4-FFF2-40B4-BE49-F238E27FC236}">
                <a16:creationId xmlns:a16="http://schemas.microsoft.com/office/drawing/2014/main" id="{2581C182-5F86-45A0-A2B1-4C4D466D07A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443588" y="4455893"/>
            <a:ext cx="348342" cy="348342"/>
          </a:xfrm>
          <a:prstGeom prst="rect">
            <a:avLst/>
          </a:prstGeom>
        </p:spPr>
      </p:pic>
      <p:pic>
        <p:nvPicPr>
          <p:cNvPr id="7" name="CD2-TRACK 64">
            <a:hlinkClick r:id="" action="ppaction://media"/>
            <a:extLst>
              <a:ext uri="{FF2B5EF4-FFF2-40B4-BE49-F238E27FC236}">
                <a16:creationId xmlns:a16="http://schemas.microsoft.com/office/drawing/2014/main" id="{14E31D1B-EEAB-4379-B855-09C71BD4C2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2271" y="114743"/>
            <a:ext cx="406400" cy="406400"/>
          </a:xfrm>
          <a:prstGeom prst="rect">
            <a:avLst/>
          </a:prstGeom>
        </p:spPr>
      </p:pic>
    </p:spTree>
    <p:extLst>
      <p:ext uri="{BB962C8B-B14F-4D97-AF65-F5344CB8AC3E}">
        <p14:creationId xmlns:p14="http://schemas.microsoft.com/office/powerpoint/2010/main" val="3690788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122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7DA703-C1D7-41A2-82FF-AECB2D5DF362}"/>
              </a:ext>
            </a:extLst>
          </p:cNvPr>
          <p:cNvSpPr/>
          <p:nvPr/>
        </p:nvSpPr>
        <p:spPr>
          <a:xfrm>
            <a:off x="174171" y="394091"/>
            <a:ext cx="1770744" cy="517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Reading</a:t>
            </a:r>
          </a:p>
        </p:txBody>
      </p:sp>
      <p:sp>
        <p:nvSpPr>
          <p:cNvPr id="3" name="TextBox 2">
            <a:extLst>
              <a:ext uri="{FF2B5EF4-FFF2-40B4-BE49-F238E27FC236}">
                <a16:creationId xmlns:a16="http://schemas.microsoft.com/office/drawing/2014/main" id="{E388AB12-AA5E-4078-9714-39EFCBB85C1F}"/>
              </a:ext>
            </a:extLst>
          </p:cNvPr>
          <p:cNvSpPr txBox="1"/>
          <p:nvPr/>
        </p:nvSpPr>
        <p:spPr>
          <a:xfrm>
            <a:off x="2046515" y="483531"/>
            <a:ext cx="5450114" cy="338554"/>
          </a:xfrm>
          <a:prstGeom prst="rect">
            <a:avLst/>
          </a:prstGeom>
          <a:solidFill>
            <a:schemeClr val="accent2">
              <a:lumMod val="50000"/>
            </a:schemeClr>
          </a:solidFill>
        </p:spPr>
        <p:txBody>
          <a:bodyPr wrap="square" rtlCol="0">
            <a:spAutoFit/>
          </a:bodyPr>
          <a:lstStyle/>
          <a:p>
            <a:r>
              <a:rPr lang="en-US" sz="1600">
                <a:solidFill>
                  <a:schemeClr val="bg1"/>
                </a:solidFill>
              </a:rPr>
              <a:t>Read the text. Choose the correct answer ( A, B, or C)</a:t>
            </a:r>
          </a:p>
        </p:txBody>
      </p:sp>
      <p:sp>
        <p:nvSpPr>
          <p:cNvPr id="4" name="Rectangle: Rounded Corners 3">
            <a:extLst>
              <a:ext uri="{FF2B5EF4-FFF2-40B4-BE49-F238E27FC236}">
                <a16:creationId xmlns:a16="http://schemas.microsoft.com/office/drawing/2014/main" id="{3DBAD181-4C5E-42A4-ABA2-E8AE791BC42B}"/>
              </a:ext>
            </a:extLst>
          </p:cNvPr>
          <p:cNvSpPr/>
          <p:nvPr/>
        </p:nvSpPr>
        <p:spPr>
          <a:xfrm>
            <a:off x="65315" y="1115609"/>
            <a:ext cx="5711372" cy="3691857"/>
          </a:xfrm>
          <a:custGeom>
            <a:avLst/>
            <a:gdLst>
              <a:gd name="connsiteX0" fmla="*/ 0 w 5711372"/>
              <a:gd name="connsiteY0" fmla="*/ 615322 h 3691857"/>
              <a:gd name="connsiteX1" fmla="*/ 615322 w 5711372"/>
              <a:gd name="connsiteY1" fmla="*/ 0 h 3691857"/>
              <a:gd name="connsiteX2" fmla="*/ 1220220 w 5711372"/>
              <a:gd name="connsiteY2" fmla="*/ 0 h 3691857"/>
              <a:gd name="connsiteX3" fmla="*/ 1869926 w 5711372"/>
              <a:gd name="connsiteY3" fmla="*/ 0 h 3691857"/>
              <a:gd name="connsiteX4" fmla="*/ 2430017 w 5711372"/>
              <a:gd name="connsiteY4" fmla="*/ 0 h 3691857"/>
              <a:gd name="connsiteX5" fmla="*/ 2900493 w 5711372"/>
              <a:gd name="connsiteY5" fmla="*/ 0 h 3691857"/>
              <a:gd name="connsiteX6" fmla="*/ 3460584 w 5711372"/>
              <a:gd name="connsiteY6" fmla="*/ 0 h 3691857"/>
              <a:gd name="connsiteX7" fmla="*/ 3975868 w 5711372"/>
              <a:gd name="connsiteY7" fmla="*/ 0 h 3691857"/>
              <a:gd name="connsiteX8" fmla="*/ 4491152 w 5711372"/>
              <a:gd name="connsiteY8" fmla="*/ 0 h 3691857"/>
              <a:gd name="connsiteX9" fmla="*/ 5096050 w 5711372"/>
              <a:gd name="connsiteY9" fmla="*/ 0 h 3691857"/>
              <a:gd name="connsiteX10" fmla="*/ 5711372 w 5711372"/>
              <a:gd name="connsiteY10" fmla="*/ 615322 h 3691857"/>
              <a:gd name="connsiteX11" fmla="*/ 5711372 w 5711372"/>
              <a:gd name="connsiteY11" fmla="*/ 1033728 h 3691857"/>
              <a:gd name="connsiteX12" fmla="*/ 5711372 w 5711372"/>
              <a:gd name="connsiteY12" fmla="*/ 1525971 h 3691857"/>
              <a:gd name="connsiteX13" fmla="*/ 5711372 w 5711372"/>
              <a:gd name="connsiteY13" fmla="*/ 1944377 h 3691857"/>
              <a:gd name="connsiteX14" fmla="*/ 5711372 w 5711372"/>
              <a:gd name="connsiteY14" fmla="*/ 2461232 h 3691857"/>
              <a:gd name="connsiteX15" fmla="*/ 5711372 w 5711372"/>
              <a:gd name="connsiteY15" fmla="*/ 3076535 h 3691857"/>
              <a:gd name="connsiteX16" fmla="*/ 5096050 w 5711372"/>
              <a:gd name="connsiteY16" fmla="*/ 3691857 h 3691857"/>
              <a:gd name="connsiteX17" fmla="*/ 4446344 w 5711372"/>
              <a:gd name="connsiteY17" fmla="*/ 3691857 h 3691857"/>
              <a:gd name="connsiteX18" fmla="*/ 3886253 w 5711372"/>
              <a:gd name="connsiteY18" fmla="*/ 3691857 h 3691857"/>
              <a:gd name="connsiteX19" fmla="*/ 3326162 w 5711372"/>
              <a:gd name="connsiteY19" fmla="*/ 3691857 h 3691857"/>
              <a:gd name="connsiteX20" fmla="*/ 2766071 w 5711372"/>
              <a:gd name="connsiteY20" fmla="*/ 3691857 h 3691857"/>
              <a:gd name="connsiteX21" fmla="*/ 2295595 w 5711372"/>
              <a:gd name="connsiteY21" fmla="*/ 3691857 h 3691857"/>
              <a:gd name="connsiteX22" fmla="*/ 1690697 w 5711372"/>
              <a:gd name="connsiteY22" fmla="*/ 3691857 h 3691857"/>
              <a:gd name="connsiteX23" fmla="*/ 1265028 w 5711372"/>
              <a:gd name="connsiteY23" fmla="*/ 3691857 h 3691857"/>
              <a:gd name="connsiteX24" fmla="*/ 615322 w 5711372"/>
              <a:gd name="connsiteY24" fmla="*/ 3691857 h 3691857"/>
              <a:gd name="connsiteX25" fmla="*/ 0 w 5711372"/>
              <a:gd name="connsiteY25" fmla="*/ 3076535 h 3691857"/>
              <a:gd name="connsiteX26" fmla="*/ 0 w 5711372"/>
              <a:gd name="connsiteY26" fmla="*/ 2658129 h 3691857"/>
              <a:gd name="connsiteX27" fmla="*/ 0 w 5711372"/>
              <a:gd name="connsiteY27" fmla="*/ 2116662 h 3691857"/>
              <a:gd name="connsiteX28" fmla="*/ 0 w 5711372"/>
              <a:gd name="connsiteY28" fmla="*/ 1624419 h 3691857"/>
              <a:gd name="connsiteX29" fmla="*/ 0 w 5711372"/>
              <a:gd name="connsiteY29" fmla="*/ 1206013 h 3691857"/>
              <a:gd name="connsiteX30" fmla="*/ 0 w 5711372"/>
              <a:gd name="connsiteY30" fmla="*/ 615322 h 369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11372" h="3691857" fill="none" extrusionOk="0">
                <a:moveTo>
                  <a:pt x="0" y="615322"/>
                </a:moveTo>
                <a:cubicBezTo>
                  <a:pt x="54296" y="301855"/>
                  <a:pt x="254257" y="22605"/>
                  <a:pt x="615322" y="0"/>
                </a:cubicBezTo>
                <a:cubicBezTo>
                  <a:pt x="882851" y="-49461"/>
                  <a:pt x="1017999" y="18332"/>
                  <a:pt x="1220220" y="0"/>
                </a:cubicBezTo>
                <a:cubicBezTo>
                  <a:pt x="1422441" y="-18332"/>
                  <a:pt x="1667924" y="64603"/>
                  <a:pt x="1869926" y="0"/>
                </a:cubicBezTo>
                <a:cubicBezTo>
                  <a:pt x="2071928" y="-64603"/>
                  <a:pt x="2238656" y="25959"/>
                  <a:pt x="2430017" y="0"/>
                </a:cubicBezTo>
                <a:cubicBezTo>
                  <a:pt x="2621378" y="-25959"/>
                  <a:pt x="2768792" y="31779"/>
                  <a:pt x="2900493" y="0"/>
                </a:cubicBezTo>
                <a:cubicBezTo>
                  <a:pt x="3032194" y="-31779"/>
                  <a:pt x="3297685" y="33200"/>
                  <a:pt x="3460584" y="0"/>
                </a:cubicBezTo>
                <a:cubicBezTo>
                  <a:pt x="3623483" y="-33200"/>
                  <a:pt x="3813247" y="49106"/>
                  <a:pt x="3975868" y="0"/>
                </a:cubicBezTo>
                <a:cubicBezTo>
                  <a:pt x="4138489" y="-49106"/>
                  <a:pt x="4285370" y="346"/>
                  <a:pt x="4491152" y="0"/>
                </a:cubicBezTo>
                <a:cubicBezTo>
                  <a:pt x="4696934" y="-346"/>
                  <a:pt x="4941397" y="66560"/>
                  <a:pt x="5096050" y="0"/>
                </a:cubicBezTo>
                <a:cubicBezTo>
                  <a:pt x="5456789" y="89203"/>
                  <a:pt x="5637636" y="228146"/>
                  <a:pt x="5711372" y="615322"/>
                </a:cubicBezTo>
                <a:cubicBezTo>
                  <a:pt x="5746294" y="780909"/>
                  <a:pt x="5674227" y="859334"/>
                  <a:pt x="5711372" y="1033728"/>
                </a:cubicBezTo>
                <a:cubicBezTo>
                  <a:pt x="5748517" y="1208122"/>
                  <a:pt x="5675899" y="1333306"/>
                  <a:pt x="5711372" y="1525971"/>
                </a:cubicBezTo>
                <a:cubicBezTo>
                  <a:pt x="5746845" y="1718636"/>
                  <a:pt x="5691458" y="1846474"/>
                  <a:pt x="5711372" y="1944377"/>
                </a:cubicBezTo>
                <a:cubicBezTo>
                  <a:pt x="5731286" y="2042280"/>
                  <a:pt x="5698627" y="2266018"/>
                  <a:pt x="5711372" y="2461232"/>
                </a:cubicBezTo>
                <a:cubicBezTo>
                  <a:pt x="5724117" y="2656446"/>
                  <a:pt x="5669462" y="2917289"/>
                  <a:pt x="5711372" y="3076535"/>
                </a:cubicBezTo>
                <a:cubicBezTo>
                  <a:pt x="5695255" y="3374687"/>
                  <a:pt x="5442453" y="3672380"/>
                  <a:pt x="5096050" y="3691857"/>
                </a:cubicBezTo>
                <a:cubicBezTo>
                  <a:pt x="4804777" y="3696007"/>
                  <a:pt x="4637921" y="3684164"/>
                  <a:pt x="4446344" y="3691857"/>
                </a:cubicBezTo>
                <a:cubicBezTo>
                  <a:pt x="4254767" y="3699550"/>
                  <a:pt x="4155065" y="3680523"/>
                  <a:pt x="3886253" y="3691857"/>
                </a:cubicBezTo>
                <a:cubicBezTo>
                  <a:pt x="3617441" y="3703191"/>
                  <a:pt x="3578397" y="3657484"/>
                  <a:pt x="3326162" y="3691857"/>
                </a:cubicBezTo>
                <a:cubicBezTo>
                  <a:pt x="3073927" y="3726230"/>
                  <a:pt x="2913064" y="3681519"/>
                  <a:pt x="2766071" y="3691857"/>
                </a:cubicBezTo>
                <a:cubicBezTo>
                  <a:pt x="2619078" y="3702195"/>
                  <a:pt x="2399335" y="3637645"/>
                  <a:pt x="2295595" y="3691857"/>
                </a:cubicBezTo>
                <a:cubicBezTo>
                  <a:pt x="2191855" y="3746069"/>
                  <a:pt x="1822188" y="3656388"/>
                  <a:pt x="1690697" y="3691857"/>
                </a:cubicBezTo>
                <a:cubicBezTo>
                  <a:pt x="1559206" y="3727326"/>
                  <a:pt x="1449975" y="3674942"/>
                  <a:pt x="1265028" y="3691857"/>
                </a:cubicBezTo>
                <a:cubicBezTo>
                  <a:pt x="1080081" y="3708772"/>
                  <a:pt x="808561" y="3690622"/>
                  <a:pt x="615322" y="3691857"/>
                </a:cubicBezTo>
                <a:cubicBezTo>
                  <a:pt x="285915" y="3640873"/>
                  <a:pt x="88678" y="3444373"/>
                  <a:pt x="0" y="3076535"/>
                </a:cubicBezTo>
                <a:cubicBezTo>
                  <a:pt x="-21693" y="2904144"/>
                  <a:pt x="9858" y="2794418"/>
                  <a:pt x="0" y="2658129"/>
                </a:cubicBezTo>
                <a:cubicBezTo>
                  <a:pt x="-9858" y="2521840"/>
                  <a:pt x="32447" y="2253590"/>
                  <a:pt x="0" y="2116662"/>
                </a:cubicBezTo>
                <a:cubicBezTo>
                  <a:pt x="-32447" y="1979734"/>
                  <a:pt x="10066" y="1853743"/>
                  <a:pt x="0" y="1624419"/>
                </a:cubicBezTo>
                <a:cubicBezTo>
                  <a:pt x="-10066" y="1395095"/>
                  <a:pt x="42479" y="1404983"/>
                  <a:pt x="0" y="1206013"/>
                </a:cubicBezTo>
                <a:cubicBezTo>
                  <a:pt x="-42479" y="1007043"/>
                  <a:pt x="35202" y="897199"/>
                  <a:pt x="0" y="615322"/>
                </a:cubicBezTo>
                <a:close/>
              </a:path>
              <a:path w="5711372" h="3691857" stroke="0" extrusionOk="0">
                <a:moveTo>
                  <a:pt x="0" y="615322"/>
                </a:moveTo>
                <a:cubicBezTo>
                  <a:pt x="9441" y="289199"/>
                  <a:pt x="288492" y="10530"/>
                  <a:pt x="615322" y="0"/>
                </a:cubicBezTo>
                <a:cubicBezTo>
                  <a:pt x="901848" y="-43463"/>
                  <a:pt x="1076227" y="44512"/>
                  <a:pt x="1265028" y="0"/>
                </a:cubicBezTo>
                <a:cubicBezTo>
                  <a:pt x="1453829" y="-44512"/>
                  <a:pt x="1559291" y="2965"/>
                  <a:pt x="1690697" y="0"/>
                </a:cubicBezTo>
                <a:cubicBezTo>
                  <a:pt x="1822103" y="-2965"/>
                  <a:pt x="2011768" y="18733"/>
                  <a:pt x="2161173" y="0"/>
                </a:cubicBezTo>
                <a:cubicBezTo>
                  <a:pt x="2310578" y="-18733"/>
                  <a:pt x="2437547" y="31455"/>
                  <a:pt x="2631650" y="0"/>
                </a:cubicBezTo>
                <a:cubicBezTo>
                  <a:pt x="2825753" y="-31455"/>
                  <a:pt x="2987059" y="41637"/>
                  <a:pt x="3191741" y="0"/>
                </a:cubicBezTo>
                <a:cubicBezTo>
                  <a:pt x="3396423" y="-41637"/>
                  <a:pt x="3673161" y="10178"/>
                  <a:pt x="3796639" y="0"/>
                </a:cubicBezTo>
                <a:cubicBezTo>
                  <a:pt x="3920117" y="-10178"/>
                  <a:pt x="4128711" y="51064"/>
                  <a:pt x="4267115" y="0"/>
                </a:cubicBezTo>
                <a:cubicBezTo>
                  <a:pt x="4405519" y="-51064"/>
                  <a:pt x="4691713" y="95553"/>
                  <a:pt x="5096050" y="0"/>
                </a:cubicBezTo>
                <a:cubicBezTo>
                  <a:pt x="5434059" y="-8762"/>
                  <a:pt x="5747122" y="269875"/>
                  <a:pt x="5711372" y="615322"/>
                </a:cubicBezTo>
                <a:cubicBezTo>
                  <a:pt x="5750470" y="788872"/>
                  <a:pt x="5688988" y="840364"/>
                  <a:pt x="5711372" y="1033728"/>
                </a:cubicBezTo>
                <a:cubicBezTo>
                  <a:pt x="5733756" y="1227092"/>
                  <a:pt x="5690029" y="1335476"/>
                  <a:pt x="5711372" y="1452134"/>
                </a:cubicBezTo>
                <a:cubicBezTo>
                  <a:pt x="5732715" y="1568792"/>
                  <a:pt x="5703490" y="1710918"/>
                  <a:pt x="5711372" y="1870541"/>
                </a:cubicBezTo>
                <a:cubicBezTo>
                  <a:pt x="5719254" y="2030164"/>
                  <a:pt x="5694428" y="2181973"/>
                  <a:pt x="5711372" y="2288947"/>
                </a:cubicBezTo>
                <a:cubicBezTo>
                  <a:pt x="5728316" y="2395921"/>
                  <a:pt x="5693232" y="2772382"/>
                  <a:pt x="5711372" y="3076535"/>
                </a:cubicBezTo>
                <a:cubicBezTo>
                  <a:pt x="5665125" y="3441907"/>
                  <a:pt x="5382424" y="3648468"/>
                  <a:pt x="5096050" y="3691857"/>
                </a:cubicBezTo>
                <a:cubicBezTo>
                  <a:pt x="4932773" y="3732870"/>
                  <a:pt x="4777300" y="3671230"/>
                  <a:pt x="4670381" y="3691857"/>
                </a:cubicBezTo>
                <a:cubicBezTo>
                  <a:pt x="4563462" y="3712484"/>
                  <a:pt x="4393055" y="3644411"/>
                  <a:pt x="4199904" y="3691857"/>
                </a:cubicBezTo>
                <a:cubicBezTo>
                  <a:pt x="4006753" y="3739303"/>
                  <a:pt x="3909905" y="3665220"/>
                  <a:pt x="3774235" y="3691857"/>
                </a:cubicBezTo>
                <a:cubicBezTo>
                  <a:pt x="3638565" y="3718494"/>
                  <a:pt x="3516835" y="3645416"/>
                  <a:pt x="3303759" y="3691857"/>
                </a:cubicBezTo>
                <a:cubicBezTo>
                  <a:pt x="3090683" y="3738298"/>
                  <a:pt x="2981594" y="3689293"/>
                  <a:pt x="2743668" y="3691857"/>
                </a:cubicBezTo>
                <a:cubicBezTo>
                  <a:pt x="2505742" y="3694421"/>
                  <a:pt x="2277775" y="3684959"/>
                  <a:pt x="2093962" y="3691857"/>
                </a:cubicBezTo>
                <a:cubicBezTo>
                  <a:pt x="1910149" y="3698755"/>
                  <a:pt x="1594073" y="3651447"/>
                  <a:pt x="1444257" y="3691857"/>
                </a:cubicBezTo>
                <a:cubicBezTo>
                  <a:pt x="1294441" y="3732267"/>
                  <a:pt x="806352" y="3658986"/>
                  <a:pt x="615322" y="3691857"/>
                </a:cubicBezTo>
                <a:cubicBezTo>
                  <a:pt x="295836" y="3665804"/>
                  <a:pt x="-69089" y="3444106"/>
                  <a:pt x="0" y="3076535"/>
                </a:cubicBezTo>
                <a:cubicBezTo>
                  <a:pt x="-25480" y="2869025"/>
                  <a:pt x="16674" y="2797573"/>
                  <a:pt x="0" y="2633517"/>
                </a:cubicBezTo>
                <a:cubicBezTo>
                  <a:pt x="-16674" y="2469461"/>
                  <a:pt x="58065" y="2285614"/>
                  <a:pt x="0" y="2116662"/>
                </a:cubicBezTo>
                <a:cubicBezTo>
                  <a:pt x="-58065" y="1947711"/>
                  <a:pt x="37044" y="1843195"/>
                  <a:pt x="0" y="1649031"/>
                </a:cubicBezTo>
                <a:cubicBezTo>
                  <a:pt x="-37044" y="1454867"/>
                  <a:pt x="8621" y="1291613"/>
                  <a:pt x="0" y="1132177"/>
                </a:cubicBezTo>
                <a:cubicBezTo>
                  <a:pt x="-8621" y="972741"/>
                  <a:pt x="50258" y="749913"/>
                  <a:pt x="0" y="615322"/>
                </a:cubicBezTo>
                <a:close/>
              </a:path>
            </a:pathLst>
          </a:custGeom>
          <a:solidFill>
            <a:schemeClr val="accent4">
              <a:lumMod val="20000"/>
              <a:lumOff val="80000"/>
            </a:schemeClr>
          </a:solidFill>
          <a:ln>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solidFill>
                  <a:schemeClr val="tx1"/>
                </a:solidFill>
              </a:rPr>
              <a:t>I really like art , English and literature. They’re really interesting and can be fun. I don’t like math, geopgraphy, or science. They’re boring. My favorite subject at school is literature. I like learning about stories of people from different places and times. My favourite book is Secret Garden. The author is Fances Hodgson Burnett. The girl in the novel, Mary Lennox, goes to live at ther uncle’s house and discovers a secret garden. She becomes friends with Dickon and her cousin Colin Craven. They often play together and take care of the garden. It’s a very interesting story and I really love their friendship. </a:t>
            </a:r>
          </a:p>
        </p:txBody>
      </p:sp>
      <p:sp>
        <p:nvSpPr>
          <p:cNvPr id="5" name="TextBox 4">
            <a:extLst>
              <a:ext uri="{FF2B5EF4-FFF2-40B4-BE49-F238E27FC236}">
                <a16:creationId xmlns:a16="http://schemas.microsoft.com/office/drawing/2014/main" id="{038DC181-7D11-4C5D-AA20-5255B42F08F6}"/>
              </a:ext>
            </a:extLst>
          </p:cNvPr>
          <p:cNvSpPr txBox="1"/>
          <p:nvPr/>
        </p:nvSpPr>
        <p:spPr>
          <a:xfrm>
            <a:off x="5776687" y="1586439"/>
            <a:ext cx="3033486" cy="1668214"/>
          </a:xfrm>
          <a:prstGeom prst="rect">
            <a:avLst/>
          </a:prstGeom>
          <a:noFill/>
        </p:spPr>
        <p:txBody>
          <a:bodyPr wrap="square" rtlCol="0">
            <a:spAutoFit/>
          </a:bodyPr>
          <a:lstStyle/>
          <a:p>
            <a:pPr>
              <a:lnSpc>
                <a:spcPct val="150000"/>
              </a:lnSpc>
            </a:pPr>
            <a:r>
              <a:rPr lang="en-US"/>
              <a:t>Example: What subjects does Simon like? </a:t>
            </a:r>
          </a:p>
          <a:p>
            <a:pPr>
              <a:lnSpc>
                <a:spcPct val="150000"/>
              </a:lnSpc>
            </a:pPr>
            <a:r>
              <a:rPr lang="en-US"/>
              <a:t>A.Math, geography, and science </a:t>
            </a:r>
          </a:p>
          <a:p>
            <a:pPr>
              <a:lnSpc>
                <a:spcPct val="150000"/>
              </a:lnSpc>
            </a:pPr>
            <a:r>
              <a:rPr lang="en-US"/>
              <a:t>B. art, English, and literature. </a:t>
            </a:r>
          </a:p>
          <a:p>
            <a:pPr>
              <a:lnSpc>
                <a:spcPct val="150000"/>
              </a:lnSpc>
            </a:pPr>
            <a:r>
              <a:rPr lang="en-US"/>
              <a:t>C. He likes all of them</a:t>
            </a:r>
          </a:p>
        </p:txBody>
      </p:sp>
    </p:spTree>
    <p:extLst>
      <p:ext uri="{BB962C8B-B14F-4D97-AF65-F5344CB8AC3E}">
        <p14:creationId xmlns:p14="http://schemas.microsoft.com/office/powerpoint/2010/main" val="2352928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7DA703-C1D7-41A2-82FF-AECB2D5DF362}"/>
              </a:ext>
            </a:extLst>
          </p:cNvPr>
          <p:cNvSpPr/>
          <p:nvPr/>
        </p:nvSpPr>
        <p:spPr>
          <a:xfrm>
            <a:off x="65315" y="79829"/>
            <a:ext cx="1894114" cy="7982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Reading</a:t>
            </a:r>
          </a:p>
        </p:txBody>
      </p:sp>
      <p:sp>
        <p:nvSpPr>
          <p:cNvPr id="3" name="TextBox 2">
            <a:extLst>
              <a:ext uri="{FF2B5EF4-FFF2-40B4-BE49-F238E27FC236}">
                <a16:creationId xmlns:a16="http://schemas.microsoft.com/office/drawing/2014/main" id="{E388AB12-AA5E-4078-9714-39EFCBB85C1F}"/>
              </a:ext>
            </a:extLst>
          </p:cNvPr>
          <p:cNvSpPr txBox="1"/>
          <p:nvPr/>
        </p:nvSpPr>
        <p:spPr>
          <a:xfrm>
            <a:off x="2046515" y="483531"/>
            <a:ext cx="5450114" cy="338554"/>
          </a:xfrm>
          <a:prstGeom prst="rect">
            <a:avLst/>
          </a:prstGeom>
          <a:solidFill>
            <a:schemeClr val="accent2">
              <a:lumMod val="50000"/>
            </a:schemeClr>
          </a:solidFill>
        </p:spPr>
        <p:txBody>
          <a:bodyPr wrap="square" rtlCol="0">
            <a:spAutoFit/>
          </a:bodyPr>
          <a:lstStyle/>
          <a:p>
            <a:r>
              <a:rPr lang="en-US" sz="1600">
                <a:solidFill>
                  <a:schemeClr val="bg1"/>
                </a:solidFill>
              </a:rPr>
              <a:t>Read the text. Choose the correct answer ( A, B, or C)</a:t>
            </a:r>
          </a:p>
        </p:txBody>
      </p:sp>
      <p:sp>
        <p:nvSpPr>
          <p:cNvPr id="4" name="Rectangle: Rounded Corners 3">
            <a:extLst>
              <a:ext uri="{FF2B5EF4-FFF2-40B4-BE49-F238E27FC236}">
                <a16:creationId xmlns:a16="http://schemas.microsoft.com/office/drawing/2014/main" id="{3DBAD181-4C5E-42A4-ABA2-E8AE791BC42B}"/>
              </a:ext>
            </a:extLst>
          </p:cNvPr>
          <p:cNvSpPr/>
          <p:nvPr/>
        </p:nvSpPr>
        <p:spPr>
          <a:xfrm>
            <a:off x="65315" y="1115609"/>
            <a:ext cx="5711372" cy="3691857"/>
          </a:xfrm>
          <a:custGeom>
            <a:avLst/>
            <a:gdLst>
              <a:gd name="connsiteX0" fmla="*/ 0 w 5711372"/>
              <a:gd name="connsiteY0" fmla="*/ 615322 h 3691857"/>
              <a:gd name="connsiteX1" fmla="*/ 615322 w 5711372"/>
              <a:gd name="connsiteY1" fmla="*/ 0 h 3691857"/>
              <a:gd name="connsiteX2" fmla="*/ 1220220 w 5711372"/>
              <a:gd name="connsiteY2" fmla="*/ 0 h 3691857"/>
              <a:gd name="connsiteX3" fmla="*/ 1869926 w 5711372"/>
              <a:gd name="connsiteY3" fmla="*/ 0 h 3691857"/>
              <a:gd name="connsiteX4" fmla="*/ 2430017 w 5711372"/>
              <a:gd name="connsiteY4" fmla="*/ 0 h 3691857"/>
              <a:gd name="connsiteX5" fmla="*/ 2900493 w 5711372"/>
              <a:gd name="connsiteY5" fmla="*/ 0 h 3691857"/>
              <a:gd name="connsiteX6" fmla="*/ 3460584 w 5711372"/>
              <a:gd name="connsiteY6" fmla="*/ 0 h 3691857"/>
              <a:gd name="connsiteX7" fmla="*/ 3975868 w 5711372"/>
              <a:gd name="connsiteY7" fmla="*/ 0 h 3691857"/>
              <a:gd name="connsiteX8" fmla="*/ 4491152 w 5711372"/>
              <a:gd name="connsiteY8" fmla="*/ 0 h 3691857"/>
              <a:gd name="connsiteX9" fmla="*/ 5096050 w 5711372"/>
              <a:gd name="connsiteY9" fmla="*/ 0 h 3691857"/>
              <a:gd name="connsiteX10" fmla="*/ 5711372 w 5711372"/>
              <a:gd name="connsiteY10" fmla="*/ 615322 h 3691857"/>
              <a:gd name="connsiteX11" fmla="*/ 5711372 w 5711372"/>
              <a:gd name="connsiteY11" fmla="*/ 1033728 h 3691857"/>
              <a:gd name="connsiteX12" fmla="*/ 5711372 w 5711372"/>
              <a:gd name="connsiteY12" fmla="*/ 1525971 h 3691857"/>
              <a:gd name="connsiteX13" fmla="*/ 5711372 w 5711372"/>
              <a:gd name="connsiteY13" fmla="*/ 1944377 h 3691857"/>
              <a:gd name="connsiteX14" fmla="*/ 5711372 w 5711372"/>
              <a:gd name="connsiteY14" fmla="*/ 2461232 h 3691857"/>
              <a:gd name="connsiteX15" fmla="*/ 5711372 w 5711372"/>
              <a:gd name="connsiteY15" fmla="*/ 3076535 h 3691857"/>
              <a:gd name="connsiteX16" fmla="*/ 5096050 w 5711372"/>
              <a:gd name="connsiteY16" fmla="*/ 3691857 h 3691857"/>
              <a:gd name="connsiteX17" fmla="*/ 4446344 w 5711372"/>
              <a:gd name="connsiteY17" fmla="*/ 3691857 h 3691857"/>
              <a:gd name="connsiteX18" fmla="*/ 3886253 w 5711372"/>
              <a:gd name="connsiteY18" fmla="*/ 3691857 h 3691857"/>
              <a:gd name="connsiteX19" fmla="*/ 3326162 w 5711372"/>
              <a:gd name="connsiteY19" fmla="*/ 3691857 h 3691857"/>
              <a:gd name="connsiteX20" fmla="*/ 2766071 w 5711372"/>
              <a:gd name="connsiteY20" fmla="*/ 3691857 h 3691857"/>
              <a:gd name="connsiteX21" fmla="*/ 2295595 w 5711372"/>
              <a:gd name="connsiteY21" fmla="*/ 3691857 h 3691857"/>
              <a:gd name="connsiteX22" fmla="*/ 1690697 w 5711372"/>
              <a:gd name="connsiteY22" fmla="*/ 3691857 h 3691857"/>
              <a:gd name="connsiteX23" fmla="*/ 1265028 w 5711372"/>
              <a:gd name="connsiteY23" fmla="*/ 3691857 h 3691857"/>
              <a:gd name="connsiteX24" fmla="*/ 615322 w 5711372"/>
              <a:gd name="connsiteY24" fmla="*/ 3691857 h 3691857"/>
              <a:gd name="connsiteX25" fmla="*/ 0 w 5711372"/>
              <a:gd name="connsiteY25" fmla="*/ 3076535 h 3691857"/>
              <a:gd name="connsiteX26" fmla="*/ 0 w 5711372"/>
              <a:gd name="connsiteY26" fmla="*/ 2658129 h 3691857"/>
              <a:gd name="connsiteX27" fmla="*/ 0 w 5711372"/>
              <a:gd name="connsiteY27" fmla="*/ 2116662 h 3691857"/>
              <a:gd name="connsiteX28" fmla="*/ 0 w 5711372"/>
              <a:gd name="connsiteY28" fmla="*/ 1624419 h 3691857"/>
              <a:gd name="connsiteX29" fmla="*/ 0 w 5711372"/>
              <a:gd name="connsiteY29" fmla="*/ 1206013 h 3691857"/>
              <a:gd name="connsiteX30" fmla="*/ 0 w 5711372"/>
              <a:gd name="connsiteY30" fmla="*/ 615322 h 369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11372" h="3691857" fill="none" extrusionOk="0">
                <a:moveTo>
                  <a:pt x="0" y="615322"/>
                </a:moveTo>
                <a:cubicBezTo>
                  <a:pt x="54296" y="301855"/>
                  <a:pt x="254257" y="22605"/>
                  <a:pt x="615322" y="0"/>
                </a:cubicBezTo>
                <a:cubicBezTo>
                  <a:pt x="882851" y="-49461"/>
                  <a:pt x="1017999" y="18332"/>
                  <a:pt x="1220220" y="0"/>
                </a:cubicBezTo>
                <a:cubicBezTo>
                  <a:pt x="1422441" y="-18332"/>
                  <a:pt x="1667924" y="64603"/>
                  <a:pt x="1869926" y="0"/>
                </a:cubicBezTo>
                <a:cubicBezTo>
                  <a:pt x="2071928" y="-64603"/>
                  <a:pt x="2238656" y="25959"/>
                  <a:pt x="2430017" y="0"/>
                </a:cubicBezTo>
                <a:cubicBezTo>
                  <a:pt x="2621378" y="-25959"/>
                  <a:pt x="2768792" y="31779"/>
                  <a:pt x="2900493" y="0"/>
                </a:cubicBezTo>
                <a:cubicBezTo>
                  <a:pt x="3032194" y="-31779"/>
                  <a:pt x="3297685" y="33200"/>
                  <a:pt x="3460584" y="0"/>
                </a:cubicBezTo>
                <a:cubicBezTo>
                  <a:pt x="3623483" y="-33200"/>
                  <a:pt x="3813247" y="49106"/>
                  <a:pt x="3975868" y="0"/>
                </a:cubicBezTo>
                <a:cubicBezTo>
                  <a:pt x="4138489" y="-49106"/>
                  <a:pt x="4285370" y="346"/>
                  <a:pt x="4491152" y="0"/>
                </a:cubicBezTo>
                <a:cubicBezTo>
                  <a:pt x="4696934" y="-346"/>
                  <a:pt x="4941397" y="66560"/>
                  <a:pt x="5096050" y="0"/>
                </a:cubicBezTo>
                <a:cubicBezTo>
                  <a:pt x="5456789" y="89203"/>
                  <a:pt x="5637636" y="228146"/>
                  <a:pt x="5711372" y="615322"/>
                </a:cubicBezTo>
                <a:cubicBezTo>
                  <a:pt x="5746294" y="780909"/>
                  <a:pt x="5674227" y="859334"/>
                  <a:pt x="5711372" y="1033728"/>
                </a:cubicBezTo>
                <a:cubicBezTo>
                  <a:pt x="5748517" y="1208122"/>
                  <a:pt x="5675899" y="1333306"/>
                  <a:pt x="5711372" y="1525971"/>
                </a:cubicBezTo>
                <a:cubicBezTo>
                  <a:pt x="5746845" y="1718636"/>
                  <a:pt x="5691458" y="1846474"/>
                  <a:pt x="5711372" y="1944377"/>
                </a:cubicBezTo>
                <a:cubicBezTo>
                  <a:pt x="5731286" y="2042280"/>
                  <a:pt x="5698627" y="2266018"/>
                  <a:pt x="5711372" y="2461232"/>
                </a:cubicBezTo>
                <a:cubicBezTo>
                  <a:pt x="5724117" y="2656446"/>
                  <a:pt x="5669462" y="2917289"/>
                  <a:pt x="5711372" y="3076535"/>
                </a:cubicBezTo>
                <a:cubicBezTo>
                  <a:pt x="5695255" y="3374687"/>
                  <a:pt x="5442453" y="3672380"/>
                  <a:pt x="5096050" y="3691857"/>
                </a:cubicBezTo>
                <a:cubicBezTo>
                  <a:pt x="4804777" y="3696007"/>
                  <a:pt x="4637921" y="3684164"/>
                  <a:pt x="4446344" y="3691857"/>
                </a:cubicBezTo>
                <a:cubicBezTo>
                  <a:pt x="4254767" y="3699550"/>
                  <a:pt x="4155065" y="3680523"/>
                  <a:pt x="3886253" y="3691857"/>
                </a:cubicBezTo>
                <a:cubicBezTo>
                  <a:pt x="3617441" y="3703191"/>
                  <a:pt x="3578397" y="3657484"/>
                  <a:pt x="3326162" y="3691857"/>
                </a:cubicBezTo>
                <a:cubicBezTo>
                  <a:pt x="3073927" y="3726230"/>
                  <a:pt x="2913064" y="3681519"/>
                  <a:pt x="2766071" y="3691857"/>
                </a:cubicBezTo>
                <a:cubicBezTo>
                  <a:pt x="2619078" y="3702195"/>
                  <a:pt x="2399335" y="3637645"/>
                  <a:pt x="2295595" y="3691857"/>
                </a:cubicBezTo>
                <a:cubicBezTo>
                  <a:pt x="2191855" y="3746069"/>
                  <a:pt x="1822188" y="3656388"/>
                  <a:pt x="1690697" y="3691857"/>
                </a:cubicBezTo>
                <a:cubicBezTo>
                  <a:pt x="1559206" y="3727326"/>
                  <a:pt x="1449975" y="3674942"/>
                  <a:pt x="1265028" y="3691857"/>
                </a:cubicBezTo>
                <a:cubicBezTo>
                  <a:pt x="1080081" y="3708772"/>
                  <a:pt x="808561" y="3690622"/>
                  <a:pt x="615322" y="3691857"/>
                </a:cubicBezTo>
                <a:cubicBezTo>
                  <a:pt x="285915" y="3640873"/>
                  <a:pt x="88678" y="3444373"/>
                  <a:pt x="0" y="3076535"/>
                </a:cubicBezTo>
                <a:cubicBezTo>
                  <a:pt x="-21693" y="2904144"/>
                  <a:pt x="9858" y="2794418"/>
                  <a:pt x="0" y="2658129"/>
                </a:cubicBezTo>
                <a:cubicBezTo>
                  <a:pt x="-9858" y="2521840"/>
                  <a:pt x="32447" y="2253590"/>
                  <a:pt x="0" y="2116662"/>
                </a:cubicBezTo>
                <a:cubicBezTo>
                  <a:pt x="-32447" y="1979734"/>
                  <a:pt x="10066" y="1853743"/>
                  <a:pt x="0" y="1624419"/>
                </a:cubicBezTo>
                <a:cubicBezTo>
                  <a:pt x="-10066" y="1395095"/>
                  <a:pt x="42479" y="1404983"/>
                  <a:pt x="0" y="1206013"/>
                </a:cubicBezTo>
                <a:cubicBezTo>
                  <a:pt x="-42479" y="1007043"/>
                  <a:pt x="35202" y="897199"/>
                  <a:pt x="0" y="615322"/>
                </a:cubicBezTo>
                <a:close/>
              </a:path>
              <a:path w="5711372" h="3691857" stroke="0" extrusionOk="0">
                <a:moveTo>
                  <a:pt x="0" y="615322"/>
                </a:moveTo>
                <a:cubicBezTo>
                  <a:pt x="9441" y="289199"/>
                  <a:pt x="288492" y="10530"/>
                  <a:pt x="615322" y="0"/>
                </a:cubicBezTo>
                <a:cubicBezTo>
                  <a:pt x="901848" y="-43463"/>
                  <a:pt x="1076227" y="44512"/>
                  <a:pt x="1265028" y="0"/>
                </a:cubicBezTo>
                <a:cubicBezTo>
                  <a:pt x="1453829" y="-44512"/>
                  <a:pt x="1559291" y="2965"/>
                  <a:pt x="1690697" y="0"/>
                </a:cubicBezTo>
                <a:cubicBezTo>
                  <a:pt x="1822103" y="-2965"/>
                  <a:pt x="2011768" y="18733"/>
                  <a:pt x="2161173" y="0"/>
                </a:cubicBezTo>
                <a:cubicBezTo>
                  <a:pt x="2310578" y="-18733"/>
                  <a:pt x="2437547" y="31455"/>
                  <a:pt x="2631650" y="0"/>
                </a:cubicBezTo>
                <a:cubicBezTo>
                  <a:pt x="2825753" y="-31455"/>
                  <a:pt x="2987059" y="41637"/>
                  <a:pt x="3191741" y="0"/>
                </a:cubicBezTo>
                <a:cubicBezTo>
                  <a:pt x="3396423" y="-41637"/>
                  <a:pt x="3673161" y="10178"/>
                  <a:pt x="3796639" y="0"/>
                </a:cubicBezTo>
                <a:cubicBezTo>
                  <a:pt x="3920117" y="-10178"/>
                  <a:pt x="4128711" y="51064"/>
                  <a:pt x="4267115" y="0"/>
                </a:cubicBezTo>
                <a:cubicBezTo>
                  <a:pt x="4405519" y="-51064"/>
                  <a:pt x="4691713" y="95553"/>
                  <a:pt x="5096050" y="0"/>
                </a:cubicBezTo>
                <a:cubicBezTo>
                  <a:pt x="5434059" y="-8762"/>
                  <a:pt x="5747122" y="269875"/>
                  <a:pt x="5711372" y="615322"/>
                </a:cubicBezTo>
                <a:cubicBezTo>
                  <a:pt x="5750470" y="788872"/>
                  <a:pt x="5688988" y="840364"/>
                  <a:pt x="5711372" y="1033728"/>
                </a:cubicBezTo>
                <a:cubicBezTo>
                  <a:pt x="5733756" y="1227092"/>
                  <a:pt x="5690029" y="1335476"/>
                  <a:pt x="5711372" y="1452134"/>
                </a:cubicBezTo>
                <a:cubicBezTo>
                  <a:pt x="5732715" y="1568792"/>
                  <a:pt x="5703490" y="1710918"/>
                  <a:pt x="5711372" y="1870541"/>
                </a:cubicBezTo>
                <a:cubicBezTo>
                  <a:pt x="5719254" y="2030164"/>
                  <a:pt x="5694428" y="2181973"/>
                  <a:pt x="5711372" y="2288947"/>
                </a:cubicBezTo>
                <a:cubicBezTo>
                  <a:pt x="5728316" y="2395921"/>
                  <a:pt x="5693232" y="2772382"/>
                  <a:pt x="5711372" y="3076535"/>
                </a:cubicBezTo>
                <a:cubicBezTo>
                  <a:pt x="5665125" y="3441907"/>
                  <a:pt x="5382424" y="3648468"/>
                  <a:pt x="5096050" y="3691857"/>
                </a:cubicBezTo>
                <a:cubicBezTo>
                  <a:pt x="4932773" y="3732870"/>
                  <a:pt x="4777300" y="3671230"/>
                  <a:pt x="4670381" y="3691857"/>
                </a:cubicBezTo>
                <a:cubicBezTo>
                  <a:pt x="4563462" y="3712484"/>
                  <a:pt x="4393055" y="3644411"/>
                  <a:pt x="4199904" y="3691857"/>
                </a:cubicBezTo>
                <a:cubicBezTo>
                  <a:pt x="4006753" y="3739303"/>
                  <a:pt x="3909905" y="3665220"/>
                  <a:pt x="3774235" y="3691857"/>
                </a:cubicBezTo>
                <a:cubicBezTo>
                  <a:pt x="3638565" y="3718494"/>
                  <a:pt x="3516835" y="3645416"/>
                  <a:pt x="3303759" y="3691857"/>
                </a:cubicBezTo>
                <a:cubicBezTo>
                  <a:pt x="3090683" y="3738298"/>
                  <a:pt x="2981594" y="3689293"/>
                  <a:pt x="2743668" y="3691857"/>
                </a:cubicBezTo>
                <a:cubicBezTo>
                  <a:pt x="2505742" y="3694421"/>
                  <a:pt x="2277775" y="3684959"/>
                  <a:pt x="2093962" y="3691857"/>
                </a:cubicBezTo>
                <a:cubicBezTo>
                  <a:pt x="1910149" y="3698755"/>
                  <a:pt x="1594073" y="3651447"/>
                  <a:pt x="1444257" y="3691857"/>
                </a:cubicBezTo>
                <a:cubicBezTo>
                  <a:pt x="1294441" y="3732267"/>
                  <a:pt x="806352" y="3658986"/>
                  <a:pt x="615322" y="3691857"/>
                </a:cubicBezTo>
                <a:cubicBezTo>
                  <a:pt x="295836" y="3665804"/>
                  <a:pt x="-69089" y="3444106"/>
                  <a:pt x="0" y="3076535"/>
                </a:cubicBezTo>
                <a:cubicBezTo>
                  <a:pt x="-25480" y="2869025"/>
                  <a:pt x="16674" y="2797573"/>
                  <a:pt x="0" y="2633517"/>
                </a:cubicBezTo>
                <a:cubicBezTo>
                  <a:pt x="-16674" y="2469461"/>
                  <a:pt x="58065" y="2285614"/>
                  <a:pt x="0" y="2116662"/>
                </a:cubicBezTo>
                <a:cubicBezTo>
                  <a:pt x="-58065" y="1947711"/>
                  <a:pt x="37044" y="1843195"/>
                  <a:pt x="0" y="1649031"/>
                </a:cubicBezTo>
                <a:cubicBezTo>
                  <a:pt x="-37044" y="1454867"/>
                  <a:pt x="8621" y="1291613"/>
                  <a:pt x="0" y="1132177"/>
                </a:cubicBezTo>
                <a:cubicBezTo>
                  <a:pt x="-8621" y="972741"/>
                  <a:pt x="50258" y="749913"/>
                  <a:pt x="0" y="615322"/>
                </a:cubicBezTo>
                <a:close/>
              </a:path>
            </a:pathLst>
          </a:custGeom>
          <a:solidFill>
            <a:schemeClr val="accent4">
              <a:lumMod val="20000"/>
              <a:lumOff val="80000"/>
            </a:schemeClr>
          </a:solidFill>
          <a:ln>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solidFill>
                  <a:schemeClr val="tx1"/>
                </a:solidFill>
              </a:rPr>
              <a:t>I really like art , English and literature. They’re really interesting and can be fun. I don’t like math, geopgraphy, or science. They’re boring. My favorite subject at school is literature. I like learning about stories of people from different places and times. My favourite book is Secret Garden. The author is . The girl in the novel, Mary Lennox, goes to live at ther uncle’s house and discovers a secret garden. She becomes friends with Dickon and her cousin Colin Craven. They often play together and take care of the garden. It’s a very interesting story and I really love their friendship. </a:t>
            </a:r>
          </a:p>
        </p:txBody>
      </p:sp>
      <p:sp>
        <p:nvSpPr>
          <p:cNvPr id="5" name="TextBox 4">
            <a:extLst>
              <a:ext uri="{FF2B5EF4-FFF2-40B4-BE49-F238E27FC236}">
                <a16:creationId xmlns:a16="http://schemas.microsoft.com/office/drawing/2014/main" id="{038DC181-7D11-4C5D-AA20-5255B42F08F6}"/>
              </a:ext>
            </a:extLst>
          </p:cNvPr>
          <p:cNvSpPr txBox="1"/>
          <p:nvPr/>
        </p:nvSpPr>
        <p:spPr>
          <a:xfrm>
            <a:off x="5882226" y="1115609"/>
            <a:ext cx="3526971" cy="1345048"/>
          </a:xfrm>
          <a:prstGeom prst="rect">
            <a:avLst/>
          </a:prstGeom>
          <a:noFill/>
        </p:spPr>
        <p:txBody>
          <a:bodyPr wrap="square" rtlCol="0">
            <a:spAutoFit/>
          </a:bodyPr>
          <a:lstStyle/>
          <a:p>
            <a:pPr marL="342900" indent="-342900">
              <a:lnSpc>
                <a:spcPct val="150000"/>
              </a:lnSpc>
              <a:buAutoNum type="arabicPeriod"/>
            </a:pPr>
            <a:r>
              <a:rPr lang="en-US"/>
              <a:t>Why does Simon like these subjects?</a:t>
            </a:r>
          </a:p>
          <a:p>
            <a:pPr marL="342900" indent="-342900">
              <a:lnSpc>
                <a:spcPct val="150000"/>
              </a:lnSpc>
              <a:buAutoNum type="alphaUcPeriod"/>
            </a:pPr>
            <a:r>
              <a:rPr lang="en-US"/>
              <a:t>They’re interesting</a:t>
            </a:r>
          </a:p>
          <a:p>
            <a:pPr marL="342900" indent="-342900">
              <a:lnSpc>
                <a:spcPct val="150000"/>
              </a:lnSpc>
              <a:buAutoNum type="alphaUcPeriod"/>
            </a:pPr>
            <a:r>
              <a:rPr lang="en-US"/>
              <a:t>He is good at them </a:t>
            </a:r>
          </a:p>
          <a:p>
            <a:pPr marL="342900" indent="-342900">
              <a:lnSpc>
                <a:spcPct val="150000"/>
              </a:lnSpc>
              <a:buAutoNum type="alphaUcPeriod"/>
            </a:pPr>
            <a:r>
              <a:rPr lang="en-US"/>
              <a:t>They’re exciting </a:t>
            </a:r>
          </a:p>
        </p:txBody>
      </p:sp>
      <p:sp>
        <p:nvSpPr>
          <p:cNvPr id="6" name="TextBox 5">
            <a:extLst>
              <a:ext uri="{FF2B5EF4-FFF2-40B4-BE49-F238E27FC236}">
                <a16:creationId xmlns:a16="http://schemas.microsoft.com/office/drawing/2014/main" id="{E910178B-A23C-4E5C-8471-EA46BF16E652}"/>
              </a:ext>
            </a:extLst>
          </p:cNvPr>
          <p:cNvSpPr txBox="1"/>
          <p:nvPr/>
        </p:nvSpPr>
        <p:spPr>
          <a:xfrm>
            <a:off x="5783944" y="3063137"/>
            <a:ext cx="3425370" cy="1169551"/>
          </a:xfrm>
          <a:prstGeom prst="rect">
            <a:avLst/>
          </a:prstGeom>
          <a:noFill/>
        </p:spPr>
        <p:txBody>
          <a:bodyPr wrap="square" rtlCol="0">
            <a:spAutoFit/>
          </a:bodyPr>
          <a:lstStyle/>
          <a:p>
            <a:pPr>
              <a:lnSpc>
                <a:spcPct val="150000"/>
              </a:lnSpc>
            </a:pPr>
            <a:r>
              <a:rPr lang="en-US"/>
              <a:t>2. What is Simon’s favorite subject?</a:t>
            </a:r>
          </a:p>
          <a:p>
            <a:pPr>
              <a:lnSpc>
                <a:spcPct val="150000"/>
              </a:lnSpc>
            </a:pPr>
            <a:r>
              <a:rPr lang="en-US"/>
              <a:t>A. English</a:t>
            </a:r>
          </a:p>
          <a:p>
            <a:r>
              <a:rPr lang="en-US">
                <a:solidFill>
                  <a:schemeClr val="tx1"/>
                </a:solidFill>
              </a:rPr>
              <a:t>B. literature</a:t>
            </a:r>
          </a:p>
          <a:p>
            <a:r>
              <a:rPr lang="en-US">
                <a:solidFill>
                  <a:schemeClr val="tx1"/>
                </a:solidFill>
              </a:rPr>
              <a:t>C. math</a:t>
            </a:r>
          </a:p>
        </p:txBody>
      </p:sp>
      <p:sp>
        <p:nvSpPr>
          <p:cNvPr id="7" name="Oval 6">
            <a:extLst>
              <a:ext uri="{FF2B5EF4-FFF2-40B4-BE49-F238E27FC236}">
                <a16:creationId xmlns:a16="http://schemas.microsoft.com/office/drawing/2014/main" id="{07B780F3-215C-4F52-8EAE-60AE1AA365D4}"/>
              </a:ext>
            </a:extLst>
          </p:cNvPr>
          <p:cNvSpPr/>
          <p:nvPr/>
        </p:nvSpPr>
        <p:spPr>
          <a:xfrm>
            <a:off x="5882226" y="1550726"/>
            <a:ext cx="385251" cy="338554"/>
          </a:xfrm>
          <a:prstGeom prst="ellipse">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FEB9A95A-F7AB-445E-BAB5-51C4997AFF4D}"/>
              </a:ext>
            </a:extLst>
          </p:cNvPr>
          <p:cNvSpPr/>
          <p:nvPr/>
        </p:nvSpPr>
        <p:spPr>
          <a:xfrm>
            <a:off x="5733767" y="3740313"/>
            <a:ext cx="362856" cy="287578"/>
          </a:xfrm>
          <a:prstGeom prst="ellipse">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6434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7DA703-C1D7-41A2-82FF-AECB2D5DF362}"/>
              </a:ext>
            </a:extLst>
          </p:cNvPr>
          <p:cNvSpPr/>
          <p:nvPr/>
        </p:nvSpPr>
        <p:spPr>
          <a:xfrm>
            <a:off x="65315" y="87086"/>
            <a:ext cx="1879600" cy="8244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Reading</a:t>
            </a:r>
          </a:p>
        </p:txBody>
      </p:sp>
      <p:sp>
        <p:nvSpPr>
          <p:cNvPr id="3" name="TextBox 2">
            <a:extLst>
              <a:ext uri="{FF2B5EF4-FFF2-40B4-BE49-F238E27FC236}">
                <a16:creationId xmlns:a16="http://schemas.microsoft.com/office/drawing/2014/main" id="{E388AB12-AA5E-4078-9714-39EFCBB85C1F}"/>
              </a:ext>
            </a:extLst>
          </p:cNvPr>
          <p:cNvSpPr txBox="1"/>
          <p:nvPr/>
        </p:nvSpPr>
        <p:spPr>
          <a:xfrm>
            <a:off x="2046515" y="483531"/>
            <a:ext cx="5450114" cy="338554"/>
          </a:xfrm>
          <a:prstGeom prst="rect">
            <a:avLst/>
          </a:prstGeom>
          <a:solidFill>
            <a:schemeClr val="accent2">
              <a:lumMod val="50000"/>
            </a:schemeClr>
          </a:solidFill>
        </p:spPr>
        <p:txBody>
          <a:bodyPr wrap="square" rtlCol="0">
            <a:spAutoFit/>
          </a:bodyPr>
          <a:lstStyle/>
          <a:p>
            <a:r>
              <a:rPr lang="en-US" sz="1600">
                <a:solidFill>
                  <a:schemeClr val="bg1"/>
                </a:solidFill>
              </a:rPr>
              <a:t>Read the text. Choose the correct answer ( A, B, or C)</a:t>
            </a:r>
          </a:p>
        </p:txBody>
      </p:sp>
      <p:sp>
        <p:nvSpPr>
          <p:cNvPr id="4" name="Rectangle: Rounded Corners 3">
            <a:extLst>
              <a:ext uri="{FF2B5EF4-FFF2-40B4-BE49-F238E27FC236}">
                <a16:creationId xmlns:a16="http://schemas.microsoft.com/office/drawing/2014/main" id="{3DBAD181-4C5E-42A4-ABA2-E8AE791BC42B}"/>
              </a:ext>
            </a:extLst>
          </p:cNvPr>
          <p:cNvSpPr/>
          <p:nvPr/>
        </p:nvSpPr>
        <p:spPr>
          <a:xfrm>
            <a:off x="65315" y="1115609"/>
            <a:ext cx="5711372" cy="3691857"/>
          </a:xfrm>
          <a:custGeom>
            <a:avLst/>
            <a:gdLst>
              <a:gd name="connsiteX0" fmla="*/ 0 w 5711372"/>
              <a:gd name="connsiteY0" fmla="*/ 615322 h 3691857"/>
              <a:gd name="connsiteX1" fmla="*/ 615322 w 5711372"/>
              <a:gd name="connsiteY1" fmla="*/ 0 h 3691857"/>
              <a:gd name="connsiteX2" fmla="*/ 1220220 w 5711372"/>
              <a:gd name="connsiteY2" fmla="*/ 0 h 3691857"/>
              <a:gd name="connsiteX3" fmla="*/ 1869926 w 5711372"/>
              <a:gd name="connsiteY3" fmla="*/ 0 h 3691857"/>
              <a:gd name="connsiteX4" fmla="*/ 2430017 w 5711372"/>
              <a:gd name="connsiteY4" fmla="*/ 0 h 3691857"/>
              <a:gd name="connsiteX5" fmla="*/ 2900493 w 5711372"/>
              <a:gd name="connsiteY5" fmla="*/ 0 h 3691857"/>
              <a:gd name="connsiteX6" fmla="*/ 3460584 w 5711372"/>
              <a:gd name="connsiteY6" fmla="*/ 0 h 3691857"/>
              <a:gd name="connsiteX7" fmla="*/ 3975868 w 5711372"/>
              <a:gd name="connsiteY7" fmla="*/ 0 h 3691857"/>
              <a:gd name="connsiteX8" fmla="*/ 4491152 w 5711372"/>
              <a:gd name="connsiteY8" fmla="*/ 0 h 3691857"/>
              <a:gd name="connsiteX9" fmla="*/ 5096050 w 5711372"/>
              <a:gd name="connsiteY9" fmla="*/ 0 h 3691857"/>
              <a:gd name="connsiteX10" fmla="*/ 5711372 w 5711372"/>
              <a:gd name="connsiteY10" fmla="*/ 615322 h 3691857"/>
              <a:gd name="connsiteX11" fmla="*/ 5711372 w 5711372"/>
              <a:gd name="connsiteY11" fmla="*/ 1033728 h 3691857"/>
              <a:gd name="connsiteX12" fmla="*/ 5711372 w 5711372"/>
              <a:gd name="connsiteY12" fmla="*/ 1525971 h 3691857"/>
              <a:gd name="connsiteX13" fmla="*/ 5711372 w 5711372"/>
              <a:gd name="connsiteY13" fmla="*/ 1944377 h 3691857"/>
              <a:gd name="connsiteX14" fmla="*/ 5711372 w 5711372"/>
              <a:gd name="connsiteY14" fmla="*/ 2461232 h 3691857"/>
              <a:gd name="connsiteX15" fmla="*/ 5711372 w 5711372"/>
              <a:gd name="connsiteY15" fmla="*/ 3076535 h 3691857"/>
              <a:gd name="connsiteX16" fmla="*/ 5096050 w 5711372"/>
              <a:gd name="connsiteY16" fmla="*/ 3691857 h 3691857"/>
              <a:gd name="connsiteX17" fmla="*/ 4446344 w 5711372"/>
              <a:gd name="connsiteY17" fmla="*/ 3691857 h 3691857"/>
              <a:gd name="connsiteX18" fmla="*/ 3886253 w 5711372"/>
              <a:gd name="connsiteY18" fmla="*/ 3691857 h 3691857"/>
              <a:gd name="connsiteX19" fmla="*/ 3326162 w 5711372"/>
              <a:gd name="connsiteY19" fmla="*/ 3691857 h 3691857"/>
              <a:gd name="connsiteX20" fmla="*/ 2766071 w 5711372"/>
              <a:gd name="connsiteY20" fmla="*/ 3691857 h 3691857"/>
              <a:gd name="connsiteX21" fmla="*/ 2295595 w 5711372"/>
              <a:gd name="connsiteY21" fmla="*/ 3691857 h 3691857"/>
              <a:gd name="connsiteX22" fmla="*/ 1690697 w 5711372"/>
              <a:gd name="connsiteY22" fmla="*/ 3691857 h 3691857"/>
              <a:gd name="connsiteX23" fmla="*/ 1265028 w 5711372"/>
              <a:gd name="connsiteY23" fmla="*/ 3691857 h 3691857"/>
              <a:gd name="connsiteX24" fmla="*/ 615322 w 5711372"/>
              <a:gd name="connsiteY24" fmla="*/ 3691857 h 3691857"/>
              <a:gd name="connsiteX25" fmla="*/ 0 w 5711372"/>
              <a:gd name="connsiteY25" fmla="*/ 3076535 h 3691857"/>
              <a:gd name="connsiteX26" fmla="*/ 0 w 5711372"/>
              <a:gd name="connsiteY26" fmla="*/ 2658129 h 3691857"/>
              <a:gd name="connsiteX27" fmla="*/ 0 w 5711372"/>
              <a:gd name="connsiteY27" fmla="*/ 2116662 h 3691857"/>
              <a:gd name="connsiteX28" fmla="*/ 0 w 5711372"/>
              <a:gd name="connsiteY28" fmla="*/ 1624419 h 3691857"/>
              <a:gd name="connsiteX29" fmla="*/ 0 w 5711372"/>
              <a:gd name="connsiteY29" fmla="*/ 1206013 h 3691857"/>
              <a:gd name="connsiteX30" fmla="*/ 0 w 5711372"/>
              <a:gd name="connsiteY30" fmla="*/ 615322 h 369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11372" h="3691857" fill="none" extrusionOk="0">
                <a:moveTo>
                  <a:pt x="0" y="615322"/>
                </a:moveTo>
                <a:cubicBezTo>
                  <a:pt x="54296" y="301855"/>
                  <a:pt x="254257" y="22605"/>
                  <a:pt x="615322" y="0"/>
                </a:cubicBezTo>
                <a:cubicBezTo>
                  <a:pt x="882851" y="-49461"/>
                  <a:pt x="1017999" y="18332"/>
                  <a:pt x="1220220" y="0"/>
                </a:cubicBezTo>
                <a:cubicBezTo>
                  <a:pt x="1422441" y="-18332"/>
                  <a:pt x="1667924" y="64603"/>
                  <a:pt x="1869926" y="0"/>
                </a:cubicBezTo>
                <a:cubicBezTo>
                  <a:pt x="2071928" y="-64603"/>
                  <a:pt x="2238656" y="25959"/>
                  <a:pt x="2430017" y="0"/>
                </a:cubicBezTo>
                <a:cubicBezTo>
                  <a:pt x="2621378" y="-25959"/>
                  <a:pt x="2768792" y="31779"/>
                  <a:pt x="2900493" y="0"/>
                </a:cubicBezTo>
                <a:cubicBezTo>
                  <a:pt x="3032194" y="-31779"/>
                  <a:pt x="3297685" y="33200"/>
                  <a:pt x="3460584" y="0"/>
                </a:cubicBezTo>
                <a:cubicBezTo>
                  <a:pt x="3623483" y="-33200"/>
                  <a:pt x="3813247" y="49106"/>
                  <a:pt x="3975868" y="0"/>
                </a:cubicBezTo>
                <a:cubicBezTo>
                  <a:pt x="4138489" y="-49106"/>
                  <a:pt x="4285370" y="346"/>
                  <a:pt x="4491152" y="0"/>
                </a:cubicBezTo>
                <a:cubicBezTo>
                  <a:pt x="4696934" y="-346"/>
                  <a:pt x="4941397" y="66560"/>
                  <a:pt x="5096050" y="0"/>
                </a:cubicBezTo>
                <a:cubicBezTo>
                  <a:pt x="5456789" y="89203"/>
                  <a:pt x="5637636" y="228146"/>
                  <a:pt x="5711372" y="615322"/>
                </a:cubicBezTo>
                <a:cubicBezTo>
                  <a:pt x="5746294" y="780909"/>
                  <a:pt x="5674227" y="859334"/>
                  <a:pt x="5711372" y="1033728"/>
                </a:cubicBezTo>
                <a:cubicBezTo>
                  <a:pt x="5748517" y="1208122"/>
                  <a:pt x="5675899" y="1333306"/>
                  <a:pt x="5711372" y="1525971"/>
                </a:cubicBezTo>
                <a:cubicBezTo>
                  <a:pt x="5746845" y="1718636"/>
                  <a:pt x="5691458" y="1846474"/>
                  <a:pt x="5711372" y="1944377"/>
                </a:cubicBezTo>
                <a:cubicBezTo>
                  <a:pt x="5731286" y="2042280"/>
                  <a:pt x="5698627" y="2266018"/>
                  <a:pt x="5711372" y="2461232"/>
                </a:cubicBezTo>
                <a:cubicBezTo>
                  <a:pt x="5724117" y="2656446"/>
                  <a:pt x="5669462" y="2917289"/>
                  <a:pt x="5711372" y="3076535"/>
                </a:cubicBezTo>
                <a:cubicBezTo>
                  <a:pt x="5695255" y="3374687"/>
                  <a:pt x="5442453" y="3672380"/>
                  <a:pt x="5096050" y="3691857"/>
                </a:cubicBezTo>
                <a:cubicBezTo>
                  <a:pt x="4804777" y="3696007"/>
                  <a:pt x="4637921" y="3684164"/>
                  <a:pt x="4446344" y="3691857"/>
                </a:cubicBezTo>
                <a:cubicBezTo>
                  <a:pt x="4254767" y="3699550"/>
                  <a:pt x="4155065" y="3680523"/>
                  <a:pt x="3886253" y="3691857"/>
                </a:cubicBezTo>
                <a:cubicBezTo>
                  <a:pt x="3617441" y="3703191"/>
                  <a:pt x="3578397" y="3657484"/>
                  <a:pt x="3326162" y="3691857"/>
                </a:cubicBezTo>
                <a:cubicBezTo>
                  <a:pt x="3073927" y="3726230"/>
                  <a:pt x="2913064" y="3681519"/>
                  <a:pt x="2766071" y="3691857"/>
                </a:cubicBezTo>
                <a:cubicBezTo>
                  <a:pt x="2619078" y="3702195"/>
                  <a:pt x="2399335" y="3637645"/>
                  <a:pt x="2295595" y="3691857"/>
                </a:cubicBezTo>
                <a:cubicBezTo>
                  <a:pt x="2191855" y="3746069"/>
                  <a:pt x="1822188" y="3656388"/>
                  <a:pt x="1690697" y="3691857"/>
                </a:cubicBezTo>
                <a:cubicBezTo>
                  <a:pt x="1559206" y="3727326"/>
                  <a:pt x="1449975" y="3674942"/>
                  <a:pt x="1265028" y="3691857"/>
                </a:cubicBezTo>
                <a:cubicBezTo>
                  <a:pt x="1080081" y="3708772"/>
                  <a:pt x="808561" y="3690622"/>
                  <a:pt x="615322" y="3691857"/>
                </a:cubicBezTo>
                <a:cubicBezTo>
                  <a:pt x="285915" y="3640873"/>
                  <a:pt x="88678" y="3444373"/>
                  <a:pt x="0" y="3076535"/>
                </a:cubicBezTo>
                <a:cubicBezTo>
                  <a:pt x="-21693" y="2904144"/>
                  <a:pt x="9858" y="2794418"/>
                  <a:pt x="0" y="2658129"/>
                </a:cubicBezTo>
                <a:cubicBezTo>
                  <a:pt x="-9858" y="2521840"/>
                  <a:pt x="32447" y="2253590"/>
                  <a:pt x="0" y="2116662"/>
                </a:cubicBezTo>
                <a:cubicBezTo>
                  <a:pt x="-32447" y="1979734"/>
                  <a:pt x="10066" y="1853743"/>
                  <a:pt x="0" y="1624419"/>
                </a:cubicBezTo>
                <a:cubicBezTo>
                  <a:pt x="-10066" y="1395095"/>
                  <a:pt x="42479" y="1404983"/>
                  <a:pt x="0" y="1206013"/>
                </a:cubicBezTo>
                <a:cubicBezTo>
                  <a:pt x="-42479" y="1007043"/>
                  <a:pt x="35202" y="897199"/>
                  <a:pt x="0" y="615322"/>
                </a:cubicBezTo>
                <a:close/>
              </a:path>
              <a:path w="5711372" h="3691857" stroke="0" extrusionOk="0">
                <a:moveTo>
                  <a:pt x="0" y="615322"/>
                </a:moveTo>
                <a:cubicBezTo>
                  <a:pt x="9441" y="289199"/>
                  <a:pt x="288492" y="10530"/>
                  <a:pt x="615322" y="0"/>
                </a:cubicBezTo>
                <a:cubicBezTo>
                  <a:pt x="901848" y="-43463"/>
                  <a:pt x="1076227" y="44512"/>
                  <a:pt x="1265028" y="0"/>
                </a:cubicBezTo>
                <a:cubicBezTo>
                  <a:pt x="1453829" y="-44512"/>
                  <a:pt x="1559291" y="2965"/>
                  <a:pt x="1690697" y="0"/>
                </a:cubicBezTo>
                <a:cubicBezTo>
                  <a:pt x="1822103" y="-2965"/>
                  <a:pt x="2011768" y="18733"/>
                  <a:pt x="2161173" y="0"/>
                </a:cubicBezTo>
                <a:cubicBezTo>
                  <a:pt x="2310578" y="-18733"/>
                  <a:pt x="2437547" y="31455"/>
                  <a:pt x="2631650" y="0"/>
                </a:cubicBezTo>
                <a:cubicBezTo>
                  <a:pt x="2825753" y="-31455"/>
                  <a:pt x="2987059" y="41637"/>
                  <a:pt x="3191741" y="0"/>
                </a:cubicBezTo>
                <a:cubicBezTo>
                  <a:pt x="3396423" y="-41637"/>
                  <a:pt x="3673161" y="10178"/>
                  <a:pt x="3796639" y="0"/>
                </a:cubicBezTo>
                <a:cubicBezTo>
                  <a:pt x="3920117" y="-10178"/>
                  <a:pt x="4128711" y="51064"/>
                  <a:pt x="4267115" y="0"/>
                </a:cubicBezTo>
                <a:cubicBezTo>
                  <a:pt x="4405519" y="-51064"/>
                  <a:pt x="4691713" y="95553"/>
                  <a:pt x="5096050" y="0"/>
                </a:cubicBezTo>
                <a:cubicBezTo>
                  <a:pt x="5434059" y="-8762"/>
                  <a:pt x="5747122" y="269875"/>
                  <a:pt x="5711372" y="615322"/>
                </a:cubicBezTo>
                <a:cubicBezTo>
                  <a:pt x="5750470" y="788872"/>
                  <a:pt x="5688988" y="840364"/>
                  <a:pt x="5711372" y="1033728"/>
                </a:cubicBezTo>
                <a:cubicBezTo>
                  <a:pt x="5733756" y="1227092"/>
                  <a:pt x="5690029" y="1335476"/>
                  <a:pt x="5711372" y="1452134"/>
                </a:cubicBezTo>
                <a:cubicBezTo>
                  <a:pt x="5732715" y="1568792"/>
                  <a:pt x="5703490" y="1710918"/>
                  <a:pt x="5711372" y="1870541"/>
                </a:cubicBezTo>
                <a:cubicBezTo>
                  <a:pt x="5719254" y="2030164"/>
                  <a:pt x="5694428" y="2181973"/>
                  <a:pt x="5711372" y="2288947"/>
                </a:cubicBezTo>
                <a:cubicBezTo>
                  <a:pt x="5728316" y="2395921"/>
                  <a:pt x="5693232" y="2772382"/>
                  <a:pt x="5711372" y="3076535"/>
                </a:cubicBezTo>
                <a:cubicBezTo>
                  <a:pt x="5665125" y="3441907"/>
                  <a:pt x="5382424" y="3648468"/>
                  <a:pt x="5096050" y="3691857"/>
                </a:cubicBezTo>
                <a:cubicBezTo>
                  <a:pt x="4932773" y="3732870"/>
                  <a:pt x="4777300" y="3671230"/>
                  <a:pt x="4670381" y="3691857"/>
                </a:cubicBezTo>
                <a:cubicBezTo>
                  <a:pt x="4563462" y="3712484"/>
                  <a:pt x="4393055" y="3644411"/>
                  <a:pt x="4199904" y="3691857"/>
                </a:cubicBezTo>
                <a:cubicBezTo>
                  <a:pt x="4006753" y="3739303"/>
                  <a:pt x="3909905" y="3665220"/>
                  <a:pt x="3774235" y="3691857"/>
                </a:cubicBezTo>
                <a:cubicBezTo>
                  <a:pt x="3638565" y="3718494"/>
                  <a:pt x="3516835" y="3645416"/>
                  <a:pt x="3303759" y="3691857"/>
                </a:cubicBezTo>
                <a:cubicBezTo>
                  <a:pt x="3090683" y="3738298"/>
                  <a:pt x="2981594" y="3689293"/>
                  <a:pt x="2743668" y="3691857"/>
                </a:cubicBezTo>
                <a:cubicBezTo>
                  <a:pt x="2505742" y="3694421"/>
                  <a:pt x="2277775" y="3684959"/>
                  <a:pt x="2093962" y="3691857"/>
                </a:cubicBezTo>
                <a:cubicBezTo>
                  <a:pt x="1910149" y="3698755"/>
                  <a:pt x="1594073" y="3651447"/>
                  <a:pt x="1444257" y="3691857"/>
                </a:cubicBezTo>
                <a:cubicBezTo>
                  <a:pt x="1294441" y="3732267"/>
                  <a:pt x="806352" y="3658986"/>
                  <a:pt x="615322" y="3691857"/>
                </a:cubicBezTo>
                <a:cubicBezTo>
                  <a:pt x="295836" y="3665804"/>
                  <a:pt x="-69089" y="3444106"/>
                  <a:pt x="0" y="3076535"/>
                </a:cubicBezTo>
                <a:cubicBezTo>
                  <a:pt x="-25480" y="2869025"/>
                  <a:pt x="16674" y="2797573"/>
                  <a:pt x="0" y="2633517"/>
                </a:cubicBezTo>
                <a:cubicBezTo>
                  <a:pt x="-16674" y="2469461"/>
                  <a:pt x="58065" y="2285614"/>
                  <a:pt x="0" y="2116662"/>
                </a:cubicBezTo>
                <a:cubicBezTo>
                  <a:pt x="-58065" y="1947711"/>
                  <a:pt x="37044" y="1843195"/>
                  <a:pt x="0" y="1649031"/>
                </a:cubicBezTo>
                <a:cubicBezTo>
                  <a:pt x="-37044" y="1454867"/>
                  <a:pt x="8621" y="1291613"/>
                  <a:pt x="0" y="1132177"/>
                </a:cubicBezTo>
                <a:cubicBezTo>
                  <a:pt x="-8621" y="972741"/>
                  <a:pt x="50258" y="749913"/>
                  <a:pt x="0" y="615322"/>
                </a:cubicBezTo>
                <a:close/>
              </a:path>
            </a:pathLst>
          </a:custGeom>
          <a:solidFill>
            <a:schemeClr val="accent4">
              <a:lumMod val="20000"/>
              <a:lumOff val="80000"/>
            </a:schemeClr>
          </a:solidFill>
          <a:ln>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solidFill>
                  <a:schemeClr val="tx1"/>
                </a:solidFill>
              </a:rPr>
              <a:t>I really like art , English and literature. They’re really interesting and can be fun. I don’t like math, geopgraphy, or science. They’re boring. My favorite subject at school is literature. I like learning about stories of people from different places and times. My favourite book is Secret Garden. The author is . The girl in the novel, Mary Lennox, goes to live at ther uncle’s house and discovers a secret garden. She becomes friends with Dickon and her cousin Colin Craven. They often play together and take care of the garden. It’s a very interesting story and I really love their friendship. </a:t>
            </a:r>
          </a:p>
        </p:txBody>
      </p:sp>
      <p:sp>
        <p:nvSpPr>
          <p:cNvPr id="6" name="TextBox 5">
            <a:extLst>
              <a:ext uri="{FF2B5EF4-FFF2-40B4-BE49-F238E27FC236}">
                <a16:creationId xmlns:a16="http://schemas.microsoft.com/office/drawing/2014/main" id="{E910178B-A23C-4E5C-8471-EA46BF16E652}"/>
              </a:ext>
            </a:extLst>
          </p:cNvPr>
          <p:cNvSpPr txBox="1"/>
          <p:nvPr/>
        </p:nvSpPr>
        <p:spPr>
          <a:xfrm>
            <a:off x="5776687" y="1283313"/>
            <a:ext cx="3425370" cy="1492716"/>
          </a:xfrm>
          <a:prstGeom prst="rect">
            <a:avLst/>
          </a:prstGeom>
          <a:noFill/>
        </p:spPr>
        <p:txBody>
          <a:bodyPr wrap="square" rtlCol="0">
            <a:spAutoFit/>
          </a:bodyPr>
          <a:lstStyle/>
          <a:p>
            <a:pPr>
              <a:lnSpc>
                <a:spcPct val="150000"/>
              </a:lnSpc>
            </a:pPr>
            <a:r>
              <a:rPr lang="en-US"/>
              <a:t>3. Who’s the author of Simon’s favorite book? </a:t>
            </a:r>
          </a:p>
          <a:p>
            <a:pPr>
              <a:lnSpc>
                <a:spcPct val="150000"/>
              </a:lnSpc>
            </a:pPr>
            <a:r>
              <a:rPr lang="en-US"/>
              <a:t>A. Mary Lennox</a:t>
            </a:r>
          </a:p>
          <a:p>
            <a:r>
              <a:rPr lang="en-US">
                <a:solidFill>
                  <a:schemeClr val="tx1"/>
                </a:solidFill>
              </a:rPr>
              <a:t>B. Fances Hodgson Burnett </a:t>
            </a:r>
          </a:p>
          <a:p>
            <a:r>
              <a:rPr lang="en-US">
                <a:solidFill>
                  <a:schemeClr val="tx1"/>
                </a:solidFill>
              </a:rPr>
              <a:t>C. Colin Craven.</a:t>
            </a:r>
          </a:p>
        </p:txBody>
      </p:sp>
      <p:sp>
        <p:nvSpPr>
          <p:cNvPr id="7" name="TextBox 6">
            <a:extLst>
              <a:ext uri="{FF2B5EF4-FFF2-40B4-BE49-F238E27FC236}">
                <a16:creationId xmlns:a16="http://schemas.microsoft.com/office/drawing/2014/main" id="{B162935C-D12D-491B-A61E-578DAE009FDA}"/>
              </a:ext>
            </a:extLst>
          </p:cNvPr>
          <p:cNvSpPr txBox="1"/>
          <p:nvPr/>
        </p:nvSpPr>
        <p:spPr>
          <a:xfrm>
            <a:off x="5776687" y="3113937"/>
            <a:ext cx="3425370" cy="1169551"/>
          </a:xfrm>
          <a:prstGeom prst="rect">
            <a:avLst/>
          </a:prstGeom>
          <a:noFill/>
        </p:spPr>
        <p:txBody>
          <a:bodyPr wrap="square" rtlCol="0">
            <a:spAutoFit/>
          </a:bodyPr>
          <a:lstStyle/>
          <a:p>
            <a:pPr>
              <a:lnSpc>
                <a:spcPct val="150000"/>
              </a:lnSpc>
            </a:pPr>
            <a:r>
              <a:rPr lang="en-US"/>
              <a:t>4. Why does Simon like the novel?</a:t>
            </a:r>
          </a:p>
          <a:p>
            <a:pPr>
              <a:lnSpc>
                <a:spcPct val="150000"/>
              </a:lnSpc>
            </a:pPr>
            <a:r>
              <a:rPr lang="en-US"/>
              <a:t>A. He likes mystery novels</a:t>
            </a:r>
          </a:p>
          <a:p>
            <a:r>
              <a:rPr lang="en-US">
                <a:solidFill>
                  <a:schemeClr val="tx1"/>
                </a:solidFill>
              </a:rPr>
              <a:t>B. It has many fun adventures.</a:t>
            </a:r>
          </a:p>
          <a:p>
            <a:r>
              <a:rPr lang="en-US">
                <a:solidFill>
                  <a:schemeClr val="tx1"/>
                </a:solidFill>
              </a:rPr>
              <a:t>C. He likes the children’s friendship.</a:t>
            </a:r>
          </a:p>
        </p:txBody>
      </p:sp>
      <p:sp>
        <p:nvSpPr>
          <p:cNvPr id="8" name="Oval 7">
            <a:extLst>
              <a:ext uri="{FF2B5EF4-FFF2-40B4-BE49-F238E27FC236}">
                <a16:creationId xmlns:a16="http://schemas.microsoft.com/office/drawing/2014/main" id="{F914A4FF-5867-4506-B09E-90C0129C34A9}"/>
              </a:ext>
            </a:extLst>
          </p:cNvPr>
          <p:cNvSpPr/>
          <p:nvPr/>
        </p:nvSpPr>
        <p:spPr>
          <a:xfrm>
            <a:off x="5776687" y="2284172"/>
            <a:ext cx="362856" cy="287578"/>
          </a:xfrm>
          <a:prstGeom prst="ellipse">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9E395C5A-8367-4233-A221-FA069F04D74A}"/>
              </a:ext>
            </a:extLst>
          </p:cNvPr>
          <p:cNvSpPr/>
          <p:nvPr/>
        </p:nvSpPr>
        <p:spPr>
          <a:xfrm>
            <a:off x="5776687" y="4034917"/>
            <a:ext cx="362856" cy="287578"/>
          </a:xfrm>
          <a:prstGeom prst="ellipse">
            <a:avLst/>
          </a:prstGeom>
          <a:no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054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977C257-409E-4324-A42D-CAAB86D74F2B}"/>
              </a:ext>
            </a:extLst>
          </p:cNvPr>
          <p:cNvSpPr/>
          <p:nvPr/>
        </p:nvSpPr>
        <p:spPr>
          <a:xfrm>
            <a:off x="0" y="216643"/>
            <a:ext cx="2010229" cy="763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Vocabulary</a:t>
            </a:r>
          </a:p>
        </p:txBody>
      </p:sp>
      <p:sp>
        <p:nvSpPr>
          <p:cNvPr id="4" name="TextBox 3">
            <a:extLst>
              <a:ext uri="{FF2B5EF4-FFF2-40B4-BE49-F238E27FC236}">
                <a16:creationId xmlns:a16="http://schemas.microsoft.com/office/drawing/2014/main" id="{DBA03748-00D2-44E5-9FCC-31BE6C5791DA}"/>
              </a:ext>
            </a:extLst>
          </p:cNvPr>
          <p:cNvSpPr txBox="1"/>
          <p:nvPr/>
        </p:nvSpPr>
        <p:spPr>
          <a:xfrm>
            <a:off x="2097315" y="429417"/>
            <a:ext cx="5450114" cy="400110"/>
          </a:xfrm>
          <a:prstGeom prst="rect">
            <a:avLst/>
          </a:prstGeom>
          <a:solidFill>
            <a:schemeClr val="accent2">
              <a:lumMod val="50000"/>
            </a:schemeClr>
          </a:solidFill>
        </p:spPr>
        <p:txBody>
          <a:bodyPr wrap="square" rtlCol="0">
            <a:spAutoFit/>
          </a:bodyPr>
          <a:lstStyle/>
          <a:p>
            <a:r>
              <a:rPr lang="en-US" sz="2000">
                <a:solidFill>
                  <a:schemeClr val="bg1"/>
                </a:solidFill>
              </a:rPr>
              <a:t>Fill in the blanks with the words from the box.</a:t>
            </a:r>
          </a:p>
        </p:txBody>
      </p:sp>
      <p:sp>
        <p:nvSpPr>
          <p:cNvPr id="24" name="TextBox 23">
            <a:extLst>
              <a:ext uri="{FF2B5EF4-FFF2-40B4-BE49-F238E27FC236}">
                <a16:creationId xmlns:a16="http://schemas.microsoft.com/office/drawing/2014/main" id="{1C4E6368-C609-4437-883E-7A6D261F768F}"/>
              </a:ext>
            </a:extLst>
          </p:cNvPr>
          <p:cNvSpPr txBox="1"/>
          <p:nvPr/>
        </p:nvSpPr>
        <p:spPr>
          <a:xfrm>
            <a:off x="381000" y="1128736"/>
            <a:ext cx="8781143" cy="361637"/>
          </a:xfrm>
          <a:prstGeom prst="rect">
            <a:avLst/>
          </a:prstGeom>
          <a:noFill/>
        </p:spPr>
        <p:txBody>
          <a:bodyPr wrap="square" rtlCol="0">
            <a:spAutoFit/>
          </a:bodyPr>
          <a:lstStyle/>
          <a:p>
            <a:pPr lvl="0" fontAlgn="base">
              <a:lnSpc>
                <a:spcPts val="2080"/>
              </a:lnSpc>
              <a:buClr>
                <a:srgbClr val="000000"/>
              </a:buClr>
              <a:buSzPts val="1450"/>
              <a:tabLst>
                <a:tab pos="4318000" algn="dec"/>
              </a:tabLst>
            </a:pPr>
            <a:r>
              <a:rPr lang="en-US" sz="1800" u="none" strike="noStrike" spc="95">
                <a:solidFill>
                  <a:srgbClr val="000000"/>
                </a:solidFill>
                <a:effectLst/>
                <a:latin typeface="+mn-lt"/>
                <a:ea typeface="Calibri" panose="020F0502020204030204" pitchFamily="34" charset="0"/>
                <a:cs typeface="Times New Roman" panose="02020603050405020304" pitchFamily="18" charset="0"/>
              </a:rPr>
              <a:t>1. My favorite subject is </a:t>
            </a:r>
            <a:r>
              <a:rPr lang="en-US" sz="1800" u="sng" strike="noStrike" spc="145">
                <a:solidFill>
                  <a:srgbClr val="000000"/>
                </a:solidFill>
                <a:effectLst/>
                <a:latin typeface="+mn-lt"/>
                <a:ea typeface="Calibri" panose="020F0502020204030204" pitchFamily="34" charset="0"/>
                <a:cs typeface="Times New Roman" panose="02020603050405020304" pitchFamily="18" charset="0"/>
              </a:rPr>
              <a:t>	</a:t>
            </a:r>
            <a:r>
              <a:rPr lang="en-US" sz="1800" u="sng" strike="noStrike" spc="195">
                <a:solidFill>
                  <a:srgbClr val="000000"/>
                </a:solidFill>
                <a:effectLst/>
                <a:latin typeface="+mn-lt"/>
                <a:ea typeface="Calibri" panose="020F0502020204030204" pitchFamily="34" charset="0"/>
                <a:cs typeface="Times New Roman" panose="02020603050405020304" pitchFamily="18" charset="0"/>
              </a:rPr>
              <a:t>history </a:t>
            </a:r>
            <a:r>
              <a:rPr lang="en-US" sz="1800" u="none" strike="noStrike" spc="40">
                <a:solidFill>
                  <a:srgbClr val="000000"/>
                </a:solidFill>
                <a:effectLst/>
                <a:latin typeface="+mn-lt"/>
                <a:ea typeface="Calibri" panose="020F0502020204030204" pitchFamily="34" charset="0"/>
                <a:cs typeface="Times New Roman" panose="02020603050405020304" pitchFamily="18" charset="0"/>
              </a:rPr>
              <a:t>. I like learning about people in the past.</a:t>
            </a:r>
            <a:endParaRPr lang="en-US" sz="1800" u="none" strike="noStrike" spc="95">
              <a:effectLst/>
              <a:latin typeface="+mn-lt"/>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7CBD321F-D18B-4430-8B9E-50827B506E91}"/>
              </a:ext>
            </a:extLst>
          </p:cNvPr>
          <p:cNvSpPr txBox="1"/>
          <p:nvPr/>
        </p:nvSpPr>
        <p:spPr>
          <a:xfrm>
            <a:off x="440872" y="1797024"/>
            <a:ext cx="8262257" cy="630942"/>
          </a:xfrm>
          <a:prstGeom prst="rect">
            <a:avLst/>
          </a:prstGeom>
          <a:noFill/>
        </p:spPr>
        <p:txBody>
          <a:bodyPr wrap="square" rtlCol="0">
            <a:spAutoFit/>
          </a:bodyPr>
          <a:lstStyle/>
          <a:p>
            <a:pPr lvl="0" fontAlgn="base">
              <a:lnSpc>
                <a:spcPts val="2080"/>
              </a:lnSpc>
              <a:buClr>
                <a:srgbClr val="000000"/>
              </a:buClr>
              <a:buSzPts val="1450"/>
              <a:tabLst>
                <a:tab pos="4318000" algn="dec"/>
              </a:tabLst>
            </a:pPr>
            <a:r>
              <a:rPr lang="en-US" sz="1800" spc="160">
                <a:solidFill>
                  <a:srgbClr val="000000"/>
                </a:solidFill>
                <a:effectLst/>
                <a:latin typeface="+mj-lt"/>
                <a:ea typeface="Calibri" panose="020F0502020204030204" pitchFamily="34" charset="0"/>
                <a:cs typeface="Times New Roman" panose="02020603050405020304" pitchFamily="18" charset="0"/>
              </a:rPr>
              <a:t>2</a:t>
            </a:r>
            <a:r>
              <a:rPr lang="en-US" sz="1800" spc="95">
                <a:latin typeface="+mj-lt"/>
                <a:cs typeface="Times New Roman" panose="02020603050405020304" pitchFamily="18" charset="0"/>
              </a:rPr>
              <a:t>. </a:t>
            </a:r>
            <a:r>
              <a:rPr lang="en-US" sz="1800" spc="160">
                <a:solidFill>
                  <a:srgbClr val="000000"/>
                </a:solidFill>
                <a:effectLst/>
                <a:latin typeface="+mj-lt"/>
                <a:ea typeface="Calibri" panose="020F0502020204030204" pitchFamily="34" charset="0"/>
                <a:cs typeface="Times New Roman" panose="02020603050405020304" pitchFamily="18" charset="0"/>
              </a:rPr>
              <a:t>Harry Potter is a famous___________series. Many people love the magical world in the books</a:t>
            </a:r>
            <a:endParaRPr lang="en-US" sz="1800" u="none" strike="noStrike" spc="95">
              <a:effectLst/>
              <a:latin typeface="+mj-lt"/>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9015BC92-53BC-41FD-924F-400B0EB38018}"/>
              </a:ext>
            </a:extLst>
          </p:cNvPr>
          <p:cNvSpPr txBox="1"/>
          <p:nvPr/>
        </p:nvSpPr>
        <p:spPr>
          <a:xfrm>
            <a:off x="440872" y="2648750"/>
            <a:ext cx="8509000" cy="1169551"/>
          </a:xfrm>
          <a:prstGeom prst="rect">
            <a:avLst/>
          </a:prstGeom>
          <a:noFill/>
        </p:spPr>
        <p:txBody>
          <a:bodyPr wrap="square" rtlCol="0">
            <a:spAutoFit/>
          </a:bodyPr>
          <a:lstStyle/>
          <a:p>
            <a:pPr fontAlgn="base">
              <a:lnSpc>
                <a:spcPts val="2080"/>
              </a:lnSpc>
              <a:buSzPts val="1450"/>
              <a:tabLst>
                <a:tab pos="4318000" algn="dec"/>
              </a:tabLst>
            </a:pPr>
            <a:r>
              <a:rPr lang="en-US" sz="1800" i="1" spc="160">
                <a:latin typeface="+mj-lt"/>
                <a:ea typeface="Calibri" panose="020F0502020204030204" pitchFamily="34" charset="0"/>
                <a:cs typeface="Times New Roman" panose="02020603050405020304" pitchFamily="18" charset="0"/>
              </a:rPr>
              <a:t>3</a:t>
            </a:r>
            <a:r>
              <a:rPr lang="en-US" sz="1800" i="1" spc="160">
                <a:solidFill>
                  <a:srgbClr val="000000"/>
                </a:solidFill>
                <a:effectLst/>
                <a:latin typeface="+mj-lt"/>
                <a:ea typeface="Calibri" panose="020F0502020204030204" pitchFamily="34" charset="0"/>
                <a:cs typeface="Times New Roman" panose="02020603050405020304" pitchFamily="18" charset="0"/>
              </a:rPr>
              <a:t>. </a:t>
            </a:r>
            <a:r>
              <a:rPr lang="en-US" sz="1800" u="none" strike="noStrike" spc="140">
                <a:solidFill>
                  <a:srgbClr val="000000"/>
                </a:solidFill>
                <a:effectLst/>
                <a:latin typeface="+mj-lt"/>
                <a:ea typeface="Calibri" panose="020F0502020204030204" pitchFamily="34" charset="0"/>
                <a:cs typeface="Times New Roman" panose="02020603050405020304" pitchFamily="18" charset="0"/>
              </a:rPr>
              <a:t>There are many	</a:t>
            </a:r>
            <a:r>
              <a:rPr lang="en-US" sz="1800" spc="75">
                <a:latin typeface="+mj-lt"/>
                <a:ea typeface="Calibri" panose="020F0502020204030204" pitchFamily="34" charset="0"/>
                <a:cs typeface="Times New Roman" panose="02020603050405020304" pitchFamily="18" charset="0"/>
              </a:rPr>
              <a:t>________________</a:t>
            </a:r>
            <a:r>
              <a:rPr lang="en-US" sz="1800" u="none" strike="noStrike" spc="75">
                <a:solidFill>
                  <a:srgbClr val="000000"/>
                </a:solidFill>
                <a:effectLst/>
                <a:latin typeface="+mj-lt"/>
                <a:ea typeface="Calibri" panose="020F0502020204030204" pitchFamily="34" charset="0"/>
                <a:cs typeface="Times New Roman" panose="02020603050405020304" pitchFamily="18" charset="0"/>
              </a:rPr>
              <a:t>projects before the holidays. You can learn how to make beautiful </a:t>
            </a:r>
            <a:r>
              <a:rPr lang="en-US" sz="1800" u="none" strike="noStrike" spc="40">
                <a:solidFill>
                  <a:srgbClr val="000000"/>
                </a:solidFill>
                <a:effectLst/>
                <a:latin typeface="+mj-lt"/>
                <a:ea typeface="Calibri" panose="020F0502020204030204" pitchFamily="34" charset="0"/>
                <a:cs typeface="Times New Roman" panose="02020603050405020304" pitchFamily="18" charset="0"/>
              </a:rPr>
              <a:t>cards and decorations.</a:t>
            </a:r>
            <a:endParaRPr lang="en-US" sz="1800" u="none" strike="noStrike" spc="95">
              <a:effectLst/>
              <a:latin typeface="+mj-lt"/>
              <a:ea typeface="Calibri" panose="020F0502020204030204" pitchFamily="34" charset="0"/>
              <a:cs typeface="Times New Roman" panose="02020603050405020304" pitchFamily="18" charset="0"/>
            </a:endParaRPr>
          </a:p>
          <a:p>
            <a:pPr fontAlgn="base">
              <a:lnSpc>
                <a:spcPts val="2080"/>
              </a:lnSpc>
              <a:buSzPts val="1450"/>
              <a:tabLst>
                <a:tab pos="4318000" algn="dec"/>
              </a:tabLst>
            </a:pPr>
            <a:br>
              <a:rPr lang="en-US" sz="1800" u="none" strike="noStrike" spc="75">
                <a:solidFill>
                  <a:srgbClr val="000000"/>
                </a:solidFill>
                <a:effectLst/>
                <a:latin typeface="+mj-lt"/>
                <a:ea typeface="Calibri" panose="020F0502020204030204" pitchFamily="34" charset="0"/>
                <a:cs typeface="Times New Roman" panose="02020603050405020304" pitchFamily="18" charset="0"/>
              </a:rPr>
            </a:br>
            <a:endParaRPr lang="en-US" sz="1800" u="none" strike="noStrike" spc="95">
              <a:effectLst/>
              <a:latin typeface="+mj-lt"/>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069E2EA0-5578-4DA7-926E-6E55E64F2644}"/>
              </a:ext>
            </a:extLst>
          </p:cNvPr>
          <p:cNvSpPr txBox="1"/>
          <p:nvPr/>
        </p:nvSpPr>
        <p:spPr>
          <a:xfrm>
            <a:off x="381000" y="3391173"/>
            <a:ext cx="8509000" cy="2408352"/>
          </a:xfrm>
          <a:prstGeom prst="rect">
            <a:avLst/>
          </a:prstGeom>
          <a:noFill/>
        </p:spPr>
        <p:txBody>
          <a:bodyPr wrap="square" rtlCol="0">
            <a:spAutoFit/>
          </a:bodyPr>
          <a:lstStyle/>
          <a:p>
            <a:pPr fontAlgn="base">
              <a:lnSpc>
                <a:spcPts val="2625"/>
              </a:lnSpc>
              <a:spcBef>
                <a:spcPts val="1080"/>
              </a:spcBef>
              <a:spcAft>
                <a:spcPts val="1620"/>
              </a:spcAft>
              <a:buSzPts val="1450"/>
              <a:tabLst>
                <a:tab pos="5038090" algn="dec"/>
              </a:tabLst>
            </a:pPr>
            <a:r>
              <a:rPr lang="en-US" sz="1800" u="none" strike="noStrike" spc="14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Her first _____________</a:t>
            </a:r>
            <a:r>
              <a:rPr lang="en-US" sz="1800" u="none" strike="noStrike" spc="8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about her childhood in the south of India. Many people, especially girls </a:t>
            </a:r>
            <a:r>
              <a:rPr lang="en-US" sz="1800" u="none" strike="noStrike" spc="5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and women, love it because they can see themselves in her story.</a:t>
            </a:r>
            <a:endParaRPr lang="en-US" sz="1800" u="none" strike="noStrike" spc="95">
              <a:effectLst/>
              <a:latin typeface="Tahoma" panose="020B0604030504040204" pitchFamily="34" charset="0"/>
              <a:ea typeface="Calibri" panose="020F0502020204030204" pitchFamily="34" charset="0"/>
              <a:cs typeface="Times New Roman" panose="02020603050405020304" pitchFamily="18" charset="0"/>
            </a:endParaRPr>
          </a:p>
          <a:p>
            <a:pPr lvl="0" fontAlgn="base">
              <a:lnSpc>
                <a:spcPts val="2625"/>
              </a:lnSpc>
              <a:spcBef>
                <a:spcPts val="1080"/>
              </a:spcBef>
              <a:spcAft>
                <a:spcPts val="1620"/>
              </a:spcAft>
              <a:buClr>
                <a:srgbClr val="000000"/>
              </a:buClr>
              <a:buSzPts val="1450"/>
              <a:tabLst>
                <a:tab pos="5038090" algn="dec"/>
              </a:tabLst>
            </a:pPr>
            <a:r>
              <a:rPr lang="en-US" sz="1800" u="none" strike="noStrike" spc="8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br>
              <a:rPr lang="en-US" sz="1800" u="none" strike="noStrike" spc="8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br>
            <a:br>
              <a:rPr lang="en-US" sz="1800" u="none" strike="noStrike" spc="75">
                <a:solidFill>
                  <a:srgbClr val="000000"/>
                </a:solidFill>
                <a:effectLst/>
                <a:latin typeface="+mj-lt"/>
                <a:ea typeface="Calibri" panose="020F0502020204030204" pitchFamily="34" charset="0"/>
                <a:cs typeface="Times New Roman" panose="02020603050405020304" pitchFamily="18" charset="0"/>
              </a:rPr>
            </a:br>
            <a:endParaRPr lang="en-US" sz="1800" u="none" strike="noStrike" spc="95">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0C19169-27D4-4604-83BE-BF0E682BB942}"/>
              </a:ext>
            </a:extLst>
          </p:cNvPr>
          <p:cNvSpPr txBox="1"/>
          <p:nvPr/>
        </p:nvSpPr>
        <p:spPr>
          <a:xfrm>
            <a:off x="4118428" y="1771131"/>
            <a:ext cx="1469572" cy="461665"/>
          </a:xfrm>
          <a:prstGeom prst="rect">
            <a:avLst/>
          </a:prstGeom>
          <a:noFill/>
        </p:spPr>
        <p:txBody>
          <a:bodyPr wrap="square" rtlCol="0">
            <a:spAutoFit/>
          </a:bodyPr>
          <a:lstStyle/>
          <a:p>
            <a:r>
              <a:rPr lang="en-US" sz="2400">
                <a:solidFill>
                  <a:srgbClr val="C00000"/>
                </a:solidFill>
              </a:rPr>
              <a:t>fantasy</a:t>
            </a:r>
          </a:p>
        </p:txBody>
      </p:sp>
      <p:sp>
        <p:nvSpPr>
          <p:cNvPr id="10" name="TextBox 9">
            <a:extLst>
              <a:ext uri="{FF2B5EF4-FFF2-40B4-BE49-F238E27FC236}">
                <a16:creationId xmlns:a16="http://schemas.microsoft.com/office/drawing/2014/main" id="{85C2F4DD-F350-486B-BB5B-57F312FE9B1A}"/>
              </a:ext>
            </a:extLst>
          </p:cNvPr>
          <p:cNvSpPr txBox="1"/>
          <p:nvPr/>
        </p:nvSpPr>
        <p:spPr>
          <a:xfrm>
            <a:off x="2788557" y="2595315"/>
            <a:ext cx="2422072" cy="461665"/>
          </a:xfrm>
          <a:prstGeom prst="rect">
            <a:avLst/>
          </a:prstGeom>
          <a:noFill/>
        </p:spPr>
        <p:txBody>
          <a:bodyPr wrap="square" rtlCol="0">
            <a:spAutoFit/>
          </a:bodyPr>
          <a:lstStyle/>
          <a:p>
            <a:r>
              <a:rPr lang="en-US" sz="2400">
                <a:solidFill>
                  <a:srgbClr val="C00000"/>
                </a:solidFill>
              </a:rPr>
              <a:t>arts and crafts</a:t>
            </a:r>
          </a:p>
        </p:txBody>
      </p:sp>
      <p:sp>
        <p:nvSpPr>
          <p:cNvPr id="11" name="TextBox 10">
            <a:extLst>
              <a:ext uri="{FF2B5EF4-FFF2-40B4-BE49-F238E27FC236}">
                <a16:creationId xmlns:a16="http://schemas.microsoft.com/office/drawing/2014/main" id="{7139FF3B-4C00-406F-A3B1-088CDAC013AC}"/>
              </a:ext>
            </a:extLst>
          </p:cNvPr>
          <p:cNvSpPr txBox="1"/>
          <p:nvPr/>
        </p:nvSpPr>
        <p:spPr>
          <a:xfrm>
            <a:off x="1772557" y="3370490"/>
            <a:ext cx="2422072" cy="461665"/>
          </a:xfrm>
          <a:prstGeom prst="rect">
            <a:avLst/>
          </a:prstGeom>
          <a:noFill/>
        </p:spPr>
        <p:txBody>
          <a:bodyPr wrap="square" rtlCol="0">
            <a:spAutoFit/>
          </a:bodyPr>
          <a:lstStyle/>
          <a:p>
            <a:r>
              <a:rPr lang="en-US" sz="2400">
                <a:solidFill>
                  <a:srgbClr val="C00000"/>
                </a:solidFill>
              </a:rPr>
              <a:t>novel</a:t>
            </a:r>
          </a:p>
        </p:txBody>
      </p:sp>
    </p:spTree>
    <p:extLst>
      <p:ext uri="{BB962C8B-B14F-4D97-AF65-F5344CB8AC3E}">
        <p14:creationId xmlns:p14="http://schemas.microsoft.com/office/powerpoint/2010/main" val="2614221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5303751" y="3134413"/>
            <a:ext cx="2403920"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Môn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học</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5053002" y="1818911"/>
            <a:ext cx="3539743" cy="1069281"/>
            <a:chOff x="4435311" y="1679382"/>
            <a:chExt cx="3539743" cy="1069281"/>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Subjects</a:t>
              </a:r>
              <a:r>
                <a:rPr lang="en-US" sz="3600" dirty="0">
                  <a:latin typeface=".VnVogue" panose="020B7200000000000000" pitchFamily="34" charset="0"/>
                </a:rPr>
                <a:t> </a:t>
              </a: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hlinkClick r:id="rId9"/>
                </a:rPr>
                <a:t>/ˈ</a:t>
              </a:r>
              <a:r>
                <a:rPr lang="en-US" sz="2400" dirty="0" err="1">
                  <a:latin typeface="Times New Roman" panose="02020603050405020304" pitchFamily="18" charset="0"/>
                  <a:cs typeface="Times New Roman" panose="02020603050405020304" pitchFamily="18" charset="0"/>
                  <a:hlinkClick r:id="rId9"/>
                </a:rPr>
                <a:t>sʌbʤɪkt</a:t>
              </a:r>
              <a:r>
                <a:rPr lang="en-US" sz="2400" dirty="0" err="1">
                  <a:latin typeface="Times New Roman" panose="02020603050405020304" pitchFamily="18" charset="0"/>
                  <a:cs typeface="Times New Roman" panose="02020603050405020304" pitchFamily="18" charset="0"/>
                </a:rPr>
                <a:t>s</a:t>
              </a:r>
              <a:r>
                <a:rPr lang="en-US" sz="2400" dirty="0">
                  <a:latin typeface="Times New Roman" panose="02020603050405020304" pitchFamily="18"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6B0B9556-FFBA-4524-B7C5-0222BE4CFBAF}"/>
              </a:ext>
            </a:extLst>
          </p:cNvPr>
          <p:cNvPicPr>
            <a:picLocks noChangeAspect="1"/>
          </p:cNvPicPr>
          <p:nvPr/>
        </p:nvPicPr>
        <p:blipFill>
          <a:blip r:embed="rId10"/>
          <a:stretch>
            <a:fillRect/>
          </a:stretch>
        </p:blipFill>
        <p:spPr>
          <a:xfrm>
            <a:off x="1182391" y="727688"/>
            <a:ext cx="3151905" cy="3279932"/>
          </a:xfrm>
          <a:prstGeom prst="rect">
            <a:avLst/>
          </a:prstGeom>
        </p:spPr>
      </p:pic>
      <p:pic>
        <p:nvPicPr>
          <p:cNvPr id="22" name="Picture 21" descr="Logo, company name&#10;&#10;Description automatically generated">
            <a:extLst>
              <a:ext uri="{FF2B5EF4-FFF2-40B4-BE49-F238E27FC236}">
                <a16:creationId xmlns:a16="http://schemas.microsoft.com/office/drawing/2014/main" id="{1B8257F1-90C1-476F-A716-9D7F317EDB92}"/>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3" name="subject1629169674.wav"/>
                                        </p:tgtEl>
                                      </p:cMediaNode>
                                    </p:audio>
                                  </p:sub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subject1629169674.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977C257-409E-4324-A42D-CAAB86D74F2B}"/>
              </a:ext>
            </a:extLst>
          </p:cNvPr>
          <p:cNvSpPr/>
          <p:nvPr/>
        </p:nvSpPr>
        <p:spPr>
          <a:xfrm>
            <a:off x="0" y="65762"/>
            <a:ext cx="1973943" cy="914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Vocabulary</a:t>
            </a:r>
          </a:p>
        </p:txBody>
      </p:sp>
      <p:sp>
        <p:nvSpPr>
          <p:cNvPr id="4" name="TextBox 3">
            <a:extLst>
              <a:ext uri="{FF2B5EF4-FFF2-40B4-BE49-F238E27FC236}">
                <a16:creationId xmlns:a16="http://schemas.microsoft.com/office/drawing/2014/main" id="{DBA03748-00D2-44E5-9FCC-31BE6C5791DA}"/>
              </a:ext>
            </a:extLst>
          </p:cNvPr>
          <p:cNvSpPr txBox="1"/>
          <p:nvPr/>
        </p:nvSpPr>
        <p:spPr>
          <a:xfrm>
            <a:off x="2097315" y="429417"/>
            <a:ext cx="5450114" cy="400110"/>
          </a:xfrm>
          <a:prstGeom prst="rect">
            <a:avLst/>
          </a:prstGeom>
          <a:solidFill>
            <a:schemeClr val="accent2">
              <a:lumMod val="50000"/>
            </a:schemeClr>
          </a:solidFill>
        </p:spPr>
        <p:txBody>
          <a:bodyPr wrap="square" rtlCol="0">
            <a:spAutoFit/>
          </a:bodyPr>
          <a:lstStyle/>
          <a:p>
            <a:r>
              <a:rPr lang="en-US" sz="2000">
                <a:solidFill>
                  <a:schemeClr val="bg1"/>
                </a:solidFill>
              </a:rPr>
              <a:t>Fill in the blanks with the words from the box.</a:t>
            </a:r>
          </a:p>
        </p:txBody>
      </p:sp>
      <p:sp>
        <p:nvSpPr>
          <p:cNvPr id="24" name="TextBox 23">
            <a:extLst>
              <a:ext uri="{FF2B5EF4-FFF2-40B4-BE49-F238E27FC236}">
                <a16:creationId xmlns:a16="http://schemas.microsoft.com/office/drawing/2014/main" id="{1C4E6368-C609-4437-883E-7A6D261F768F}"/>
              </a:ext>
            </a:extLst>
          </p:cNvPr>
          <p:cNvSpPr txBox="1"/>
          <p:nvPr/>
        </p:nvSpPr>
        <p:spPr>
          <a:xfrm>
            <a:off x="428171" y="1199115"/>
            <a:ext cx="8414657" cy="630942"/>
          </a:xfrm>
          <a:prstGeom prst="rect">
            <a:avLst/>
          </a:prstGeom>
          <a:noFill/>
        </p:spPr>
        <p:txBody>
          <a:bodyPr wrap="square" rtlCol="0">
            <a:spAutoFit/>
          </a:bodyPr>
          <a:lstStyle/>
          <a:p>
            <a:pPr lvl="0" fontAlgn="base">
              <a:lnSpc>
                <a:spcPts val="2080"/>
              </a:lnSpc>
              <a:buClr>
                <a:srgbClr val="000000"/>
              </a:buClr>
              <a:buSzPts val="1450"/>
              <a:tabLst>
                <a:tab pos="4318000" algn="dec"/>
              </a:tabLst>
            </a:pPr>
            <a:r>
              <a:rPr lang="en-US" sz="1800" u="none" strike="noStrike" spc="95">
                <a:solidFill>
                  <a:srgbClr val="000000"/>
                </a:solidFill>
                <a:effectLst/>
                <a:latin typeface="+mn-lt"/>
                <a:ea typeface="Calibri" panose="020F0502020204030204" pitchFamily="34" charset="0"/>
                <a:cs typeface="Times New Roman" panose="02020603050405020304" pitchFamily="18" charset="0"/>
              </a:rPr>
              <a:t>5. Why don’t you ________for an outdoor activity? Being ourdoors is great for your health</a:t>
            </a:r>
            <a:r>
              <a:rPr lang="en-US" sz="1800" u="none" strike="noStrike" spc="40">
                <a:solidFill>
                  <a:srgbClr val="000000"/>
                </a:solidFill>
                <a:effectLst/>
                <a:latin typeface="+mn-lt"/>
                <a:ea typeface="Calibri" panose="020F0502020204030204" pitchFamily="34" charset="0"/>
                <a:cs typeface="Times New Roman" panose="02020603050405020304" pitchFamily="18" charset="0"/>
              </a:rPr>
              <a:t>.</a:t>
            </a:r>
            <a:endParaRPr lang="en-US" sz="1800" u="none" strike="noStrike" spc="95">
              <a:effectLst/>
              <a:latin typeface="+mn-lt"/>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7CBD321F-D18B-4430-8B9E-50827B506E91}"/>
              </a:ext>
            </a:extLst>
          </p:cNvPr>
          <p:cNvSpPr txBox="1"/>
          <p:nvPr/>
        </p:nvSpPr>
        <p:spPr>
          <a:xfrm>
            <a:off x="381000" y="2048650"/>
            <a:ext cx="8262257" cy="630942"/>
          </a:xfrm>
          <a:prstGeom prst="rect">
            <a:avLst/>
          </a:prstGeom>
          <a:noFill/>
        </p:spPr>
        <p:txBody>
          <a:bodyPr wrap="square" rtlCol="0">
            <a:spAutoFit/>
          </a:bodyPr>
          <a:lstStyle/>
          <a:p>
            <a:pPr lvl="0" fontAlgn="base">
              <a:lnSpc>
                <a:spcPts val="2080"/>
              </a:lnSpc>
              <a:buClr>
                <a:srgbClr val="000000"/>
              </a:buClr>
              <a:buSzPts val="1450"/>
              <a:tabLst>
                <a:tab pos="4318000" algn="dec"/>
              </a:tabLst>
            </a:pPr>
            <a:r>
              <a:rPr lang="en-US" sz="1800" spc="160">
                <a:solidFill>
                  <a:srgbClr val="000000"/>
                </a:solidFill>
                <a:effectLst/>
                <a:latin typeface="+mj-lt"/>
                <a:ea typeface="Calibri" panose="020F0502020204030204" pitchFamily="34" charset="0"/>
                <a:cs typeface="Times New Roman" panose="02020603050405020304" pitchFamily="18" charset="0"/>
              </a:rPr>
              <a:t>6. Matt doesn’t like ___________. He thinks all the books he has to read in the class are boring. </a:t>
            </a:r>
            <a:endParaRPr lang="en-US" sz="1800" u="none" strike="noStrike" spc="95">
              <a:effectLst/>
              <a:latin typeface="+mj-lt"/>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9015BC92-53BC-41FD-924F-400B0EB38018}"/>
              </a:ext>
            </a:extLst>
          </p:cNvPr>
          <p:cNvSpPr txBox="1"/>
          <p:nvPr/>
        </p:nvSpPr>
        <p:spPr>
          <a:xfrm>
            <a:off x="381000" y="2779379"/>
            <a:ext cx="8509000" cy="900246"/>
          </a:xfrm>
          <a:prstGeom prst="rect">
            <a:avLst/>
          </a:prstGeom>
          <a:noFill/>
        </p:spPr>
        <p:txBody>
          <a:bodyPr wrap="square" rtlCol="0">
            <a:spAutoFit/>
          </a:bodyPr>
          <a:lstStyle/>
          <a:p>
            <a:pPr fontAlgn="base">
              <a:lnSpc>
                <a:spcPts val="2080"/>
              </a:lnSpc>
              <a:buSzPts val="1450"/>
              <a:tabLst>
                <a:tab pos="4318000" algn="dec"/>
              </a:tabLst>
            </a:pPr>
            <a:r>
              <a:rPr lang="en-US" sz="1800" i="1" spc="160">
                <a:solidFill>
                  <a:srgbClr val="000000"/>
                </a:solidFill>
                <a:effectLst/>
                <a:latin typeface="+mj-lt"/>
                <a:ea typeface="Calibri" panose="020F0502020204030204" pitchFamily="34" charset="0"/>
                <a:cs typeface="Times New Roman" panose="02020603050405020304" pitchFamily="18" charset="0"/>
              </a:rPr>
              <a:t>7</a:t>
            </a:r>
            <a:r>
              <a:rPr lang="en-US" sz="1800" spc="160">
                <a:solidFill>
                  <a:srgbClr val="000000"/>
                </a:solidFill>
                <a:effectLst/>
                <a:latin typeface="+mj-lt"/>
                <a:ea typeface="Calibri" panose="020F0502020204030204" pitchFamily="34" charset="0"/>
                <a:cs typeface="Times New Roman" panose="02020603050405020304" pitchFamily="18" charset="0"/>
              </a:rPr>
              <a:t>. </a:t>
            </a:r>
            <a:r>
              <a:rPr lang="en-US" sz="1800" spc="140">
                <a:latin typeface="+mj-lt"/>
                <a:ea typeface="Calibri" panose="020F0502020204030204" pitchFamily="34" charset="0"/>
                <a:cs typeface="Times New Roman" panose="02020603050405020304" pitchFamily="18" charset="0"/>
              </a:rPr>
              <a:t>We learn different countries in ______________class.</a:t>
            </a:r>
            <a:endParaRPr lang="en-US" sz="1800" u="none" strike="noStrike" spc="95">
              <a:effectLst/>
              <a:latin typeface="+mj-lt"/>
              <a:ea typeface="Calibri" panose="020F0502020204030204" pitchFamily="34" charset="0"/>
              <a:cs typeface="Times New Roman" panose="02020603050405020304" pitchFamily="18" charset="0"/>
            </a:endParaRPr>
          </a:p>
          <a:p>
            <a:pPr fontAlgn="base">
              <a:lnSpc>
                <a:spcPts val="2080"/>
              </a:lnSpc>
              <a:buSzPts val="1450"/>
              <a:tabLst>
                <a:tab pos="4318000" algn="dec"/>
              </a:tabLst>
            </a:pPr>
            <a:br>
              <a:rPr lang="en-US" sz="1800" u="none" strike="noStrike" spc="75">
                <a:solidFill>
                  <a:srgbClr val="000000"/>
                </a:solidFill>
                <a:effectLst/>
                <a:latin typeface="+mj-lt"/>
                <a:ea typeface="Calibri" panose="020F0502020204030204" pitchFamily="34" charset="0"/>
                <a:cs typeface="Times New Roman" panose="02020603050405020304" pitchFamily="18" charset="0"/>
              </a:rPr>
            </a:br>
            <a:endParaRPr lang="en-US" sz="1800" u="none" strike="noStrike" spc="95">
              <a:effectLst/>
              <a:latin typeface="+mj-lt"/>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069E2EA0-5578-4DA7-926E-6E55E64F2644}"/>
              </a:ext>
            </a:extLst>
          </p:cNvPr>
          <p:cNvSpPr txBox="1"/>
          <p:nvPr/>
        </p:nvSpPr>
        <p:spPr>
          <a:xfrm>
            <a:off x="381000" y="3391173"/>
            <a:ext cx="8509000" cy="1741502"/>
          </a:xfrm>
          <a:prstGeom prst="rect">
            <a:avLst/>
          </a:prstGeom>
          <a:noFill/>
        </p:spPr>
        <p:txBody>
          <a:bodyPr wrap="square" rtlCol="0">
            <a:spAutoFit/>
          </a:bodyPr>
          <a:lstStyle/>
          <a:p>
            <a:pPr fontAlgn="base">
              <a:lnSpc>
                <a:spcPts val="2625"/>
              </a:lnSpc>
              <a:spcBef>
                <a:spcPts val="1080"/>
              </a:spcBef>
              <a:spcAft>
                <a:spcPts val="1620"/>
              </a:spcAft>
              <a:buSzPts val="1450"/>
              <a:tabLst>
                <a:tab pos="5038090" algn="dec"/>
              </a:tabLst>
            </a:pPr>
            <a:r>
              <a:rPr lang="en-US" sz="1800" spc="140">
                <a:latin typeface="Tahoma" panose="020B0604030504040204" pitchFamily="34" charset="0"/>
                <a:ea typeface="Calibri" panose="020F0502020204030204" pitchFamily="34" charset="0"/>
                <a:cs typeface="Times New Roman" panose="02020603050405020304" pitchFamily="18" charset="0"/>
              </a:rPr>
              <a:t>8</a:t>
            </a:r>
            <a:r>
              <a:rPr lang="en-US" sz="1800" u="none" strike="noStrike" spc="14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The ______________ is looking for actors for their new play.</a:t>
            </a:r>
            <a:r>
              <a:rPr lang="en-US" sz="1800" u="none" strike="noStrike" spc="5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a:t>
            </a:r>
            <a:endParaRPr lang="en-US" sz="1800" u="none" strike="noStrike" spc="95">
              <a:effectLst/>
              <a:latin typeface="Tahoma" panose="020B0604030504040204" pitchFamily="34" charset="0"/>
              <a:ea typeface="Calibri" panose="020F0502020204030204" pitchFamily="34" charset="0"/>
              <a:cs typeface="Times New Roman" panose="02020603050405020304" pitchFamily="18" charset="0"/>
            </a:endParaRPr>
          </a:p>
          <a:p>
            <a:pPr lvl="0" fontAlgn="base">
              <a:lnSpc>
                <a:spcPts val="2625"/>
              </a:lnSpc>
              <a:spcBef>
                <a:spcPts val="1080"/>
              </a:spcBef>
              <a:spcAft>
                <a:spcPts val="1620"/>
              </a:spcAft>
              <a:buClr>
                <a:srgbClr val="000000"/>
              </a:buClr>
              <a:buSzPts val="1450"/>
              <a:tabLst>
                <a:tab pos="5038090" algn="dec"/>
              </a:tabLst>
            </a:pPr>
            <a:r>
              <a:rPr lang="en-US" sz="1800" u="none" strike="noStrike" spc="8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br>
              <a:rPr lang="en-US" sz="1800" u="none" strike="noStrike" spc="8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br>
            <a:br>
              <a:rPr lang="en-US" sz="1800" u="none" strike="noStrike" spc="75">
                <a:solidFill>
                  <a:srgbClr val="000000"/>
                </a:solidFill>
                <a:effectLst/>
                <a:latin typeface="+mj-lt"/>
                <a:ea typeface="Calibri" panose="020F0502020204030204" pitchFamily="34" charset="0"/>
                <a:cs typeface="Times New Roman" panose="02020603050405020304" pitchFamily="18" charset="0"/>
              </a:rPr>
            </a:br>
            <a:endParaRPr lang="en-US" sz="1800" u="none" strike="noStrike" spc="95">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49F9FAE-337A-4109-B141-58DEE3DD1899}"/>
              </a:ext>
            </a:extLst>
          </p:cNvPr>
          <p:cNvSpPr txBox="1"/>
          <p:nvPr/>
        </p:nvSpPr>
        <p:spPr>
          <a:xfrm>
            <a:off x="2402115" y="1157949"/>
            <a:ext cx="1473199" cy="461665"/>
          </a:xfrm>
          <a:prstGeom prst="rect">
            <a:avLst/>
          </a:prstGeom>
          <a:noFill/>
        </p:spPr>
        <p:txBody>
          <a:bodyPr wrap="square" rtlCol="0">
            <a:spAutoFit/>
          </a:bodyPr>
          <a:lstStyle/>
          <a:p>
            <a:r>
              <a:rPr lang="en-US" sz="2400">
                <a:solidFill>
                  <a:srgbClr val="C00000"/>
                </a:solidFill>
              </a:rPr>
              <a:t>sign up</a:t>
            </a:r>
          </a:p>
        </p:txBody>
      </p:sp>
      <p:sp>
        <p:nvSpPr>
          <p:cNvPr id="9" name="TextBox 8">
            <a:extLst>
              <a:ext uri="{FF2B5EF4-FFF2-40B4-BE49-F238E27FC236}">
                <a16:creationId xmlns:a16="http://schemas.microsoft.com/office/drawing/2014/main" id="{0E70649D-6C05-4C76-96A4-9ADC363A3ECB}"/>
              </a:ext>
            </a:extLst>
          </p:cNvPr>
          <p:cNvSpPr txBox="1"/>
          <p:nvPr/>
        </p:nvSpPr>
        <p:spPr>
          <a:xfrm>
            <a:off x="3038929" y="1993325"/>
            <a:ext cx="1473199" cy="461665"/>
          </a:xfrm>
          <a:prstGeom prst="rect">
            <a:avLst/>
          </a:prstGeom>
          <a:noFill/>
        </p:spPr>
        <p:txBody>
          <a:bodyPr wrap="square" rtlCol="0">
            <a:spAutoFit/>
          </a:bodyPr>
          <a:lstStyle/>
          <a:p>
            <a:r>
              <a:rPr lang="en-US" sz="2400">
                <a:solidFill>
                  <a:srgbClr val="C00000"/>
                </a:solidFill>
              </a:rPr>
              <a:t>literature</a:t>
            </a:r>
          </a:p>
        </p:txBody>
      </p:sp>
      <p:sp>
        <p:nvSpPr>
          <p:cNvPr id="10" name="TextBox 9">
            <a:extLst>
              <a:ext uri="{FF2B5EF4-FFF2-40B4-BE49-F238E27FC236}">
                <a16:creationId xmlns:a16="http://schemas.microsoft.com/office/drawing/2014/main" id="{0986A9F9-DCAA-4E5D-8C18-8C5A17D0FB31}"/>
              </a:ext>
            </a:extLst>
          </p:cNvPr>
          <p:cNvSpPr txBox="1"/>
          <p:nvPr/>
        </p:nvSpPr>
        <p:spPr>
          <a:xfrm>
            <a:off x="4728029" y="2713619"/>
            <a:ext cx="1861457" cy="461665"/>
          </a:xfrm>
          <a:prstGeom prst="rect">
            <a:avLst/>
          </a:prstGeom>
          <a:noFill/>
        </p:spPr>
        <p:txBody>
          <a:bodyPr wrap="square" rtlCol="0">
            <a:spAutoFit/>
          </a:bodyPr>
          <a:lstStyle/>
          <a:p>
            <a:r>
              <a:rPr lang="en-US" sz="2400">
                <a:solidFill>
                  <a:srgbClr val="C00000"/>
                </a:solidFill>
              </a:rPr>
              <a:t>geography</a:t>
            </a:r>
          </a:p>
        </p:txBody>
      </p:sp>
      <p:sp>
        <p:nvSpPr>
          <p:cNvPr id="11" name="TextBox 10">
            <a:extLst>
              <a:ext uri="{FF2B5EF4-FFF2-40B4-BE49-F238E27FC236}">
                <a16:creationId xmlns:a16="http://schemas.microsoft.com/office/drawing/2014/main" id="{6BBB5AA7-7107-4E49-A232-93C949C1D84F}"/>
              </a:ext>
            </a:extLst>
          </p:cNvPr>
          <p:cNvSpPr txBox="1"/>
          <p:nvPr/>
        </p:nvSpPr>
        <p:spPr>
          <a:xfrm>
            <a:off x="1471386" y="3382356"/>
            <a:ext cx="1861457" cy="461665"/>
          </a:xfrm>
          <a:prstGeom prst="rect">
            <a:avLst/>
          </a:prstGeom>
          <a:noFill/>
        </p:spPr>
        <p:txBody>
          <a:bodyPr wrap="square" rtlCol="0">
            <a:spAutoFit/>
          </a:bodyPr>
          <a:lstStyle/>
          <a:p>
            <a:r>
              <a:rPr lang="en-US" sz="2400">
                <a:solidFill>
                  <a:srgbClr val="C00000"/>
                </a:solidFill>
              </a:rPr>
              <a:t>drama club</a:t>
            </a:r>
          </a:p>
        </p:txBody>
      </p:sp>
    </p:spTree>
    <p:extLst>
      <p:ext uri="{BB962C8B-B14F-4D97-AF65-F5344CB8AC3E}">
        <p14:creationId xmlns:p14="http://schemas.microsoft.com/office/powerpoint/2010/main" val="3437986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977C257-409E-4324-A42D-CAAB86D74F2B}"/>
              </a:ext>
            </a:extLst>
          </p:cNvPr>
          <p:cNvSpPr/>
          <p:nvPr/>
        </p:nvSpPr>
        <p:spPr>
          <a:xfrm>
            <a:off x="0" y="152453"/>
            <a:ext cx="1908629" cy="684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Grammar</a:t>
            </a:r>
          </a:p>
        </p:txBody>
      </p:sp>
      <p:sp>
        <p:nvSpPr>
          <p:cNvPr id="4" name="TextBox 3">
            <a:extLst>
              <a:ext uri="{FF2B5EF4-FFF2-40B4-BE49-F238E27FC236}">
                <a16:creationId xmlns:a16="http://schemas.microsoft.com/office/drawing/2014/main" id="{DBA03748-00D2-44E5-9FCC-31BE6C5791DA}"/>
              </a:ext>
            </a:extLst>
          </p:cNvPr>
          <p:cNvSpPr txBox="1"/>
          <p:nvPr/>
        </p:nvSpPr>
        <p:spPr>
          <a:xfrm>
            <a:off x="3142343" y="494731"/>
            <a:ext cx="2968172" cy="400110"/>
          </a:xfrm>
          <a:prstGeom prst="rect">
            <a:avLst/>
          </a:prstGeom>
          <a:solidFill>
            <a:schemeClr val="accent2">
              <a:lumMod val="50000"/>
            </a:schemeClr>
          </a:solidFill>
        </p:spPr>
        <p:txBody>
          <a:bodyPr wrap="square" rtlCol="0">
            <a:spAutoFit/>
          </a:bodyPr>
          <a:lstStyle/>
          <a:p>
            <a:r>
              <a:rPr lang="en-US" sz="2000">
                <a:solidFill>
                  <a:schemeClr val="bg1"/>
                </a:solidFill>
              </a:rPr>
              <a:t>Circle the correct words. </a:t>
            </a:r>
          </a:p>
        </p:txBody>
      </p:sp>
      <p:sp>
        <p:nvSpPr>
          <p:cNvPr id="2" name="TextBox 1">
            <a:extLst>
              <a:ext uri="{FF2B5EF4-FFF2-40B4-BE49-F238E27FC236}">
                <a16:creationId xmlns:a16="http://schemas.microsoft.com/office/drawing/2014/main" id="{1140AF4C-8834-4BAB-857F-1FD5C7DCB030}"/>
              </a:ext>
            </a:extLst>
          </p:cNvPr>
          <p:cNvSpPr txBox="1"/>
          <p:nvPr/>
        </p:nvSpPr>
        <p:spPr>
          <a:xfrm>
            <a:off x="885371" y="985434"/>
            <a:ext cx="7874001" cy="3728649"/>
          </a:xfrm>
          <a:prstGeom prst="rect">
            <a:avLst/>
          </a:prstGeom>
          <a:noFill/>
        </p:spPr>
        <p:txBody>
          <a:bodyPr wrap="square" rtlCol="0">
            <a:spAutoFit/>
          </a:bodyPr>
          <a:lstStyle/>
          <a:p>
            <a:pPr marL="342900" indent="-342900">
              <a:lnSpc>
                <a:spcPct val="150000"/>
              </a:lnSpc>
              <a:buAutoNum type="arabicPeriod"/>
            </a:pPr>
            <a:r>
              <a:rPr lang="en-US" sz="2000"/>
              <a:t>I like art, English, </a:t>
            </a:r>
            <a:r>
              <a:rPr lang="en-US" sz="2000" b="1"/>
              <a:t>and /or </a:t>
            </a:r>
            <a:r>
              <a:rPr lang="en-US" sz="2000"/>
              <a:t>music. </a:t>
            </a:r>
          </a:p>
          <a:p>
            <a:pPr marL="342900" indent="-342900">
              <a:lnSpc>
                <a:spcPct val="150000"/>
              </a:lnSpc>
              <a:buAutoNum type="arabicPeriod"/>
            </a:pPr>
            <a:r>
              <a:rPr lang="en-US" sz="2000"/>
              <a:t>What’s your favourite subject? </a:t>
            </a:r>
            <a:r>
              <a:rPr lang="en-US" sz="2000" b="1"/>
              <a:t>Mine/Yours </a:t>
            </a:r>
            <a:r>
              <a:rPr lang="en-US" sz="2000"/>
              <a:t>is biology</a:t>
            </a:r>
          </a:p>
          <a:p>
            <a:pPr marL="342900" indent="-342900">
              <a:lnSpc>
                <a:spcPct val="150000"/>
              </a:lnSpc>
              <a:buAutoNum type="arabicPeriod"/>
            </a:pPr>
            <a:r>
              <a:rPr lang="en-US" sz="2000"/>
              <a:t>Do you like </a:t>
            </a:r>
            <a:r>
              <a:rPr lang="en-US" sz="2000" b="1"/>
              <a:t>play/playing </a:t>
            </a:r>
            <a:r>
              <a:rPr lang="en-US" sz="2000"/>
              <a:t>sports? </a:t>
            </a:r>
          </a:p>
          <a:p>
            <a:pPr marL="342900" indent="-342900">
              <a:lnSpc>
                <a:spcPct val="150000"/>
              </a:lnSpc>
              <a:buAutoNum type="arabicPeriod"/>
            </a:pPr>
            <a:r>
              <a:rPr lang="en-US" sz="2000"/>
              <a:t>The book’s </a:t>
            </a:r>
            <a:r>
              <a:rPr lang="en-US" sz="2000" b="1"/>
              <a:t>by /on </a:t>
            </a:r>
            <a:r>
              <a:rPr lang="en-US" sz="2000"/>
              <a:t>Harper Lee </a:t>
            </a:r>
          </a:p>
          <a:p>
            <a:pPr marL="342900" indent="-342900">
              <a:lnSpc>
                <a:spcPct val="150000"/>
              </a:lnSpc>
              <a:buAutoNum type="arabicPeriod"/>
            </a:pPr>
            <a:r>
              <a:rPr lang="en-US" sz="2000"/>
              <a:t>I think the book </a:t>
            </a:r>
            <a:r>
              <a:rPr lang="en-US" sz="2000" b="1"/>
              <a:t>is/are </a:t>
            </a:r>
            <a:r>
              <a:rPr lang="en-US" sz="2000"/>
              <a:t>every exciting. </a:t>
            </a:r>
          </a:p>
          <a:p>
            <a:pPr marL="342900" indent="-342900">
              <a:lnSpc>
                <a:spcPct val="150000"/>
              </a:lnSpc>
              <a:buAutoNum type="arabicPeriod"/>
            </a:pPr>
            <a:r>
              <a:rPr lang="en-US" sz="2000"/>
              <a:t>I like </a:t>
            </a:r>
            <a:r>
              <a:rPr lang="en-US" sz="2000" b="1"/>
              <a:t>dancing/ danceing</a:t>
            </a:r>
            <a:r>
              <a:rPr lang="en-US" sz="2000"/>
              <a:t>. I want to sign up for a dance class. </a:t>
            </a:r>
          </a:p>
          <a:p>
            <a:pPr marL="342900" indent="-342900">
              <a:lnSpc>
                <a:spcPct val="150000"/>
              </a:lnSpc>
              <a:buFont typeface="Arial"/>
              <a:buAutoNum type="arabicPeriod"/>
            </a:pPr>
            <a:r>
              <a:rPr lang="en-US" sz="2000"/>
              <a:t>Do you know where my bag is? Hmm, is that </a:t>
            </a:r>
            <a:r>
              <a:rPr lang="en-US" sz="2000" b="1"/>
              <a:t>mine/yours?</a:t>
            </a:r>
          </a:p>
          <a:p>
            <a:pPr>
              <a:lnSpc>
                <a:spcPct val="150000"/>
              </a:lnSpc>
            </a:pPr>
            <a:r>
              <a:rPr lang="en-US" sz="2000"/>
              <a:t>8. I don’t like </a:t>
            </a:r>
            <a:r>
              <a:rPr lang="en-US" sz="2000" b="1"/>
              <a:t>draw/drawing.</a:t>
            </a:r>
          </a:p>
        </p:txBody>
      </p:sp>
      <p:sp>
        <p:nvSpPr>
          <p:cNvPr id="5" name="Oval 4">
            <a:extLst>
              <a:ext uri="{FF2B5EF4-FFF2-40B4-BE49-F238E27FC236}">
                <a16:creationId xmlns:a16="http://schemas.microsoft.com/office/drawing/2014/main" id="{2F07E0FE-723F-4089-9C77-11EEEDABCC41}"/>
              </a:ext>
            </a:extLst>
          </p:cNvPr>
          <p:cNvSpPr/>
          <p:nvPr/>
        </p:nvSpPr>
        <p:spPr>
          <a:xfrm>
            <a:off x="3244801" y="1118218"/>
            <a:ext cx="540215" cy="4032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E324E4D-7430-4271-B99A-F46226D03BDE}"/>
              </a:ext>
            </a:extLst>
          </p:cNvPr>
          <p:cNvSpPr/>
          <p:nvPr/>
        </p:nvSpPr>
        <p:spPr>
          <a:xfrm>
            <a:off x="4751312" y="1521502"/>
            <a:ext cx="607674" cy="4032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6200974-A8EC-4CC7-8EFE-0B8B0BD4C005}"/>
              </a:ext>
            </a:extLst>
          </p:cNvPr>
          <p:cNvSpPr/>
          <p:nvPr/>
        </p:nvSpPr>
        <p:spPr>
          <a:xfrm>
            <a:off x="3142342" y="2031167"/>
            <a:ext cx="905001" cy="4032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E06A97-0914-46FE-8CA7-751DD2D40EE2}"/>
              </a:ext>
            </a:extLst>
          </p:cNvPr>
          <p:cNvSpPr/>
          <p:nvPr/>
        </p:nvSpPr>
        <p:spPr>
          <a:xfrm>
            <a:off x="2594917" y="2500566"/>
            <a:ext cx="403116" cy="349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8E1BDC-29C5-48E7-8C5A-4918D5656B9C}"/>
              </a:ext>
            </a:extLst>
          </p:cNvPr>
          <p:cNvSpPr/>
          <p:nvPr/>
        </p:nvSpPr>
        <p:spPr>
          <a:xfrm>
            <a:off x="3043243" y="2940351"/>
            <a:ext cx="403116" cy="349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6610E0-CEA9-4EDD-B637-572601D76FE1}"/>
              </a:ext>
            </a:extLst>
          </p:cNvPr>
          <p:cNvSpPr/>
          <p:nvPr/>
        </p:nvSpPr>
        <p:spPr>
          <a:xfrm>
            <a:off x="1908628" y="3405046"/>
            <a:ext cx="984473" cy="349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B2CB2A-7239-4215-9FCD-BCCBC4C8C9D0}"/>
              </a:ext>
            </a:extLst>
          </p:cNvPr>
          <p:cNvSpPr/>
          <p:nvPr/>
        </p:nvSpPr>
        <p:spPr>
          <a:xfrm>
            <a:off x="7027770" y="3834647"/>
            <a:ext cx="939502" cy="3234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923CE6B-A313-4A2F-8F2F-DE988F1D7C01}"/>
              </a:ext>
            </a:extLst>
          </p:cNvPr>
          <p:cNvSpPr/>
          <p:nvPr/>
        </p:nvSpPr>
        <p:spPr>
          <a:xfrm>
            <a:off x="3107770" y="4347399"/>
            <a:ext cx="1022019" cy="349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2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AA1447-E5C6-4B6F-A493-CA760AD3B676}"/>
              </a:ext>
            </a:extLst>
          </p:cNvPr>
          <p:cNvSpPr/>
          <p:nvPr/>
        </p:nvSpPr>
        <p:spPr>
          <a:xfrm>
            <a:off x="-38440" y="116114"/>
            <a:ext cx="2460171" cy="732773"/>
          </a:xfrm>
          <a:prstGeom prst="round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rPr>
              <a:t>PRONUNCIATION</a:t>
            </a:r>
          </a:p>
        </p:txBody>
      </p:sp>
      <p:sp>
        <p:nvSpPr>
          <p:cNvPr id="5" name="TextBox 4">
            <a:extLst>
              <a:ext uri="{FF2B5EF4-FFF2-40B4-BE49-F238E27FC236}">
                <a16:creationId xmlns:a16="http://schemas.microsoft.com/office/drawing/2014/main" id="{393CC713-3296-4080-B997-D5EF750BC75D}"/>
              </a:ext>
            </a:extLst>
          </p:cNvPr>
          <p:cNvSpPr txBox="1"/>
          <p:nvPr/>
        </p:nvSpPr>
        <p:spPr>
          <a:xfrm>
            <a:off x="2283845" y="268050"/>
            <a:ext cx="7172212" cy="807913"/>
          </a:xfrm>
          <a:prstGeom prst="rect">
            <a:avLst/>
          </a:prstGeom>
          <a:noFill/>
        </p:spPr>
        <p:txBody>
          <a:bodyPr wrap="square" rtlCol="0">
            <a:spAutoFit/>
          </a:bodyPr>
          <a:lstStyle/>
          <a:p>
            <a:r>
              <a:rPr lang="en-US" sz="1800" b="1">
                <a:solidFill>
                  <a:schemeClr val="tx1"/>
                </a:solidFill>
              </a:rPr>
              <a:t>Circle the word that differs from the other three in the position of primary stress in each of the following questions</a:t>
            </a:r>
            <a:r>
              <a:rPr lang="en-US" sz="1800" b="1">
                <a:solidFill>
                  <a:schemeClr val="accent2">
                    <a:lumMod val="75000"/>
                  </a:schemeClr>
                </a:solidFill>
              </a:rPr>
              <a:t>. </a:t>
            </a:r>
          </a:p>
          <a:p>
            <a:endParaRPr lang="en-US" sz="1050"/>
          </a:p>
        </p:txBody>
      </p:sp>
      <p:sp>
        <p:nvSpPr>
          <p:cNvPr id="6" name="TextBox 5">
            <a:extLst>
              <a:ext uri="{FF2B5EF4-FFF2-40B4-BE49-F238E27FC236}">
                <a16:creationId xmlns:a16="http://schemas.microsoft.com/office/drawing/2014/main" id="{C6521CE0-DAF9-4590-ADF6-57F2F0FA3D0A}"/>
              </a:ext>
            </a:extLst>
          </p:cNvPr>
          <p:cNvSpPr txBox="1"/>
          <p:nvPr/>
        </p:nvSpPr>
        <p:spPr>
          <a:xfrm>
            <a:off x="532945" y="1304865"/>
            <a:ext cx="9021084" cy="415498"/>
          </a:xfrm>
          <a:prstGeom prst="rect">
            <a:avLst/>
          </a:prstGeom>
          <a:noFill/>
        </p:spPr>
        <p:txBody>
          <a:bodyPr wrap="square" rtlCol="0">
            <a:spAutoFit/>
          </a:bodyPr>
          <a:lstStyle/>
          <a:p>
            <a:r>
              <a:rPr lang="en-US" sz="2100"/>
              <a:t>1.    A. dramma         B. baseball    C. suggest         D. subject</a:t>
            </a:r>
          </a:p>
        </p:txBody>
      </p:sp>
      <p:sp>
        <p:nvSpPr>
          <p:cNvPr id="7" name="TextBox 6">
            <a:extLst>
              <a:ext uri="{FF2B5EF4-FFF2-40B4-BE49-F238E27FC236}">
                <a16:creationId xmlns:a16="http://schemas.microsoft.com/office/drawing/2014/main" id="{FB1B9BD9-DB71-4930-B39D-6AE6F3C82850}"/>
              </a:ext>
            </a:extLst>
          </p:cNvPr>
          <p:cNvSpPr txBox="1"/>
          <p:nvPr/>
        </p:nvSpPr>
        <p:spPr>
          <a:xfrm>
            <a:off x="688974" y="1860969"/>
            <a:ext cx="8429624" cy="415498"/>
          </a:xfrm>
          <a:prstGeom prst="rect">
            <a:avLst/>
          </a:prstGeom>
          <a:noFill/>
        </p:spPr>
        <p:txBody>
          <a:bodyPr wrap="square" rtlCol="0">
            <a:spAutoFit/>
          </a:bodyPr>
          <a:lstStyle/>
          <a:p>
            <a:r>
              <a:rPr lang="en-US" sz="2100"/>
              <a:t>2.    A. literature         B. biology    C. activity            D. geography</a:t>
            </a:r>
          </a:p>
        </p:txBody>
      </p:sp>
      <p:sp>
        <p:nvSpPr>
          <p:cNvPr id="8" name="TextBox 7">
            <a:extLst>
              <a:ext uri="{FF2B5EF4-FFF2-40B4-BE49-F238E27FC236}">
                <a16:creationId xmlns:a16="http://schemas.microsoft.com/office/drawing/2014/main" id="{ED5CDF2D-18BD-40E4-8C29-BF79D9637AAB}"/>
              </a:ext>
            </a:extLst>
          </p:cNvPr>
          <p:cNvSpPr txBox="1"/>
          <p:nvPr/>
        </p:nvSpPr>
        <p:spPr>
          <a:xfrm>
            <a:off x="532945" y="2571750"/>
            <a:ext cx="8741682" cy="415498"/>
          </a:xfrm>
          <a:prstGeom prst="rect">
            <a:avLst/>
          </a:prstGeom>
          <a:noFill/>
        </p:spPr>
        <p:txBody>
          <a:bodyPr wrap="square" rtlCol="0">
            <a:spAutoFit/>
          </a:bodyPr>
          <a:lstStyle/>
          <a:p>
            <a:r>
              <a:rPr lang="en-US" sz="2100"/>
              <a:t>3.    A. music             B. soccer      C. physics           D. indoor</a:t>
            </a:r>
          </a:p>
        </p:txBody>
      </p:sp>
      <p:sp>
        <p:nvSpPr>
          <p:cNvPr id="10" name="TextBox 9">
            <a:extLst>
              <a:ext uri="{FF2B5EF4-FFF2-40B4-BE49-F238E27FC236}">
                <a16:creationId xmlns:a16="http://schemas.microsoft.com/office/drawing/2014/main" id="{08FF2E28-0CE4-44F0-B1B5-15F1F6D27C94}"/>
              </a:ext>
            </a:extLst>
          </p:cNvPr>
          <p:cNvSpPr txBox="1"/>
          <p:nvPr/>
        </p:nvSpPr>
        <p:spPr>
          <a:xfrm>
            <a:off x="532945" y="3305194"/>
            <a:ext cx="8545738" cy="415498"/>
          </a:xfrm>
          <a:prstGeom prst="rect">
            <a:avLst/>
          </a:prstGeom>
          <a:noFill/>
        </p:spPr>
        <p:txBody>
          <a:bodyPr wrap="square" rtlCol="0">
            <a:spAutoFit/>
          </a:bodyPr>
          <a:lstStyle/>
          <a:p>
            <a:r>
              <a:rPr lang="en-US" sz="2100"/>
              <a:t>4.    A. fantasy            B. history       C. favorite           D.adventure</a:t>
            </a:r>
          </a:p>
        </p:txBody>
      </p:sp>
      <p:sp>
        <p:nvSpPr>
          <p:cNvPr id="11" name="TextBox 10">
            <a:extLst>
              <a:ext uri="{FF2B5EF4-FFF2-40B4-BE49-F238E27FC236}">
                <a16:creationId xmlns:a16="http://schemas.microsoft.com/office/drawing/2014/main" id="{5929872C-233D-4439-A424-72CFDDCA9B16}"/>
              </a:ext>
            </a:extLst>
          </p:cNvPr>
          <p:cNvSpPr txBox="1"/>
          <p:nvPr/>
        </p:nvSpPr>
        <p:spPr>
          <a:xfrm>
            <a:off x="532945" y="4049504"/>
            <a:ext cx="8429625" cy="415498"/>
          </a:xfrm>
          <a:prstGeom prst="rect">
            <a:avLst/>
          </a:prstGeom>
          <a:noFill/>
        </p:spPr>
        <p:txBody>
          <a:bodyPr wrap="square" rtlCol="0">
            <a:spAutoFit/>
          </a:bodyPr>
          <a:lstStyle/>
          <a:p>
            <a:r>
              <a:rPr lang="en-US" sz="2100"/>
              <a:t>5.    A. novel                    B. decide       C. author        D. science</a:t>
            </a:r>
          </a:p>
        </p:txBody>
      </p:sp>
      <p:sp>
        <p:nvSpPr>
          <p:cNvPr id="2" name="Oval 1">
            <a:extLst>
              <a:ext uri="{FF2B5EF4-FFF2-40B4-BE49-F238E27FC236}">
                <a16:creationId xmlns:a16="http://schemas.microsoft.com/office/drawing/2014/main" id="{057F113C-401F-42D3-A802-B84FF026A2DE}"/>
              </a:ext>
            </a:extLst>
          </p:cNvPr>
          <p:cNvSpPr/>
          <p:nvPr/>
        </p:nvSpPr>
        <p:spPr>
          <a:xfrm>
            <a:off x="4638899" y="1280406"/>
            <a:ext cx="412072" cy="431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737818D-C44F-464F-8E8C-1242D11B6F60}"/>
              </a:ext>
            </a:extLst>
          </p:cNvPr>
          <p:cNvSpPr/>
          <p:nvPr/>
        </p:nvSpPr>
        <p:spPr>
          <a:xfrm>
            <a:off x="1191645" y="1924052"/>
            <a:ext cx="412072" cy="431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D371304-08F8-41A0-A968-4303DBC03D3B}"/>
              </a:ext>
            </a:extLst>
          </p:cNvPr>
          <p:cNvSpPr/>
          <p:nvPr/>
        </p:nvSpPr>
        <p:spPr>
          <a:xfrm>
            <a:off x="6576445" y="2577027"/>
            <a:ext cx="412072" cy="431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5791C1-72F9-43B4-AFD4-AB5F4CCE704E}"/>
              </a:ext>
            </a:extLst>
          </p:cNvPr>
          <p:cNvSpPr/>
          <p:nvPr/>
        </p:nvSpPr>
        <p:spPr>
          <a:xfrm>
            <a:off x="6782481" y="3321337"/>
            <a:ext cx="412072" cy="431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1C825EF-EDE8-4503-BAF3-189B01F415DD}"/>
              </a:ext>
            </a:extLst>
          </p:cNvPr>
          <p:cNvSpPr/>
          <p:nvPr/>
        </p:nvSpPr>
        <p:spPr>
          <a:xfrm>
            <a:off x="3529615" y="4017841"/>
            <a:ext cx="412072" cy="431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5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AB0883-1CD0-4295-A6D2-9671584A3B7E}"/>
              </a:ext>
            </a:extLst>
          </p:cNvPr>
          <p:cNvSpPr txBox="1">
            <a:spLocks/>
          </p:cNvSpPr>
          <p:nvPr/>
        </p:nvSpPr>
        <p:spPr>
          <a:xfrm>
            <a:off x="956858" y="1304561"/>
            <a:ext cx="6297382" cy="6242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56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6000" b="1" i="0" u="none" strike="noStrike" cap="none">
                <a:solidFill>
                  <a:schemeClr val="accent6"/>
                </a:solidFill>
                <a:latin typeface="Jua"/>
                <a:ea typeface="Jua"/>
                <a:cs typeface="Jua"/>
                <a:sym typeface="Jua"/>
              </a:defRPr>
            </a:lvl9pPr>
          </a:lstStyle>
          <a:p>
            <a:r>
              <a:rPr lang="en-SG" sz="6600" dirty="0">
                <a:solidFill>
                  <a:schemeClr val="accent5">
                    <a:lumMod val="50000"/>
                  </a:schemeClr>
                </a:solidFill>
                <a:latin typeface="Hadassah Friedlaender" panose="02020603050405020304" pitchFamily="18" charset="-79"/>
                <a:cs typeface="Hadassah Friedlaender" panose="02020603050405020304" pitchFamily="18" charset="-79"/>
              </a:rPr>
              <a:t>HOMEWORK</a:t>
            </a:r>
            <a:endParaRPr lang="en-US" sz="6600" dirty="0">
              <a:solidFill>
                <a:schemeClr val="accent5">
                  <a:lumMod val="50000"/>
                </a:schemeClr>
              </a:solidFill>
              <a:latin typeface="Hadassah Friedlaender" panose="02020603050405020304" pitchFamily="18" charset="-79"/>
              <a:cs typeface="Hadassah Friedlaender" panose="02020603050405020304" pitchFamily="18" charset="-79"/>
            </a:endParaRPr>
          </a:p>
        </p:txBody>
      </p:sp>
      <p:sp>
        <p:nvSpPr>
          <p:cNvPr id="4" name="TextBox 3">
            <a:extLst>
              <a:ext uri="{FF2B5EF4-FFF2-40B4-BE49-F238E27FC236}">
                <a16:creationId xmlns:a16="http://schemas.microsoft.com/office/drawing/2014/main" id="{C1EF3A87-EE7A-45C0-949E-258A84DEA0F2}"/>
              </a:ext>
            </a:extLst>
          </p:cNvPr>
          <p:cNvSpPr txBox="1"/>
          <p:nvPr/>
        </p:nvSpPr>
        <p:spPr>
          <a:xfrm>
            <a:off x="1591733" y="2255520"/>
            <a:ext cx="3962400" cy="954107"/>
          </a:xfrm>
          <a:prstGeom prst="rect">
            <a:avLst/>
          </a:prstGeom>
          <a:noFill/>
        </p:spPr>
        <p:txBody>
          <a:bodyPr wrap="square" rtlCol="0">
            <a:spAutoFit/>
          </a:bodyPr>
          <a:lstStyle/>
          <a:p>
            <a:pPr marL="285750" indent="-285750">
              <a:buFontTx/>
              <a:buChar char="-"/>
            </a:pPr>
            <a:r>
              <a:rPr lang="en-SG" sz="2800" dirty="0"/>
              <a:t>Review Unit 1, 2 </a:t>
            </a:r>
          </a:p>
          <a:p>
            <a:pPr marL="285750" indent="-285750">
              <a:buFontTx/>
              <a:buChar char="-"/>
            </a:pPr>
            <a:r>
              <a:rPr lang="en-SG" sz="2800" dirty="0"/>
              <a:t>Prepare for Test</a:t>
            </a:r>
            <a:endParaRPr lang="en-US" sz="2800" dirty="0"/>
          </a:p>
        </p:txBody>
      </p:sp>
      <p:pic>
        <p:nvPicPr>
          <p:cNvPr id="5" name="Picture 4" descr="Logo, company name&#10;&#10;Description automatically generated">
            <a:extLst>
              <a:ext uri="{FF2B5EF4-FFF2-40B4-BE49-F238E27FC236}">
                <a16:creationId xmlns:a16="http://schemas.microsoft.com/office/drawing/2014/main" id="{B0539867-794D-4002-B7F5-05CD566D11E0}"/>
              </a:ext>
            </a:extLst>
          </p:cNvPr>
          <p:cNvPicPr>
            <a:picLocks noChangeAspect="1"/>
          </p:cNvPicPr>
          <p:nvPr/>
        </p:nvPicPr>
        <p:blipFill rotWithShape="1">
          <a:blip r:embed="rId2"/>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418589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55"/>
        <p:cNvGrpSpPr/>
        <p:nvPr/>
      </p:nvGrpSpPr>
      <p:grpSpPr>
        <a:xfrm>
          <a:off x="0" y="0"/>
          <a:ext cx="0" cy="0"/>
          <a:chOff x="0" y="0"/>
          <a:chExt cx="0" cy="0"/>
        </a:xfrm>
      </p:grpSpPr>
      <p:sp>
        <p:nvSpPr>
          <p:cNvPr id="4956" name="Google Shape;4956;p55"/>
          <p:cNvSpPr txBox="1">
            <a:spLocks noGrp="1"/>
          </p:cNvSpPr>
          <p:nvPr>
            <p:ph type="title"/>
          </p:nvPr>
        </p:nvSpPr>
        <p:spPr>
          <a:xfrm>
            <a:off x="630914" y="2215328"/>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200" dirty="0">
                <a:solidFill>
                  <a:srgbClr val="C00000"/>
                </a:solidFill>
                <a:latin typeface="Janda Manatee Bubble" panose="02000506000000020004" pitchFamily="2" charset="0"/>
              </a:rPr>
              <a:t>Thank you !</a:t>
            </a:r>
            <a:endParaRPr sz="7200" dirty="0">
              <a:solidFill>
                <a:srgbClr val="C00000"/>
              </a:solidFill>
              <a:latin typeface="Janda Manatee Bubble" panose="02000506000000020004" pitchFamily="2" charset="0"/>
            </a:endParaRPr>
          </a:p>
        </p:txBody>
      </p:sp>
      <p:grpSp>
        <p:nvGrpSpPr>
          <p:cNvPr id="4957" name="Google Shape;4957;p55"/>
          <p:cNvGrpSpPr/>
          <p:nvPr/>
        </p:nvGrpSpPr>
        <p:grpSpPr>
          <a:xfrm>
            <a:off x="8569288" y="4423863"/>
            <a:ext cx="194021" cy="191487"/>
            <a:chOff x="6232000" y="1435050"/>
            <a:chExt cx="488225" cy="481850"/>
          </a:xfrm>
        </p:grpSpPr>
        <p:sp>
          <p:nvSpPr>
            <p:cNvPr id="4958" name="Google Shape;4958;p5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59" name="Google Shape;4959;p5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60" name="Google Shape;4960;p5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61" name="Google Shape;4961;p5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62" name="Google Shape;4962;p5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963" name="Google Shape;4963;p5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964" name="Google Shape;4964;p5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965" name="Google Shape;4965;p5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966" name="Google Shape;4966;p55">
            <a:hlinkClick r:id="rId4"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967" name="Google Shape;4967;p55">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968" name="Google Shape;4968;p55">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969" name="Google Shape;4969;p55">
            <a:hlinkClick r:id="rId6"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55"/>
          <p:cNvSpPr/>
          <p:nvPr/>
        </p:nvSpPr>
        <p:spPr>
          <a:xfrm>
            <a:off x="4923826" y="400383"/>
            <a:ext cx="468874" cy="567208"/>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1" name="Google Shape;4971;p55"/>
          <p:cNvGrpSpPr/>
          <p:nvPr/>
        </p:nvGrpSpPr>
        <p:grpSpPr>
          <a:xfrm>
            <a:off x="4542375" y="2682504"/>
            <a:ext cx="300733" cy="112259"/>
            <a:chOff x="3992159" y="2526798"/>
            <a:chExt cx="237828" cy="88778"/>
          </a:xfrm>
        </p:grpSpPr>
        <p:sp>
          <p:nvSpPr>
            <p:cNvPr id="4972" name="Google Shape;4972;p55"/>
            <p:cNvSpPr/>
            <p:nvPr/>
          </p:nvSpPr>
          <p:spPr>
            <a:xfrm>
              <a:off x="3992159" y="2533731"/>
              <a:ext cx="27444" cy="61001"/>
            </a:xfrm>
            <a:custGeom>
              <a:avLst/>
              <a:gdLst/>
              <a:ahLst/>
              <a:cxnLst/>
              <a:rect l="l" t="t" r="r" b="b"/>
              <a:pathLst>
                <a:path w="1239" h="2754" extrusionOk="0">
                  <a:moveTo>
                    <a:pt x="561" y="1"/>
                  </a:moveTo>
                  <a:cubicBezTo>
                    <a:pt x="519" y="1"/>
                    <a:pt x="478" y="5"/>
                    <a:pt x="439" y="15"/>
                  </a:cubicBezTo>
                  <a:cubicBezTo>
                    <a:pt x="125" y="109"/>
                    <a:pt x="0" y="406"/>
                    <a:pt x="47" y="689"/>
                  </a:cubicBezTo>
                  <a:cubicBezTo>
                    <a:pt x="125" y="1206"/>
                    <a:pt x="141" y="1707"/>
                    <a:pt x="141" y="2225"/>
                  </a:cubicBezTo>
                  <a:cubicBezTo>
                    <a:pt x="141" y="2577"/>
                    <a:pt x="415" y="2754"/>
                    <a:pt x="690" y="2754"/>
                  </a:cubicBezTo>
                  <a:cubicBezTo>
                    <a:pt x="964" y="2754"/>
                    <a:pt x="1238" y="2577"/>
                    <a:pt x="1238" y="2225"/>
                  </a:cubicBezTo>
                  <a:cubicBezTo>
                    <a:pt x="1238" y="1613"/>
                    <a:pt x="1207" y="1002"/>
                    <a:pt x="1113" y="406"/>
                  </a:cubicBezTo>
                  <a:cubicBezTo>
                    <a:pt x="1073" y="152"/>
                    <a:pt x="804" y="1"/>
                    <a:pt x="561" y="1"/>
                  </a:cubicBezTo>
                  <a:close/>
                </a:path>
              </a:pathLst>
            </a:custGeom>
            <a:solidFill>
              <a:srgbClr val="75A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55"/>
            <p:cNvSpPr/>
            <p:nvPr/>
          </p:nvSpPr>
          <p:spPr>
            <a:xfrm>
              <a:off x="4047690" y="2559292"/>
              <a:ext cx="27466" cy="56283"/>
            </a:xfrm>
            <a:custGeom>
              <a:avLst/>
              <a:gdLst/>
              <a:ahLst/>
              <a:cxnLst/>
              <a:rect l="l" t="t" r="r" b="b"/>
              <a:pathLst>
                <a:path w="1240" h="2541" extrusionOk="0">
                  <a:moveTo>
                    <a:pt x="583" y="0"/>
                  </a:moveTo>
                  <a:cubicBezTo>
                    <a:pt x="534" y="0"/>
                    <a:pt x="486" y="7"/>
                    <a:pt x="440" y="20"/>
                  </a:cubicBezTo>
                  <a:cubicBezTo>
                    <a:pt x="126" y="99"/>
                    <a:pt x="1" y="397"/>
                    <a:pt x="48" y="694"/>
                  </a:cubicBezTo>
                  <a:cubicBezTo>
                    <a:pt x="142" y="1133"/>
                    <a:pt x="142" y="1572"/>
                    <a:pt x="142" y="2011"/>
                  </a:cubicBezTo>
                  <a:cubicBezTo>
                    <a:pt x="142" y="2364"/>
                    <a:pt x="416" y="2540"/>
                    <a:pt x="691" y="2540"/>
                  </a:cubicBezTo>
                  <a:cubicBezTo>
                    <a:pt x="965" y="2540"/>
                    <a:pt x="1239" y="2364"/>
                    <a:pt x="1239" y="2011"/>
                  </a:cubicBezTo>
                  <a:cubicBezTo>
                    <a:pt x="1239" y="1462"/>
                    <a:pt x="1208" y="930"/>
                    <a:pt x="1114" y="397"/>
                  </a:cubicBezTo>
                  <a:cubicBezTo>
                    <a:pt x="1062" y="150"/>
                    <a:pt x="817" y="0"/>
                    <a:pt x="583" y="0"/>
                  </a:cubicBezTo>
                  <a:close/>
                </a:path>
              </a:pathLst>
            </a:custGeom>
            <a:solidFill>
              <a:srgbClr val="75A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55"/>
            <p:cNvSpPr/>
            <p:nvPr/>
          </p:nvSpPr>
          <p:spPr>
            <a:xfrm>
              <a:off x="4096310" y="2526798"/>
              <a:ext cx="27444" cy="58565"/>
            </a:xfrm>
            <a:custGeom>
              <a:avLst/>
              <a:gdLst/>
              <a:ahLst/>
              <a:cxnLst/>
              <a:rect l="l" t="t" r="r" b="b"/>
              <a:pathLst>
                <a:path w="1239" h="2644" extrusionOk="0">
                  <a:moveTo>
                    <a:pt x="560" y="0"/>
                  </a:moveTo>
                  <a:cubicBezTo>
                    <a:pt x="519" y="0"/>
                    <a:pt x="478" y="5"/>
                    <a:pt x="439" y="14"/>
                  </a:cubicBezTo>
                  <a:cubicBezTo>
                    <a:pt x="126" y="108"/>
                    <a:pt x="0" y="406"/>
                    <a:pt x="47" y="688"/>
                  </a:cubicBezTo>
                  <a:cubicBezTo>
                    <a:pt x="141" y="1158"/>
                    <a:pt x="141" y="1644"/>
                    <a:pt x="141" y="2114"/>
                  </a:cubicBezTo>
                  <a:cubicBezTo>
                    <a:pt x="141" y="2467"/>
                    <a:pt x="416" y="2643"/>
                    <a:pt x="690" y="2643"/>
                  </a:cubicBezTo>
                  <a:cubicBezTo>
                    <a:pt x="964" y="2643"/>
                    <a:pt x="1239" y="2467"/>
                    <a:pt x="1239" y="2114"/>
                  </a:cubicBezTo>
                  <a:cubicBezTo>
                    <a:pt x="1239" y="1534"/>
                    <a:pt x="1223" y="970"/>
                    <a:pt x="1113" y="406"/>
                  </a:cubicBezTo>
                  <a:cubicBezTo>
                    <a:pt x="1060" y="152"/>
                    <a:pt x="801" y="0"/>
                    <a:pt x="560" y="0"/>
                  </a:cubicBezTo>
                  <a:close/>
                </a:path>
              </a:pathLst>
            </a:custGeom>
            <a:solidFill>
              <a:srgbClr val="75A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55"/>
            <p:cNvSpPr/>
            <p:nvPr/>
          </p:nvSpPr>
          <p:spPr>
            <a:xfrm>
              <a:off x="4146304" y="2561707"/>
              <a:ext cx="28153" cy="51432"/>
            </a:xfrm>
            <a:custGeom>
              <a:avLst/>
              <a:gdLst/>
              <a:ahLst/>
              <a:cxnLst/>
              <a:rect l="l" t="t" r="r" b="b"/>
              <a:pathLst>
                <a:path w="1271" h="2322" extrusionOk="0">
                  <a:moveTo>
                    <a:pt x="663" y="0"/>
                  </a:moveTo>
                  <a:cubicBezTo>
                    <a:pt x="339" y="0"/>
                    <a:pt x="1" y="267"/>
                    <a:pt x="94" y="679"/>
                  </a:cubicBezTo>
                  <a:cubicBezTo>
                    <a:pt x="173" y="1056"/>
                    <a:pt x="173" y="1416"/>
                    <a:pt x="173" y="1792"/>
                  </a:cubicBezTo>
                  <a:cubicBezTo>
                    <a:pt x="173" y="2145"/>
                    <a:pt x="447" y="2321"/>
                    <a:pt x="721" y="2321"/>
                  </a:cubicBezTo>
                  <a:cubicBezTo>
                    <a:pt x="996" y="2321"/>
                    <a:pt x="1270" y="2145"/>
                    <a:pt x="1270" y="1792"/>
                  </a:cubicBezTo>
                  <a:cubicBezTo>
                    <a:pt x="1270" y="1322"/>
                    <a:pt x="1254" y="852"/>
                    <a:pt x="1160" y="397"/>
                  </a:cubicBezTo>
                  <a:cubicBezTo>
                    <a:pt x="1091" y="120"/>
                    <a:pt x="880" y="0"/>
                    <a:pt x="663" y="0"/>
                  </a:cubicBezTo>
                  <a:close/>
                </a:path>
              </a:pathLst>
            </a:custGeom>
            <a:solidFill>
              <a:srgbClr val="75A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55"/>
            <p:cNvSpPr/>
            <p:nvPr/>
          </p:nvSpPr>
          <p:spPr>
            <a:xfrm>
              <a:off x="4205666" y="2547575"/>
              <a:ext cx="24321" cy="42727"/>
            </a:xfrm>
            <a:custGeom>
              <a:avLst/>
              <a:gdLst/>
              <a:ahLst/>
              <a:cxnLst/>
              <a:rect l="l" t="t" r="r" b="b"/>
              <a:pathLst>
                <a:path w="1098" h="1929" extrusionOk="0">
                  <a:moveTo>
                    <a:pt x="549" y="1"/>
                  </a:moveTo>
                  <a:cubicBezTo>
                    <a:pt x="252" y="1"/>
                    <a:pt x="1" y="252"/>
                    <a:pt x="1" y="549"/>
                  </a:cubicBezTo>
                  <a:lnTo>
                    <a:pt x="1" y="1380"/>
                  </a:lnTo>
                  <a:cubicBezTo>
                    <a:pt x="1" y="1678"/>
                    <a:pt x="252" y="1929"/>
                    <a:pt x="549" y="1929"/>
                  </a:cubicBezTo>
                  <a:cubicBezTo>
                    <a:pt x="863" y="1929"/>
                    <a:pt x="1098" y="1678"/>
                    <a:pt x="1098" y="1380"/>
                  </a:cubicBezTo>
                  <a:lnTo>
                    <a:pt x="1098" y="549"/>
                  </a:lnTo>
                  <a:cubicBezTo>
                    <a:pt x="1098" y="252"/>
                    <a:pt x="863" y="1"/>
                    <a:pt x="549" y="1"/>
                  </a:cubicBezTo>
                  <a:close/>
                </a:path>
              </a:pathLst>
            </a:custGeom>
            <a:solidFill>
              <a:srgbClr val="75A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7" name="Google Shape;4977;p55"/>
          <p:cNvGrpSpPr/>
          <p:nvPr/>
        </p:nvGrpSpPr>
        <p:grpSpPr>
          <a:xfrm>
            <a:off x="3545093" y="1512711"/>
            <a:ext cx="367479" cy="115593"/>
            <a:chOff x="2875842" y="1677751"/>
            <a:chExt cx="290612" cy="91414"/>
          </a:xfrm>
        </p:grpSpPr>
        <p:sp>
          <p:nvSpPr>
            <p:cNvPr id="4978"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4" name="Google Shape;4984;p55"/>
          <p:cNvGrpSpPr/>
          <p:nvPr/>
        </p:nvGrpSpPr>
        <p:grpSpPr>
          <a:xfrm>
            <a:off x="6465475" y="3975954"/>
            <a:ext cx="306014" cy="96151"/>
            <a:chOff x="6465475" y="3975954"/>
            <a:chExt cx="306014" cy="96151"/>
          </a:xfrm>
        </p:grpSpPr>
        <p:sp>
          <p:nvSpPr>
            <p:cNvPr id="4985" name="Google Shape;4985;p55"/>
            <p:cNvSpPr/>
            <p:nvPr/>
          </p:nvSpPr>
          <p:spPr>
            <a:xfrm>
              <a:off x="6520790" y="3983376"/>
              <a:ext cx="28568" cy="64025"/>
            </a:xfrm>
            <a:custGeom>
              <a:avLst/>
              <a:gdLst/>
              <a:ahLst/>
              <a:cxnLst/>
              <a:rect l="l" t="t" r="r" b="b"/>
              <a:pathLst>
                <a:path w="1020" h="2286" extrusionOk="0">
                  <a:moveTo>
                    <a:pt x="480" y="1"/>
                  </a:moveTo>
                  <a:cubicBezTo>
                    <a:pt x="439" y="1"/>
                    <a:pt x="399" y="6"/>
                    <a:pt x="361" y="17"/>
                  </a:cubicBezTo>
                  <a:cubicBezTo>
                    <a:pt x="95" y="80"/>
                    <a:pt x="1" y="330"/>
                    <a:pt x="32" y="566"/>
                  </a:cubicBezTo>
                  <a:cubicBezTo>
                    <a:pt x="111" y="989"/>
                    <a:pt x="111" y="1412"/>
                    <a:pt x="111" y="1851"/>
                  </a:cubicBezTo>
                  <a:cubicBezTo>
                    <a:pt x="111" y="2141"/>
                    <a:pt x="338" y="2286"/>
                    <a:pt x="565" y="2286"/>
                  </a:cubicBezTo>
                  <a:cubicBezTo>
                    <a:pt x="792" y="2286"/>
                    <a:pt x="1020" y="2141"/>
                    <a:pt x="1020" y="1851"/>
                  </a:cubicBezTo>
                  <a:cubicBezTo>
                    <a:pt x="1020" y="1334"/>
                    <a:pt x="1004" y="832"/>
                    <a:pt x="926" y="330"/>
                  </a:cubicBezTo>
                  <a:cubicBezTo>
                    <a:pt x="887" y="123"/>
                    <a:pt x="676" y="1"/>
                    <a:pt x="480" y="1"/>
                  </a:cubicBezTo>
                  <a:close/>
                </a:path>
              </a:pathLst>
            </a:custGeom>
            <a:solidFill>
              <a:srgbClr val="75A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55"/>
            <p:cNvSpPr/>
            <p:nvPr/>
          </p:nvSpPr>
          <p:spPr>
            <a:xfrm>
              <a:off x="6579187" y="4010180"/>
              <a:ext cx="29016" cy="59180"/>
            </a:xfrm>
            <a:custGeom>
              <a:avLst/>
              <a:gdLst/>
              <a:ahLst/>
              <a:cxnLst/>
              <a:rect l="l" t="t" r="r" b="b"/>
              <a:pathLst>
                <a:path w="1036" h="2113" extrusionOk="0">
                  <a:moveTo>
                    <a:pt x="479" y="0"/>
                  </a:moveTo>
                  <a:cubicBezTo>
                    <a:pt x="439" y="0"/>
                    <a:pt x="399" y="5"/>
                    <a:pt x="361" y="16"/>
                  </a:cubicBezTo>
                  <a:cubicBezTo>
                    <a:pt x="110" y="79"/>
                    <a:pt x="1" y="330"/>
                    <a:pt x="48" y="580"/>
                  </a:cubicBezTo>
                  <a:cubicBezTo>
                    <a:pt x="110" y="941"/>
                    <a:pt x="110" y="1301"/>
                    <a:pt x="110" y="1678"/>
                  </a:cubicBezTo>
                  <a:cubicBezTo>
                    <a:pt x="110" y="1968"/>
                    <a:pt x="342" y="2113"/>
                    <a:pt x="573" y="2113"/>
                  </a:cubicBezTo>
                  <a:cubicBezTo>
                    <a:pt x="804" y="2113"/>
                    <a:pt x="1035" y="1968"/>
                    <a:pt x="1035" y="1678"/>
                  </a:cubicBezTo>
                  <a:cubicBezTo>
                    <a:pt x="1035" y="1223"/>
                    <a:pt x="1004" y="768"/>
                    <a:pt x="925" y="330"/>
                  </a:cubicBezTo>
                  <a:cubicBezTo>
                    <a:pt x="886" y="122"/>
                    <a:pt x="675" y="0"/>
                    <a:pt x="479" y="0"/>
                  </a:cubicBezTo>
                  <a:close/>
                </a:path>
              </a:pathLst>
            </a:custGeom>
            <a:solidFill>
              <a:srgbClr val="75A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55"/>
            <p:cNvSpPr/>
            <p:nvPr/>
          </p:nvSpPr>
          <p:spPr>
            <a:xfrm>
              <a:off x="6630105" y="3975954"/>
              <a:ext cx="29016" cy="61701"/>
            </a:xfrm>
            <a:custGeom>
              <a:avLst/>
              <a:gdLst/>
              <a:ahLst/>
              <a:cxnLst/>
              <a:rect l="l" t="t" r="r" b="b"/>
              <a:pathLst>
                <a:path w="1036" h="2203" extrusionOk="0">
                  <a:moveTo>
                    <a:pt x="488" y="1"/>
                  </a:moveTo>
                  <a:cubicBezTo>
                    <a:pt x="450" y="1"/>
                    <a:pt x="412" y="5"/>
                    <a:pt x="377" y="16"/>
                  </a:cubicBezTo>
                  <a:cubicBezTo>
                    <a:pt x="111" y="78"/>
                    <a:pt x="1" y="329"/>
                    <a:pt x="48" y="580"/>
                  </a:cubicBezTo>
                  <a:cubicBezTo>
                    <a:pt x="126" y="972"/>
                    <a:pt x="126" y="1363"/>
                    <a:pt x="126" y="1755"/>
                  </a:cubicBezTo>
                  <a:cubicBezTo>
                    <a:pt x="126" y="2053"/>
                    <a:pt x="353" y="2202"/>
                    <a:pt x="581" y="2202"/>
                  </a:cubicBezTo>
                  <a:cubicBezTo>
                    <a:pt x="808" y="2202"/>
                    <a:pt x="1035" y="2053"/>
                    <a:pt x="1035" y="1755"/>
                  </a:cubicBezTo>
                  <a:cubicBezTo>
                    <a:pt x="1035" y="1285"/>
                    <a:pt x="1020" y="815"/>
                    <a:pt x="941" y="329"/>
                  </a:cubicBezTo>
                  <a:cubicBezTo>
                    <a:pt x="902" y="132"/>
                    <a:pt x="686" y="1"/>
                    <a:pt x="488" y="1"/>
                  </a:cubicBezTo>
                  <a:close/>
                </a:path>
              </a:pathLst>
            </a:custGeom>
            <a:solidFill>
              <a:srgbClr val="75A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55"/>
            <p:cNvSpPr/>
            <p:nvPr/>
          </p:nvSpPr>
          <p:spPr>
            <a:xfrm>
              <a:off x="6683040" y="4012785"/>
              <a:ext cx="29632" cy="54279"/>
            </a:xfrm>
            <a:custGeom>
              <a:avLst/>
              <a:gdLst/>
              <a:ahLst/>
              <a:cxnLst/>
              <a:rect l="l" t="t" r="r" b="b"/>
              <a:pathLst>
                <a:path w="1058" h="1938" extrusionOk="0">
                  <a:moveTo>
                    <a:pt x="555" y="0"/>
                  </a:moveTo>
                  <a:cubicBezTo>
                    <a:pt x="285" y="0"/>
                    <a:pt x="1" y="226"/>
                    <a:pt x="86" y="566"/>
                  </a:cubicBezTo>
                  <a:cubicBezTo>
                    <a:pt x="148" y="879"/>
                    <a:pt x="148" y="1177"/>
                    <a:pt x="148" y="1491"/>
                  </a:cubicBezTo>
                  <a:cubicBezTo>
                    <a:pt x="148" y="1788"/>
                    <a:pt x="376" y="1937"/>
                    <a:pt x="603" y="1937"/>
                  </a:cubicBezTo>
                  <a:cubicBezTo>
                    <a:pt x="830" y="1937"/>
                    <a:pt x="1058" y="1788"/>
                    <a:pt x="1058" y="1491"/>
                  </a:cubicBezTo>
                  <a:cubicBezTo>
                    <a:pt x="1058" y="1099"/>
                    <a:pt x="1058" y="707"/>
                    <a:pt x="964" y="331"/>
                  </a:cubicBezTo>
                  <a:cubicBezTo>
                    <a:pt x="907" y="100"/>
                    <a:pt x="734" y="0"/>
                    <a:pt x="555" y="0"/>
                  </a:cubicBezTo>
                  <a:close/>
                </a:path>
              </a:pathLst>
            </a:custGeom>
            <a:solidFill>
              <a:srgbClr val="75A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55"/>
            <p:cNvSpPr/>
            <p:nvPr/>
          </p:nvSpPr>
          <p:spPr>
            <a:xfrm>
              <a:off x="6465475" y="4027293"/>
              <a:ext cx="25515" cy="44812"/>
            </a:xfrm>
            <a:custGeom>
              <a:avLst/>
              <a:gdLst/>
              <a:ahLst/>
              <a:cxnLst/>
              <a:rect l="l" t="t" r="r" b="b"/>
              <a:pathLst>
                <a:path w="911" h="1600" extrusionOk="0">
                  <a:moveTo>
                    <a:pt x="455" y="1"/>
                  </a:moveTo>
                  <a:cubicBezTo>
                    <a:pt x="205" y="1"/>
                    <a:pt x="1" y="204"/>
                    <a:pt x="1" y="455"/>
                  </a:cubicBezTo>
                  <a:lnTo>
                    <a:pt x="1" y="1145"/>
                  </a:lnTo>
                  <a:cubicBezTo>
                    <a:pt x="1" y="1396"/>
                    <a:pt x="205" y="1600"/>
                    <a:pt x="455" y="1600"/>
                  </a:cubicBezTo>
                  <a:cubicBezTo>
                    <a:pt x="706" y="1600"/>
                    <a:pt x="910" y="1396"/>
                    <a:pt x="910" y="1145"/>
                  </a:cubicBezTo>
                  <a:lnTo>
                    <a:pt x="910" y="455"/>
                  </a:lnTo>
                  <a:cubicBezTo>
                    <a:pt x="910" y="204"/>
                    <a:pt x="706" y="1"/>
                    <a:pt x="455" y="1"/>
                  </a:cubicBezTo>
                  <a:close/>
                </a:path>
              </a:pathLst>
            </a:custGeom>
            <a:solidFill>
              <a:srgbClr val="75A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55"/>
            <p:cNvSpPr/>
            <p:nvPr/>
          </p:nvSpPr>
          <p:spPr>
            <a:xfrm>
              <a:off x="6745582" y="3997884"/>
              <a:ext cx="25907" cy="45232"/>
            </a:xfrm>
            <a:custGeom>
              <a:avLst/>
              <a:gdLst/>
              <a:ahLst/>
              <a:cxnLst/>
              <a:rect l="l" t="t" r="r" b="b"/>
              <a:pathLst>
                <a:path w="925" h="1615" extrusionOk="0">
                  <a:moveTo>
                    <a:pt x="470" y="1"/>
                  </a:moveTo>
                  <a:cubicBezTo>
                    <a:pt x="220" y="1"/>
                    <a:pt x="0" y="204"/>
                    <a:pt x="0" y="455"/>
                  </a:cubicBezTo>
                  <a:lnTo>
                    <a:pt x="0" y="1145"/>
                  </a:lnTo>
                  <a:cubicBezTo>
                    <a:pt x="0" y="1396"/>
                    <a:pt x="220" y="1615"/>
                    <a:pt x="470" y="1615"/>
                  </a:cubicBezTo>
                  <a:cubicBezTo>
                    <a:pt x="721" y="1615"/>
                    <a:pt x="925" y="1396"/>
                    <a:pt x="925" y="1145"/>
                  </a:cubicBezTo>
                  <a:lnTo>
                    <a:pt x="925" y="455"/>
                  </a:lnTo>
                  <a:cubicBezTo>
                    <a:pt x="925" y="204"/>
                    <a:pt x="721" y="1"/>
                    <a:pt x="470" y="1"/>
                  </a:cubicBezTo>
                  <a:close/>
                </a:path>
              </a:pathLst>
            </a:custGeom>
            <a:solidFill>
              <a:srgbClr val="75A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1" name="Google Shape;4991;p55"/>
          <p:cNvGrpSpPr/>
          <p:nvPr/>
        </p:nvGrpSpPr>
        <p:grpSpPr>
          <a:xfrm>
            <a:off x="1421039" y="3214991"/>
            <a:ext cx="306475" cy="96575"/>
            <a:chOff x="1480911" y="3232264"/>
            <a:chExt cx="242369" cy="76374"/>
          </a:xfrm>
        </p:grpSpPr>
        <p:sp>
          <p:nvSpPr>
            <p:cNvPr id="4992" name="Google Shape;4992;p55"/>
            <p:cNvSpPr/>
            <p:nvPr/>
          </p:nvSpPr>
          <p:spPr>
            <a:xfrm>
              <a:off x="1525012" y="3238156"/>
              <a:ext cx="22593" cy="50879"/>
            </a:xfrm>
            <a:custGeom>
              <a:avLst/>
              <a:gdLst/>
              <a:ahLst/>
              <a:cxnLst/>
              <a:rect l="l" t="t" r="r" b="b"/>
              <a:pathLst>
                <a:path w="1020" h="2297" extrusionOk="0">
                  <a:moveTo>
                    <a:pt x="471" y="1"/>
                  </a:moveTo>
                  <a:cubicBezTo>
                    <a:pt x="433" y="1"/>
                    <a:pt x="396" y="6"/>
                    <a:pt x="361" y="16"/>
                  </a:cubicBezTo>
                  <a:cubicBezTo>
                    <a:pt x="94" y="94"/>
                    <a:pt x="0" y="329"/>
                    <a:pt x="32" y="580"/>
                  </a:cubicBezTo>
                  <a:cubicBezTo>
                    <a:pt x="94" y="1003"/>
                    <a:pt x="110" y="1426"/>
                    <a:pt x="110" y="1850"/>
                  </a:cubicBezTo>
                  <a:cubicBezTo>
                    <a:pt x="110" y="2147"/>
                    <a:pt x="337" y="2296"/>
                    <a:pt x="565" y="2296"/>
                  </a:cubicBezTo>
                  <a:cubicBezTo>
                    <a:pt x="792" y="2296"/>
                    <a:pt x="1019" y="2147"/>
                    <a:pt x="1019" y="1850"/>
                  </a:cubicBezTo>
                  <a:cubicBezTo>
                    <a:pt x="1019" y="1332"/>
                    <a:pt x="1003" y="846"/>
                    <a:pt x="909" y="329"/>
                  </a:cubicBezTo>
                  <a:cubicBezTo>
                    <a:pt x="883" y="132"/>
                    <a:pt x="669" y="1"/>
                    <a:pt x="471"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55"/>
            <p:cNvSpPr/>
            <p:nvPr/>
          </p:nvSpPr>
          <p:spPr>
            <a:xfrm>
              <a:off x="1571174" y="3259332"/>
              <a:ext cx="22593" cy="47069"/>
            </a:xfrm>
            <a:custGeom>
              <a:avLst/>
              <a:gdLst/>
              <a:ahLst/>
              <a:cxnLst/>
              <a:rect l="l" t="t" r="r" b="b"/>
              <a:pathLst>
                <a:path w="1020" h="2125" extrusionOk="0">
                  <a:moveTo>
                    <a:pt x="472" y="1"/>
                  </a:moveTo>
                  <a:cubicBezTo>
                    <a:pt x="434" y="1"/>
                    <a:pt x="397" y="6"/>
                    <a:pt x="361" y="16"/>
                  </a:cubicBezTo>
                  <a:cubicBezTo>
                    <a:pt x="111" y="94"/>
                    <a:pt x="1" y="329"/>
                    <a:pt x="48" y="580"/>
                  </a:cubicBezTo>
                  <a:cubicBezTo>
                    <a:pt x="111" y="941"/>
                    <a:pt x="111" y="1301"/>
                    <a:pt x="111" y="1677"/>
                  </a:cubicBezTo>
                  <a:cubicBezTo>
                    <a:pt x="111" y="1975"/>
                    <a:pt x="338" y="2124"/>
                    <a:pt x="565" y="2124"/>
                  </a:cubicBezTo>
                  <a:cubicBezTo>
                    <a:pt x="793" y="2124"/>
                    <a:pt x="1020" y="1975"/>
                    <a:pt x="1020" y="1677"/>
                  </a:cubicBezTo>
                  <a:cubicBezTo>
                    <a:pt x="1020" y="1223"/>
                    <a:pt x="1004" y="784"/>
                    <a:pt x="926" y="329"/>
                  </a:cubicBezTo>
                  <a:cubicBezTo>
                    <a:pt x="886" y="132"/>
                    <a:pt x="670" y="1"/>
                    <a:pt x="4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55"/>
            <p:cNvSpPr/>
            <p:nvPr/>
          </p:nvSpPr>
          <p:spPr>
            <a:xfrm>
              <a:off x="1611465" y="3232264"/>
              <a:ext cx="22925" cy="48863"/>
            </a:xfrm>
            <a:custGeom>
              <a:avLst/>
              <a:gdLst/>
              <a:ahLst/>
              <a:cxnLst/>
              <a:rect l="l" t="t" r="r" b="b"/>
              <a:pathLst>
                <a:path w="1035" h="2206" extrusionOk="0">
                  <a:moveTo>
                    <a:pt x="486" y="0"/>
                  </a:moveTo>
                  <a:cubicBezTo>
                    <a:pt x="448" y="0"/>
                    <a:pt x="411" y="5"/>
                    <a:pt x="376" y="15"/>
                  </a:cubicBezTo>
                  <a:cubicBezTo>
                    <a:pt x="110" y="94"/>
                    <a:pt x="0" y="344"/>
                    <a:pt x="47" y="580"/>
                  </a:cubicBezTo>
                  <a:cubicBezTo>
                    <a:pt x="126" y="971"/>
                    <a:pt x="126" y="1379"/>
                    <a:pt x="126" y="1771"/>
                  </a:cubicBezTo>
                  <a:cubicBezTo>
                    <a:pt x="126" y="2061"/>
                    <a:pt x="353" y="2206"/>
                    <a:pt x="580" y="2206"/>
                  </a:cubicBezTo>
                  <a:cubicBezTo>
                    <a:pt x="807" y="2206"/>
                    <a:pt x="1035" y="2061"/>
                    <a:pt x="1035" y="1771"/>
                  </a:cubicBezTo>
                  <a:cubicBezTo>
                    <a:pt x="1035" y="1285"/>
                    <a:pt x="1019" y="815"/>
                    <a:pt x="925" y="344"/>
                  </a:cubicBezTo>
                  <a:cubicBezTo>
                    <a:pt x="899" y="134"/>
                    <a:pt x="684" y="0"/>
                    <a:pt x="486"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55"/>
            <p:cNvSpPr/>
            <p:nvPr/>
          </p:nvSpPr>
          <p:spPr>
            <a:xfrm>
              <a:off x="1653174" y="3261414"/>
              <a:ext cx="23568" cy="42882"/>
            </a:xfrm>
            <a:custGeom>
              <a:avLst/>
              <a:gdLst/>
              <a:ahLst/>
              <a:cxnLst/>
              <a:rect l="l" t="t" r="r" b="b"/>
              <a:pathLst>
                <a:path w="1064" h="1936" extrusionOk="0">
                  <a:moveTo>
                    <a:pt x="563" y="0"/>
                  </a:moveTo>
                  <a:cubicBezTo>
                    <a:pt x="290" y="0"/>
                    <a:pt x="1" y="230"/>
                    <a:pt x="76" y="580"/>
                  </a:cubicBezTo>
                  <a:cubicBezTo>
                    <a:pt x="155" y="878"/>
                    <a:pt x="155" y="1191"/>
                    <a:pt x="155" y="1489"/>
                  </a:cubicBezTo>
                  <a:cubicBezTo>
                    <a:pt x="155" y="1787"/>
                    <a:pt x="382" y="1936"/>
                    <a:pt x="609" y="1936"/>
                  </a:cubicBezTo>
                  <a:cubicBezTo>
                    <a:pt x="837" y="1936"/>
                    <a:pt x="1064" y="1787"/>
                    <a:pt x="1064" y="1489"/>
                  </a:cubicBezTo>
                  <a:cubicBezTo>
                    <a:pt x="1064" y="1097"/>
                    <a:pt x="1048" y="721"/>
                    <a:pt x="970" y="329"/>
                  </a:cubicBezTo>
                  <a:cubicBezTo>
                    <a:pt x="914" y="99"/>
                    <a:pt x="742" y="0"/>
                    <a:pt x="563"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55"/>
            <p:cNvSpPr/>
            <p:nvPr/>
          </p:nvSpPr>
          <p:spPr>
            <a:xfrm>
              <a:off x="1480911" y="3272866"/>
              <a:ext cx="20511" cy="35772"/>
            </a:xfrm>
            <a:custGeom>
              <a:avLst/>
              <a:gdLst/>
              <a:ahLst/>
              <a:cxnLst/>
              <a:rect l="l" t="t" r="r" b="b"/>
              <a:pathLst>
                <a:path w="926" h="1615" extrusionOk="0">
                  <a:moveTo>
                    <a:pt x="471" y="0"/>
                  </a:moveTo>
                  <a:cubicBezTo>
                    <a:pt x="220" y="0"/>
                    <a:pt x="1" y="204"/>
                    <a:pt x="1" y="455"/>
                  </a:cubicBezTo>
                  <a:lnTo>
                    <a:pt x="1" y="1160"/>
                  </a:lnTo>
                  <a:cubicBezTo>
                    <a:pt x="1" y="1395"/>
                    <a:pt x="220" y="1615"/>
                    <a:pt x="471" y="1615"/>
                  </a:cubicBezTo>
                  <a:cubicBezTo>
                    <a:pt x="706" y="1615"/>
                    <a:pt x="925" y="1395"/>
                    <a:pt x="925" y="1160"/>
                  </a:cubicBezTo>
                  <a:lnTo>
                    <a:pt x="925" y="455"/>
                  </a:lnTo>
                  <a:cubicBezTo>
                    <a:pt x="925" y="204"/>
                    <a:pt x="706" y="0"/>
                    <a:pt x="471"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55"/>
            <p:cNvSpPr/>
            <p:nvPr/>
          </p:nvSpPr>
          <p:spPr>
            <a:xfrm>
              <a:off x="1702769" y="3249608"/>
              <a:ext cx="20511" cy="35772"/>
            </a:xfrm>
            <a:custGeom>
              <a:avLst/>
              <a:gdLst/>
              <a:ahLst/>
              <a:cxnLst/>
              <a:rect l="l" t="t" r="r" b="b"/>
              <a:pathLst>
                <a:path w="926" h="1615" extrusionOk="0">
                  <a:moveTo>
                    <a:pt x="455" y="0"/>
                  </a:moveTo>
                  <a:cubicBezTo>
                    <a:pt x="220" y="0"/>
                    <a:pt x="1" y="220"/>
                    <a:pt x="1" y="455"/>
                  </a:cubicBezTo>
                  <a:lnTo>
                    <a:pt x="1" y="1160"/>
                  </a:lnTo>
                  <a:cubicBezTo>
                    <a:pt x="1" y="1411"/>
                    <a:pt x="220" y="1615"/>
                    <a:pt x="455" y="1615"/>
                  </a:cubicBezTo>
                  <a:cubicBezTo>
                    <a:pt x="706" y="1615"/>
                    <a:pt x="925" y="1411"/>
                    <a:pt x="925" y="1160"/>
                  </a:cubicBezTo>
                  <a:lnTo>
                    <a:pt x="925" y="455"/>
                  </a:lnTo>
                  <a:cubicBezTo>
                    <a:pt x="925" y="220"/>
                    <a:pt x="706" y="0"/>
                    <a:pt x="455"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8" name="Google Shape;4998;p55"/>
          <p:cNvGrpSpPr/>
          <p:nvPr/>
        </p:nvGrpSpPr>
        <p:grpSpPr>
          <a:xfrm>
            <a:off x="4794593" y="3700745"/>
            <a:ext cx="317901" cy="453129"/>
            <a:chOff x="4200107" y="3309325"/>
            <a:chExt cx="251404" cy="358346"/>
          </a:xfrm>
        </p:grpSpPr>
        <p:sp>
          <p:nvSpPr>
            <p:cNvPr id="4999" name="Google Shape;4999;p55"/>
            <p:cNvSpPr/>
            <p:nvPr/>
          </p:nvSpPr>
          <p:spPr>
            <a:xfrm>
              <a:off x="4325455" y="3378767"/>
              <a:ext cx="126056" cy="49306"/>
            </a:xfrm>
            <a:custGeom>
              <a:avLst/>
              <a:gdLst/>
              <a:ahLst/>
              <a:cxnLst/>
              <a:rect l="l" t="t" r="r" b="b"/>
              <a:pathLst>
                <a:path w="5691" h="2226" extrusionOk="0">
                  <a:moveTo>
                    <a:pt x="5690" y="737"/>
                  </a:moveTo>
                  <a:cubicBezTo>
                    <a:pt x="3747" y="1630"/>
                    <a:pt x="1991" y="2226"/>
                    <a:pt x="0" y="1787"/>
                  </a:cubicBezTo>
                  <a:cubicBezTo>
                    <a:pt x="800" y="517"/>
                    <a:pt x="3370" y="0"/>
                    <a:pt x="5690" y="737"/>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55"/>
            <p:cNvSpPr/>
            <p:nvPr/>
          </p:nvSpPr>
          <p:spPr>
            <a:xfrm>
              <a:off x="4325455" y="3378767"/>
              <a:ext cx="126056" cy="49306"/>
            </a:xfrm>
            <a:custGeom>
              <a:avLst/>
              <a:gdLst/>
              <a:ahLst/>
              <a:cxnLst/>
              <a:rect l="l" t="t" r="r" b="b"/>
              <a:pathLst>
                <a:path w="5691" h="2226" fill="none" extrusionOk="0">
                  <a:moveTo>
                    <a:pt x="5690" y="737"/>
                  </a:moveTo>
                  <a:cubicBezTo>
                    <a:pt x="3747" y="1630"/>
                    <a:pt x="1991" y="2226"/>
                    <a:pt x="0" y="1787"/>
                  </a:cubicBezTo>
                  <a:cubicBezTo>
                    <a:pt x="800" y="517"/>
                    <a:pt x="3370" y="0"/>
                    <a:pt x="5690" y="737"/>
                  </a:cubicBezTo>
                  <a:close/>
                </a:path>
              </a:pathLst>
            </a:custGeom>
            <a:solidFill>
              <a:schemeClr val="accent4"/>
            </a:solidFill>
            <a:ln w="6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55"/>
            <p:cNvSpPr/>
            <p:nvPr/>
          </p:nvSpPr>
          <p:spPr>
            <a:xfrm>
              <a:off x="4200107" y="3365920"/>
              <a:ext cx="96906" cy="52097"/>
            </a:xfrm>
            <a:custGeom>
              <a:avLst/>
              <a:gdLst/>
              <a:ahLst/>
              <a:cxnLst/>
              <a:rect l="l" t="t" r="r" b="b"/>
              <a:pathLst>
                <a:path w="4375" h="2352" extrusionOk="0">
                  <a:moveTo>
                    <a:pt x="1" y="141"/>
                  </a:moveTo>
                  <a:cubicBezTo>
                    <a:pt x="2054" y="0"/>
                    <a:pt x="3920" y="956"/>
                    <a:pt x="4374" y="2351"/>
                  </a:cubicBezTo>
                  <a:cubicBezTo>
                    <a:pt x="2572" y="2351"/>
                    <a:pt x="1208" y="1615"/>
                    <a:pt x="1" y="14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55"/>
            <p:cNvSpPr/>
            <p:nvPr/>
          </p:nvSpPr>
          <p:spPr>
            <a:xfrm>
              <a:off x="4200107" y="3365920"/>
              <a:ext cx="96906" cy="52097"/>
            </a:xfrm>
            <a:custGeom>
              <a:avLst/>
              <a:gdLst/>
              <a:ahLst/>
              <a:cxnLst/>
              <a:rect l="l" t="t" r="r" b="b"/>
              <a:pathLst>
                <a:path w="4375" h="2352" fill="none" extrusionOk="0">
                  <a:moveTo>
                    <a:pt x="1" y="141"/>
                  </a:moveTo>
                  <a:cubicBezTo>
                    <a:pt x="2054" y="0"/>
                    <a:pt x="3920" y="956"/>
                    <a:pt x="4374" y="2351"/>
                  </a:cubicBezTo>
                  <a:cubicBezTo>
                    <a:pt x="2572" y="2351"/>
                    <a:pt x="1208" y="1615"/>
                    <a:pt x="1" y="141"/>
                  </a:cubicBezTo>
                  <a:close/>
                </a:path>
              </a:pathLst>
            </a:custGeom>
            <a:solidFill>
              <a:schemeClr val="accent4"/>
            </a:solidFill>
            <a:ln w="6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55"/>
            <p:cNvSpPr/>
            <p:nvPr/>
          </p:nvSpPr>
          <p:spPr>
            <a:xfrm>
              <a:off x="4298720" y="3309325"/>
              <a:ext cx="39250" cy="101735"/>
            </a:xfrm>
            <a:custGeom>
              <a:avLst/>
              <a:gdLst/>
              <a:ahLst/>
              <a:cxnLst/>
              <a:rect l="l" t="t" r="r" b="b"/>
              <a:pathLst>
                <a:path w="1772" h="4593" extrusionOk="0">
                  <a:moveTo>
                    <a:pt x="1160" y="0"/>
                  </a:moveTo>
                  <a:cubicBezTo>
                    <a:pt x="1772" y="1662"/>
                    <a:pt x="1192" y="3135"/>
                    <a:pt x="502" y="4593"/>
                  </a:cubicBezTo>
                  <a:cubicBezTo>
                    <a:pt x="0" y="2963"/>
                    <a:pt x="298" y="1442"/>
                    <a:pt x="116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55"/>
            <p:cNvSpPr/>
            <p:nvPr/>
          </p:nvSpPr>
          <p:spPr>
            <a:xfrm>
              <a:off x="4298720" y="3309325"/>
              <a:ext cx="39250" cy="101735"/>
            </a:xfrm>
            <a:custGeom>
              <a:avLst/>
              <a:gdLst/>
              <a:ahLst/>
              <a:cxnLst/>
              <a:rect l="l" t="t" r="r" b="b"/>
              <a:pathLst>
                <a:path w="1772" h="4593" fill="none" extrusionOk="0">
                  <a:moveTo>
                    <a:pt x="1160" y="0"/>
                  </a:moveTo>
                  <a:cubicBezTo>
                    <a:pt x="1772" y="1662"/>
                    <a:pt x="1192" y="3135"/>
                    <a:pt x="502" y="4593"/>
                  </a:cubicBezTo>
                  <a:cubicBezTo>
                    <a:pt x="0" y="2963"/>
                    <a:pt x="298" y="1442"/>
                    <a:pt x="1160" y="0"/>
                  </a:cubicBezTo>
                  <a:close/>
                </a:path>
              </a:pathLst>
            </a:custGeom>
            <a:solidFill>
              <a:schemeClr val="accent4"/>
            </a:solidFill>
            <a:ln w="6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55"/>
            <p:cNvSpPr/>
            <p:nvPr/>
          </p:nvSpPr>
          <p:spPr>
            <a:xfrm>
              <a:off x="4271298" y="3429092"/>
              <a:ext cx="81955" cy="101757"/>
            </a:xfrm>
            <a:custGeom>
              <a:avLst/>
              <a:gdLst/>
              <a:ahLst/>
              <a:cxnLst/>
              <a:rect l="l" t="t" r="r" b="b"/>
              <a:pathLst>
                <a:path w="3700" h="4594" extrusionOk="0">
                  <a:moveTo>
                    <a:pt x="0" y="659"/>
                  </a:moveTo>
                  <a:cubicBezTo>
                    <a:pt x="0" y="17"/>
                    <a:pt x="564" y="32"/>
                    <a:pt x="878" y="32"/>
                  </a:cubicBezTo>
                  <a:cubicBezTo>
                    <a:pt x="1458" y="1"/>
                    <a:pt x="2069" y="17"/>
                    <a:pt x="2649" y="95"/>
                  </a:cubicBezTo>
                  <a:cubicBezTo>
                    <a:pt x="3386" y="189"/>
                    <a:pt x="3699" y="534"/>
                    <a:pt x="3527" y="1255"/>
                  </a:cubicBezTo>
                  <a:cubicBezTo>
                    <a:pt x="3276" y="2195"/>
                    <a:pt x="2884" y="3104"/>
                    <a:pt x="2492" y="3998"/>
                  </a:cubicBezTo>
                  <a:cubicBezTo>
                    <a:pt x="2320" y="4390"/>
                    <a:pt x="1865" y="4593"/>
                    <a:pt x="1427" y="4546"/>
                  </a:cubicBezTo>
                  <a:cubicBezTo>
                    <a:pt x="941" y="4468"/>
                    <a:pt x="643" y="4123"/>
                    <a:pt x="549" y="3653"/>
                  </a:cubicBezTo>
                  <a:cubicBezTo>
                    <a:pt x="423" y="3151"/>
                    <a:pt x="345" y="2650"/>
                    <a:pt x="267" y="2148"/>
                  </a:cubicBezTo>
                  <a:cubicBezTo>
                    <a:pt x="157" y="1584"/>
                    <a:pt x="126" y="1380"/>
                    <a:pt x="0" y="659"/>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55"/>
            <p:cNvSpPr/>
            <p:nvPr/>
          </p:nvSpPr>
          <p:spPr>
            <a:xfrm>
              <a:off x="4282063" y="3516431"/>
              <a:ext cx="62131" cy="151240"/>
            </a:xfrm>
            <a:custGeom>
              <a:avLst/>
              <a:gdLst/>
              <a:ahLst/>
              <a:cxnLst/>
              <a:rect l="l" t="t" r="r" b="b"/>
              <a:pathLst>
                <a:path w="2805" h="6828" extrusionOk="0">
                  <a:moveTo>
                    <a:pt x="1135" y="0"/>
                  </a:moveTo>
                  <a:cubicBezTo>
                    <a:pt x="1003" y="0"/>
                    <a:pt x="870" y="86"/>
                    <a:pt x="862" y="259"/>
                  </a:cubicBezTo>
                  <a:cubicBezTo>
                    <a:pt x="847" y="1842"/>
                    <a:pt x="0" y="6575"/>
                    <a:pt x="2461" y="6826"/>
                  </a:cubicBezTo>
                  <a:cubicBezTo>
                    <a:pt x="2471" y="6827"/>
                    <a:pt x="2480" y="6827"/>
                    <a:pt x="2490" y="6827"/>
                  </a:cubicBezTo>
                  <a:cubicBezTo>
                    <a:pt x="2805" y="6827"/>
                    <a:pt x="2781" y="6324"/>
                    <a:pt x="2461" y="6293"/>
                  </a:cubicBezTo>
                  <a:cubicBezTo>
                    <a:pt x="627" y="6121"/>
                    <a:pt x="1379" y="1481"/>
                    <a:pt x="1395" y="259"/>
                  </a:cubicBezTo>
                  <a:cubicBezTo>
                    <a:pt x="1395" y="86"/>
                    <a:pt x="1266" y="0"/>
                    <a:pt x="1135"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7" name="Google Shape;5007;p55"/>
          <p:cNvGrpSpPr/>
          <p:nvPr/>
        </p:nvGrpSpPr>
        <p:grpSpPr>
          <a:xfrm>
            <a:off x="6936087" y="1444285"/>
            <a:ext cx="946360" cy="1503920"/>
            <a:chOff x="5885170" y="1547582"/>
            <a:chExt cx="748406" cy="1189340"/>
          </a:xfrm>
        </p:grpSpPr>
        <p:sp>
          <p:nvSpPr>
            <p:cNvPr id="5008" name="Google Shape;5008;p55"/>
            <p:cNvSpPr/>
            <p:nvPr/>
          </p:nvSpPr>
          <p:spPr>
            <a:xfrm>
              <a:off x="6015015" y="2471960"/>
              <a:ext cx="618561" cy="191575"/>
            </a:xfrm>
            <a:custGeom>
              <a:avLst/>
              <a:gdLst/>
              <a:ahLst/>
              <a:cxnLst/>
              <a:rect l="l" t="t" r="r" b="b"/>
              <a:pathLst>
                <a:path w="27926" h="8649" extrusionOk="0">
                  <a:moveTo>
                    <a:pt x="10472" y="1"/>
                  </a:moveTo>
                  <a:cubicBezTo>
                    <a:pt x="8569" y="1"/>
                    <a:pt x="6720" y="202"/>
                    <a:pt x="5094" y="793"/>
                  </a:cubicBezTo>
                  <a:cubicBezTo>
                    <a:pt x="1176" y="2360"/>
                    <a:pt x="0" y="5480"/>
                    <a:pt x="4703" y="7831"/>
                  </a:cubicBezTo>
                  <a:cubicBezTo>
                    <a:pt x="5702" y="8402"/>
                    <a:pt x="7169" y="8648"/>
                    <a:pt x="8839" y="8648"/>
                  </a:cubicBezTo>
                  <a:cubicBezTo>
                    <a:pt x="16338" y="8648"/>
                    <a:pt x="27926" y="3677"/>
                    <a:pt x="19593" y="793"/>
                  </a:cubicBezTo>
                  <a:cubicBezTo>
                    <a:pt x="16909" y="549"/>
                    <a:pt x="13616" y="1"/>
                    <a:pt x="10472" y="1"/>
                  </a:cubicBezTo>
                  <a:close/>
                </a:path>
              </a:pathLst>
            </a:custGeom>
            <a:solidFill>
              <a:srgbClr val="00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55"/>
            <p:cNvSpPr/>
            <p:nvPr/>
          </p:nvSpPr>
          <p:spPr>
            <a:xfrm>
              <a:off x="6307687" y="2665155"/>
              <a:ext cx="183003" cy="71766"/>
            </a:xfrm>
            <a:custGeom>
              <a:avLst/>
              <a:gdLst/>
              <a:ahLst/>
              <a:cxnLst/>
              <a:rect l="l" t="t" r="r" b="b"/>
              <a:pathLst>
                <a:path w="8262" h="3240" extrusionOk="0">
                  <a:moveTo>
                    <a:pt x="5286" y="1"/>
                  </a:moveTo>
                  <a:cubicBezTo>
                    <a:pt x="4899" y="1"/>
                    <a:pt x="4490" y="47"/>
                    <a:pt x="4092" y="112"/>
                  </a:cubicBezTo>
                  <a:cubicBezTo>
                    <a:pt x="2995" y="175"/>
                    <a:pt x="1" y="535"/>
                    <a:pt x="408" y="2353"/>
                  </a:cubicBezTo>
                  <a:cubicBezTo>
                    <a:pt x="581" y="3120"/>
                    <a:pt x="2110" y="3240"/>
                    <a:pt x="3392" y="3240"/>
                  </a:cubicBezTo>
                  <a:cubicBezTo>
                    <a:pt x="3969" y="3240"/>
                    <a:pt x="4497" y="3215"/>
                    <a:pt x="4828" y="3215"/>
                  </a:cubicBezTo>
                  <a:cubicBezTo>
                    <a:pt x="6145" y="3215"/>
                    <a:pt x="8261" y="2103"/>
                    <a:pt x="6882" y="535"/>
                  </a:cubicBezTo>
                  <a:cubicBezTo>
                    <a:pt x="6518" y="132"/>
                    <a:pt x="5934" y="1"/>
                    <a:pt x="5286" y="1"/>
                  </a:cubicBezTo>
                  <a:close/>
                </a:path>
              </a:pathLst>
            </a:custGeom>
            <a:solidFill>
              <a:srgbClr val="00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55"/>
            <p:cNvSpPr/>
            <p:nvPr/>
          </p:nvSpPr>
          <p:spPr>
            <a:xfrm>
              <a:off x="5885170" y="1547582"/>
              <a:ext cx="713141" cy="763134"/>
            </a:xfrm>
            <a:custGeom>
              <a:avLst/>
              <a:gdLst/>
              <a:ahLst/>
              <a:cxnLst/>
              <a:rect l="l" t="t" r="r" b="b"/>
              <a:pathLst>
                <a:path w="32196" h="34453" extrusionOk="0">
                  <a:moveTo>
                    <a:pt x="20408" y="34092"/>
                  </a:moveTo>
                  <a:cubicBezTo>
                    <a:pt x="19671" y="34171"/>
                    <a:pt x="18496" y="34359"/>
                    <a:pt x="17320" y="34406"/>
                  </a:cubicBezTo>
                  <a:cubicBezTo>
                    <a:pt x="16301" y="34453"/>
                    <a:pt x="15267" y="34359"/>
                    <a:pt x="14232" y="34280"/>
                  </a:cubicBezTo>
                  <a:cubicBezTo>
                    <a:pt x="13433" y="34218"/>
                    <a:pt x="12618" y="34108"/>
                    <a:pt x="11819" y="34014"/>
                  </a:cubicBezTo>
                  <a:cubicBezTo>
                    <a:pt x="8872" y="33622"/>
                    <a:pt x="6066" y="32838"/>
                    <a:pt x="3543" y="31192"/>
                  </a:cubicBezTo>
                  <a:cubicBezTo>
                    <a:pt x="1160" y="29641"/>
                    <a:pt x="0" y="26694"/>
                    <a:pt x="752" y="23810"/>
                  </a:cubicBezTo>
                  <a:cubicBezTo>
                    <a:pt x="1144" y="22305"/>
                    <a:pt x="1928" y="21004"/>
                    <a:pt x="2837" y="19766"/>
                  </a:cubicBezTo>
                  <a:cubicBezTo>
                    <a:pt x="4436" y="17603"/>
                    <a:pt x="6066" y="15455"/>
                    <a:pt x="7351" y="13089"/>
                  </a:cubicBezTo>
                  <a:cubicBezTo>
                    <a:pt x="8480" y="11020"/>
                    <a:pt x="9718" y="8966"/>
                    <a:pt x="10502" y="6709"/>
                  </a:cubicBezTo>
                  <a:cubicBezTo>
                    <a:pt x="10972" y="5377"/>
                    <a:pt x="11756" y="4201"/>
                    <a:pt x="12508" y="3010"/>
                  </a:cubicBezTo>
                  <a:cubicBezTo>
                    <a:pt x="12775" y="2587"/>
                    <a:pt x="12947" y="2085"/>
                    <a:pt x="13308" y="1756"/>
                  </a:cubicBezTo>
                  <a:cubicBezTo>
                    <a:pt x="14468" y="722"/>
                    <a:pt x="15800" y="1"/>
                    <a:pt x="17461" y="236"/>
                  </a:cubicBezTo>
                  <a:cubicBezTo>
                    <a:pt x="18010" y="298"/>
                    <a:pt x="18590" y="298"/>
                    <a:pt x="19123" y="424"/>
                  </a:cubicBezTo>
                  <a:cubicBezTo>
                    <a:pt x="20016" y="643"/>
                    <a:pt x="20769" y="1098"/>
                    <a:pt x="21490" y="1709"/>
                  </a:cubicBezTo>
                  <a:cubicBezTo>
                    <a:pt x="23104" y="3073"/>
                    <a:pt x="24029" y="4938"/>
                    <a:pt x="25173" y="6646"/>
                  </a:cubicBezTo>
                  <a:cubicBezTo>
                    <a:pt x="25972" y="7869"/>
                    <a:pt x="26427" y="9217"/>
                    <a:pt x="26725" y="10643"/>
                  </a:cubicBezTo>
                  <a:cubicBezTo>
                    <a:pt x="26835" y="11192"/>
                    <a:pt x="27070" y="11709"/>
                    <a:pt x="27258" y="12242"/>
                  </a:cubicBezTo>
                  <a:cubicBezTo>
                    <a:pt x="28433" y="15502"/>
                    <a:pt x="29828" y="18684"/>
                    <a:pt x="30973" y="21945"/>
                  </a:cubicBezTo>
                  <a:cubicBezTo>
                    <a:pt x="32195" y="25393"/>
                    <a:pt x="31741" y="28763"/>
                    <a:pt x="29154" y="31584"/>
                  </a:cubicBezTo>
                  <a:cubicBezTo>
                    <a:pt x="28402" y="32415"/>
                    <a:pt x="27383" y="32979"/>
                    <a:pt x="26317" y="33324"/>
                  </a:cubicBezTo>
                  <a:cubicBezTo>
                    <a:pt x="25016" y="33732"/>
                    <a:pt x="22289" y="34296"/>
                    <a:pt x="20408" y="34092"/>
                  </a:cubicBezTo>
                  <a:close/>
                </a:path>
              </a:pathLst>
            </a:custGeom>
            <a:solidFill>
              <a:srgbClr val="9CC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55"/>
            <p:cNvSpPr/>
            <p:nvPr/>
          </p:nvSpPr>
          <p:spPr>
            <a:xfrm>
              <a:off x="6276788" y="1553141"/>
              <a:ext cx="321529" cy="755138"/>
            </a:xfrm>
            <a:custGeom>
              <a:avLst/>
              <a:gdLst/>
              <a:ahLst/>
              <a:cxnLst/>
              <a:rect l="l" t="t" r="r" b="b"/>
              <a:pathLst>
                <a:path w="14516" h="34092" extrusionOk="0">
                  <a:moveTo>
                    <a:pt x="1" y="0"/>
                  </a:moveTo>
                  <a:lnTo>
                    <a:pt x="1" y="0"/>
                  </a:lnTo>
                  <a:cubicBezTo>
                    <a:pt x="16" y="11364"/>
                    <a:pt x="408" y="22728"/>
                    <a:pt x="502" y="34092"/>
                  </a:cubicBezTo>
                  <a:cubicBezTo>
                    <a:pt x="1380" y="34014"/>
                    <a:pt x="2179" y="33888"/>
                    <a:pt x="2728" y="33841"/>
                  </a:cubicBezTo>
                  <a:cubicBezTo>
                    <a:pt x="3002" y="33871"/>
                    <a:pt x="3293" y="33884"/>
                    <a:pt x="3595" y="33884"/>
                  </a:cubicBezTo>
                  <a:cubicBezTo>
                    <a:pt x="5372" y="33884"/>
                    <a:pt x="7525" y="33421"/>
                    <a:pt x="8637" y="33073"/>
                  </a:cubicBezTo>
                  <a:cubicBezTo>
                    <a:pt x="9703" y="32728"/>
                    <a:pt x="10722" y="32164"/>
                    <a:pt x="11474" y="31333"/>
                  </a:cubicBezTo>
                  <a:cubicBezTo>
                    <a:pt x="14061" y="28512"/>
                    <a:pt x="14515" y="25142"/>
                    <a:pt x="13293" y="21694"/>
                  </a:cubicBezTo>
                  <a:cubicBezTo>
                    <a:pt x="12148" y="18433"/>
                    <a:pt x="10753" y="15251"/>
                    <a:pt x="9578" y="11991"/>
                  </a:cubicBezTo>
                  <a:cubicBezTo>
                    <a:pt x="9390" y="11458"/>
                    <a:pt x="9155" y="10941"/>
                    <a:pt x="9045" y="10392"/>
                  </a:cubicBezTo>
                  <a:cubicBezTo>
                    <a:pt x="8747" y="8966"/>
                    <a:pt x="8292" y="7618"/>
                    <a:pt x="7493" y="6395"/>
                  </a:cubicBezTo>
                  <a:cubicBezTo>
                    <a:pt x="6349" y="4687"/>
                    <a:pt x="5424" y="2822"/>
                    <a:pt x="3810" y="1458"/>
                  </a:cubicBezTo>
                  <a:cubicBezTo>
                    <a:pt x="3089" y="847"/>
                    <a:pt x="2336" y="392"/>
                    <a:pt x="1443" y="173"/>
                  </a:cubicBezTo>
                  <a:cubicBezTo>
                    <a:pt x="973" y="63"/>
                    <a:pt x="487" y="47"/>
                    <a:pt x="1" y="0"/>
                  </a:cubicBezTo>
                  <a:close/>
                </a:path>
              </a:pathLst>
            </a:cu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55"/>
            <p:cNvSpPr/>
            <p:nvPr/>
          </p:nvSpPr>
          <p:spPr>
            <a:xfrm>
              <a:off x="6079938" y="1721174"/>
              <a:ext cx="334022" cy="877007"/>
            </a:xfrm>
            <a:custGeom>
              <a:avLst/>
              <a:gdLst/>
              <a:ahLst/>
              <a:cxnLst/>
              <a:rect l="l" t="t" r="r" b="b"/>
              <a:pathLst>
                <a:path w="15080" h="39594" extrusionOk="0">
                  <a:moveTo>
                    <a:pt x="9123" y="1"/>
                  </a:moveTo>
                  <a:cubicBezTo>
                    <a:pt x="8621" y="110"/>
                    <a:pt x="8245" y="361"/>
                    <a:pt x="8135" y="941"/>
                  </a:cubicBezTo>
                  <a:cubicBezTo>
                    <a:pt x="7838" y="2728"/>
                    <a:pt x="7524" y="4515"/>
                    <a:pt x="7242" y="6302"/>
                  </a:cubicBezTo>
                  <a:cubicBezTo>
                    <a:pt x="7007" y="7728"/>
                    <a:pt x="6819" y="9139"/>
                    <a:pt x="6599" y="10659"/>
                  </a:cubicBezTo>
                  <a:cubicBezTo>
                    <a:pt x="6286" y="10518"/>
                    <a:pt x="6004" y="10455"/>
                    <a:pt x="5800" y="10283"/>
                  </a:cubicBezTo>
                  <a:cubicBezTo>
                    <a:pt x="4875" y="9531"/>
                    <a:pt x="4232" y="8606"/>
                    <a:pt x="3997" y="7399"/>
                  </a:cubicBezTo>
                  <a:cubicBezTo>
                    <a:pt x="3872" y="6756"/>
                    <a:pt x="3731" y="6114"/>
                    <a:pt x="3511" y="5502"/>
                  </a:cubicBezTo>
                  <a:cubicBezTo>
                    <a:pt x="3422" y="5278"/>
                    <a:pt x="3076" y="4983"/>
                    <a:pt x="2881" y="4983"/>
                  </a:cubicBezTo>
                  <a:cubicBezTo>
                    <a:pt x="2871" y="4983"/>
                    <a:pt x="2862" y="4984"/>
                    <a:pt x="2853" y="4985"/>
                  </a:cubicBezTo>
                  <a:cubicBezTo>
                    <a:pt x="2571" y="5032"/>
                    <a:pt x="2305" y="5330"/>
                    <a:pt x="2085" y="5581"/>
                  </a:cubicBezTo>
                  <a:cubicBezTo>
                    <a:pt x="1975" y="5706"/>
                    <a:pt x="1960" y="5926"/>
                    <a:pt x="1944" y="6114"/>
                  </a:cubicBezTo>
                  <a:cubicBezTo>
                    <a:pt x="1834" y="8292"/>
                    <a:pt x="2508" y="10236"/>
                    <a:pt x="3778" y="11992"/>
                  </a:cubicBezTo>
                  <a:cubicBezTo>
                    <a:pt x="4421" y="12901"/>
                    <a:pt x="5377" y="13324"/>
                    <a:pt x="6521" y="13543"/>
                  </a:cubicBezTo>
                  <a:cubicBezTo>
                    <a:pt x="6380" y="15550"/>
                    <a:pt x="6223" y="17493"/>
                    <a:pt x="6082" y="19468"/>
                  </a:cubicBezTo>
                  <a:cubicBezTo>
                    <a:pt x="5794" y="19480"/>
                    <a:pt x="5556" y="19517"/>
                    <a:pt x="5345" y="19517"/>
                  </a:cubicBezTo>
                  <a:cubicBezTo>
                    <a:pt x="5269" y="19517"/>
                    <a:pt x="5196" y="19512"/>
                    <a:pt x="5126" y="19500"/>
                  </a:cubicBezTo>
                  <a:cubicBezTo>
                    <a:pt x="4436" y="19421"/>
                    <a:pt x="3715" y="19327"/>
                    <a:pt x="3323" y="18669"/>
                  </a:cubicBezTo>
                  <a:cubicBezTo>
                    <a:pt x="2837" y="17838"/>
                    <a:pt x="2289" y="17023"/>
                    <a:pt x="2273" y="15988"/>
                  </a:cubicBezTo>
                  <a:cubicBezTo>
                    <a:pt x="2258" y="15691"/>
                    <a:pt x="2179" y="15346"/>
                    <a:pt x="2007" y="15111"/>
                  </a:cubicBezTo>
                  <a:cubicBezTo>
                    <a:pt x="1834" y="14844"/>
                    <a:pt x="1536" y="14593"/>
                    <a:pt x="1254" y="14515"/>
                  </a:cubicBezTo>
                  <a:cubicBezTo>
                    <a:pt x="1203" y="14503"/>
                    <a:pt x="1153" y="14498"/>
                    <a:pt x="1105" y="14498"/>
                  </a:cubicBezTo>
                  <a:cubicBezTo>
                    <a:pt x="774" y="14498"/>
                    <a:pt x="531" y="14766"/>
                    <a:pt x="408" y="15095"/>
                  </a:cubicBezTo>
                  <a:cubicBezTo>
                    <a:pt x="314" y="15330"/>
                    <a:pt x="267" y="15581"/>
                    <a:pt x="204" y="15816"/>
                  </a:cubicBezTo>
                  <a:cubicBezTo>
                    <a:pt x="0" y="16694"/>
                    <a:pt x="157" y="17540"/>
                    <a:pt x="392" y="18387"/>
                  </a:cubicBezTo>
                  <a:cubicBezTo>
                    <a:pt x="721" y="19688"/>
                    <a:pt x="1333" y="20738"/>
                    <a:pt x="2571" y="21396"/>
                  </a:cubicBezTo>
                  <a:cubicBezTo>
                    <a:pt x="3621" y="21945"/>
                    <a:pt x="4734" y="22274"/>
                    <a:pt x="5925" y="22431"/>
                  </a:cubicBezTo>
                  <a:cubicBezTo>
                    <a:pt x="5925" y="22603"/>
                    <a:pt x="5941" y="22728"/>
                    <a:pt x="5941" y="22854"/>
                  </a:cubicBezTo>
                  <a:cubicBezTo>
                    <a:pt x="5878" y="26224"/>
                    <a:pt x="5675" y="29594"/>
                    <a:pt x="5831" y="32964"/>
                  </a:cubicBezTo>
                  <a:cubicBezTo>
                    <a:pt x="5894" y="34296"/>
                    <a:pt x="5769" y="35644"/>
                    <a:pt x="5737" y="36992"/>
                  </a:cubicBezTo>
                  <a:cubicBezTo>
                    <a:pt x="5722" y="37337"/>
                    <a:pt x="5753" y="37682"/>
                    <a:pt x="5800" y="38011"/>
                  </a:cubicBezTo>
                  <a:cubicBezTo>
                    <a:pt x="5957" y="39045"/>
                    <a:pt x="6584" y="39594"/>
                    <a:pt x="7634" y="39594"/>
                  </a:cubicBezTo>
                  <a:cubicBezTo>
                    <a:pt x="8073" y="39594"/>
                    <a:pt x="8496" y="39516"/>
                    <a:pt x="8935" y="39453"/>
                  </a:cubicBezTo>
                  <a:cubicBezTo>
                    <a:pt x="9342" y="39406"/>
                    <a:pt x="9734" y="39312"/>
                    <a:pt x="10142" y="39296"/>
                  </a:cubicBezTo>
                  <a:cubicBezTo>
                    <a:pt x="11505" y="39218"/>
                    <a:pt x="11991" y="38732"/>
                    <a:pt x="11929" y="37353"/>
                  </a:cubicBezTo>
                  <a:cubicBezTo>
                    <a:pt x="11882" y="36553"/>
                    <a:pt x="11772" y="35738"/>
                    <a:pt x="11678" y="34939"/>
                  </a:cubicBezTo>
                  <a:cubicBezTo>
                    <a:pt x="11537" y="33653"/>
                    <a:pt x="11396" y="32384"/>
                    <a:pt x="11255" y="31114"/>
                  </a:cubicBezTo>
                  <a:cubicBezTo>
                    <a:pt x="11208" y="30550"/>
                    <a:pt x="11161" y="30001"/>
                    <a:pt x="11114" y="29437"/>
                  </a:cubicBezTo>
                  <a:cubicBezTo>
                    <a:pt x="10988" y="27838"/>
                    <a:pt x="10910" y="26255"/>
                    <a:pt x="10753" y="24672"/>
                  </a:cubicBezTo>
                  <a:cubicBezTo>
                    <a:pt x="10534" y="22462"/>
                    <a:pt x="10267" y="20268"/>
                    <a:pt x="10001" y="17979"/>
                  </a:cubicBezTo>
                  <a:cubicBezTo>
                    <a:pt x="10471" y="17791"/>
                    <a:pt x="10831" y="17634"/>
                    <a:pt x="11208" y="17525"/>
                  </a:cubicBezTo>
                  <a:cubicBezTo>
                    <a:pt x="12994" y="17023"/>
                    <a:pt x="14154" y="15910"/>
                    <a:pt x="14531" y="14092"/>
                  </a:cubicBezTo>
                  <a:cubicBezTo>
                    <a:pt x="14766" y="13010"/>
                    <a:pt x="14938" y="11929"/>
                    <a:pt x="15016" y="10847"/>
                  </a:cubicBezTo>
                  <a:cubicBezTo>
                    <a:pt x="15079" y="10079"/>
                    <a:pt x="14985" y="9280"/>
                    <a:pt x="14907" y="8512"/>
                  </a:cubicBezTo>
                  <a:cubicBezTo>
                    <a:pt x="14860" y="8089"/>
                    <a:pt x="14593" y="7806"/>
                    <a:pt x="14154" y="7791"/>
                  </a:cubicBezTo>
                  <a:cubicBezTo>
                    <a:pt x="14143" y="7790"/>
                    <a:pt x="14132" y="7790"/>
                    <a:pt x="14121" y="7790"/>
                  </a:cubicBezTo>
                  <a:cubicBezTo>
                    <a:pt x="13717" y="7790"/>
                    <a:pt x="13462" y="8068"/>
                    <a:pt x="13371" y="8449"/>
                  </a:cubicBezTo>
                  <a:cubicBezTo>
                    <a:pt x="13277" y="8810"/>
                    <a:pt x="13214" y="9186"/>
                    <a:pt x="13183" y="9562"/>
                  </a:cubicBezTo>
                  <a:cubicBezTo>
                    <a:pt x="13057" y="10847"/>
                    <a:pt x="12838" y="12101"/>
                    <a:pt x="12258" y="13261"/>
                  </a:cubicBezTo>
                  <a:cubicBezTo>
                    <a:pt x="11803" y="14170"/>
                    <a:pt x="11019" y="14499"/>
                    <a:pt x="10016" y="14672"/>
                  </a:cubicBezTo>
                  <a:cubicBezTo>
                    <a:pt x="10016" y="14233"/>
                    <a:pt x="10016" y="13919"/>
                    <a:pt x="10016" y="13622"/>
                  </a:cubicBezTo>
                  <a:cubicBezTo>
                    <a:pt x="10016" y="11176"/>
                    <a:pt x="10079" y="8731"/>
                    <a:pt x="10032" y="6286"/>
                  </a:cubicBezTo>
                  <a:cubicBezTo>
                    <a:pt x="9985" y="4546"/>
                    <a:pt x="9813" y="2806"/>
                    <a:pt x="9703" y="1051"/>
                  </a:cubicBezTo>
                  <a:cubicBezTo>
                    <a:pt x="9671" y="628"/>
                    <a:pt x="9530" y="251"/>
                    <a:pt x="9123" y="1"/>
                  </a:cubicBezTo>
                  <a:close/>
                </a:path>
              </a:pathLst>
            </a:custGeom>
            <a:solidFill>
              <a:srgbClr val="997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55"/>
            <p:cNvSpPr/>
            <p:nvPr/>
          </p:nvSpPr>
          <p:spPr>
            <a:xfrm>
              <a:off x="6213947" y="1748441"/>
              <a:ext cx="65808" cy="819107"/>
            </a:xfrm>
            <a:custGeom>
              <a:avLst/>
              <a:gdLst/>
              <a:ahLst/>
              <a:cxnLst/>
              <a:rect l="l" t="t" r="r" b="b"/>
              <a:pathLst>
                <a:path w="2971" h="36980" extrusionOk="0">
                  <a:moveTo>
                    <a:pt x="2812" y="0"/>
                  </a:moveTo>
                  <a:cubicBezTo>
                    <a:pt x="2732" y="0"/>
                    <a:pt x="2650" y="55"/>
                    <a:pt x="2650" y="165"/>
                  </a:cubicBezTo>
                  <a:cubicBezTo>
                    <a:pt x="2587" y="3017"/>
                    <a:pt x="1552" y="5729"/>
                    <a:pt x="1396" y="8582"/>
                  </a:cubicBezTo>
                  <a:cubicBezTo>
                    <a:pt x="1223" y="11685"/>
                    <a:pt x="1129" y="14805"/>
                    <a:pt x="753" y="17908"/>
                  </a:cubicBezTo>
                  <a:cubicBezTo>
                    <a:pt x="1" y="24178"/>
                    <a:pt x="988" y="30542"/>
                    <a:pt x="988" y="36827"/>
                  </a:cubicBezTo>
                  <a:cubicBezTo>
                    <a:pt x="988" y="36929"/>
                    <a:pt x="1070" y="36980"/>
                    <a:pt x="1153" y="36980"/>
                  </a:cubicBezTo>
                  <a:cubicBezTo>
                    <a:pt x="1235" y="36980"/>
                    <a:pt x="1317" y="36929"/>
                    <a:pt x="1317" y="36827"/>
                  </a:cubicBezTo>
                  <a:cubicBezTo>
                    <a:pt x="1317" y="30683"/>
                    <a:pt x="471" y="24538"/>
                    <a:pt x="1035" y="18410"/>
                  </a:cubicBezTo>
                  <a:cubicBezTo>
                    <a:pt x="1317" y="15290"/>
                    <a:pt x="1537" y="12187"/>
                    <a:pt x="1694" y="9068"/>
                  </a:cubicBezTo>
                  <a:cubicBezTo>
                    <a:pt x="1850" y="6058"/>
                    <a:pt x="2900" y="3174"/>
                    <a:pt x="2963" y="165"/>
                  </a:cubicBezTo>
                  <a:cubicBezTo>
                    <a:pt x="2971" y="55"/>
                    <a:pt x="2893" y="0"/>
                    <a:pt x="2812" y="0"/>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55"/>
            <p:cNvSpPr/>
            <p:nvPr/>
          </p:nvSpPr>
          <p:spPr>
            <a:xfrm>
              <a:off x="6250052" y="1916385"/>
              <a:ext cx="154186" cy="653071"/>
            </a:xfrm>
            <a:custGeom>
              <a:avLst/>
              <a:gdLst/>
              <a:ahLst/>
              <a:cxnLst/>
              <a:rect l="l" t="t" r="r" b="b"/>
              <a:pathLst>
                <a:path w="6961" h="29484" extrusionOk="0">
                  <a:moveTo>
                    <a:pt x="6564" y="1"/>
                  </a:moveTo>
                  <a:cubicBezTo>
                    <a:pt x="6482" y="1"/>
                    <a:pt x="6404" y="51"/>
                    <a:pt x="6412" y="153"/>
                  </a:cubicBezTo>
                  <a:cubicBezTo>
                    <a:pt x="6709" y="3194"/>
                    <a:pt x="5565" y="6000"/>
                    <a:pt x="2446" y="6846"/>
                  </a:cubicBezTo>
                  <a:cubicBezTo>
                    <a:pt x="596" y="7348"/>
                    <a:pt x="79" y="8226"/>
                    <a:pt x="48" y="10154"/>
                  </a:cubicBezTo>
                  <a:cubicBezTo>
                    <a:pt x="1" y="13492"/>
                    <a:pt x="236" y="16847"/>
                    <a:pt x="377" y="20185"/>
                  </a:cubicBezTo>
                  <a:cubicBezTo>
                    <a:pt x="455" y="21831"/>
                    <a:pt x="502" y="23477"/>
                    <a:pt x="487" y="25123"/>
                  </a:cubicBezTo>
                  <a:cubicBezTo>
                    <a:pt x="471" y="26549"/>
                    <a:pt x="283" y="27960"/>
                    <a:pt x="581" y="29370"/>
                  </a:cubicBezTo>
                  <a:cubicBezTo>
                    <a:pt x="599" y="29450"/>
                    <a:pt x="658" y="29484"/>
                    <a:pt x="720" y="29484"/>
                  </a:cubicBezTo>
                  <a:cubicBezTo>
                    <a:pt x="818" y="29484"/>
                    <a:pt x="923" y="29401"/>
                    <a:pt x="894" y="29276"/>
                  </a:cubicBezTo>
                  <a:cubicBezTo>
                    <a:pt x="581" y="27772"/>
                    <a:pt x="800" y="26235"/>
                    <a:pt x="816" y="24715"/>
                  </a:cubicBezTo>
                  <a:cubicBezTo>
                    <a:pt x="847" y="23038"/>
                    <a:pt x="753" y="21361"/>
                    <a:pt x="690" y="19684"/>
                  </a:cubicBezTo>
                  <a:cubicBezTo>
                    <a:pt x="534" y="16329"/>
                    <a:pt x="346" y="12991"/>
                    <a:pt x="377" y="9652"/>
                  </a:cubicBezTo>
                  <a:cubicBezTo>
                    <a:pt x="424" y="6831"/>
                    <a:pt x="3089" y="7583"/>
                    <a:pt x="4687" y="6188"/>
                  </a:cubicBezTo>
                  <a:cubicBezTo>
                    <a:pt x="6459" y="4652"/>
                    <a:pt x="6960" y="2410"/>
                    <a:pt x="6741" y="153"/>
                  </a:cubicBezTo>
                  <a:cubicBezTo>
                    <a:pt x="6733" y="51"/>
                    <a:pt x="6647" y="1"/>
                    <a:pt x="6564"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55"/>
            <p:cNvSpPr/>
            <p:nvPr/>
          </p:nvSpPr>
          <p:spPr>
            <a:xfrm>
              <a:off x="6263254" y="2085746"/>
              <a:ext cx="75753" cy="472083"/>
            </a:xfrm>
            <a:custGeom>
              <a:avLst/>
              <a:gdLst/>
              <a:ahLst/>
              <a:cxnLst/>
              <a:rect l="l" t="t" r="r" b="b"/>
              <a:pathLst>
                <a:path w="3420" h="21313" extrusionOk="0">
                  <a:moveTo>
                    <a:pt x="3195" y="1"/>
                  </a:moveTo>
                  <a:cubicBezTo>
                    <a:pt x="3167" y="1"/>
                    <a:pt x="3136" y="10"/>
                    <a:pt x="3104" y="31"/>
                  </a:cubicBezTo>
                  <a:cubicBezTo>
                    <a:pt x="2242" y="611"/>
                    <a:pt x="1176" y="1034"/>
                    <a:pt x="674" y="2022"/>
                  </a:cubicBezTo>
                  <a:cubicBezTo>
                    <a:pt x="0" y="3385"/>
                    <a:pt x="471" y="5454"/>
                    <a:pt x="565" y="6896"/>
                  </a:cubicBezTo>
                  <a:cubicBezTo>
                    <a:pt x="894" y="11646"/>
                    <a:pt x="298" y="16426"/>
                    <a:pt x="847" y="21160"/>
                  </a:cubicBezTo>
                  <a:cubicBezTo>
                    <a:pt x="863" y="21262"/>
                    <a:pt x="953" y="21313"/>
                    <a:pt x="1035" y="21313"/>
                  </a:cubicBezTo>
                  <a:cubicBezTo>
                    <a:pt x="1117" y="21313"/>
                    <a:pt x="1192" y="21262"/>
                    <a:pt x="1176" y="21160"/>
                  </a:cubicBezTo>
                  <a:cubicBezTo>
                    <a:pt x="706" y="17179"/>
                    <a:pt x="1113" y="13197"/>
                    <a:pt x="1019" y="9201"/>
                  </a:cubicBezTo>
                  <a:cubicBezTo>
                    <a:pt x="972" y="7351"/>
                    <a:pt x="753" y="5517"/>
                    <a:pt x="737" y="3652"/>
                  </a:cubicBezTo>
                  <a:cubicBezTo>
                    <a:pt x="721" y="1724"/>
                    <a:pt x="1866" y="1238"/>
                    <a:pt x="3276" y="313"/>
                  </a:cubicBezTo>
                  <a:cubicBezTo>
                    <a:pt x="3420" y="222"/>
                    <a:pt x="3336" y="1"/>
                    <a:pt x="3195"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55"/>
            <p:cNvSpPr/>
            <p:nvPr/>
          </p:nvSpPr>
          <p:spPr>
            <a:xfrm>
              <a:off x="6293467" y="2201770"/>
              <a:ext cx="30213" cy="359893"/>
            </a:xfrm>
            <a:custGeom>
              <a:avLst/>
              <a:gdLst/>
              <a:ahLst/>
              <a:cxnLst/>
              <a:rect l="l" t="t" r="r" b="b"/>
              <a:pathLst>
                <a:path w="1364" h="16248" extrusionOk="0">
                  <a:moveTo>
                    <a:pt x="157" y="1"/>
                  </a:moveTo>
                  <a:cubicBezTo>
                    <a:pt x="75" y="1"/>
                    <a:pt x="0" y="52"/>
                    <a:pt x="16" y="154"/>
                  </a:cubicBezTo>
                  <a:cubicBezTo>
                    <a:pt x="533" y="5452"/>
                    <a:pt x="1035" y="10765"/>
                    <a:pt x="878" y="16094"/>
                  </a:cubicBezTo>
                  <a:cubicBezTo>
                    <a:pt x="878" y="16196"/>
                    <a:pt x="960" y="16247"/>
                    <a:pt x="1042" y="16247"/>
                  </a:cubicBezTo>
                  <a:cubicBezTo>
                    <a:pt x="1125" y="16247"/>
                    <a:pt x="1207" y="16196"/>
                    <a:pt x="1207" y="16094"/>
                  </a:cubicBezTo>
                  <a:cubicBezTo>
                    <a:pt x="1364" y="10765"/>
                    <a:pt x="862" y="5452"/>
                    <a:pt x="345" y="154"/>
                  </a:cubicBezTo>
                  <a:cubicBezTo>
                    <a:pt x="329" y="52"/>
                    <a:pt x="239" y="1"/>
                    <a:pt x="157"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55"/>
            <p:cNvSpPr/>
            <p:nvPr/>
          </p:nvSpPr>
          <p:spPr>
            <a:xfrm>
              <a:off x="6134981" y="1864132"/>
              <a:ext cx="111459" cy="149668"/>
            </a:xfrm>
            <a:custGeom>
              <a:avLst/>
              <a:gdLst/>
              <a:ahLst/>
              <a:cxnLst/>
              <a:rect l="l" t="t" r="r" b="b"/>
              <a:pathLst>
                <a:path w="5032" h="6757" extrusionOk="0">
                  <a:moveTo>
                    <a:pt x="202" y="1"/>
                  </a:moveTo>
                  <a:cubicBezTo>
                    <a:pt x="102" y="1"/>
                    <a:pt x="1" y="84"/>
                    <a:pt x="39" y="208"/>
                  </a:cubicBezTo>
                  <a:cubicBezTo>
                    <a:pt x="431" y="1525"/>
                    <a:pt x="588" y="2904"/>
                    <a:pt x="1356" y="4080"/>
                  </a:cubicBezTo>
                  <a:cubicBezTo>
                    <a:pt x="2155" y="5287"/>
                    <a:pt x="3816" y="5491"/>
                    <a:pt x="4663" y="6682"/>
                  </a:cubicBezTo>
                  <a:cubicBezTo>
                    <a:pt x="4701" y="6735"/>
                    <a:pt x="4755" y="6757"/>
                    <a:pt x="4806" y="6757"/>
                  </a:cubicBezTo>
                  <a:cubicBezTo>
                    <a:pt x="4923" y="6757"/>
                    <a:pt x="5032" y="6645"/>
                    <a:pt x="4945" y="6525"/>
                  </a:cubicBezTo>
                  <a:cubicBezTo>
                    <a:pt x="4365" y="5694"/>
                    <a:pt x="3550" y="5287"/>
                    <a:pt x="2688" y="4785"/>
                  </a:cubicBezTo>
                  <a:cubicBezTo>
                    <a:pt x="964" y="3782"/>
                    <a:pt x="870" y="1838"/>
                    <a:pt x="352" y="114"/>
                  </a:cubicBezTo>
                  <a:cubicBezTo>
                    <a:pt x="328" y="35"/>
                    <a:pt x="265" y="1"/>
                    <a:pt x="202"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55"/>
            <p:cNvSpPr/>
            <p:nvPr/>
          </p:nvSpPr>
          <p:spPr>
            <a:xfrm>
              <a:off x="6102243" y="2074406"/>
              <a:ext cx="129932" cy="140232"/>
            </a:xfrm>
            <a:custGeom>
              <a:avLst/>
              <a:gdLst/>
              <a:ahLst/>
              <a:cxnLst/>
              <a:rect l="l" t="t" r="r" b="b"/>
              <a:pathLst>
                <a:path w="5866" h="6331" extrusionOk="0">
                  <a:moveTo>
                    <a:pt x="194" y="1"/>
                  </a:moveTo>
                  <a:cubicBezTo>
                    <a:pt x="99" y="1"/>
                    <a:pt x="0" y="77"/>
                    <a:pt x="28" y="198"/>
                  </a:cubicBezTo>
                  <a:cubicBezTo>
                    <a:pt x="357" y="1656"/>
                    <a:pt x="561" y="3333"/>
                    <a:pt x="1642" y="4462"/>
                  </a:cubicBezTo>
                  <a:cubicBezTo>
                    <a:pt x="2583" y="5449"/>
                    <a:pt x="5075" y="4728"/>
                    <a:pt x="5514" y="6217"/>
                  </a:cubicBezTo>
                  <a:cubicBezTo>
                    <a:pt x="5538" y="6297"/>
                    <a:pt x="5601" y="6331"/>
                    <a:pt x="5665" y="6331"/>
                  </a:cubicBezTo>
                  <a:cubicBezTo>
                    <a:pt x="5764" y="6331"/>
                    <a:pt x="5866" y="6247"/>
                    <a:pt x="5827" y="6123"/>
                  </a:cubicBezTo>
                  <a:cubicBezTo>
                    <a:pt x="5514" y="5026"/>
                    <a:pt x="4182" y="4932"/>
                    <a:pt x="3225" y="4744"/>
                  </a:cubicBezTo>
                  <a:cubicBezTo>
                    <a:pt x="1000" y="4305"/>
                    <a:pt x="765" y="2016"/>
                    <a:pt x="341" y="120"/>
                  </a:cubicBezTo>
                  <a:cubicBezTo>
                    <a:pt x="322" y="37"/>
                    <a:pt x="259" y="1"/>
                    <a:pt x="194"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55"/>
            <p:cNvSpPr/>
            <p:nvPr/>
          </p:nvSpPr>
          <p:spPr>
            <a:xfrm>
              <a:off x="6266089" y="1821692"/>
              <a:ext cx="28086" cy="267616"/>
            </a:xfrm>
            <a:custGeom>
              <a:avLst/>
              <a:gdLst/>
              <a:ahLst/>
              <a:cxnLst/>
              <a:rect l="l" t="t" r="r" b="b"/>
              <a:pathLst>
                <a:path w="1268" h="12082" extrusionOk="0">
                  <a:moveTo>
                    <a:pt x="1058" y="0"/>
                  </a:moveTo>
                  <a:cubicBezTo>
                    <a:pt x="977" y="0"/>
                    <a:pt x="899" y="55"/>
                    <a:pt x="907" y="165"/>
                  </a:cubicBezTo>
                  <a:cubicBezTo>
                    <a:pt x="938" y="2156"/>
                    <a:pt x="499" y="4099"/>
                    <a:pt x="296" y="6090"/>
                  </a:cubicBezTo>
                  <a:cubicBezTo>
                    <a:pt x="92" y="8018"/>
                    <a:pt x="499" y="9946"/>
                    <a:pt x="29" y="11874"/>
                  </a:cubicBezTo>
                  <a:cubicBezTo>
                    <a:pt x="1" y="11998"/>
                    <a:pt x="106" y="12081"/>
                    <a:pt x="203" y="12081"/>
                  </a:cubicBezTo>
                  <a:cubicBezTo>
                    <a:pt x="265" y="12081"/>
                    <a:pt x="324" y="12047"/>
                    <a:pt x="343" y="11968"/>
                  </a:cubicBezTo>
                  <a:cubicBezTo>
                    <a:pt x="782" y="10165"/>
                    <a:pt x="531" y="8331"/>
                    <a:pt x="593" y="6513"/>
                  </a:cubicBezTo>
                  <a:cubicBezTo>
                    <a:pt x="640" y="4381"/>
                    <a:pt x="1267" y="2312"/>
                    <a:pt x="1220" y="165"/>
                  </a:cubicBezTo>
                  <a:cubicBezTo>
                    <a:pt x="1220" y="55"/>
                    <a:pt x="1138" y="0"/>
                    <a:pt x="1058" y="0"/>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20" name="Google Shape;5020;p55"/>
          <p:cNvSpPr/>
          <p:nvPr/>
        </p:nvSpPr>
        <p:spPr>
          <a:xfrm>
            <a:off x="6123885" y="1257903"/>
            <a:ext cx="5293" cy="14536"/>
          </a:xfrm>
          <a:custGeom>
            <a:avLst/>
            <a:gdLst/>
            <a:ahLst/>
            <a:cxnLst/>
            <a:rect l="l" t="t" r="r" b="b"/>
            <a:pathLst>
              <a:path w="189" h="519" extrusionOk="0">
                <a:moveTo>
                  <a:pt x="113" y="0"/>
                </a:moveTo>
                <a:cubicBezTo>
                  <a:pt x="103" y="0"/>
                  <a:pt x="92" y="6"/>
                  <a:pt x="79" y="17"/>
                </a:cubicBezTo>
                <a:lnTo>
                  <a:pt x="1" y="142"/>
                </a:lnTo>
                <a:cubicBezTo>
                  <a:pt x="110" y="283"/>
                  <a:pt x="173" y="409"/>
                  <a:pt x="189" y="518"/>
                </a:cubicBezTo>
                <a:cubicBezTo>
                  <a:pt x="175" y="284"/>
                  <a:pt x="185" y="0"/>
                  <a:pt x="11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55"/>
          <p:cNvSpPr/>
          <p:nvPr/>
        </p:nvSpPr>
        <p:spPr>
          <a:xfrm>
            <a:off x="6113802" y="1530112"/>
            <a:ext cx="9242" cy="11427"/>
          </a:xfrm>
          <a:custGeom>
            <a:avLst/>
            <a:gdLst/>
            <a:ahLst/>
            <a:cxnLst/>
            <a:rect l="l" t="t" r="r" b="b"/>
            <a:pathLst>
              <a:path w="330" h="408" extrusionOk="0">
                <a:moveTo>
                  <a:pt x="329" y="0"/>
                </a:moveTo>
                <a:cubicBezTo>
                  <a:pt x="173" y="188"/>
                  <a:pt x="0" y="314"/>
                  <a:pt x="78" y="408"/>
                </a:cubicBezTo>
                <a:cubicBezTo>
                  <a:pt x="204" y="251"/>
                  <a:pt x="282" y="126"/>
                  <a:pt x="329"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55"/>
          <p:cNvSpPr/>
          <p:nvPr/>
        </p:nvSpPr>
        <p:spPr>
          <a:xfrm>
            <a:off x="4960857" y="992510"/>
            <a:ext cx="3500" cy="2459"/>
          </a:xfrm>
          <a:custGeom>
            <a:avLst/>
            <a:gdLst/>
            <a:ahLst/>
            <a:cxnLst/>
            <a:rect l="l" t="t" r="r" b="b"/>
            <a:pathLst>
              <a:path w="158" h="111" extrusionOk="0">
                <a:moveTo>
                  <a:pt x="126" y="1"/>
                </a:moveTo>
                <a:lnTo>
                  <a:pt x="126" y="1"/>
                </a:lnTo>
                <a:cubicBezTo>
                  <a:pt x="32" y="48"/>
                  <a:pt x="1" y="79"/>
                  <a:pt x="17" y="110"/>
                </a:cubicBezTo>
                <a:cubicBezTo>
                  <a:pt x="95" y="63"/>
                  <a:pt x="158" y="32"/>
                  <a:pt x="12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55"/>
          <p:cNvSpPr/>
          <p:nvPr/>
        </p:nvSpPr>
        <p:spPr>
          <a:xfrm>
            <a:off x="6123017" y="1515604"/>
            <a:ext cx="7058" cy="14536"/>
          </a:xfrm>
          <a:custGeom>
            <a:avLst/>
            <a:gdLst/>
            <a:ahLst/>
            <a:cxnLst/>
            <a:rect l="l" t="t" r="r" b="b"/>
            <a:pathLst>
              <a:path w="252" h="519" extrusionOk="0">
                <a:moveTo>
                  <a:pt x="220" y="1"/>
                </a:moveTo>
                <a:cubicBezTo>
                  <a:pt x="204" y="32"/>
                  <a:pt x="173" y="64"/>
                  <a:pt x="157" y="79"/>
                </a:cubicBezTo>
                <a:cubicBezTo>
                  <a:pt x="126" y="220"/>
                  <a:pt x="79" y="361"/>
                  <a:pt x="0" y="518"/>
                </a:cubicBezTo>
                <a:cubicBezTo>
                  <a:pt x="126" y="377"/>
                  <a:pt x="251" y="220"/>
                  <a:pt x="22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55"/>
          <p:cNvSpPr/>
          <p:nvPr/>
        </p:nvSpPr>
        <p:spPr>
          <a:xfrm>
            <a:off x="6055490" y="1643376"/>
            <a:ext cx="1260" cy="1792"/>
          </a:xfrm>
          <a:custGeom>
            <a:avLst/>
            <a:gdLst/>
            <a:ahLst/>
            <a:cxnLst/>
            <a:rect l="l" t="t" r="r" b="b"/>
            <a:pathLst>
              <a:path w="45" h="64" extrusionOk="0">
                <a:moveTo>
                  <a:pt x="44" y="0"/>
                </a:moveTo>
                <a:cubicBezTo>
                  <a:pt x="9" y="47"/>
                  <a:pt x="0" y="64"/>
                  <a:pt x="3" y="64"/>
                </a:cubicBezTo>
                <a:cubicBezTo>
                  <a:pt x="8" y="64"/>
                  <a:pt x="44" y="20"/>
                  <a:pt x="44"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55"/>
          <p:cNvSpPr/>
          <p:nvPr/>
        </p:nvSpPr>
        <p:spPr>
          <a:xfrm>
            <a:off x="6118760" y="1470848"/>
            <a:ext cx="756" cy="756"/>
          </a:xfrm>
          <a:custGeom>
            <a:avLst/>
            <a:gdLst/>
            <a:ahLst/>
            <a:cxnLst/>
            <a:rect l="l" t="t" r="r" b="b"/>
            <a:pathLst>
              <a:path w="27" h="27" extrusionOk="0">
                <a:moveTo>
                  <a:pt x="27" y="0"/>
                </a:moveTo>
                <a:cubicBezTo>
                  <a:pt x="9" y="19"/>
                  <a:pt x="1" y="26"/>
                  <a:pt x="4" y="26"/>
                </a:cubicBezTo>
                <a:cubicBezTo>
                  <a:pt x="6" y="26"/>
                  <a:pt x="14" y="22"/>
                  <a:pt x="27" y="16"/>
                </a:cubicBezTo>
                <a:cubicBezTo>
                  <a:pt x="27" y="0"/>
                  <a:pt x="27" y="0"/>
                  <a:pt x="2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55"/>
          <p:cNvSpPr/>
          <p:nvPr/>
        </p:nvSpPr>
        <p:spPr>
          <a:xfrm>
            <a:off x="6051457" y="1643797"/>
            <a:ext cx="3977" cy="3557"/>
          </a:xfrm>
          <a:custGeom>
            <a:avLst/>
            <a:gdLst/>
            <a:ahLst/>
            <a:cxnLst/>
            <a:rect l="l" t="t" r="r" b="b"/>
            <a:pathLst>
              <a:path w="142" h="127" extrusionOk="0">
                <a:moveTo>
                  <a:pt x="141" y="1"/>
                </a:moveTo>
                <a:cubicBezTo>
                  <a:pt x="126" y="17"/>
                  <a:pt x="79" y="48"/>
                  <a:pt x="0" y="126"/>
                </a:cubicBezTo>
                <a:cubicBezTo>
                  <a:pt x="47" y="95"/>
                  <a:pt x="94" y="48"/>
                  <a:pt x="14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55"/>
          <p:cNvSpPr/>
          <p:nvPr/>
        </p:nvSpPr>
        <p:spPr>
          <a:xfrm>
            <a:off x="6050560" y="1647746"/>
            <a:ext cx="2689" cy="2745"/>
          </a:xfrm>
          <a:custGeom>
            <a:avLst/>
            <a:gdLst/>
            <a:ahLst/>
            <a:cxnLst/>
            <a:rect l="l" t="t" r="r" b="b"/>
            <a:pathLst>
              <a:path w="96" h="98" extrusionOk="0">
                <a:moveTo>
                  <a:pt x="95" y="1"/>
                </a:moveTo>
                <a:lnTo>
                  <a:pt x="95" y="1"/>
                </a:lnTo>
                <a:cubicBezTo>
                  <a:pt x="64" y="32"/>
                  <a:pt x="32" y="64"/>
                  <a:pt x="1" y="79"/>
                </a:cubicBezTo>
                <a:cubicBezTo>
                  <a:pt x="6" y="90"/>
                  <a:pt x="12" y="97"/>
                  <a:pt x="19" y="97"/>
                </a:cubicBezTo>
                <a:cubicBezTo>
                  <a:pt x="33" y="97"/>
                  <a:pt x="54" y="72"/>
                  <a:pt x="95"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55"/>
          <p:cNvSpPr/>
          <p:nvPr/>
        </p:nvSpPr>
        <p:spPr>
          <a:xfrm>
            <a:off x="6055406" y="1638979"/>
            <a:ext cx="4845" cy="4845"/>
          </a:xfrm>
          <a:custGeom>
            <a:avLst/>
            <a:gdLst/>
            <a:ahLst/>
            <a:cxnLst/>
            <a:rect l="l" t="t" r="r" b="b"/>
            <a:pathLst>
              <a:path w="173" h="173" extrusionOk="0">
                <a:moveTo>
                  <a:pt x="173" y="0"/>
                </a:moveTo>
                <a:cubicBezTo>
                  <a:pt x="110" y="63"/>
                  <a:pt x="63" y="126"/>
                  <a:pt x="0" y="173"/>
                </a:cubicBezTo>
                <a:cubicBezTo>
                  <a:pt x="32" y="157"/>
                  <a:pt x="47" y="157"/>
                  <a:pt x="47" y="157"/>
                </a:cubicBezTo>
                <a:cubicBezTo>
                  <a:pt x="63" y="126"/>
                  <a:pt x="110" y="79"/>
                  <a:pt x="17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55"/>
          <p:cNvSpPr/>
          <p:nvPr/>
        </p:nvSpPr>
        <p:spPr>
          <a:xfrm>
            <a:off x="6112906" y="1413767"/>
            <a:ext cx="2241" cy="4845"/>
          </a:xfrm>
          <a:custGeom>
            <a:avLst/>
            <a:gdLst/>
            <a:ahLst/>
            <a:cxnLst/>
            <a:rect l="l" t="t" r="r" b="b"/>
            <a:pathLst>
              <a:path w="80" h="173" extrusionOk="0">
                <a:moveTo>
                  <a:pt x="79" y="1"/>
                </a:moveTo>
                <a:cubicBezTo>
                  <a:pt x="48" y="1"/>
                  <a:pt x="16" y="32"/>
                  <a:pt x="1" y="173"/>
                </a:cubicBezTo>
                <a:cubicBezTo>
                  <a:pt x="16" y="79"/>
                  <a:pt x="48" y="32"/>
                  <a:pt x="79"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55"/>
          <p:cNvSpPr/>
          <p:nvPr/>
        </p:nvSpPr>
        <p:spPr>
          <a:xfrm>
            <a:off x="6060223" y="1626628"/>
            <a:ext cx="7450" cy="10083"/>
          </a:xfrm>
          <a:custGeom>
            <a:avLst/>
            <a:gdLst/>
            <a:ahLst/>
            <a:cxnLst/>
            <a:rect l="l" t="t" r="r" b="b"/>
            <a:pathLst>
              <a:path w="266" h="360" extrusionOk="0">
                <a:moveTo>
                  <a:pt x="205" y="0"/>
                </a:moveTo>
                <a:cubicBezTo>
                  <a:pt x="184" y="0"/>
                  <a:pt x="144" y="43"/>
                  <a:pt x="79" y="159"/>
                </a:cubicBezTo>
                <a:cubicBezTo>
                  <a:pt x="1" y="222"/>
                  <a:pt x="173" y="316"/>
                  <a:pt x="95" y="332"/>
                </a:cubicBezTo>
                <a:cubicBezTo>
                  <a:pt x="101" y="351"/>
                  <a:pt x="109" y="359"/>
                  <a:pt x="118" y="359"/>
                </a:cubicBezTo>
                <a:cubicBezTo>
                  <a:pt x="174" y="359"/>
                  <a:pt x="265" y="0"/>
                  <a:pt x="205"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55"/>
          <p:cNvSpPr/>
          <p:nvPr/>
        </p:nvSpPr>
        <p:spPr>
          <a:xfrm>
            <a:off x="6091144" y="1541344"/>
            <a:ext cx="5125" cy="10447"/>
          </a:xfrm>
          <a:custGeom>
            <a:avLst/>
            <a:gdLst/>
            <a:ahLst/>
            <a:cxnLst/>
            <a:rect l="l" t="t" r="r" b="b"/>
            <a:pathLst>
              <a:path w="183" h="373" extrusionOk="0">
                <a:moveTo>
                  <a:pt x="155" y="1"/>
                </a:moveTo>
                <a:cubicBezTo>
                  <a:pt x="122" y="1"/>
                  <a:pt x="77" y="72"/>
                  <a:pt x="41" y="179"/>
                </a:cubicBezTo>
                <a:cubicBezTo>
                  <a:pt x="27" y="263"/>
                  <a:pt x="1" y="372"/>
                  <a:pt x="40" y="372"/>
                </a:cubicBezTo>
                <a:cubicBezTo>
                  <a:pt x="44" y="372"/>
                  <a:pt x="50" y="371"/>
                  <a:pt x="57" y="367"/>
                </a:cubicBezTo>
                <a:lnTo>
                  <a:pt x="182" y="22"/>
                </a:lnTo>
                <a:cubicBezTo>
                  <a:pt x="175" y="7"/>
                  <a:pt x="165" y="1"/>
                  <a:pt x="155"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55"/>
          <p:cNvSpPr/>
          <p:nvPr/>
        </p:nvSpPr>
        <p:spPr>
          <a:xfrm>
            <a:off x="6067701" y="1567867"/>
            <a:ext cx="5293" cy="5293"/>
          </a:xfrm>
          <a:custGeom>
            <a:avLst/>
            <a:gdLst/>
            <a:ahLst/>
            <a:cxnLst/>
            <a:rect l="l" t="t" r="r" b="b"/>
            <a:pathLst>
              <a:path w="189" h="189" extrusionOk="0">
                <a:moveTo>
                  <a:pt x="32" y="0"/>
                </a:moveTo>
                <a:lnTo>
                  <a:pt x="0" y="188"/>
                </a:lnTo>
                <a:cubicBezTo>
                  <a:pt x="79" y="110"/>
                  <a:pt x="110" y="126"/>
                  <a:pt x="188" y="110"/>
                </a:cubicBezTo>
                <a:lnTo>
                  <a:pt x="32"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55"/>
          <p:cNvSpPr/>
          <p:nvPr/>
        </p:nvSpPr>
        <p:spPr>
          <a:xfrm>
            <a:off x="6077224" y="1538655"/>
            <a:ext cx="4593" cy="11035"/>
          </a:xfrm>
          <a:custGeom>
            <a:avLst/>
            <a:gdLst/>
            <a:ahLst/>
            <a:cxnLst/>
            <a:rect l="l" t="t" r="r" b="b"/>
            <a:pathLst>
              <a:path w="164" h="394" extrusionOk="0">
                <a:moveTo>
                  <a:pt x="133" y="1"/>
                </a:moveTo>
                <a:lnTo>
                  <a:pt x="133" y="1"/>
                </a:lnTo>
                <a:cubicBezTo>
                  <a:pt x="120" y="1"/>
                  <a:pt x="92" y="45"/>
                  <a:pt x="36" y="165"/>
                </a:cubicBezTo>
                <a:cubicBezTo>
                  <a:pt x="59" y="211"/>
                  <a:pt x="0" y="393"/>
                  <a:pt x="36" y="393"/>
                </a:cubicBezTo>
                <a:cubicBezTo>
                  <a:pt x="50" y="393"/>
                  <a:pt x="78" y="366"/>
                  <a:pt x="131" y="291"/>
                </a:cubicBezTo>
                <a:cubicBezTo>
                  <a:pt x="108" y="247"/>
                  <a:pt x="164" y="1"/>
                  <a:pt x="133"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55"/>
          <p:cNvSpPr/>
          <p:nvPr/>
        </p:nvSpPr>
        <p:spPr>
          <a:xfrm>
            <a:off x="6128282" y="1404553"/>
            <a:ext cx="8794" cy="2661"/>
          </a:xfrm>
          <a:custGeom>
            <a:avLst/>
            <a:gdLst/>
            <a:ahLst/>
            <a:cxnLst/>
            <a:rect l="l" t="t" r="r" b="b"/>
            <a:pathLst>
              <a:path w="314" h="95" extrusionOk="0">
                <a:moveTo>
                  <a:pt x="0" y="0"/>
                </a:moveTo>
                <a:lnTo>
                  <a:pt x="0" y="94"/>
                </a:lnTo>
                <a:lnTo>
                  <a:pt x="314" y="94"/>
                </a:lnTo>
                <a:lnTo>
                  <a:pt x="0"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55"/>
          <p:cNvSpPr/>
          <p:nvPr/>
        </p:nvSpPr>
        <p:spPr>
          <a:xfrm>
            <a:off x="6086130" y="1282494"/>
            <a:ext cx="9859" cy="12015"/>
          </a:xfrm>
          <a:custGeom>
            <a:avLst/>
            <a:gdLst/>
            <a:ahLst/>
            <a:cxnLst/>
            <a:rect l="l" t="t" r="r" b="b"/>
            <a:pathLst>
              <a:path w="352" h="429" extrusionOk="0">
                <a:moveTo>
                  <a:pt x="105" y="1"/>
                </a:moveTo>
                <a:cubicBezTo>
                  <a:pt x="76" y="1"/>
                  <a:pt x="45" y="28"/>
                  <a:pt x="1" y="95"/>
                </a:cubicBezTo>
                <a:cubicBezTo>
                  <a:pt x="41" y="242"/>
                  <a:pt x="86" y="261"/>
                  <a:pt x="129" y="261"/>
                </a:cubicBezTo>
                <a:cubicBezTo>
                  <a:pt x="144" y="261"/>
                  <a:pt x="159" y="258"/>
                  <a:pt x="173" y="258"/>
                </a:cubicBezTo>
                <a:cubicBezTo>
                  <a:pt x="213" y="258"/>
                  <a:pt x="247" y="277"/>
                  <a:pt x="267" y="424"/>
                </a:cubicBezTo>
                <a:cubicBezTo>
                  <a:pt x="274" y="427"/>
                  <a:pt x="281" y="429"/>
                  <a:pt x="286" y="429"/>
                </a:cubicBezTo>
                <a:cubicBezTo>
                  <a:pt x="352" y="429"/>
                  <a:pt x="244" y="184"/>
                  <a:pt x="298" y="184"/>
                </a:cubicBezTo>
                <a:lnTo>
                  <a:pt x="298" y="184"/>
                </a:lnTo>
                <a:cubicBezTo>
                  <a:pt x="303" y="184"/>
                  <a:pt x="308" y="186"/>
                  <a:pt x="314" y="189"/>
                </a:cubicBezTo>
                <a:cubicBezTo>
                  <a:pt x="203" y="88"/>
                  <a:pt x="157" y="1"/>
                  <a:pt x="105"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55"/>
          <p:cNvSpPr/>
          <p:nvPr/>
        </p:nvSpPr>
        <p:spPr>
          <a:xfrm>
            <a:off x="6094925" y="1287760"/>
            <a:ext cx="2661" cy="2689"/>
          </a:xfrm>
          <a:custGeom>
            <a:avLst/>
            <a:gdLst/>
            <a:ahLst/>
            <a:cxnLst/>
            <a:rect l="l" t="t" r="r" b="b"/>
            <a:pathLst>
              <a:path w="95" h="96" extrusionOk="0">
                <a:moveTo>
                  <a:pt x="0" y="1"/>
                </a:moveTo>
                <a:lnTo>
                  <a:pt x="0" y="1"/>
                </a:lnTo>
                <a:cubicBezTo>
                  <a:pt x="31" y="32"/>
                  <a:pt x="63" y="64"/>
                  <a:pt x="94" y="95"/>
                </a:cubicBezTo>
                <a:cubicBezTo>
                  <a:pt x="47" y="32"/>
                  <a:pt x="31" y="17"/>
                  <a:pt x="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7" name="Google Shape;5037;p55"/>
          <p:cNvGrpSpPr/>
          <p:nvPr/>
        </p:nvGrpSpPr>
        <p:grpSpPr>
          <a:xfrm>
            <a:off x="6434470" y="279855"/>
            <a:ext cx="872359" cy="1168763"/>
            <a:chOff x="4579586" y="1277075"/>
            <a:chExt cx="689884" cy="924289"/>
          </a:xfrm>
        </p:grpSpPr>
        <p:sp>
          <p:nvSpPr>
            <p:cNvPr id="5038" name="Google Shape;5038;p55"/>
            <p:cNvSpPr/>
            <p:nvPr/>
          </p:nvSpPr>
          <p:spPr>
            <a:xfrm>
              <a:off x="4579586" y="1982010"/>
              <a:ext cx="686761" cy="159901"/>
            </a:xfrm>
            <a:custGeom>
              <a:avLst/>
              <a:gdLst/>
              <a:ahLst/>
              <a:cxnLst/>
              <a:rect l="l" t="t" r="r" b="b"/>
              <a:pathLst>
                <a:path w="31005" h="7219" extrusionOk="0">
                  <a:moveTo>
                    <a:pt x="20001" y="0"/>
                  </a:moveTo>
                  <a:cubicBezTo>
                    <a:pt x="16365" y="0"/>
                    <a:pt x="1" y="455"/>
                    <a:pt x="10456" y="6364"/>
                  </a:cubicBezTo>
                  <a:cubicBezTo>
                    <a:pt x="11508" y="6965"/>
                    <a:pt x="12833" y="7219"/>
                    <a:pt x="14253" y="7219"/>
                  </a:cubicBezTo>
                  <a:cubicBezTo>
                    <a:pt x="21422" y="7219"/>
                    <a:pt x="31004" y="759"/>
                    <a:pt x="20001"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55"/>
            <p:cNvSpPr/>
            <p:nvPr/>
          </p:nvSpPr>
          <p:spPr>
            <a:xfrm>
              <a:off x="4991028" y="2129553"/>
              <a:ext cx="192705" cy="71810"/>
            </a:xfrm>
            <a:custGeom>
              <a:avLst/>
              <a:gdLst/>
              <a:ahLst/>
              <a:cxnLst/>
              <a:rect l="l" t="t" r="r" b="b"/>
              <a:pathLst>
                <a:path w="8700" h="3242" extrusionOk="0">
                  <a:moveTo>
                    <a:pt x="5551" y="0"/>
                  </a:moveTo>
                  <a:cubicBezTo>
                    <a:pt x="5148" y="0"/>
                    <a:pt x="4723" y="47"/>
                    <a:pt x="4310" y="111"/>
                  </a:cubicBezTo>
                  <a:cubicBezTo>
                    <a:pt x="3135" y="173"/>
                    <a:pt x="0" y="550"/>
                    <a:pt x="423" y="2352"/>
                  </a:cubicBezTo>
                  <a:cubicBezTo>
                    <a:pt x="604" y="3119"/>
                    <a:pt x="2174" y="3242"/>
                    <a:pt x="3511" y="3242"/>
                  </a:cubicBezTo>
                  <a:cubicBezTo>
                    <a:pt x="4142" y="3242"/>
                    <a:pt x="4722" y="3214"/>
                    <a:pt x="5079" y="3214"/>
                  </a:cubicBezTo>
                  <a:cubicBezTo>
                    <a:pt x="6458" y="3214"/>
                    <a:pt x="8699" y="2117"/>
                    <a:pt x="7242" y="550"/>
                  </a:cubicBezTo>
                  <a:cubicBezTo>
                    <a:pt x="6857" y="135"/>
                    <a:pt x="6236" y="0"/>
                    <a:pt x="5551"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55"/>
            <p:cNvSpPr/>
            <p:nvPr/>
          </p:nvSpPr>
          <p:spPr>
            <a:xfrm>
              <a:off x="4623333" y="1293865"/>
              <a:ext cx="630522" cy="538865"/>
            </a:xfrm>
            <a:custGeom>
              <a:avLst/>
              <a:gdLst/>
              <a:ahLst/>
              <a:cxnLst/>
              <a:rect l="l" t="t" r="r" b="b"/>
              <a:pathLst>
                <a:path w="28466" h="24328" extrusionOk="0">
                  <a:moveTo>
                    <a:pt x="11333" y="24139"/>
                  </a:moveTo>
                  <a:cubicBezTo>
                    <a:pt x="9421" y="24327"/>
                    <a:pt x="7446" y="23685"/>
                    <a:pt x="5565" y="22823"/>
                  </a:cubicBezTo>
                  <a:cubicBezTo>
                    <a:pt x="3731" y="21992"/>
                    <a:pt x="2383" y="20503"/>
                    <a:pt x="1521" y="18700"/>
                  </a:cubicBezTo>
                  <a:cubicBezTo>
                    <a:pt x="518" y="16631"/>
                    <a:pt x="1" y="14421"/>
                    <a:pt x="95" y="12070"/>
                  </a:cubicBezTo>
                  <a:cubicBezTo>
                    <a:pt x="267" y="7493"/>
                    <a:pt x="2368" y="4060"/>
                    <a:pt x="6286" y="1756"/>
                  </a:cubicBezTo>
                  <a:cubicBezTo>
                    <a:pt x="8167" y="675"/>
                    <a:pt x="10299" y="173"/>
                    <a:pt x="12415" y="79"/>
                  </a:cubicBezTo>
                  <a:cubicBezTo>
                    <a:pt x="14390" y="1"/>
                    <a:pt x="16365" y="377"/>
                    <a:pt x="18356" y="518"/>
                  </a:cubicBezTo>
                  <a:cubicBezTo>
                    <a:pt x="19484" y="596"/>
                    <a:pt x="20597" y="785"/>
                    <a:pt x="21584" y="1364"/>
                  </a:cubicBezTo>
                  <a:cubicBezTo>
                    <a:pt x="22353" y="1819"/>
                    <a:pt x="23136" y="2289"/>
                    <a:pt x="23810" y="2869"/>
                  </a:cubicBezTo>
                  <a:cubicBezTo>
                    <a:pt x="24766" y="3700"/>
                    <a:pt x="25613" y="4656"/>
                    <a:pt x="26522" y="5550"/>
                  </a:cubicBezTo>
                  <a:cubicBezTo>
                    <a:pt x="27619" y="6631"/>
                    <a:pt x="28011" y="7995"/>
                    <a:pt x="28168" y="9468"/>
                  </a:cubicBezTo>
                  <a:cubicBezTo>
                    <a:pt x="28466" y="12101"/>
                    <a:pt x="27792" y="14562"/>
                    <a:pt x="26585" y="16804"/>
                  </a:cubicBezTo>
                  <a:cubicBezTo>
                    <a:pt x="25158" y="19406"/>
                    <a:pt x="23246" y="21616"/>
                    <a:pt x="20284" y="22650"/>
                  </a:cubicBezTo>
                  <a:cubicBezTo>
                    <a:pt x="17446" y="23638"/>
                    <a:pt x="14562" y="24265"/>
                    <a:pt x="11333" y="24139"/>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55"/>
            <p:cNvSpPr/>
            <p:nvPr/>
          </p:nvSpPr>
          <p:spPr>
            <a:xfrm>
              <a:off x="4873100" y="1845010"/>
              <a:ext cx="4519" cy="3012"/>
            </a:xfrm>
            <a:custGeom>
              <a:avLst/>
              <a:gdLst/>
              <a:ahLst/>
              <a:cxnLst/>
              <a:rect l="l" t="t" r="r" b="b"/>
              <a:pathLst>
                <a:path w="204" h="136" extrusionOk="0">
                  <a:moveTo>
                    <a:pt x="125" y="1"/>
                  </a:moveTo>
                  <a:cubicBezTo>
                    <a:pt x="122" y="1"/>
                    <a:pt x="120" y="4"/>
                    <a:pt x="120" y="10"/>
                  </a:cubicBezTo>
                  <a:cubicBezTo>
                    <a:pt x="113" y="9"/>
                    <a:pt x="106" y="8"/>
                    <a:pt x="100" y="8"/>
                  </a:cubicBezTo>
                  <a:cubicBezTo>
                    <a:pt x="0" y="8"/>
                    <a:pt x="41" y="120"/>
                    <a:pt x="26" y="135"/>
                  </a:cubicBezTo>
                  <a:cubicBezTo>
                    <a:pt x="203" y="121"/>
                    <a:pt x="143" y="1"/>
                    <a:pt x="125"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55"/>
            <p:cNvSpPr/>
            <p:nvPr/>
          </p:nvSpPr>
          <p:spPr>
            <a:xfrm>
              <a:off x="4921233" y="1835840"/>
              <a:ext cx="6623" cy="3145"/>
            </a:xfrm>
            <a:custGeom>
              <a:avLst/>
              <a:gdLst/>
              <a:ahLst/>
              <a:cxnLst/>
              <a:rect l="l" t="t" r="r" b="b"/>
              <a:pathLst>
                <a:path w="299" h="142" extrusionOk="0">
                  <a:moveTo>
                    <a:pt x="298" y="0"/>
                  </a:moveTo>
                  <a:cubicBezTo>
                    <a:pt x="298" y="1"/>
                    <a:pt x="236" y="32"/>
                    <a:pt x="173" y="47"/>
                  </a:cubicBezTo>
                  <a:cubicBezTo>
                    <a:pt x="110" y="79"/>
                    <a:pt x="32" y="94"/>
                    <a:pt x="32" y="94"/>
                  </a:cubicBezTo>
                  <a:lnTo>
                    <a:pt x="1" y="142"/>
                  </a:lnTo>
                  <a:cubicBezTo>
                    <a:pt x="1" y="142"/>
                    <a:pt x="79" y="110"/>
                    <a:pt x="157" y="79"/>
                  </a:cubicBezTo>
                  <a:cubicBezTo>
                    <a:pt x="220" y="47"/>
                    <a:pt x="298" y="1"/>
                    <a:pt x="29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55"/>
            <p:cNvSpPr/>
            <p:nvPr/>
          </p:nvSpPr>
          <p:spPr>
            <a:xfrm>
              <a:off x="4937203" y="1832096"/>
              <a:ext cx="27444" cy="6534"/>
            </a:xfrm>
            <a:custGeom>
              <a:avLst/>
              <a:gdLst/>
              <a:ahLst/>
              <a:cxnLst/>
              <a:rect l="l" t="t" r="r" b="b"/>
              <a:pathLst>
                <a:path w="1239" h="295" extrusionOk="0">
                  <a:moveTo>
                    <a:pt x="1069" y="0"/>
                  </a:moveTo>
                  <a:cubicBezTo>
                    <a:pt x="986" y="0"/>
                    <a:pt x="887" y="25"/>
                    <a:pt x="784" y="60"/>
                  </a:cubicBezTo>
                  <a:cubicBezTo>
                    <a:pt x="602" y="102"/>
                    <a:pt x="420" y="156"/>
                    <a:pt x="261" y="156"/>
                  </a:cubicBezTo>
                  <a:cubicBezTo>
                    <a:pt x="242" y="156"/>
                    <a:pt x="223" y="155"/>
                    <a:pt x="204" y="154"/>
                  </a:cubicBezTo>
                  <a:lnTo>
                    <a:pt x="142" y="107"/>
                  </a:lnTo>
                  <a:lnTo>
                    <a:pt x="1" y="295"/>
                  </a:lnTo>
                  <a:cubicBezTo>
                    <a:pt x="204" y="263"/>
                    <a:pt x="439" y="201"/>
                    <a:pt x="675" y="154"/>
                  </a:cubicBezTo>
                  <a:cubicBezTo>
                    <a:pt x="865" y="99"/>
                    <a:pt x="1044" y="57"/>
                    <a:pt x="1180" y="57"/>
                  </a:cubicBezTo>
                  <a:cubicBezTo>
                    <a:pt x="1201" y="57"/>
                    <a:pt x="1220" y="58"/>
                    <a:pt x="1239" y="60"/>
                  </a:cubicBezTo>
                  <a:cubicBezTo>
                    <a:pt x="1196" y="17"/>
                    <a:pt x="1138" y="0"/>
                    <a:pt x="1069"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55"/>
            <p:cNvSpPr/>
            <p:nvPr/>
          </p:nvSpPr>
          <p:spPr>
            <a:xfrm>
              <a:off x="4984073" y="1837988"/>
              <a:ext cx="5781" cy="2392"/>
            </a:xfrm>
            <a:custGeom>
              <a:avLst/>
              <a:gdLst/>
              <a:ahLst/>
              <a:cxnLst/>
              <a:rect l="l" t="t" r="r" b="b"/>
              <a:pathLst>
                <a:path w="261" h="108" extrusionOk="0">
                  <a:moveTo>
                    <a:pt x="260" y="1"/>
                  </a:moveTo>
                  <a:lnTo>
                    <a:pt x="260" y="1"/>
                  </a:lnTo>
                  <a:cubicBezTo>
                    <a:pt x="260" y="1"/>
                    <a:pt x="259" y="2"/>
                    <a:pt x="257" y="3"/>
                  </a:cubicBezTo>
                  <a:lnTo>
                    <a:pt x="257" y="3"/>
                  </a:lnTo>
                  <a:cubicBezTo>
                    <a:pt x="259" y="1"/>
                    <a:pt x="260" y="1"/>
                    <a:pt x="260" y="1"/>
                  </a:cubicBezTo>
                  <a:close/>
                  <a:moveTo>
                    <a:pt x="257" y="3"/>
                  </a:moveTo>
                  <a:cubicBezTo>
                    <a:pt x="244" y="9"/>
                    <a:pt x="182" y="35"/>
                    <a:pt x="1" y="92"/>
                  </a:cubicBezTo>
                  <a:cubicBezTo>
                    <a:pt x="16" y="107"/>
                    <a:pt x="32" y="107"/>
                    <a:pt x="48" y="107"/>
                  </a:cubicBezTo>
                  <a:cubicBezTo>
                    <a:pt x="79" y="92"/>
                    <a:pt x="142" y="92"/>
                    <a:pt x="236" y="76"/>
                  </a:cubicBezTo>
                  <a:cubicBezTo>
                    <a:pt x="199" y="39"/>
                    <a:pt x="245" y="9"/>
                    <a:pt x="257" y="3"/>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55"/>
            <p:cNvSpPr/>
            <p:nvPr/>
          </p:nvSpPr>
          <p:spPr>
            <a:xfrm>
              <a:off x="4982855" y="1840358"/>
              <a:ext cx="3854" cy="797"/>
            </a:xfrm>
            <a:custGeom>
              <a:avLst/>
              <a:gdLst/>
              <a:ahLst/>
              <a:cxnLst/>
              <a:rect l="l" t="t" r="r" b="b"/>
              <a:pathLst>
                <a:path w="174" h="36" extrusionOk="0">
                  <a:moveTo>
                    <a:pt x="103" y="0"/>
                  </a:moveTo>
                  <a:lnTo>
                    <a:pt x="103" y="0"/>
                  </a:lnTo>
                  <a:cubicBezTo>
                    <a:pt x="1" y="24"/>
                    <a:pt x="36" y="35"/>
                    <a:pt x="79" y="35"/>
                  </a:cubicBezTo>
                  <a:cubicBezTo>
                    <a:pt x="122" y="35"/>
                    <a:pt x="173" y="24"/>
                    <a:pt x="10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55"/>
            <p:cNvSpPr/>
            <p:nvPr/>
          </p:nvSpPr>
          <p:spPr>
            <a:xfrm>
              <a:off x="5000043" y="1835153"/>
              <a:ext cx="10787" cy="3832"/>
            </a:xfrm>
            <a:custGeom>
              <a:avLst/>
              <a:gdLst/>
              <a:ahLst/>
              <a:cxnLst/>
              <a:rect l="l" t="t" r="r" b="b"/>
              <a:pathLst>
                <a:path w="487" h="173" extrusionOk="0">
                  <a:moveTo>
                    <a:pt x="251" y="0"/>
                  </a:moveTo>
                  <a:lnTo>
                    <a:pt x="1" y="125"/>
                  </a:lnTo>
                  <a:cubicBezTo>
                    <a:pt x="63" y="157"/>
                    <a:pt x="314" y="125"/>
                    <a:pt x="220" y="173"/>
                  </a:cubicBezTo>
                  <a:cubicBezTo>
                    <a:pt x="486" y="78"/>
                    <a:pt x="424" y="31"/>
                    <a:pt x="251"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55"/>
            <p:cNvSpPr/>
            <p:nvPr/>
          </p:nvSpPr>
          <p:spPr>
            <a:xfrm>
              <a:off x="5007331" y="1830280"/>
              <a:ext cx="3145" cy="1595"/>
            </a:xfrm>
            <a:custGeom>
              <a:avLst/>
              <a:gdLst/>
              <a:ahLst/>
              <a:cxnLst/>
              <a:rect l="l" t="t" r="r" b="b"/>
              <a:pathLst>
                <a:path w="142" h="72" extrusionOk="0">
                  <a:moveTo>
                    <a:pt x="142" y="1"/>
                  </a:moveTo>
                  <a:lnTo>
                    <a:pt x="1" y="63"/>
                  </a:lnTo>
                  <a:cubicBezTo>
                    <a:pt x="10" y="68"/>
                    <a:pt x="22" y="72"/>
                    <a:pt x="34" y="72"/>
                  </a:cubicBezTo>
                  <a:cubicBezTo>
                    <a:pt x="63" y="72"/>
                    <a:pt x="98" y="55"/>
                    <a:pt x="142"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55"/>
            <p:cNvSpPr/>
            <p:nvPr/>
          </p:nvSpPr>
          <p:spPr>
            <a:xfrm>
              <a:off x="5001439" y="1830922"/>
              <a:ext cx="5914" cy="3544"/>
            </a:xfrm>
            <a:custGeom>
              <a:avLst/>
              <a:gdLst/>
              <a:ahLst/>
              <a:cxnLst/>
              <a:rect l="l" t="t" r="r" b="b"/>
              <a:pathLst>
                <a:path w="267" h="160" extrusionOk="0">
                  <a:moveTo>
                    <a:pt x="208" y="1"/>
                  </a:moveTo>
                  <a:cubicBezTo>
                    <a:pt x="191" y="1"/>
                    <a:pt x="171" y="22"/>
                    <a:pt x="141" y="97"/>
                  </a:cubicBezTo>
                  <a:cubicBezTo>
                    <a:pt x="204" y="66"/>
                    <a:pt x="267" y="34"/>
                    <a:pt x="267" y="34"/>
                  </a:cubicBezTo>
                  <a:cubicBezTo>
                    <a:pt x="242" y="26"/>
                    <a:pt x="226" y="1"/>
                    <a:pt x="208" y="1"/>
                  </a:cubicBezTo>
                  <a:close/>
                  <a:moveTo>
                    <a:pt x="139" y="64"/>
                  </a:moveTo>
                  <a:cubicBezTo>
                    <a:pt x="123" y="64"/>
                    <a:pt x="77" y="116"/>
                    <a:pt x="0" y="160"/>
                  </a:cubicBezTo>
                  <a:cubicBezTo>
                    <a:pt x="0" y="160"/>
                    <a:pt x="63" y="128"/>
                    <a:pt x="141" y="97"/>
                  </a:cubicBezTo>
                  <a:cubicBezTo>
                    <a:pt x="146" y="74"/>
                    <a:pt x="145" y="64"/>
                    <a:pt x="139" y="64"/>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55"/>
            <p:cNvSpPr/>
            <p:nvPr/>
          </p:nvSpPr>
          <p:spPr>
            <a:xfrm>
              <a:off x="4986067" y="1831676"/>
              <a:ext cx="11562" cy="4275"/>
            </a:xfrm>
            <a:custGeom>
              <a:avLst/>
              <a:gdLst/>
              <a:ahLst/>
              <a:cxnLst/>
              <a:rect l="l" t="t" r="r" b="b"/>
              <a:pathLst>
                <a:path w="522" h="193" extrusionOk="0">
                  <a:moveTo>
                    <a:pt x="412" y="0"/>
                  </a:moveTo>
                  <a:lnTo>
                    <a:pt x="412" y="0"/>
                  </a:lnTo>
                  <a:cubicBezTo>
                    <a:pt x="56" y="101"/>
                    <a:pt x="0" y="193"/>
                    <a:pt x="183" y="193"/>
                  </a:cubicBezTo>
                  <a:cubicBezTo>
                    <a:pt x="258" y="193"/>
                    <a:pt x="372" y="178"/>
                    <a:pt x="522" y="141"/>
                  </a:cubicBezTo>
                  <a:cubicBezTo>
                    <a:pt x="349" y="126"/>
                    <a:pt x="161" y="126"/>
                    <a:pt x="41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55"/>
            <p:cNvSpPr/>
            <p:nvPr/>
          </p:nvSpPr>
          <p:spPr>
            <a:xfrm>
              <a:off x="4958024" y="1827511"/>
              <a:ext cx="8705" cy="2104"/>
            </a:xfrm>
            <a:custGeom>
              <a:avLst/>
              <a:gdLst/>
              <a:ahLst/>
              <a:cxnLst/>
              <a:rect l="l" t="t" r="r" b="b"/>
              <a:pathLst>
                <a:path w="393" h="95" extrusionOk="0">
                  <a:moveTo>
                    <a:pt x="158" y="0"/>
                  </a:moveTo>
                  <a:lnTo>
                    <a:pt x="1" y="94"/>
                  </a:lnTo>
                  <a:cubicBezTo>
                    <a:pt x="79" y="47"/>
                    <a:pt x="393" y="94"/>
                    <a:pt x="362" y="32"/>
                  </a:cubicBezTo>
                  <a:lnTo>
                    <a:pt x="158"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55"/>
            <p:cNvSpPr/>
            <p:nvPr/>
          </p:nvSpPr>
          <p:spPr>
            <a:xfrm>
              <a:off x="5035107" y="1824720"/>
              <a:ext cx="7664" cy="3145"/>
            </a:xfrm>
            <a:custGeom>
              <a:avLst/>
              <a:gdLst/>
              <a:ahLst/>
              <a:cxnLst/>
              <a:rect l="l" t="t" r="r" b="b"/>
              <a:pathLst>
                <a:path w="346" h="142" extrusionOk="0">
                  <a:moveTo>
                    <a:pt x="173" y="1"/>
                  </a:moveTo>
                  <a:lnTo>
                    <a:pt x="1" y="111"/>
                  </a:lnTo>
                  <a:cubicBezTo>
                    <a:pt x="56" y="111"/>
                    <a:pt x="130" y="103"/>
                    <a:pt x="195" y="103"/>
                  </a:cubicBezTo>
                  <a:cubicBezTo>
                    <a:pt x="259" y="103"/>
                    <a:pt x="314" y="111"/>
                    <a:pt x="330" y="142"/>
                  </a:cubicBezTo>
                  <a:cubicBezTo>
                    <a:pt x="346" y="95"/>
                    <a:pt x="220" y="48"/>
                    <a:pt x="173"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55"/>
            <p:cNvSpPr/>
            <p:nvPr/>
          </p:nvSpPr>
          <p:spPr>
            <a:xfrm>
              <a:off x="5038231" y="1821265"/>
              <a:ext cx="6623" cy="3478"/>
            </a:xfrm>
            <a:custGeom>
              <a:avLst/>
              <a:gdLst/>
              <a:ahLst/>
              <a:cxnLst/>
              <a:rect l="l" t="t" r="r" b="b"/>
              <a:pathLst>
                <a:path w="299" h="157" extrusionOk="0">
                  <a:moveTo>
                    <a:pt x="299" y="0"/>
                  </a:moveTo>
                  <a:lnTo>
                    <a:pt x="299" y="0"/>
                  </a:lnTo>
                  <a:cubicBezTo>
                    <a:pt x="48" y="63"/>
                    <a:pt x="1" y="110"/>
                    <a:pt x="32" y="157"/>
                  </a:cubicBezTo>
                  <a:lnTo>
                    <a:pt x="299"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55"/>
            <p:cNvSpPr/>
            <p:nvPr/>
          </p:nvSpPr>
          <p:spPr>
            <a:xfrm>
              <a:off x="5000398" y="1824388"/>
              <a:ext cx="11828" cy="6623"/>
            </a:xfrm>
            <a:custGeom>
              <a:avLst/>
              <a:gdLst/>
              <a:ahLst/>
              <a:cxnLst/>
              <a:rect l="l" t="t" r="r" b="b"/>
              <a:pathLst>
                <a:path w="534" h="299" extrusionOk="0">
                  <a:moveTo>
                    <a:pt x="533" y="0"/>
                  </a:moveTo>
                  <a:lnTo>
                    <a:pt x="439" y="16"/>
                  </a:lnTo>
                  <a:lnTo>
                    <a:pt x="220" y="157"/>
                  </a:lnTo>
                  <a:cubicBezTo>
                    <a:pt x="110" y="235"/>
                    <a:pt x="0" y="298"/>
                    <a:pt x="0" y="298"/>
                  </a:cubicBezTo>
                  <a:cubicBezTo>
                    <a:pt x="0" y="298"/>
                    <a:pt x="141" y="235"/>
                    <a:pt x="267" y="141"/>
                  </a:cubicBezTo>
                  <a:cubicBezTo>
                    <a:pt x="392" y="79"/>
                    <a:pt x="533" y="0"/>
                    <a:pt x="53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55"/>
            <p:cNvSpPr/>
            <p:nvPr/>
          </p:nvSpPr>
          <p:spPr>
            <a:xfrm>
              <a:off x="5063925" y="1818474"/>
              <a:ext cx="5227" cy="5582"/>
            </a:xfrm>
            <a:custGeom>
              <a:avLst/>
              <a:gdLst/>
              <a:ahLst/>
              <a:cxnLst/>
              <a:rect l="l" t="t" r="r" b="b"/>
              <a:pathLst>
                <a:path w="236" h="252" extrusionOk="0">
                  <a:moveTo>
                    <a:pt x="236" y="1"/>
                  </a:moveTo>
                  <a:lnTo>
                    <a:pt x="142" y="95"/>
                  </a:lnTo>
                  <a:lnTo>
                    <a:pt x="1" y="252"/>
                  </a:lnTo>
                  <a:lnTo>
                    <a:pt x="236"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55"/>
            <p:cNvSpPr/>
            <p:nvPr/>
          </p:nvSpPr>
          <p:spPr>
            <a:xfrm>
              <a:off x="5080604" y="1810500"/>
              <a:ext cx="15283" cy="7996"/>
            </a:xfrm>
            <a:custGeom>
              <a:avLst/>
              <a:gdLst/>
              <a:ahLst/>
              <a:cxnLst/>
              <a:rect l="l" t="t" r="r" b="b"/>
              <a:pathLst>
                <a:path w="690" h="361" extrusionOk="0">
                  <a:moveTo>
                    <a:pt x="690" y="0"/>
                  </a:moveTo>
                  <a:lnTo>
                    <a:pt x="690" y="0"/>
                  </a:lnTo>
                  <a:cubicBezTo>
                    <a:pt x="549" y="110"/>
                    <a:pt x="361" y="157"/>
                    <a:pt x="110" y="188"/>
                  </a:cubicBezTo>
                  <a:cubicBezTo>
                    <a:pt x="0" y="314"/>
                    <a:pt x="329" y="267"/>
                    <a:pt x="219" y="361"/>
                  </a:cubicBezTo>
                  <a:cubicBezTo>
                    <a:pt x="423" y="267"/>
                    <a:pt x="564" y="141"/>
                    <a:pt x="69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55"/>
            <p:cNvSpPr/>
            <p:nvPr/>
          </p:nvSpPr>
          <p:spPr>
            <a:xfrm>
              <a:off x="5095866" y="1805981"/>
              <a:ext cx="4895" cy="4541"/>
            </a:xfrm>
            <a:custGeom>
              <a:avLst/>
              <a:gdLst/>
              <a:ahLst/>
              <a:cxnLst/>
              <a:rect l="l" t="t" r="r" b="b"/>
              <a:pathLst>
                <a:path w="221" h="205" extrusionOk="0">
                  <a:moveTo>
                    <a:pt x="220" y="0"/>
                  </a:moveTo>
                  <a:lnTo>
                    <a:pt x="220" y="0"/>
                  </a:lnTo>
                  <a:cubicBezTo>
                    <a:pt x="157" y="47"/>
                    <a:pt x="79" y="126"/>
                    <a:pt x="1" y="204"/>
                  </a:cubicBezTo>
                  <a:cubicBezTo>
                    <a:pt x="95" y="142"/>
                    <a:pt x="157" y="79"/>
                    <a:pt x="22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55"/>
            <p:cNvSpPr/>
            <p:nvPr/>
          </p:nvSpPr>
          <p:spPr>
            <a:xfrm>
              <a:off x="5055951" y="1817787"/>
              <a:ext cx="5914" cy="1949"/>
            </a:xfrm>
            <a:custGeom>
              <a:avLst/>
              <a:gdLst/>
              <a:ahLst/>
              <a:cxnLst/>
              <a:rect l="l" t="t" r="r" b="b"/>
              <a:pathLst>
                <a:path w="267" h="88" extrusionOk="0">
                  <a:moveTo>
                    <a:pt x="110" y="0"/>
                  </a:moveTo>
                  <a:cubicBezTo>
                    <a:pt x="79" y="0"/>
                    <a:pt x="31" y="16"/>
                    <a:pt x="0" y="32"/>
                  </a:cubicBezTo>
                  <a:cubicBezTo>
                    <a:pt x="25" y="44"/>
                    <a:pt x="71" y="87"/>
                    <a:pt x="178" y="87"/>
                  </a:cubicBezTo>
                  <a:cubicBezTo>
                    <a:pt x="203" y="87"/>
                    <a:pt x="233" y="85"/>
                    <a:pt x="267" y="79"/>
                  </a:cubicBezTo>
                  <a:lnTo>
                    <a:pt x="110"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55"/>
            <p:cNvSpPr/>
            <p:nvPr/>
          </p:nvSpPr>
          <p:spPr>
            <a:xfrm>
              <a:off x="5058365" y="1816060"/>
              <a:ext cx="5227" cy="1750"/>
            </a:xfrm>
            <a:custGeom>
              <a:avLst/>
              <a:gdLst/>
              <a:ahLst/>
              <a:cxnLst/>
              <a:rect l="l" t="t" r="r" b="b"/>
              <a:pathLst>
                <a:path w="236" h="79" extrusionOk="0">
                  <a:moveTo>
                    <a:pt x="236" y="0"/>
                  </a:moveTo>
                  <a:cubicBezTo>
                    <a:pt x="205" y="16"/>
                    <a:pt x="126" y="31"/>
                    <a:pt x="1" y="78"/>
                  </a:cubicBezTo>
                  <a:cubicBezTo>
                    <a:pt x="142" y="31"/>
                    <a:pt x="205" y="16"/>
                    <a:pt x="23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55"/>
            <p:cNvSpPr/>
            <p:nvPr/>
          </p:nvSpPr>
          <p:spPr>
            <a:xfrm>
              <a:off x="5055242" y="1818208"/>
              <a:ext cx="731" cy="288"/>
            </a:xfrm>
            <a:custGeom>
              <a:avLst/>
              <a:gdLst/>
              <a:ahLst/>
              <a:cxnLst/>
              <a:rect l="l" t="t" r="r" b="b"/>
              <a:pathLst>
                <a:path w="33" h="13" extrusionOk="0">
                  <a:moveTo>
                    <a:pt x="11" y="1"/>
                  </a:moveTo>
                  <a:cubicBezTo>
                    <a:pt x="5" y="1"/>
                    <a:pt x="1" y="5"/>
                    <a:pt x="1" y="13"/>
                  </a:cubicBezTo>
                  <a:lnTo>
                    <a:pt x="32" y="13"/>
                  </a:lnTo>
                  <a:cubicBezTo>
                    <a:pt x="24" y="5"/>
                    <a:pt x="16" y="1"/>
                    <a:pt x="1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55"/>
            <p:cNvSpPr/>
            <p:nvPr/>
          </p:nvSpPr>
          <p:spPr>
            <a:xfrm>
              <a:off x="5027466" y="1816392"/>
              <a:ext cx="10455" cy="6977"/>
            </a:xfrm>
            <a:custGeom>
              <a:avLst/>
              <a:gdLst/>
              <a:ahLst/>
              <a:cxnLst/>
              <a:rect l="l" t="t" r="r" b="b"/>
              <a:pathLst>
                <a:path w="472" h="315" extrusionOk="0">
                  <a:moveTo>
                    <a:pt x="111" y="1"/>
                  </a:moveTo>
                  <a:lnTo>
                    <a:pt x="111" y="1"/>
                  </a:lnTo>
                  <a:cubicBezTo>
                    <a:pt x="17" y="126"/>
                    <a:pt x="220" y="126"/>
                    <a:pt x="1" y="314"/>
                  </a:cubicBezTo>
                  <a:cubicBezTo>
                    <a:pt x="158" y="189"/>
                    <a:pt x="471" y="16"/>
                    <a:pt x="11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55"/>
            <p:cNvSpPr/>
            <p:nvPr/>
          </p:nvSpPr>
          <p:spPr>
            <a:xfrm>
              <a:off x="5044145" y="1816060"/>
              <a:ext cx="6955" cy="4186"/>
            </a:xfrm>
            <a:custGeom>
              <a:avLst/>
              <a:gdLst/>
              <a:ahLst/>
              <a:cxnLst/>
              <a:rect l="l" t="t" r="r" b="b"/>
              <a:pathLst>
                <a:path w="314" h="189" extrusionOk="0">
                  <a:moveTo>
                    <a:pt x="314" y="0"/>
                  </a:moveTo>
                  <a:lnTo>
                    <a:pt x="0" y="63"/>
                  </a:lnTo>
                  <a:cubicBezTo>
                    <a:pt x="16" y="94"/>
                    <a:pt x="94" y="125"/>
                    <a:pt x="16" y="188"/>
                  </a:cubicBezTo>
                  <a:lnTo>
                    <a:pt x="314"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55"/>
            <p:cNvSpPr/>
            <p:nvPr/>
          </p:nvSpPr>
          <p:spPr>
            <a:xfrm>
              <a:off x="5051078" y="1814310"/>
              <a:ext cx="3145" cy="1772"/>
            </a:xfrm>
            <a:custGeom>
              <a:avLst/>
              <a:gdLst/>
              <a:ahLst/>
              <a:cxnLst/>
              <a:rect l="l" t="t" r="r" b="b"/>
              <a:pathLst>
                <a:path w="142" h="80" extrusionOk="0">
                  <a:moveTo>
                    <a:pt x="142" y="1"/>
                  </a:moveTo>
                  <a:lnTo>
                    <a:pt x="142" y="1"/>
                  </a:lnTo>
                  <a:cubicBezTo>
                    <a:pt x="142" y="1"/>
                    <a:pt x="110" y="16"/>
                    <a:pt x="63" y="48"/>
                  </a:cubicBezTo>
                  <a:lnTo>
                    <a:pt x="1" y="79"/>
                  </a:lnTo>
                  <a:lnTo>
                    <a:pt x="110" y="63"/>
                  </a:lnTo>
                  <a:lnTo>
                    <a:pt x="142"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55"/>
            <p:cNvSpPr/>
            <p:nvPr/>
          </p:nvSpPr>
          <p:spPr>
            <a:xfrm>
              <a:off x="5084370" y="1802858"/>
              <a:ext cx="12913" cy="6246"/>
            </a:xfrm>
            <a:custGeom>
              <a:avLst/>
              <a:gdLst/>
              <a:ahLst/>
              <a:cxnLst/>
              <a:rect l="l" t="t" r="r" b="b"/>
              <a:pathLst>
                <a:path w="583" h="282" extrusionOk="0">
                  <a:moveTo>
                    <a:pt x="582" y="0"/>
                  </a:moveTo>
                  <a:cubicBezTo>
                    <a:pt x="394" y="63"/>
                    <a:pt x="222" y="126"/>
                    <a:pt x="34" y="188"/>
                  </a:cubicBezTo>
                  <a:cubicBezTo>
                    <a:pt x="34" y="223"/>
                    <a:pt x="1" y="281"/>
                    <a:pt x="60" y="281"/>
                  </a:cubicBezTo>
                  <a:cubicBezTo>
                    <a:pt x="83" y="281"/>
                    <a:pt x="119" y="273"/>
                    <a:pt x="175" y="251"/>
                  </a:cubicBezTo>
                  <a:cubicBezTo>
                    <a:pt x="285" y="157"/>
                    <a:pt x="426" y="79"/>
                    <a:pt x="58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55"/>
            <p:cNvSpPr/>
            <p:nvPr/>
          </p:nvSpPr>
          <p:spPr>
            <a:xfrm>
              <a:off x="5072962" y="1812582"/>
              <a:ext cx="1063" cy="354"/>
            </a:xfrm>
            <a:custGeom>
              <a:avLst/>
              <a:gdLst/>
              <a:ahLst/>
              <a:cxnLst/>
              <a:rect l="l" t="t" r="r" b="b"/>
              <a:pathLst>
                <a:path w="48" h="16" extrusionOk="0">
                  <a:moveTo>
                    <a:pt x="47" y="0"/>
                  </a:moveTo>
                  <a:cubicBezTo>
                    <a:pt x="16" y="0"/>
                    <a:pt x="0" y="0"/>
                    <a:pt x="16" y="16"/>
                  </a:cubicBezTo>
                  <a:cubicBezTo>
                    <a:pt x="32" y="16"/>
                    <a:pt x="32" y="0"/>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55"/>
            <p:cNvSpPr/>
            <p:nvPr/>
          </p:nvSpPr>
          <p:spPr>
            <a:xfrm>
              <a:off x="5130243" y="1784097"/>
              <a:ext cx="709" cy="377"/>
            </a:xfrm>
            <a:custGeom>
              <a:avLst/>
              <a:gdLst/>
              <a:ahLst/>
              <a:cxnLst/>
              <a:rect l="l" t="t" r="r" b="b"/>
              <a:pathLst>
                <a:path w="32" h="17" extrusionOk="0">
                  <a:moveTo>
                    <a:pt x="0" y="1"/>
                  </a:moveTo>
                  <a:lnTo>
                    <a:pt x="16" y="17"/>
                  </a:lnTo>
                  <a:lnTo>
                    <a:pt x="32"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55"/>
            <p:cNvSpPr/>
            <p:nvPr/>
          </p:nvSpPr>
          <p:spPr>
            <a:xfrm>
              <a:off x="5078500" y="1806446"/>
              <a:ext cx="6911" cy="3721"/>
            </a:xfrm>
            <a:custGeom>
              <a:avLst/>
              <a:gdLst/>
              <a:ahLst/>
              <a:cxnLst/>
              <a:rect l="l" t="t" r="r" b="b"/>
              <a:pathLst>
                <a:path w="312" h="168" extrusionOk="0">
                  <a:moveTo>
                    <a:pt x="304" y="1"/>
                  </a:moveTo>
                  <a:cubicBezTo>
                    <a:pt x="298" y="1"/>
                    <a:pt x="287" y="4"/>
                    <a:pt x="267" y="11"/>
                  </a:cubicBezTo>
                  <a:cubicBezTo>
                    <a:pt x="126" y="42"/>
                    <a:pt x="64" y="105"/>
                    <a:pt x="1" y="168"/>
                  </a:cubicBezTo>
                  <a:cubicBezTo>
                    <a:pt x="95" y="121"/>
                    <a:pt x="189" y="74"/>
                    <a:pt x="299" y="26"/>
                  </a:cubicBezTo>
                  <a:cubicBezTo>
                    <a:pt x="308" y="8"/>
                    <a:pt x="312" y="1"/>
                    <a:pt x="304"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55"/>
            <p:cNvSpPr/>
            <p:nvPr/>
          </p:nvSpPr>
          <p:spPr>
            <a:xfrm>
              <a:off x="5104549" y="1799735"/>
              <a:ext cx="5582" cy="1418"/>
            </a:xfrm>
            <a:custGeom>
              <a:avLst/>
              <a:gdLst/>
              <a:ahLst/>
              <a:cxnLst/>
              <a:rect l="l" t="t" r="r" b="b"/>
              <a:pathLst>
                <a:path w="252" h="64" extrusionOk="0">
                  <a:moveTo>
                    <a:pt x="251" y="0"/>
                  </a:moveTo>
                  <a:cubicBezTo>
                    <a:pt x="173" y="16"/>
                    <a:pt x="95" y="32"/>
                    <a:pt x="1" y="63"/>
                  </a:cubicBezTo>
                  <a:cubicBezTo>
                    <a:pt x="79" y="63"/>
                    <a:pt x="251" y="47"/>
                    <a:pt x="251"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55"/>
            <p:cNvSpPr/>
            <p:nvPr/>
          </p:nvSpPr>
          <p:spPr>
            <a:xfrm>
              <a:off x="5074690" y="1812914"/>
              <a:ext cx="997" cy="532"/>
            </a:xfrm>
            <a:custGeom>
              <a:avLst/>
              <a:gdLst/>
              <a:ahLst/>
              <a:cxnLst/>
              <a:rect l="l" t="t" r="r" b="b"/>
              <a:pathLst>
                <a:path w="45" h="24" extrusionOk="0">
                  <a:moveTo>
                    <a:pt x="16" y="1"/>
                  </a:moveTo>
                  <a:cubicBezTo>
                    <a:pt x="16" y="17"/>
                    <a:pt x="16" y="17"/>
                    <a:pt x="1" y="17"/>
                  </a:cubicBezTo>
                  <a:cubicBezTo>
                    <a:pt x="14" y="21"/>
                    <a:pt x="24" y="23"/>
                    <a:pt x="30" y="23"/>
                  </a:cubicBezTo>
                  <a:cubicBezTo>
                    <a:pt x="45" y="23"/>
                    <a:pt x="38" y="12"/>
                    <a:pt x="1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55"/>
            <p:cNvSpPr/>
            <p:nvPr/>
          </p:nvSpPr>
          <p:spPr>
            <a:xfrm>
              <a:off x="5074003" y="1810145"/>
              <a:ext cx="4519" cy="2791"/>
            </a:xfrm>
            <a:custGeom>
              <a:avLst/>
              <a:gdLst/>
              <a:ahLst/>
              <a:cxnLst/>
              <a:rect l="l" t="t" r="r" b="b"/>
              <a:pathLst>
                <a:path w="204" h="126" extrusionOk="0">
                  <a:moveTo>
                    <a:pt x="204" y="1"/>
                  </a:moveTo>
                  <a:cubicBezTo>
                    <a:pt x="126" y="32"/>
                    <a:pt x="47" y="79"/>
                    <a:pt x="0" y="110"/>
                  </a:cubicBezTo>
                  <a:cubicBezTo>
                    <a:pt x="16" y="110"/>
                    <a:pt x="32" y="126"/>
                    <a:pt x="47" y="126"/>
                  </a:cubicBezTo>
                  <a:cubicBezTo>
                    <a:pt x="110" y="95"/>
                    <a:pt x="157" y="48"/>
                    <a:pt x="204"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55"/>
            <p:cNvSpPr/>
            <p:nvPr/>
          </p:nvSpPr>
          <p:spPr>
            <a:xfrm>
              <a:off x="5114273" y="1758757"/>
              <a:ext cx="26403" cy="25362"/>
            </a:xfrm>
            <a:custGeom>
              <a:avLst/>
              <a:gdLst/>
              <a:ahLst/>
              <a:cxnLst/>
              <a:rect l="l" t="t" r="r" b="b"/>
              <a:pathLst>
                <a:path w="1192" h="1145" extrusionOk="0">
                  <a:moveTo>
                    <a:pt x="988" y="1"/>
                  </a:moveTo>
                  <a:lnTo>
                    <a:pt x="753" y="283"/>
                  </a:lnTo>
                  <a:cubicBezTo>
                    <a:pt x="725" y="269"/>
                    <a:pt x="771" y="168"/>
                    <a:pt x="716" y="168"/>
                  </a:cubicBezTo>
                  <a:cubicBezTo>
                    <a:pt x="709" y="168"/>
                    <a:pt x="700" y="170"/>
                    <a:pt x="690" y="173"/>
                  </a:cubicBezTo>
                  <a:cubicBezTo>
                    <a:pt x="753" y="283"/>
                    <a:pt x="533" y="581"/>
                    <a:pt x="204" y="643"/>
                  </a:cubicBezTo>
                  <a:cubicBezTo>
                    <a:pt x="0" y="879"/>
                    <a:pt x="361" y="1114"/>
                    <a:pt x="721" y="1145"/>
                  </a:cubicBezTo>
                  <a:cubicBezTo>
                    <a:pt x="706" y="1098"/>
                    <a:pt x="674" y="1051"/>
                    <a:pt x="910" y="816"/>
                  </a:cubicBezTo>
                  <a:cubicBezTo>
                    <a:pt x="812" y="816"/>
                    <a:pt x="525" y="944"/>
                    <a:pt x="411" y="944"/>
                  </a:cubicBezTo>
                  <a:cubicBezTo>
                    <a:pt x="361" y="944"/>
                    <a:pt x="344" y="919"/>
                    <a:pt x="392" y="847"/>
                  </a:cubicBezTo>
                  <a:cubicBezTo>
                    <a:pt x="706" y="549"/>
                    <a:pt x="706" y="690"/>
                    <a:pt x="910" y="612"/>
                  </a:cubicBezTo>
                  <a:cubicBezTo>
                    <a:pt x="674" y="596"/>
                    <a:pt x="1192" y="126"/>
                    <a:pt x="988"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55"/>
            <p:cNvSpPr/>
            <p:nvPr/>
          </p:nvSpPr>
          <p:spPr>
            <a:xfrm>
              <a:off x="5116000" y="1784451"/>
              <a:ext cx="14619" cy="8351"/>
            </a:xfrm>
            <a:custGeom>
              <a:avLst/>
              <a:gdLst/>
              <a:ahLst/>
              <a:cxnLst/>
              <a:rect l="l" t="t" r="r" b="b"/>
              <a:pathLst>
                <a:path w="660" h="377" extrusionOk="0">
                  <a:moveTo>
                    <a:pt x="659" y="1"/>
                  </a:moveTo>
                  <a:lnTo>
                    <a:pt x="659" y="1"/>
                  </a:lnTo>
                  <a:cubicBezTo>
                    <a:pt x="659" y="1"/>
                    <a:pt x="612" y="32"/>
                    <a:pt x="565" y="63"/>
                  </a:cubicBezTo>
                  <a:cubicBezTo>
                    <a:pt x="518" y="95"/>
                    <a:pt x="440" y="142"/>
                    <a:pt x="361" y="173"/>
                  </a:cubicBezTo>
                  <a:cubicBezTo>
                    <a:pt x="220" y="251"/>
                    <a:pt x="79" y="345"/>
                    <a:pt x="79" y="345"/>
                  </a:cubicBezTo>
                  <a:lnTo>
                    <a:pt x="111" y="298"/>
                  </a:lnTo>
                  <a:lnTo>
                    <a:pt x="111" y="298"/>
                  </a:lnTo>
                  <a:lnTo>
                    <a:pt x="1" y="377"/>
                  </a:lnTo>
                  <a:cubicBezTo>
                    <a:pt x="142" y="330"/>
                    <a:pt x="267" y="314"/>
                    <a:pt x="487" y="283"/>
                  </a:cubicBezTo>
                  <a:cubicBezTo>
                    <a:pt x="643" y="110"/>
                    <a:pt x="659" y="48"/>
                    <a:pt x="659"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55"/>
            <p:cNvSpPr/>
            <p:nvPr/>
          </p:nvSpPr>
          <p:spPr>
            <a:xfrm>
              <a:off x="5096907" y="1790365"/>
              <a:ext cx="19115" cy="12515"/>
            </a:xfrm>
            <a:custGeom>
              <a:avLst/>
              <a:gdLst/>
              <a:ahLst/>
              <a:cxnLst/>
              <a:rect l="l" t="t" r="r" b="b"/>
              <a:pathLst>
                <a:path w="863" h="565" extrusionOk="0">
                  <a:moveTo>
                    <a:pt x="409" y="384"/>
                  </a:moveTo>
                  <a:cubicBezTo>
                    <a:pt x="434" y="384"/>
                    <a:pt x="353" y="432"/>
                    <a:pt x="330" y="455"/>
                  </a:cubicBezTo>
                  <a:cubicBezTo>
                    <a:pt x="314" y="439"/>
                    <a:pt x="314" y="423"/>
                    <a:pt x="330" y="408"/>
                  </a:cubicBezTo>
                  <a:cubicBezTo>
                    <a:pt x="377" y="391"/>
                    <a:pt x="400" y="384"/>
                    <a:pt x="409" y="384"/>
                  </a:cubicBezTo>
                  <a:close/>
                  <a:moveTo>
                    <a:pt x="330" y="455"/>
                  </a:moveTo>
                  <a:cubicBezTo>
                    <a:pt x="330" y="470"/>
                    <a:pt x="314" y="470"/>
                    <a:pt x="330" y="486"/>
                  </a:cubicBezTo>
                  <a:cubicBezTo>
                    <a:pt x="299" y="470"/>
                    <a:pt x="283" y="470"/>
                    <a:pt x="314" y="470"/>
                  </a:cubicBezTo>
                  <a:cubicBezTo>
                    <a:pt x="314" y="470"/>
                    <a:pt x="314" y="455"/>
                    <a:pt x="330" y="455"/>
                  </a:cubicBezTo>
                  <a:close/>
                  <a:moveTo>
                    <a:pt x="377" y="0"/>
                  </a:moveTo>
                  <a:lnTo>
                    <a:pt x="377" y="0"/>
                  </a:lnTo>
                  <a:cubicBezTo>
                    <a:pt x="48" y="188"/>
                    <a:pt x="189" y="220"/>
                    <a:pt x="1" y="376"/>
                  </a:cubicBezTo>
                  <a:cubicBezTo>
                    <a:pt x="149" y="298"/>
                    <a:pt x="211" y="271"/>
                    <a:pt x="229" y="271"/>
                  </a:cubicBezTo>
                  <a:cubicBezTo>
                    <a:pt x="271" y="271"/>
                    <a:pt x="83" y="415"/>
                    <a:pt x="195" y="415"/>
                  </a:cubicBezTo>
                  <a:cubicBezTo>
                    <a:pt x="219" y="415"/>
                    <a:pt x="257" y="408"/>
                    <a:pt x="314" y="392"/>
                  </a:cubicBezTo>
                  <a:lnTo>
                    <a:pt x="314" y="392"/>
                  </a:lnTo>
                  <a:cubicBezTo>
                    <a:pt x="220" y="470"/>
                    <a:pt x="110" y="517"/>
                    <a:pt x="16" y="564"/>
                  </a:cubicBezTo>
                  <a:cubicBezTo>
                    <a:pt x="126" y="533"/>
                    <a:pt x="236" y="502"/>
                    <a:pt x="346" y="486"/>
                  </a:cubicBezTo>
                  <a:lnTo>
                    <a:pt x="330" y="486"/>
                  </a:lnTo>
                  <a:cubicBezTo>
                    <a:pt x="330" y="486"/>
                    <a:pt x="455" y="392"/>
                    <a:pt x="596" y="298"/>
                  </a:cubicBezTo>
                  <a:cubicBezTo>
                    <a:pt x="659" y="251"/>
                    <a:pt x="737" y="204"/>
                    <a:pt x="784" y="173"/>
                  </a:cubicBezTo>
                  <a:cubicBezTo>
                    <a:pt x="831" y="141"/>
                    <a:pt x="863" y="110"/>
                    <a:pt x="863" y="110"/>
                  </a:cubicBezTo>
                  <a:lnTo>
                    <a:pt x="863" y="110"/>
                  </a:lnTo>
                  <a:cubicBezTo>
                    <a:pt x="737" y="173"/>
                    <a:pt x="581" y="251"/>
                    <a:pt x="330" y="392"/>
                  </a:cubicBezTo>
                  <a:cubicBezTo>
                    <a:pt x="361" y="235"/>
                    <a:pt x="612" y="31"/>
                    <a:pt x="37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55"/>
            <p:cNvSpPr/>
            <p:nvPr/>
          </p:nvSpPr>
          <p:spPr>
            <a:xfrm>
              <a:off x="5035107" y="1808285"/>
              <a:ext cx="1373" cy="842"/>
            </a:xfrm>
            <a:custGeom>
              <a:avLst/>
              <a:gdLst/>
              <a:ahLst/>
              <a:cxnLst/>
              <a:rect l="l" t="t" r="r" b="b"/>
              <a:pathLst>
                <a:path w="62" h="38" extrusionOk="0">
                  <a:moveTo>
                    <a:pt x="38" y="0"/>
                  </a:moveTo>
                  <a:cubicBezTo>
                    <a:pt x="30" y="0"/>
                    <a:pt x="17" y="2"/>
                    <a:pt x="1" y="6"/>
                  </a:cubicBezTo>
                  <a:cubicBezTo>
                    <a:pt x="16" y="22"/>
                    <a:pt x="16" y="22"/>
                    <a:pt x="32" y="38"/>
                  </a:cubicBezTo>
                  <a:cubicBezTo>
                    <a:pt x="55" y="15"/>
                    <a:pt x="61" y="0"/>
                    <a:pt x="3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55"/>
            <p:cNvSpPr/>
            <p:nvPr/>
          </p:nvSpPr>
          <p:spPr>
            <a:xfrm>
              <a:off x="5030434" y="1808750"/>
              <a:ext cx="18828" cy="4895"/>
            </a:xfrm>
            <a:custGeom>
              <a:avLst/>
              <a:gdLst/>
              <a:ahLst/>
              <a:cxnLst/>
              <a:rect l="l" t="t" r="r" b="b"/>
              <a:pathLst>
                <a:path w="850" h="221" extrusionOk="0">
                  <a:moveTo>
                    <a:pt x="462" y="1"/>
                  </a:moveTo>
                  <a:cubicBezTo>
                    <a:pt x="431" y="32"/>
                    <a:pt x="415" y="95"/>
                    <a:pt x="274" y="111"/>
                  </a:cubicBezTo>
                  <a:cubicBezTo>
                    <a:pt x="149" y="111"/>
                    <a:pt x="259" y="48"/>
                    <a:pt x="243" y="17"/>
                  </a:cubicBezTo>
                  <a:lnTo>
                    <a:pt x="243" y="17"/>
                  </a:lnTo>
                  <a:cubicBezTo>
                    <a:pt x="170" y="75"/>
                    <a:pt x="1" y="175"/>
                    <a:pt x="196" y="175"/>
                  </a:cubicBezTo>
                  <a:cubicBezTo>
                    <a:pt x="210" y="175"/>
                    <a:pt x="226" y="174"/>
                    <a:pt x="243" y="173"/>
                  </a:cubicBezTo>
                  <a:lnTo>
                    <a:pt x="290" y="142"/>
                  </a:lnTo>
                  <a:cubicBezTo>
                    <a:pt x="316" y="140"/>
                    <a:pt x="342" y="139"/>
                    <a:pt x="370" y="139"/>
                  </a:cubicBezTo>
                  <a:cubicBezTo>
                    <a:pt x="539" y="139"/>
                    <a:pt x="738" y="168"/>
                    <a:pt x="812" y="195"/>
                  </a:cubicBezTo>
                  <a:lnTo>
                    <a:pt x="812" y="195"/>
                  </a:lnTo>
                  <a:cubicBezTo>
                    <a:pt x="726" y="115"/>
                    <a:pt x="633" y="58"/>
                    <a:pt x="462" y="1"/>
                  </a:cubicBezTo>
                  <a:close/>
                  <a:moveTo>
                    <a:pt x="812" y="195"/>
                  </a:moveTo>
                  <a:lnTo>
                    <a:pt x="812" y="195"/>
                  </a:lnTo>
                  <a:cubicBezTo>
                    <a:pt x="821" y="203"/>
                    <a:pt x="830" y="212"/>
                    <a:pt x="839" y="220"/>
                  </a:cubicBezTo>
                  <a:cubicBezTo>
                    <a:pt x="850" y="213"/>
                    <a:pt x="839" y="204"/>
                    <a:pt x="812" y="195"/>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55"/>
            <p:cNvSpPr/>
            <p:nvPr/>
          </p:nvSpPr>
          <p:spPr>
            <a:xfrm>
              <a:off x="5070526" y="1799026"/>
              <a:ext cx="11828" cy="5582"/>
            </a:xfrm>
            <a:custGeom>
              <a:avLst/>
              <a:gdLst/>
              <a:ahLst/>
              <a:cxnLst/>
              <a:rect l="l" t="t" r="r" b="b"/>
              <a:pathLst>
                <a:path w="534" h="252" extrusionOk="0">
                  <a:moveTo>
                    <a:pt x="251" y="1"/>
                  </a:moveTo>
                  <a:lnTo>
                    <a:pt x="283" y="64"/>
                  </a:lnTo>
                  <a:cubicBezTo>
                    <a:pt x="0" y="142"/>
                    <a:pt x="95" y="189"/>
                    <a:pt x="79" y="252"/>
                  </a:cubicBezTo>
                  <a:cubicBezTo>
                    <a:pt x="79" y="252"/>
                    <a:pt x="189" y="205"/>
                    <a:pt x="298" y="142"/>
                  </a:cubicBezTo>
                  <a:cubicBezTo>
                    <a:pt x="424" y="79"/>
                    <a:pt x="533" y="17"/>
                    <a:pt x="533" y="17"/>
                  </a:cubicBezTo>
                  <a:lnTo>
                    <a:pt x="251"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55"/>
            <p:cNvSpPr/>
            <p:nvPr/>
          </p:nvSpPr>
          <p:spPr>
            <a:xfrm>
              <a:off x="5133012" y="1780641"/>
              <a:ext cx="3500" cy="7310"/>
            </a:xfrm>
            <a:custGeom>
              <a:avLst/>
              <a:gdLst/>
              <a:ahLst/>
              <a:cxnLst/>
              <a:rect l="l" t="t" r="r" b="b"/>
              <a:pathLst>
                <a:path w="158" h="330" extrusionOk="0">
                  <a:moveTo>
                    <a:pt x="158" y="0"/>
                  </a:moveTo>
                  <a:lnTo>
                    <a:pt x="1" y="173"/>
                  </a:lnTo>
                  <a:lnTo>
                    <a:pt x="17" y="329"/>
                  </a:lnTo>
                  <a:lnTo>
                    <a:pt x="158"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55"/>
            <p:cNvSpPr/>
            <p:nvPr/>
          </p:nvSpPr>
          <p:spPr>
            <a:xfrm>
              <a:off x="5145172" y="1774040"/>
              <a:ext cx="3500" cy="3500"/>
            </a:xfrm>
            <a:custGeom>
              <a:avLst/>
              <a:gdLst/>
              <a:ahLst/>
              <a:cxnLst/>
              <a:rect l="l" t="t" r="r" b="b"/>
              <a:pathLst>
                <a:path w="158" h="158" extrusionOk="0">
                  <a:moveTo>
                    <a:pt x="157" y="0"/>
                  </a:moveTo>
                  <a:lnTo>
                    <a:pt x="0" y="47"/>
                  </a:lnTo>
                  <a:lnTo>
                    <a:pt x="63" y="157"/>
                  </a:lnTo>
                  <a:lnTo>
                    <a:pt x="157"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55"/>
            <p:cNvSpPr/>
            <p:nvPr/>
          </p:nvSpPr>
          <p:spPr>
            <a:xfrm>
              <a:off x="4831657" y="1320955"/>
              <a:ext cx="2791" cy="1418"/>
            </a:xfrm>
            <a:custGeom>
              <a:avLst/>
              <a:gdLst/>
              <a:ahLst/>
              <a:cxnLst/>
              <a:rect l="l" t="t" r="r" b="b"/>
              <a:pathLst>
                <a:path w="126" h="64" extrusionOk="0">
                  <a:moveTo>
                    <a:pt x="126" y="0"/>
                  </a:moveTo>
                  <a:cubicBezTo>
                    <a:pt x="126" y="0"/>
                    <a:pt x="95" y="16"/>
                    <a:pt x="63" y="32"/>
                  </a:cubicBezTo>
                  <a:cubicBezTo>
                    <a:pt x="32" y="47"/>
                    <a:pt x="1" y="63"/>
                    <a:pt x="1" y="63"/>
                  </a:cubicBezTo>
                  <a:cubicBezTo>
                    <a:pt x="63" y="32"/>
                    <a:pt x="95" y="16"/>
                    <a:pt x="12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55"/>
            <p:cNvSpPr/>
            <p:nvPr/>
          </p:nvSpPr>
          <p:spPr>
            <a:xfrm>
              <a:off x="4855269" y="1315041"/>
              <a:ext cx="1063" cy="1418"/>
            </a:xfrm>
            <a:custGeom>
              <a:avLst/>
              <a:gdLst/>
              <a:ahLst/>
              <a:cxnLst/>
              <a:rect l="l" t="t" r="r" b="b"/>
              <a:pathLst>
                <a:path w="48" h="64" extrusionOk="0">
                  <a:moveTo>
                    <a:pt x="47" y="1"/>
                  </a:moveTo>
                  <a:lnTo>
                    <a:pt x="47" y="1"/>
                  </a:lnTo>
                  <a:cubicBezTo>
                    <a:pt x="16" y="48"/>
                    <a:pt x="0" y="64"/>
                    <a:pt x="32" y="64"/>
                  </a:cubicBezTo>
                  <a:lnTo>
                    <a:pt x="47"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55"/>
            <p:cNvSpPr/>
            <p:nvPr/>
          </p:nvSpPr>
          <p:spPr>
            <a:xfrm>
              <a:off x="5044477" y="1306026"/>
              <a:ext cx="4895" cy="2459"/>
            </a:xfrm>
            <a:custGeom>
              <a:avLst/>
              <a:gdLst/>
              <a:ahLst/>
              <a:cxnLst/>
              <a:rect l="l" t="t" r="r" b="b"/>
              <a:pathLst>
                <a:path w="221" h="111" extrusionOk="0">
                  <a:moveTo>
                    <a:pt x="220" y="0"/>
                  </a:moveTo>
                  <a:lnTo>
                    <a:pt x="220" y="0"/>
                  </a:lnTo>
                  <a:cubicBezTo>
                    <a:pt x="158" y="16"/>
                    <a:pt x="79" y="32"/>
                    <a:pt x="1" y="63"/>
                  </a:cubicBezTo>
                  <a:cubicBezTo>
                    <a:pt x="17" y="79"/>
                    <a:pt x="48" y="94"/>
                    <a:pt x="64" y="110"/>
                  </a:cubicBezTo>
                  <a:cubicBezTo>
                    <a:pt x="126" y="63"/>
                    <a:pt x="173" y="32"/>
                    <a:pt x="22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55"/>
            <p:cNvSpPr/>
            <p:nvPr/>
          </p:nvSpPr>
          <p:spPr>
            <a:xfrm>
              <a:off x="5034066" y="1316436"/>
              <a:ext cx="5936" cy="2459"/>
            </a:xfrm>
            <a:custGeom>
              <a:avLst/>
              <a:gdLst/>
              <a:ahLst/>
              <a:cxnLst/>
              <a:rect l="l" t="t" r="r" b="b"/>
              <a:pathLst>
                <a:path w="268" h="111" extrusionOk="0">
                  <a:moveTo>
                    <a:pt x="1" y="1"/>
                  </a:moveTo>
                  <a:cubicBezTo>
                    <a:pt x="28" y="14"/>
                    <a:pt x="60" y="28"/>
                    <a:pt x="97" y="42"/>
                  </a:cubicBezTo>
                  <a:lnTo>
                    <a:pt x="97" y="42"/>
                  </a:lnTo>
                  <a:cubicBezTo>
                    <a:pt x="47" y="19"/>
                    <a:pt x="1" y="1"/>
                    <a:pt x="1" y="1"/>
                  </a:cubicBezTo>
                  <a:close/>
                  <a:moveTo>
                    <a:pt x="97" y="42"/>
                  </a:moveTo>
                  <a:lnTo>
                    <a:pt x="97" y="42"/>
                  </a:lnTo>
                  <a:cubicBezTo>
                    <a:pt x="112" y="49"/>
                    <a:pt x="127" y="56"/>
                    <a:pt x="142" y="63"/>
                  </a:cubicBezTo>
                  <a:cubicBezTo>
                    <a:pt x="155" y="67"/>
                    <a:pt x="168" y="71"/>
                    <a:pt x="180" y="75"/>
                  </a:cubicBezTo>
                  <a:lnTo>
                    <a:pt x="180" y="75"/>
                  </a:lnTo>
                  <a:cubicBezTo>
                    <a:pt x="151" y="63"/>
                    <a:pt x="123" y="52"/>
                    <a:pt x="97" y="42"/>
                  </a:cubicBezTo>
                  <a:close/>
                  <a:moveTo>
                    <a:pt x="180" y="75"/>
                  </a:moveTo>
                  <a:cubicBezTo>
                    <a:pt x="208" y="86"/>
                    <a:pt x="237" y="97"/>
                    <a:pt x="267" y="110"/>
                  </a:cubicBezTo>
                  <a:cubicBezTo>
                    <a:pt x="267" y="110"/>
                    <a:pt x="228" y="91"/>
                    <a:pt x="180" y="75"/>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55"/>
            <p:cNvSpPr/>
            <p:nvPr/>
          </p:nvSpPr>
          <p:spPr>
            <a:xfrm>
              <a:off x="4729588" y="1378944"/>
              <a:ext cx="3832" cy="4519"/>
            </a:xfrm>
            <a:custGeom>
              <a:avLst/>
              <a:gdLst/>
              <a:ahLst/>
              <a:cxnLst/>
              <a:rect l="l" t="t" r="r" b="b"/>
              <a:pathLst>
                <a:path w="173" h="204" extrusionOk="0">
                  <a:moveTo>
                    <a:pt x="32" y="0"/>
                  </a:moveTo>
                  <a:lnTo>
                    <a:pt x="0" y="204"/>
                  </a:lnTo>
                  <a:cubicBezTo>
                    <a:pt x="173" y="47"/>
                    <a:pt x="47" y="63"/>
                    <a:pt x="3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55"/>
            <p:cNvSpPr/>
            <p:nvPr/>
          </p:nvSpPr>
          <p:spPr>
            <a:xfrm>
              <a:off x="4721259" y="1764316"/>
              <a:ext cx="709" cy="709"/>
            </a:xfrm>
            <a:custGeom>
              <a:avLst/>
              <a:gdLst/>
              <a:ahLst/>
              <a:cxnLst/>
              <a:rect l="l" t="t" r="r" b="b"/>
              <a:pathLst>
                <a:path w="32" h="32" extrusionOk="0">
                  <a:moveTo>
                    <a:pt x="0" y="1"/>
                  </a:moveTo>
                  <a:cubicBezTo>
                    <a:pt x="0" y="16"/>
                    <a:pt x="16" y="16"/>
                    <a:pt x="16" y="32"/>
                  </a:cubicBezTo>
                  <a:cubicBezTo>
                    <a:pt x="31" y="16"/>
                    <a:pt x="16" y="16"/>
                    <a:pt x="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55"/>
            <p:cNvSpPr/>
            <p:nvPr/>
          </p:nvSpPr>
          <p:spPr>
            <a:xfrm>
              <a:off x="4827492" y="1839317"/>
              <a:ext cx="5914" cy="709"/>
            </a:xfrm>
            <a:custGeom>
              <a:avLst/>
              <a:gdLst/>
              <a:ahLst/>
              <a:cxnLst/>
              <a:rect l="l" t="t" r="r" b="b"/>
              <a:pathLst>
                <a:path w="267" h="32" extrusionOk="0">
                  <a:moveTo>
                    <a:pt x="0" y="0"/>
                  </a:moveTo>
                  <a:lnTo>
                    <a:pt x="0" y="0"/>
                  </a:lnTo>
                  <a:cubicBezTo>
                    <a:pt x="47" y="16"/>
                    <a:pt x="126" y="32"/>
                    <a:pt x="267" y="32"/>
                  </a:cubicBezTo>
                  <a:cubicBezTo>
                    <a:pt x="189" y="32"/>
                    <a:pt x="94" y="16"/>
                    <a:pt x="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55"/>
            <p:cNvSpPr/>
            <p:nvPr/>
          </p:nvSpPr>
          <p:spPr>
            <a:xfrm>
              <a:off x="5170867" y="1735144"/>
              <a:ext cx="377" cy="1772"/>
            </a:xfrm>
            <a:custGeom>
              <a:avLst/>
              <a:gdLst/>
              <a:ahLst/>
              <a:cxnLst/>
              <a:rect l="l" t="t" r="r" b="b"/>
              <a:pathLst>
                <a:path w="17" h="80" extrusionOk="0">
                  <a:moveTo>
                    <a:pt x="0" y="1"/>
                  </a:moveTo>
                  <a:lnTo>
                    <a:pt x="0" y="1"/>
                  </a:lnTo>
                  <a:cubicBezTo>
                    <a:pt x="16" y="32"/>
                    <a:pt x="16" y="64"/>
                    <a:pt x="16" y="79"/>
                  </a:cubicBezTo>
                  <a:cubicBezTo>
                    <a:pt x="16" y="48"/>
                    <a:pt x="16" y="32"/>
                    <a:pt x="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55"/>
            <p:cNvSpPr/>
            <p:nvPr/>
          </p:nvSpPr>
          <p:spPr>
            <a:xfrm>
              <a:off x="4634452" y="1553223"/>
              <a:ext cx="775" cy="2193"/>
            </a:xfrm>
            <a:custGeom>
              <a:avLst/>
              <a:gdLst/>
              <a:ahLst/>
              <a:cxnLst/>
              <a:rect l="l" t="t" r="r" b="b"/>
              <a:pathLst>
                <a:path w="35" h="99" extrusionOk="0">
                  <a:moveTo>
                    <a:pt x="16" y="1"/>
                  </a:moveTo>
                  <a:cubicBezTo>
                    <a:pt x="1" y="1"/>
                    <a:pt x="1" y="16"/>
                    <a:pt x="1" y="16"/>
                  </a:cubicBezTo>
                  <a:cubicBezTo>
                    <a:pt x="20" y="76"/>
                    <a:pt x="29" y="99"/>
                    <a:pt x="31" y="99"/>
                  </a:cubicBezTo>
                  <a:cubicBezTo>
                    <a:pt x="34" y="99"/>
                    <a:pt x="25" y="55"/>
                    <a:pt x="1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55"/>
            <p:cNvSpPr/>
            <p:nvPr/>
          </p:nvSpPr>
          <p:spPr>
            <a:xfrm>
              <a:off x="5171553" y="1395956"/>
              <a:ext cx="377" cy="354"/>
            </a:xfrm>
            <a:custGeom>
              <a:avLst/>
              <a:gdLst/>
              <a:ahLst/>
              <a:cxnLst/>
              <a:rect l="l" t="t" r="r" b="b"/>
              <a:pathLst>
                <a:path w="17" h="16" extrusionOk="0">
                  <a:moveTo>
                    <a:pt x="16" y="0"/>
                  </a:moveTo>
                  <a:lnTo>
                    <a:pt x="1" y="16"/>
                  </a:lnTo>
                  <a:lnTo>
                    <a:pt x="16" y="16"/>
                  </a:lnTo>
                  <a:cubicBezTo>
                    <a:pt x="16" y="16"/>
                    <a:pt x="16" y="16"/>
                    <a:pt x="1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55"/>
            <p:cNvSpPr/>
            <p:nvPr/>
          </p:nvSpPr>
          <p:spPr>
            <a:xfrm>
              <a:off x="5162538" y="1387605"/>
              <a:ext cx="12869" cy="8373"/>
            </a:xfrm>
            <a:custGeom>
              <a:avLst/>
              <a:gdLst/>
              <a:ahLst/>
              <a:cxnLst/>
              <a:rect l="l" t="t" r="r" b="b"/>
              <a:pathLst>
                <a:path w="581" h="378" extrusionOk="0">
                  <a:moveTo>
                    <a:pt x="580" y="1"/>
                  </a:moveTo>
                  <a:lnTo>
                    <a:pt x="0" y="126"/>
                  </a:lnTo>
                  <a:cubicBezTo>
                    <a:pt x="267" y="158"/>
                    <a:pt x="329" y="252"/>
                    <a:pt x="423" y="377"/>
                  </a:cubicBezTo>
                  <a:lnTo>
                    <a:pt x="58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55"/>
            <p:cNvSpPr/>
            <p:nvPr/>
          </p:nvSpPr>
          <p:spPr>
            <a:xfrm>
              <a:off x="4609445" y="1277075"/>
              <a:ext cx="660026" cy="564670"/>
            </a:xfrm>
            <a:custGeom>
              <a:avLst/>
              <a:gdLst/>
              <a:ahLst/>
              <a:cxnLst/>
              <a:rect l="l" t="t" r="r" b="b"/>
              <a:pathLst>
                <a:path w="29798" h="25493" extrusionOk="0">
                  <a:moveTo>
                    <a:pt x="12423" y="1484"/>
                  </a:moveTo>
                  <a:cubicBezTo>
                    <a:pt x="12478" y="1484"/>
                    <a:pt x="12540" y="1511"/>
                    <a:pt x="12619" y="1527"/>
                  </a:cubicBezTo>
                  <a:cubicBezTo>
                    <a:pt x="12547" y="1563"/>
                    <a:pt x="12429" y="1626"/>
                    <a:pt x="12343" y="1626"/>
                  </a:cubicBezTo>
                  <a:cubicBezTo>
                    <a:pt x="12316" y="1626"/>
                    <a:pt x="12292" y="1620"/>
                    <a:pt x="12274" y="1605"/>
                  </a:cubicBezTo>
                  <a:cubicBezTo>
                    <a:pt x="12321" y="1511"/>
                    <a:pt x="12368" y="1484"/>
                    <a:pt x="12423" y="1484"/>
                  </a:cubicBezTo>
                  <a:close/>
                  <a:moveTo>
                    <a:pt x="20033" y="1668"/>
                  </a:moveTo>
                  <a:lnTo>
                    <a:pt x="20033" y="1668"/>
                  </a:lnTo>
                  <a:cubicBezTo>
                    <a:pt x="20127" y="1684"/>
                    <a:pt x="20237" y="1699"/>
                    <a:pt x="20331" y="1762"/>
                  </a:cubicBezTo>
                  <a:cubicBezTo>
                    <a:pt x="20314" y="1769"/>
                    <a:pt x="20296" y="1772"/>
                    <a:pt x="20278" y="1772"/>
                  </a:cubicBezTo>
                  <a:cubicBezTo>
                    <a:pt x="20211" y="1772"/>
                    <a:pt x="20131" y="1730"/>
                    <a:pt x="20033" y="1668"/>
                  </a:cubicBezTo>
                  <a:close/>
                  <a:moveTo>
                    <a:pt x="10595" y="1837"/>
                  </a:moveTo>
                  <a:cubicBezTo>
                    <a:pt x="10557" y="1848"/>
                    <a:pt x="10534" y="1856"/>
                    <a:pt x="10534" y="1856"/>
                  </a:cubicBezTo>
                  <a:cubicBezTo>
                    <a:pt x="10559" y="1852"/>
                    <a:pt x="10580" y="1845"/>
                    <a:pt x="10595" y="1837"/>
                  </a:cubicBezTo>
                  <a:close/>
                  <a:moveTo>
                    <a:pt x="21114" y="2185"/>
                  </a:moveTo>
                  <a:cubicBezTo>
                    <a:pt x="21121" y="2188"/>
                    <a:pt x="21129" y="2192"/>
                    <a:pt x="21136" y="2195"/>
                  </a:cubicBezTo>
                  <a:lnTo>
                    <a:pt x="21136" y="2195"/>
                  </a:lnTo>
                  <a:cubicBezTo>
                    <a:pt x="21129" y="2192"/>
                    <a:pt x="21122" y="2188"/>
                    <a:pt x="21114" y="2185"/>
                  </a:cubicBezTo>
                  <a:close/>
                  <a:moveTo>
                    <a:pt x="26985" y="5618"/>
                  </a:moveTo>
                  <a:cubicBezTo>
                    <a:pt x="26990" y="5618"/>
                    <a:pt x="27000" y="5626"/>
                    <a:pt x="27022" y="5648"/>
                  </a:cubicBezTo>
                  <a:lnTo>
                    <a:pt x="27022" y="5648"/>
                  </a:lnTo>
                  <a:cubicBezTo>
                    <a:pt x="27000" y="5650"/>
                    <a:pt x="26980" y="5655"/>
                    <a:pt x="26961" y="5665"/>
                  </a:cubicBezTo>
                  <a:cubicBezTo>
                    <a:pt x="26981" y="5645"/>
                    <a:pt x="26975" y="5618"/>
                    <a:pt x="26985" y="5618"/>
                  </a:cubicBezTo>
                  <a:close/>
                  <a:moveTo>
                    <a:pt x="26267" y="6263"/>
                  </a:moveTo>
                  <a:cubicBezTo>
                    <a:pt x="26268" y="6268"/>
                    <a:pt x="26269" y="6272"/>
                    <a:pt x="26271" y="6276"/>
                  </a:cubicBezTo>
                  <a:cubicBezTo>
                    <a:pt x="26270" y="6272"/>
                    <a:pt x="26268" y="6268"/>
                    <a:pt x="26267" y="6263"/>
                  </a:cubicBezTo>
                  <a:close/>
                  <a:moveTo>
                    <a:pt x="26412" y="6402"/>
                  </a:moveTo>
                  <a:lnTo>
                    <a:pt x="26412" y="6402"/>
                  </a:lnTo>
                  <a:cubicBezTo>
                    <a:pt x="26415" y="6403"/>
                    <a:pt x="26418" y="6403"/>
                    <a:pt x="26421" y="6404"/>
                  </a:cubicBezTo>
                  <a:lnTo>
                    <a:pt x="26421" y="6404"/>
                  </a:lnTo>
                  <a:lnTo>
                    <a:pt x="26412" y="6402"/>
                  </a:lnTo>
                  <a:close/>
                  <a:moveTo>
                    <a:pt x="2117" y="9599"/>
                  </a:moveTo>
                  <a:cubicBezTo>
                    <a:pt x="2109" y="9628"/>
                    <a:pt x="2101" y="9655"/>
                    <a:pt x="2093" y="9681"/>
                  </a:cubicBezTo>
                  <a:lnTo>
                    <a:pt x="2093" y="9681"/>
                  </a:lnTo>
                  <a:cubicBezTo>
                    <a:pt x="2108" y="9651"/>
                    <a:pt x="2117" y="9623"/>
                    <a:pt x="2117" y="9599"/>
                  </a:cubicBezTo>
                  <a:close/>
                  <a:moveTo>
                    <a:pt x="173" y="13831"/>
                  </a:moveTo>
                  <a:cubicBezTo>
                    <a:pt x="198" y="13940"/>
                    <a:pt x="201" y="13973"/>
                    <a:pt x="191" y="13973"/>
                  </a:cubicBezTo>
                  <a:cubicBezTo>
                    <a:pt x="183" y="13973"/>
                    <a:pt x="164" y="13947"/>
                    <a:pt x="142" y="13925"/>
                  </a:cubicBezTo>
                  <a:lnTo>
                    <a:pt x="173" y="13831"/>
                  </a:lnTo>
                  <a:close/>
                  <a:moveTo>
                    <a:pt x="27146" y="19108"/>
                  </a:moveTo>
                  <a:cubicBezTo>
                    <a:pt x="27146" y="19108"/>
                    <a:pt x="27100" y="19154"/>
                    <a:pt x="27039" y="19223"/>
                  </a:cubicBezTo>
                  <a:cubicBezTo>
                    <a:pt x="27039" y="19223"/>
                    <a:pt x="27039" y="19208"/>
                    <a:pt x="27039" y="19208"/>
                  </a:cubicBezTo>
                  <a:cubicBezTo>
                    <a:pt x="27116" y="19138"/>
                    <a:pt x="27146" y="19108"/>
                    <a:pt x="27146" y="19108"/>
                  </a:cubicBezTo>
                  <a:close/>
                  <a:moveTo>
                    <a:pt x="1425" y="19386"/>
                  </a:moveTo>
                  <a:cubicBezTo>
                    <a:pt x="1419" y="19395"/>
                    <a:pt x="1415" y="19409"/>
                    <a:pt x="1412" y="19427"/>
                  </a:cubicBezTo>
                  <a:cubicBezTo>
                    <a:pt x="1417" y="19414"/>
                    <a:pt x="1421" y="19400"/>
                    <a:pt x="1425" y="19386"/>
                  </a:cubicBezTo>
                  <a:close/>
                  <a:moveTo>
                    <a:pt x="25362" y="20775"/>
                  </a:moveTo>
                  <a:lnTo>
                    <a:pt x="25362" y="20775"/>
                  </a:lnTo>
                  <a:cubicBezTo>
                    <a:pt x="25360" y="20781"/>
                    <a:pt x="25357" y="20788"/>
                    <a:pt x="25353" y="20795"/>
                  </a:cubicBezTo>
                  <a:lnTo>
                    <a:pt x="25353" y="20795"/>
                  </a:lnTo>
                  <a:cubicBezTo>
                    <a:pt x="25357" y="20788"/>
                    <a:pt x="25360" y="20782"/>
                    <a:pt x="25362" y="20775"/>
                  </a:cubicBezTo>
                  <a:close/>
                  <a:moveTo>
                    <a:pt x="4405" y="21418"/>
                  </a:moveTo>
                  <a:cubicBezTo>
                    <a:pt x="4410" y="21426"/>
                    <a:pt x="4417" y="21436"/>
                    <a:pt x="4428" y="21447"/>
                  </a:cubicBezTo>
                  <a:lnTo>
                    <a:pt x="4428" y="21447"/>
                  </a:lnTo>
                  <a:lnTo>
                    <a:pt x="4405" y="21418"/>
                  </a:lnTo>
                  <a:close/>
                  <a:moveTo>
                    <a:pt x="12861" y="0"/>
                  </a:moveTo>
                  <a:cubicBezTo>
                    <a:pt x="12755" y="0"/>
                    <a:pt x="12536" y="82"/>
                    <a:pt x="12305" y="163"/>
                  </a:cubicBezTo>
                  <a:cubicBezTo>
                    <a:pt x="12097" y="233"/>
                    <a:pt x="11871" y="302"/>
                    <a:pt x="11673" y="302"/>
                  </a:cubicBezTo>
                  <a:cubicBezTo>
                    <a:pt x="11603" y="302"/>
                    <a:pt x="11536" y="293"/>
                    <a:pt x="11475" y="273"/>
                  </a:cubicBezTo>
                  <a:lnTo>
                    <a:pt x="11475" y="273"/>
                  </a:lnTo>
                  <a:cubicBezTo>
                    <a:pt x="11584" y="351"/>
                    <a:pt x="11694" y="414"/>
                    <a:pt x="11475" y="492"/>
                  </a:cubicBezTo>
                  <a:cubicBezTo>
                    <a:pt x="11414" y="506"/>
                    <a:pt x="11344" y="511"/>
                    <a:pt x="11267" y="511"/>
                  </a:cubicBezTo>
                  <a:cubicBezTo>
                    <a:pt x="11113" y="511"/>
                    <a:pt x="10934" y="492"/>
                    <a:pt x="10763" y="492"/>
                  </a:cubicBezTo>
                  <a:cubicBezTo>
                    <a:pt x="10536" y="492"/>
                    <a:pt x="10323" y="525"/>
                    <a:pt x="10205" y="680"/>
                  </a:cubicBezTo>
                  <a:cubicBezTo>
                    <a:pt x="10158" y="665"/>
                    <a:pt x="10127" y="649"/>
                    <a:pt x="10127" y="633"/>
                  </a:cubicBezTo>
                  <a:cubicBezTo>
                    <a:pt x="9876" y="743"/>
                    <a:pt x="9296" y="963"/>
                    <a:pt x="9170" y="1151"/>
                  </a:cubicBezTo>
                  <a:cubicBezTo>
                    <a:pt x="9115" y="1085"/>
                    <a:pt x="9041" y="1059"/>
                    <a:pt x="8955" y="1059"/>
                  </a:cubicBezTo>
                  <a:cubicBezTo>
                    <a:pt x="8753" y="1059"/>
                    <a:pt x="8488" y="1207"/>
                    <a:pt x="8246" y="1339"/>
                  </a:cubicBezTo>
                  <a:cubicBezTo>
                    <a:pt x="8012" y="1494"/>
                    <a:pt x="7794" y="1642"/>
                    <a:pt x="7654" y="1642"/>
                  </a:cubicBezTo>
                  <a:cubicBezTo>
                    <a:pt x="7597" y="1642"/>
                    <a:pt x="7552" y="1617"/>
                    <a:pt x="7525" y="1558"/>
                  </a:cubicBezTo>
                  <a:cubicBezTo>
                    <a:pt x="7525" y="1558"/>
                    <a:pt x="7524" y="1558"/>
                    <a:pt x="7524" y="1558"/>
                  </a:cubicBezTo>
                  <a:cubicBezTo>
                    <a:pt x="7498" y="1558"/>
                    <a:pt x="6788" y="1966"/>
                    <a:pt x="6788" y="1966"/>
                  </a:cubicBezTo>
                  <a:lnTo>
                    <a:pt x="6788" y="1919"/>
                  </a:lnTo>
                  <a:cubicBezTo>
                    <a:pt x="6286" y="2154"/>
                    <a:pt x="6208" y="2358"/>
                    <a:pt x="6098" y="2546"/>
                  </a:cubicBezTo>
                  <a:cubicBezTo>
                    <a:pt x="6071" y="2556"/>
                    <a:pt x="6052" y="2560"/>
                    <a:pt x="6040" y="2560"/>
                  </a:cubicBezTo>
                  <a:cubicBezTo>
                    <a:pt x="5998" y="2560"/>
                    <a:pt x="6036" y="2507"/>
                    <a:pt x="6036" y="2483"/>
                  </a:cubicBezTo>
                  <a:lnTo>
                    <a:pt x="6036" y="2483"/>
                  </a:lnTo>
                  <a:cubicBezTo>
                    <a:pt x="5330" y="2844"/>
                    <a:pt x="5268" y="2906"/>
                    <a:pt x="4907" y="3486"/>
                  </a:cubicBezTo>
                  <a:lnTo>
                    <a:pt x="4750" y="3423"/>
                  </a:lnTo>
                  <a:cubicBezTo>
                    <a:pt x="4672" y="3580"/>
                    <a:pt x="3731" y="3988"/>
                    <a:pt x="3324" y="4677"/>
                  </a:cubicBezTo>
                  <a:cubicBezTo>
                    <a:pt x="3324" y="4662"/>
                    <a:pt x="3308" y="4630"/>
                    <a:pt x="3340" y="4568"/>
                  </a:cubicBezTo>
                  <a:lnTo>
                    <a:pt x="3340" y="4568"/>
                  </a:lnTo>
                  <a:cubicBezTo>
                    <a:pt x="3214" y="4771"/>
                    <a:pt x="3057" y="4944"/>
                    <a:pt x="2885" y="5116"/>
                  </a:cubicBezTo>
                  <a:cubicBezTo>
                    <a:pt x="2713" y="5289"/>
                    <a:pt x="2540" y="5461"/>
                    <a:pt x="2383" y="5634"/>
                  </a:cubicBezTo>
                  <a:cubicBezTo>
                    <a:pt x="2054" y="5963"/>
                    <a:pt x="1851" y="6308"/>
                    <a:pt x="1992" y="6574"/>
                  </a:cubicBezTo>
                  <a:lnTo>
                    <a:pt x="1835" y="7138"/>
                  </a:lnTo>
                  <a:cubicBezTo>
                    <a:pt x="1946" y="6965"/>
                    <a:pt x="2007" y="6906"/>
                    <a:pt x="2042" y="6906"/>
                  </a:cubicBezTo>
                  <a:cubicBezTo>
                    <a:pt x="2115" y="6906"/>
                    <a:pt x="2075" y="7161"/>
                    <a:pt x="2148" y="7161"/>
                  </a:cubicBezTo>
                  <a:cubicBezTo>
                    <a:pt x="2163" y="7161"/>
                    <a:pt x="2184" y="7150"/>
                    <a:pt x="2211" y="7123"/>
                  </a:cubicBezTo>
                  <a:lnTo>
                    <a:pt x="2211" y="7123"/>
                  </a:lnTo>
                  <a:cubicBezTo>
                    <a:pt x="2148" y="7264"/>
                    <a:pt x="2023" y="7389"/>
                    <a:pt x="1945" y="7467"/>
                  </a:cubicBezTo>
                  <a:cubicBezTo>
                    <a:pt x="1909" y="7497"/>
                    <a:pt x="1878" y="7513"/>
                    <a:pt x="1856" y="7513"/>
                  </a:cubicBezTo>
                  <a:cubicBezTo>
                    <a:pt x="1821" y="7513"/>
                    <a:pt x="1812" y="7471"/>
                    <a:pt x="1851" y="7373"/>
                  </a:cubicBezTo>
                  <a:lnTo>
                    <a:pt x="1898" y="7342"/>
                  </a:lnTo>
                  <a:cubicBezTo>
                    <a:pt x="1875" y="7314"/>
                    <a:pt x="1852" y="7302"/>
                    <a:pt x="1828" y="7302"/>
                  </a:cubicBezTo>
                  <a:cubicBezTo>
                    <a:pt x="1646" y="7302"/>
                    <a:pt x="1431" y="8022"/>
                    <a:pt x="1278" y="8022"/>
                  </a:cubicBezTo>
                  <a:cubicBezTo>
                    <a:pt x="1270" y="8022"/>
                    <a:pt x="1263" y="8020"/>
                    <a:pt x="1255" y="8016"/>
                  </a:cubicBezTo>
                  <a:cubicBezTo>
                    <a:pt x="706" y="9364"/>
                    <a:pt x="236" y="10728"/>
                    <a:pt x="111" y="12091"/>
                  </a:cubicBezTo>
                  <a:lnTo>
                    <a:pt x="346" y="11966"/>
                  </a:lnTo>
                  <a:lnTo>
                    <a:pt x="299" y="12421"/>
                  </a:lnTo>
                  <a:cubicBezTo>
                    <a:pt x="279" y="12473"/>
                    <a:pt x="246" y="12509"/>
                    <a:pt x="216" y="12509"/>
                  </a:cubicBezTo>
                  <a:cubicBezTo>
                    <a:pt x="174" y="12509"/>
                    <a:pt x="139" y="12440"/>
                    <a:pt x="158" y="12248"/>
                  </a:cubicBezTo>
                  <a:lnTo>
                    <a:pt x="158" y="12248"/>
                  </a:lnTo>
                  <a:cubicBezTo>
                    <a:pt x="17" y="12421"/>
                    <a:pt x="220" y="12812"/>
                    <a:pt x="267" y="12828"/>
                  </a:cubicBezTo>
                  <a:cubicBezTo>
                    <a:pt x="242" y="13006"/>
                    <a:pt x="212" y="13068"/>
                    <a:pt x="181" y="13068"/>
                  </a:cubicBezTo>
                  <a:cubicBezTo>
                    <a:pt x="111" y="13068"/>
                    <a:pt x="37" y="12735"/>
                    <a:pt x="10" y="12735"/>
                  </a:cubicBezTo>
                  <a:cubicBezTo>
                    <a:pt x="6" y="12735"/>
                    <a:pt x="3" y="12744"/>
                    <a:pt x="1" y="12765"/>
                  </a:cubicBezTo>
                  <a:cubicBezTo>
                    <a:pt x="1" y="12765"/>
                    <a:pt x="1" y="12828"/>
                    <a:pt x="17" y="12906"/>
                  </a:cubicBezTo>
                  <a:lnTo>
                    <a:pt x="17" y="13047"/>
                  </a:lnTo>
                  <a:lnTo>
                    <a:pt x="48" y="12985"/>
                  </a:lnTo>
                  <a:cubicBezTo>
                    <a:pt x="142" y="13204"/>
                    <a:pt x="236" y="13220"/>
                    <a:pt x="220" y="13627"/>
                  </a:cubicBezTo>
                  <a:cubicBezTo>
                    <a:pt x="173" y="13894"/>
                    <a:pt x="79" y="13769"/>
                    <a:pt x="79" y="13863"/>
                  </a:cubicBezTo>
                  <a:cubicBezTo>
                    <a:pt x="64" y="13863"/>
                    <a:pt x="64" y="13910"/>
                    <a:pt x="79" y="14035"/>
                  </a:cubicBezTo>
                  <a:lnTo>
                    <a:pt x="95" y="14631"/>
                  </a:lnTo>
                  <a:lnTo>
                    <a:pt x="267" y="14380"/>
                  </a:lnTo>
                  <a:cubicBezTo>
                    <a:pt x="334" y="14558"/>
                    <a:pt x="330" y="14761"/>
                    <a:pt x="378" y="14761"/>
                  </a:cubicBezTo>
                  <a:cubicBezTo>
                    <a:pt x="396" y="14761"/>
                    <a:pt x="421" y="14733"/>
                    <a:pt x="460" y="14665"/>
                  </a:cubicBezTo>
                  <a:lnTo>
                    <a:pt x="460" y="14665"/>
                  </a:lnTo>
                  <a:cubicBezTo>
                    <a:pt x="347" y="14883"/>
                    <a:pt x="365" y="15430"/>
                    <a:pt x="471" y="15947"/>
                  </a:cubicBezTo>
                  <a:cubicBezTo>
                    <a:pt x="503" y="16073"/>
                    <a:pt x="534" y="16198"/>
                    <a:pt x="550" y="16323"/>
                  </a:cubicBezTo>
                  <a:cubicBezTo>
                    <a:pt x="581" y="16449"/>
                    <a:pt x="612" y="16559"/>
                    <a:pt x="644" y="16668"/>
                  </a:cubicBezTo>
                  <a:cubicBezTo>
                    <a:pt x="691" y="16872"/>
                    <a:pt x="722" y="17029"/>
                    <a:pt x="722" y="17091"/>
                  </a:cubicBezTo>
                  <a:cubicBezTo>
                    <a:pt x="816" y="17264"/>
                    <a:pt x="910" y="17421"/>
                    <a:pt x="988" y="17593"/>
                  </a:cubicBezTo>
                  <a:cubicBezTo>
                    <a:pt x="1051" y="17781"/>
                    <a:pt x="1098" y="17969"/>
                    <a:pt x="1177" y="18189"/>
                  </a:cubicBezTo>
                  <a:cubicBezTo>
                    <a:pt x="1177" y="18125"/>
                    <a:pt x="1217" y="18061"/>
                    <a:pt x="1273" y="18061"/>
                  </a:cubicBezTo>
                  <a:cubicBezTo>
                    <a:pt x="1328" y="18061"/>
                    <a:pt x="1397" y="18121"/>
                    <a:pt x="1459" y="18298"/>
                  </a:cubicBezTo>
                  <a:cubicBezTo>
                    <a:pt x="1239" y="18314"/>
                    <a:pt x="1255" y="18486"/>
                    <a:pt x="1318" y="18722"/>
                  </a:cubicBezTo>
                  <a:cubicBezTo>
                    <a:pt x="1362" y="18941"/>
                    <a:pt x="1474" y="19188"/>
                    <a:pt x="1425" y="19386"/>
                  </a:cubicBezTo>
                  <a:lnTo>
                    <a:pt x="1425" y="19386"/>
                  </a:lnTo>
                  <a:cubicBezTo>
                    <a:pt x="1431" y="19375"/>
                    <a:pt x="1439" y="19370"/>
                    <a:pt x="1448" y="19370"/>
                  </a:cubicBezTo>
                  <a:cubicBezTo>
                    <a:pt x="1501" y="19370"/>
                    <a:pt x="1598" y="19556"/>
                    <a:pt x="1694" y="19725"/>
                  </a:cubicBezTo>
                  <a:cubicBezTo>
                    <a:pt x="1786" y="19878"/>
                    <a:pt x="1878" y="20012"/>
                    <a:pt x="1935" y="20012"/>
                  </a:cubicBezTo>
                  <a:cubicBezTo>
                    <a:pt x="1966" y="20012"/>
                    <a:pt x="1986" y="19974"/>
                    <a:pt x="1992" y="19882"/>
                  </a:cubicBezTo>
                  <a:lnTo>
                    <a:pt x="1992" y="19882"/>
                  </a:lnTo>
                  <a:cubicBezTo>
                    <a:pt x="2117" y="20195"/>
                    <a:pt x="1866" y="19976"/>
                    <a:pt x="1898" y="20242"/>
                  </a:cubicBezTo>
                  <a:cubicBezTo>
                    <a:pt x="2023" y="20399"/>
                    <a:pt x="2148" y="20571"/>
                    <a:pt x="2258" y="20759"/>
                  </a:cubicBezTo>
                  <a:cubicBezTo>
                    <a:pt x="2321" y="20838"/>
                    <a:pt x="2368" y="20932"/>
                    <a:pt x="2430" y="21041"/>
                  </a:cubicBezTo>
                  <a:cubicBezTo>
                    <a:pt x="2493" y="21135"/>
                    <a:pt x="2556" y="21229"/>
                    <a:pt x="2603" y="21324"/>
                  </a:cubicBezTo>
                  <a:cubicBezTo>
                    <a:pt x="2728" y="21527"/>
                    <a:pt x="2854" y="21731"/>
                    <a:pt x="3010" y="21919"/>
                  </a:cubicBezTo>
                  <a:cubicBezTo>
                    <a:pt x="3167" y="22107"/>
                    <a:pt x="3308" y="22311"/>
                    <a:pt x="3496" y="22468"/>
                  </a:cubicBezTo>
                  <a:cubicBezTo>
                    <a:pt x="3533" y="22443"/>
                    <a:pt x="3512" y="22330"/>
                    <a:pt x="3602" y="22330"/>
                  </a:cubicBezTo>
                  <a:cubicBezTo>
                    <a:pt x="3626" y="22330"/>
                    <a:pt x="3657" y="22338"/>
                    <a:pt x="3700" y="22358"/>
                  </a:cubicBezTo>
                  <a:cubicBezTo>
                    <a:pt x="3700" y="22358"/>
                    <a:pt x="3747" y="22499"/>
                    <a:pt x="3794" y="22625"/>
                  </a:cubicBezTo>
                  <a:cubicBezTo>
                    <a:pt x="3841" y="22766"/>
                    <a:pt x="3904" y="22907"/>
                    <a:pt x="3904" y="22907"/>
                  </a:cubicBezTo>
                  <a:cubicBezTo>
                    <a:pt x="3944" y="22932"/>
                    <a:pt x="3983" y="22939"/>
                    <a:pt x="4022" y="22939"/>
                  </a:cubicBezTo>
                  <a:cubicBezTo>
                    <a:pt x="4067" y="22939"/>
                    <a:pt x="4111" y="22930"/>
                    <a:pt x="4155" y="22930"/>
                  </a:cubicBezTo>
                  <a:cubicBezTo>
                    <a:pt x="4237" y="22930"/>
                    <a:pt x="4319" y="22962"/>
                    <a:pt x="4405" y="23142"/>
                  </a:cubicBezTo>
                  <a:cubicBezTo>
                    <a:pt x="4393" y="23094"/>
                    <a:pt x="4381" y="23027"/>
                    <a:pt x="4426" y="23027"/>
                  </a:cubicBezTo>
                  <a:cubicBezTo>
                    <a:pt x="4440" y="23027"/>
                    <a:pt x="4458" y="23033"/>
                    <a:pt x="4484" y="23048"/>
                  </a:cubicBezTo>
                  <a:cubicBezTo>
                    <a:pt x="4641" y="23236"/>
                    <a:pt x="4844" y="23361"/>
                    <a:pt x="5032" y="23518"/>
                  </a:cubicBezTo>
                  <a:cubicBezTo>
                    <a:pt x="5236" y="23659"/>
                    <a:pt x="5456" y="23784"/>
                    <a:pt x="5675" y="23894"/>
                  </a:cubicBezTo>
                  <a:cubicBezTo>
                    <a:pt x="5785" y="23941"/>
                    <a:pt x="5895" y="24004"/>
                    <a:pt x="6004" y="24051"/>
                  </a:cubicBezTo>
                  <a:lnTo>
                    <a:pt x="6318" y="24192"/>
                  </a:lnTo>
                  <a:cubicBezTo>
                    <a:pt x="6537" y="24286"/>
                    <a:pt x="6757" y="24364"/>
                    <a:pt x="6992" y="24443"/>
                  </a:cubicBezTo>
                  <a:cubicBezTo>
                    <a:pt x="7885" y="24772"/>
                    <a:pt x="8779" y="25070"/>
                    <a:pt x="9703" y="25493"/>
                  </a:cubicBezTo>
                  <a:cubicBezTo>
                    <a:pt x="9554" y="25393"/>
                    <a:pt x="9569" y="25370"/>
                    <a:pt x="9652" y="25370"/>
                  </a:cubicBezTo>
                  <a:cubicBezTo>
                    <a:pt x="9700" y="25370"/>
                    <a:pt x="9770" y="25377"/>
                    <a:pt x="9844" y="25383"/>
                  </a:cubicBezTo>
                  <a:cubicBezTo>
                    <a:pt x="9719" y="25352"/>
                    <a:pt x="9860" y="25258"/>
                    <a:pt x="9844" y="25179"/>
                  </a:cubicBezTo>
                  <a:lnTo>
                    <a:pt x="9844" y="25179"/>
                  </a:lnTo>
                  <a:cubicBezTo>
                    <a:pt x="9845" y="25179"/>
                    <a:pt x="10048" y="25258"/>
                    <a:pt x="10236" y="25336"/>
                  </a:cubicBezTo>
                  <a:cubicBezTo>
                    <a:pt x="10424" y="25430"/>
                    <a:pt x="10628" y="25477"/>
                    <a:pt x="10628" y="25477"/>
                  </a:cubicBezTo>
                  <a:cubicBezTo>
                    <a:pt x="10687" y="25407"/>
                    <a:pt x="10825" y="25398"/>
                    <a:pt x="10983" y="25398"/>
                  </a:cubicBezTo>
                  <a:cubicBezTo>
                    <a:pt x="11036" y="25398"/>
                    <a:pt x="11091" y="25399"/>
                    <a:pt x="11145" y="25399"/>
                  </a:cubicBezTo>
                  <a:cubicBezTo>
                    <a:pt x="11189" y="25402"/>
                    <a:pt x="11233" y="25404"/>
                    <a:pt x="11275" y="25404"/>
                  </a:cubicBezTo>
                  <a:cubicBezTo>
                    <a:pt x="11430" y="25404"/>
                    <a:pt x="11563" y="25379"/>
                    <a:pt x="11600" y="25305"/>
                  </a:cubicBezTo>
                  <a:lnTo>
                    <a:pt x="11600" y="25305"/>
                  </a:lnTo>
                  <a:lnTo>
                    <a:pt x="11334" y="25336"/>
                  </a:lnTo>
                  <a:cubicBezTo>
                    <a:pt x="11506" y="25226"/>
                    <a:pt x="11381" y="25101"/>
                    <a:pt x="11239" y="24976"/>
                  </a:cubicBezTo>
                  <a:cubicBezTo>
                    <a:pt x="11098" y="24835"/>
                    <a:pt x="10926" y="24678"/>
                    <a:pt x="10957" y="24537"/>
                  </a:cubicBezTo>
                  <a:lnTo>
                    <a:pt x="10957" y="24537"/>
                  </a:lnTo>
                  <a:cubicBezTo>
                    <a:pt x="10899" y="24571"/>
                    <a:pt x="10838" y="24585"/>
                    <a:pt x="10773" y="24585"/>
                  </a:cubicBezTo>
                  <a:cubicBezTo>
                    <a:pt x="10630" y="24585"/>
                    <a:pt x="10472" y="24514"/>
                    <a:pt x="10299" y="24427"/>
                  </a:cubicBezTo>
                  <a:cubicBezTo>
                    <a:pt x="10174" y="24380"/>
                    <a:pt x="10048" y="24317"/>
                    <a:pt x="9923" y="24302"/>
                  </a:cubicBezTo>
                  <a:cubicBezTo>
                    <a:pt x="9852" y="24286"/>
                    <a:pt x="9782" y="24274"/>
                    <a:pt x="9709" y="24274"/>
                  </a:cubicBezTo>
                  <a:cubicBezTo>
                    <a:pt x="9637" y="24274"/>
                    <a:pt x="9562" y="24286"/>
                    <a:pt x="9484" y="24317"/>
                  </a:cubicBezTo>
                  <a:cubicBezTo>
                    <a:pt x="9374" y="24239"/>
                    <a:pt x="9609" y="24255"/>
                    <a:pt x="9547" y="24176"/>
                  </a:cubicBezTo>
                  <a:lnTo>
                    <a:pt x="9547" y="24176"/>
                  </a:lnTo>
                  <a:cubicBezTo>
                    <a:pt x="9480" y="24210"/>
                    <a:pt x="9407" y="24229"/>
                    <a:pt x="9323" y="24229"/>
                  </a:cubicBezTo>
                  <a:cubicBezTo>
                    <a:pt x="9209" y="24229"/>
                    <a:pt x="9075" y="24194"/>
                    <a:pt x="8904" y="24114"/>
                  </a:cubicBezTo>
                  <a:lnTo>
                    <a:pt x="8951" y="24098"/>
                  </a:lnTo>
                  <a:cubicBezTo>
                    <a:pt x="8058" y="23863"/>
                    <a:pt x="7728" y="23612"/>
                    <a:pt x="6804" y="23126"/>
                  </a:cubicBezTo>
                  <a:lnTo>
                    <a:pt x="6804" y="23126"/>
                  </a:lnTo>
                  <a:lnTo>
                    <a:pt x="6819" y="23299"/>
                  </a:lnTo>
                  <a:cubicBezTo>
                    <a:pt x="6631" y="23189"/>
                    <a:pt x="6600" y="23126"/>
                    <a:pt x="6521" y="23048"/>
                  </a:cubicBezTo>
                  <a:lnTo>
                    <a:pt x="6521" y="23048"/>
                  </a:lnTo>
                  <a:cubicBezTo>
                    <a:pt x="6192" y="23142"/>
                    <a:pt x="7086" y="23314"/>
                    <a:pt x="6788" y="23440"/>
                  </a:cubicBezTo>
                  <a:cubicBezTo>
                    <a:pt x="6741" y="23346"/>
                    <a:pt x="6631" y="23251"/>
                    <a:pt x="6490" y="23173"/>
                  </a:cubicBezTo>
                  <a:cubicBezTo>
                    <a:pt x="6349" y="23095"/>
                    <a:pt x="6192" y="23001"/>
                    <a:pt x="6020" y="22907"/>
                  </a:cubicBezTo>
                  <a:cubicBezTo>
                    <a:pt x="5942" y="22860"/>
                    <a:pt x="5863" y="22828"/>
                    <a:pt x="5785" y="22781"/>
                  </a:cubicBezTo>
                  <a:cubicBezTo>
                    <a:pt x="5722" y="22734"/>
                    <a:pt x="5659" y="22672"/>
                    <a:pt x="5597" y="22625"/>
                  </a:cubicBezTo>
                  <a:cubicBezTo>
                    <a:pt x="5487" y="22530"/>
                    <a:pt x="5424" y="22436"/>
                    <a:pt x="5424" y="22342"/>
                  </a:cubicBezTo>
                  <a:cubicBezTo>
                    <a:pt x="5368" y="22303"/>
                    <a:pt x="5335" y="22288"/>
                    <a:pt x="5315" y="22288"/>
                  </a:cubicBezTo>
                  <a:cubicBezTo>
                    <a:pt x="5261" y="22288"/>
                    <a:pt x="5306" y="22397"/>
                    <a:pt x="5252" y="22397"/>
                  </a:cubicBezTo>
                  <a:cubicBezTo>
                    <a:pt x="5232" y="22397"/>
                    <a:pt x="5198" y="22382"/>
                    <a:pt x="5142" y="22342"/>
                  </a:cubicBezTo>
                  <a:lnTo>
                    <a:pt x="5126" y="22217"/>
                  </a:lnTo>
                  <a:lnTo>
                    <a:pt x="5001" y="22248"/>
                  </a:lnTo>
                  <a:cubicBezTo>
                    <a:pt x="4844" y="22107"/>
                    <a:pt x="4829" y="21951"/>
                    <a:pt x="4876" y="21888"/>
                  </a:cubicBezTo>
                  <a:lnTo>
                    <a:pt x="4876" y="21888"/>
                  </a:lnTo>
                  <a:cubicBezTo>
                    <a:pt x="4907" y="21935"/>
                    <a:pt x="5001" y="21966"/>
                    <a:pt x="5048" y="21998"/>
                  </a:cubicBezTo>
                  <a:cubicBezTo>
                    <a:pt x="4906" y="21784"/>
                    <a:pt x="4530" y="21557"/>
                    <a:pt x="4428" y="21447"/>
                  </a:cubicBezTo>
                  <a:lnTo>
                    <a:pt x="4428" y="21447"/>
                  </a:lnTo>
                  <a:lnTo>
                    <a:pt x="4594" y="21668"/>
                  </a:lnTo>
                  <a:cubicBezTo>
                    <a:pt x="4500" y="21606"/>
                    <a:pt x="4421" y="21527"/>
                    <a:pt x="4327" y="21465"/>
                  </a:cubicBezTo>
                  <a:cubicBezTo>
                    <a:pt x="4233" y="21386"/>
                    <a:pt x="4170" y="21292"/>
                    <a:pt x="4076" y="21198"/>
                  </a:cubicBezTo>
                  <a:cubicBezTo>
                    <a:pt x="3998" y="21104"/>
                    <a:pt x="3920" y="21026"/>
                    <a:pt x="3841" y="20932"/>
                  </a:cubicBezTo>
                  <a:lnTo>
                    <a:pt x="3622" y="20634"/>
                  </a:lnTo>
                  <a:cubicBezTo>
                    <a:pt x="3543" y="20540"/>
                    <a:pt x="3465" y="20446"/>
                    <a:pt x="3402" y="20336"/>
                  </a:cubicBezTo>
                  <a:cubicBezTo>
                    <a:pt x="3324" y="20242"/>
                    <a:pt x="3261" y="20148"/>
                    <a:pt x="3183" y="20038"/>
                  </a:cubicBezTo>
                  <a:cubicBezTo>
                    <a:pt x="3042" y="19850"/>
                    <a:pt x="2916" y="19662"/>
                    <a:pt x="2775" y="19490"/>
                  </a:cubicBezTo>
                  <a:lnTo>
                    <a:pt x="2744" y="19568"/>
                  </a:lnTo>
                  <a:cubicBezTo>
                    <a:pt x="2525" y="19302"/>
                    <a:pt x="2493" y="19176"/>
                    <a:pt x="2446" y="19019"/>
                  </a:cubicBezTo>
                  <a:cubicBezTo>
                    <a:pt x="2415" y="18878"/>
                    <a:pt x="2383" y="18722"/>
                    <a:pt x="2211" y="18392"/>
                  </a:cubicBezTo>
                  <a:lnTo>
                    <a:pt x="2211" y="18392"/>
                  </a:lnTo>
                  <a:lnTo>
                    <a:pt x="2242" y="18408"/>
                  </a:lnTo>
                  <a:cubicBezTo>
                    <a:pt x="2117" y="18298"/>
                    <a:pt x="2023" y="18110"/>
                    <a:pt x="1945" y="17922"/>
                  </a:cubicBezTo>
                  <a:lnTo>
                    <a:pt x="1945" y="17922"/>
                  </a:lnTo>
                  <a:cubicBezTo>
                    <a:pt x="1961" y="17939"/>
                    <a:pt x="1975" y="17946"/>
                    <a:pt x="1985" y="17946"/>
                  </a:cubicBezTo>
                  <a:cubicBezTo>
                    <a:pt x="2046" y="17946"/>
                    <a:pt x="2005" y="17687"/>
                    <a:pt x="2069" y="17687"/>
                  </a:cubicBezTo>
                  <a:cubicBezTo>
                    <a:pt x="2084" y="17687"/>
                    <a:pt x="2104" y="17701"/>
                    <a:pt x="2133" y="17734"/>
                  </a:cubicBezTo>
                  <a:cubicBezTo>
                    <a:pt x="1772" y="17076"/>
                    <a:pt x="1929" y="17421"/>
                    <a:pt x="1537" y="17029"/>
                  </a:cubicBezTo>
                  <a:lnTo>
                    <a:pt x="1615" y="16888"/>
                  </a:lnTo>
                  <a:cubicBezTo>
                    <a:pt x="1474" y="16747"/>
                    <a:pt x="1412" y="16747"/>
                    <a:pt x="1286" y="16386"/>
                  </a:cubicBezTo>
                  <a:lnTo>
                    <a:pt x="1286" y="16386"/>
                  </a:lnTo>
                  <a:cubicBezTo>
                    <a:pt x="1324" y="16448"/>
                    <a:pt x="1350" y="16470"/>
                    <a:pt x="1371" y="16470"/>
                  </a:cubicBezTo>
                  <a:cubicBezTo>
                    <a:pt x="1423" y="16470"/>
                    <a:pt x="1438" y="16326"/>
                    <a:pt x="1504" y="16326"/>
                  </a:cubicBezTo>
                  <a:cubicBezTo>
                    <a:pt x="1530" y="16326"/>
                    <a:pt x="1566" y="16350"/>
                    <a:pt x="1615" y="16417"/>
                  </a:cubicBezTo>
                  <a:cubicBezTo>
                    <a:pt x="1615" y="16010"/>
                    <a:pt x="1537" y="15743"/>
                    <a:pt x="1427" y="15508"/>
                  </a:cubicBezTo>
                  <a:cubicBezTo>
                    <a:pt x="1333" y="15289"/>
                    <a:pt x="1286" y="15101"/>
                    <a:pt x="1443" y="14897"/>
                  </a:cubicBezTo>
                  <a:cubicBezTo>
                    <a:pt x="1396" y="14855"/>
                    <a:pt x="1361" y="14837"/>
                    <a:pt x="1334" y="14837"/>
                  </a:cubicBezTo>
                  <a:cubicBezTo>
                    <a:pt x="1180" y="14837"/>
                    <a:pt x="1318" y="15438"/>
                    <a:pt x="1287" y="15438"/>
                  </a:cubicBezTo>
                  <a:cubicBezTo>
                    <a:pt x="1284" y="15438"/>
                    <a:pt x="1279" y="15430"/>
                    <a:pt x="1271" y="15414"/>
                  </a:cubicBezTo>
                  <a:cubicBezTo>
                    <a:pt x="1260" y="15446"/>
                    <a:pt x="1244" y="15460"/>
                    <a:pt x="1226" y="15460"/>
                  </a:cubicBezTo>
                  <a:cubicBezTo>
                    <a:pt x="1189" y="15460"/>
                    <a:pt x="1140" y="15404"/>
                    <a:pt x="1098" y="15320"/>
                  </a:cubicBezTo>
                  <a:cubicBezTo>
                    <a:pt x="1051" y="15195"/>
                    <a:pt x="1004" y="15022"/>
                    <a:pt x="1004" y="14897"/>
                  </a:cubicBezTo>
                  <a:cubicBezTo>
                    <a:pt x="988" y="14756"/>
                    <a:pt x="1067" y="14646"/>
                    <a:pt x="1161" y="14474"/>
                  </a:cubicBezTo>
                  <a:cubicBezTo>
                    <a:pt x="1237" y="14322"/>
                    <a:pt x="1328" y="14125"/>
                    <a:pt x="1304" y="13827"/>
                  </a:cubicBezTo>
                  <a:lnTo>
                    <a:pt x="1304" y="13827"/>
                  </a:lnTo>
                  <a:cubicBezTo>
                    <a:pt x="1312" y="13864"/>
                    <a:pt x="1333" y="13873"/>
                    <a:pt x="1333" y="13925"/>
                  </a:cubicBezTo>
                  <a:cubicBezTo>
                    <a:pt x="1396" y="13690"/>
                    <a:pt x="1224" y="13471"/>
                    <a:pt x="1349" y="13173"/>
                  </a:cubicBezTo>
                  <a:cubicBezTo>
                    <a:pt x="1161" y="13016"/>
                    <a:pt x="1365" y="12812"/>
                    <a:pt x="1130" y="12750"/>
                  </a:cubicBezTo>
                  <a:cubicBezTo>
                    <a:pt x="1130" y="12750"/>
                    <a:pt x="1130" y="12781"/>
                    <a:pt x="1130" y="12844"/>
                  </a:cubicBezTo>
                  <a:cubicBezTo>
                    <a:pt x="1130" y="12891"/>
                    <a:pt x="1145" y="12969"/>
                    <a:pt x="1145" y="13047"/>
                  </a:cubicBezTo>
                  <a:lnTo>
                    <a:pt x="1177" y="13330"/>
                  </a:lnTo>
                  <a:cubicBezTo>
                    <a:pt x="1145" y="13173"/>
                    <a:pt x="1051" y="13000"/>
                    <a:pt x="1004" y="12812"/>
                  </a:cubicBezTo>
                  <a:cubicBezTo>
                    <a:pt x="957" y="12624"/>
                    <a:pt x="926" y="12405"/>
                    <a:pt x="1020" y="12138"/>
                  </a:cubicBezTo>
                  <a:cubicBezTo>
                    <a:pt x="1067" y="12185"/>
                    <a:pt x="1114" y="12342"/>
                    <a:pt x="1145" y="12468"/>
                  </a:cubicBezTo>
                  <a:cubicBezTo>
                    <a:pt x="1224" y="12311"/>
                    <a:pt x="1114" y="12154"/>
                    <a:pt x="1192" y="11997"/>
                  </a:cubicBezTo>
                  <a:lnTo>
                    <a:pt x="1192" y="11997"/>
                  </a:lnTo>
                  <a:cubicBezTo>
                    <a:pt x="1318" y="12029"/>
                    <a:pt x="1318" y="12201"/>
                    <a:pt x="1302" y="12421"/>
                  </a:cubicBezTo>
                  <a:cubicBezTo>
                    <a:pt x="1302" y="12624"/>
                    <a:pt x="1271" y="12891"/>
                    <a:pt x="1380" y="13063"/>
                  </a:cubicBezTo>
                  <a:cubicBezTo>
                    <a:pt x="1447" y="12917"/>
                    <a:pt x="1300" y="12536"/>
                    <a:pt x="1395" y="12536"/>
                  </a:cubicBezTo>
                  <a:cubicBezTo>
                    <a:pt x="1413" y="12536"/>
                    <a:pt x="1438" y="12548"/>
                    <a:pt x="1474" y="12577"/>
                  </a:cubicBezTo>
                  <a:cubicBezTo>
                    <a:pt x="1318" y="12452"/>
                    <a:pt x="1349" y="12295"/>
                    <a:pt x="1380" y="12107"/>
                  </a:cubicBezTo>
                  <a:cubicBezTo>
                    <a:pt x="1412" y="11935"/>
                    <a:pt x="1474" y="11747"/>
                    <a:pt x="1365" y="11527"/>
                  </a:cubicBezTo>
                  <a:lnTo>
                    <a:pt x="1365" y="11527"/>
                  </a:lnTo>
                  <a:lnTo>
                    <a:pt x="1506" y="11574"/>
                  </a:lnTo>
                  <a:cubicBezTo>
                    <a:pt x="1490" y="11496"/>
                    <a:pt x="1443" y="11355"/>
                    <a:pt x="1459" y="11229"/>
                  </a:cubicBezTo>
                  <a:lnTo>
                    <a:pt x="1459" y="11229"/>
                  </a:lnTo>
                  <a:cubicBezTo>
                    <a:pt x="1459" y="11229"/>
                    <a:pt x="1506" y="11292"/>
                    <a:pt x="1537" y="11355"/>
                  </a:cubicBezTo>
                  <a:lnTo>
                    <a:pt x="1615" y="11480"/>
                  </a:lnTo>
                  <a:cubicBezTo>
                    <a:pt x="1506" y="11104"/>
                    <a:pt x="1866" y="10853"/>
                    <a:pt x="1835" y="10524"/>
                  </a:cubicBezTo>
                  <a:lnTo>
                    <a:pt x="1835" y="10524"/>
                  </a:lnTo>
                  <a:cubicBezTo>
                    <a:pt x="1789" y="10806"/>
                    <a:pt x="1749" y="10871"/>
                    <a:pt x="1706" y="10871"/>
                  </a:cubicBezTo>
                  <a:cubicBezTo>
                    <a:pt x="1669" y="10871"/>
                    <a:pt x="1630" y="10823"/>
                    <a:pt x="1584" y="10823"/>
                  </a:cubicBezTo>
                  <a:cubicBezTo>
                    <a:pt x="1556" y="10823"/>
                    <a:pt x="1525" y="10841"/>
                    <a:pt x="1490" y="10900"/>
                  </a:cubicBezTo>
                  <a:cubicBezTo>
                    <a:pt x="1459" y="10461"/>
                    <a:pt x="1584" y="10367"/>
                    <a:pt x="1725" y="10257"/>
                  </a:cubicBezTo>
                  <a:cubicBezTo>
                    <a:pt x="1804" y="10210"/>
                    <a:pt x="1866" y="10148"/>
                    <a:pt x="1945" y="10054"/>
                  </a:cubicBezTo>
                  <a:cubicBezTo>
                    <a:pt x="1999" y="9972"/>
                    <a:pt x="2042" y="9854"/>
                    <a:pt x="2093" y="9681"/>
                  </a:cubicBezTo>
                  <a:lnTo>
                    <a:pt x="2093" y="9681"/>
                  </a:lnTo>
                  <a:cubicBezTo>
                    <a:pt x="2069" y="9729"/>
                    <a:pt x="2031" y="9780"/>
                    <a:pt x="1992" y="9819"/>
                  </a:cubicBezTo>
                  <a:cubicBezTo>
                    <a:pt x="1967" y="9860"/>
                    <a:pt x="1942" y="9883"/>
                    <a:pt x="1922" y="9883"/>
                  </a:cubicBezTo>
                  <a:cubicBezTo>
                    <a:pt x="1904" y="9883"/>
                    <a:pt x="1889" y="9863"/>
                    <a:pt x="1882" y="9819"/>
                  </a:cubicBezTo>
                  <a:cubicBezTo>
                    <a:pt x="1976" y="9646"/>
                    <a:pt x="2101" y="9442"/>
                    <a:pt x="2195" y="9364"/>
                  </a:cubicBezTo>
                  <a:cubicBezTo>
                    <a:pt x="2255" y="9159"/>
                    <a:pt x="2253" y="9101"/>
                    <a:pt x="2225" y="9101"/>
                  </a:cubicBezTo>
                  <a:cubicBezTo>
                    <a:pt x="2188" y="9101"/>
                    <a:pt x="2104" y="9205"/>
                    <a:pt x="2057" y="9205"/>
                  </a:cubicBezTo>
                  <a:cubicBezTo>
                    <a:pt x="2037" y="9205"/>
                    <a:pt x="2023" y="9185"/>
                    <a:pt x="2023" y="9129"/>
                  </a:cubicBezTo>
                  <a:cubicBezTo>
                    <a:pt x="2258" y="8988"/>
                    <a:pt x="2070" y="8815"/>
                    <a:pt x="2117" y="8533"/>
                  </a:cubicBezTo>
                  <a:lnTo>
                    <a:pt x="2117" y="8533"/>
                  </a:lnTo>
                  <a:lnTo>
                    <a:pt x="2258" y="8596"/>
                  </a:lnTo>
                  <a:cubicBezTo>
                    <a:pt x="2619" y="7969"/>
                    <a:pt x="2054" y="8298"/>
                    <a:pt x="2430" y="7750"/>
                  </a:cubicBezTo>
                  <a:lnTo>
                    <a:pt x="2430" y="7750"/>
                  </a:lnTo>
                  <a:lnTo>
                    <a:pt x="2493" y="8079"/>
                  </a:lnTo>
                  <a:lnTo>
                    <a:pt x="2587" y="7765"/>
                  </a:lnTo>
                  <a:lnTo>
                    <a:pt x="2713" y="7891"/>
                  </a:lnTo>
                  <a:cubicBezTo>
                    <a:pt x="2760" y="7530"/>
                    <a:pt x="2854" y="7436"/>
                    <a:pt x="3073" y="7154"/>
                  </a:cubicBezTo>
                  <a:lnTo>
                    <a:pt x="3073" y="7154"/>
                  </a:lnTo>
                  <a:cubicBezTo>
                    <a:pt x="3068" y="7155"/>
                    <a:pt x="3062" y="7155"/>
                    <a:pt x="3057" y="7155"/>
                  </a:cubicBezTo>
                  <a:cubicBezTo>
                    <a:pt x="2928" y="7155"/>
                    <a:pt x="2876" y="6971"/>
                    <a:pt x="3042" y="6715"/>
                  </a:cubicBezTo>
                  <a:cubicBezTo>
                    <a:pt x="3082" y="6685"/>
                    <a:pt x="3107" y="6676"/>
                    <a:pt x="3124" y="6676"/>
                  </a:cubicBezTo>
                  <a:cubicBezTo>
                    <a:pt x="3152" y="6676"/>
                    <a:pt x="3157" y="6702"/>
                    <a:pt x="3170" y="6702"/>
                  </a:cubicBezTo>
                  <a:cubicBezTo>
                    <a:pt x="3186" y="6702"/>
                    <a:pt x="3214" y="6664"/>
                    <a:pt x="3308" y="6496"/>
                  </a:cubicBezTo>
                  <a:lnTo>
                    <a:pt x="3308" y="6496"/>
                  </a:lnTo>
                  <a:cubicBezTo>
                    <a:pt x="3324" y="6637"/>
                    <a:pt x="3371" y="6793"/>
                    <a:pt x="3152" y="6872"/>
                  </a:cubicBezTo>
                  <a:cubicBezTo>
                    <a:pt x="3183" y="6919"/>
                    <a:pt x="3183" y="7013"/>
                    <a:pt x="3199" y="7060"/>
                  </a:cubicBezTo>
                  <a:cubicBezTo>
                    <a:pt x="3418" y="6919"/>
                    <a:pt x="3528" y="6590"/>
                    <a:pt x="3637" y="6464"/>
                  </a:cubicBezTo>
                  <a:lnTo>
                    <a:pt x="3637" y="6464"/>
                  </a:lnTo>
                  <a:cubicBezTo>
                    <a:pt x="3590" y="6511"/>
                    <a:pt x="3543" y="6558"/>
                    <a:pt x="3496" y="6574"/>
                  </a:cubicBezTo>
                  <a:lnTo>
                    <a:pt x="3731" y="5947"/>
                  </a:lnTo>
                  <a:cubicBezTo>
                    <a:pt x="3752" y="5938"/>
                    <a:pt x="3767" y="5934"/>
                    <a:pt x="3779" y="5934"/>
                  </a:cubicBezTo>
                  <a:cubicBezTo>
                    <a:pt x="3831" y="5934"/>
                    <a:pt x="3810" y="6009"/>
                    <a:pt x="3810" y="6072"/>
                  </a:cubicBezTo>
                  <a:cubicBezTo>
                    <a:pt x="3873" y="5963"/>
                    <a:pt x="3888" y="5853"/>
                    <a:pt x="3998" y="5696"/>
                  </a:cubicBezTo>
                  <a:cubicBezTo>
                    <a:pt x="4061" y="5822"/>
                    <a:pt x="4155" y="5884"/>
                    <a:pt x="4029" y="6119"/>
                  </a:cubicBezTo>
                  <a:lnTo>
                    <a:pt x="4327" y="5587"/>
                  </a:lnTo>
                  <a:cubicBezTo>
                    <a:pt x="4375" y="5587"/>
                    <a:pt x="4532" y="5514"/>
                    <a:pt x="4590" y="5514"/>
                  </a:cubicBezTo>
                  <a:cubicBezTo>
                    <a:pt x="4608" y="5514"/>
                    <a:pt x="4617" y="5521"/>
                    <a:pt x="4609" y="5539"/>
                  </a:cubicBezTo>
                  <a:cubicBezTo>
                    <a:pt x="4766" y="5445"/>
                    <a:pt x="4860" y="5257"/>
                    <a:pt x="4985" y="5069"/>
                  </a:cubicBezTo>
                  <a:cubicBezTo>
                    <a:pt x="5111" y="4881"/>
                    <a:pt x="5252" y="4677"/>
                    <a:pt x="5440" y="4568"/>
                  </a:cubicBezTo>
                  <a:cubicBezTo>
                    <a:pt x="5456" y="4536"/>
                    <a:pt x="5471" y="4489"/>
                    <a:pt x="5534" y="4411"/>
                  </a:cubicBezTo>
                  <a:cubicBezTo>
                    <a:pt x="5706" y="4301"/>
                    <a:pt x="5895" y="4207"/>
                    <a:pt x="6067" y="4097"/>
                  </a:cubicBezTo>
                  <a:cubicBezTo>
                    <a:pt x="6255" y="3988"/>
                    <a:pt x="6427" y="3862"/>
                    <a:pt x="6600" y="3643"/>
                  </a:cubicBezTo>
                  <a:cubicBezTo>
                    <a:pt x="6600" y="3643"/>
                    <a:pt x="6678" y="3643"/>
                    <a:pt x="6772" y="3659"/>
                  </a:cubicBezTo>
                  <a:lnTo>
                    <a:pt x="6945" y="3674"/>
                  </a:lnTo>
                  <a:cubicBezTo>
                    <a:pt x="7258" y="3423"/>
                    <a:pt x="6474" y="3643"/>
                    <a:pt x="6992" y="3235"/>
                  </a:cubicBezTo>
                  <a:cubicBezTo>
                    <a:pt x="7106" y="3140"/>
                    <a:pt x="7175" y="3107"/>
                    <a:pt x="7219" y="3107"/>
                  </a:cubicBezTo>
                  <a:cubicBezTo>
                    <a:pt x="7316" y="3107"/>
                    <a:pt x="7296" y="3267"/>
                    <a:pt x="7404" y="3267"/>
                  </a:cubicBezTo>
                  <a:cubicBezTo>
                    <a:pt x="7408" y="3267"/>
                    <a:pt x="7411" y="3267"/>
                    <a:pt x="7415" y="3267"/>
                  </a:cubicBezTo>
                  <a:cubicBezTo>
                    <a:pt x="7478" y="3157"/>
                    <a:pt x="7587" y="3016"/>
                    <a:pt x="7713" y="2891"/>
                  </a:cubicBezTo>
                  <a:cubicBezTo>
                    <a:pt x="7854" y="2749"/>
                    <a:pt x="8042" y="2655"/>
                    <a:pt x="8277" y="2655"/>
                  </a:cubicBezTo>
                  <a:cubicBezTo>
                    <a:pt x="8167" y="2749"/>
                    <a:pt x="8042" y="2765"/>
                    <a:pt x="7932" y="2828"/>
                  </a:cubicBezTo>
                  <a:cubicBezTo>
                    <a:pt x="7932" y="2828"/>
                    <a:pt x="8026" y="2828"/>
                    <a:pt x="8105" y="2812"/>
                  </a:cubicBezTo>
                  <a:lnTo>
                    <a:pt x="8277" y="2812"/>
                  </a:lnTo>
                  <a:cubicBezTo>
                    <a:pt x="8011" y="3126"/>
                    <a:pt x="7760" y="3220"/>
                    <a:pt x="8073" y="3220"/>
                  </a:cubicBezTo>
                  <a:cubicBezTo>
                    <a:pt x="7995" y="3016"/>
                    <a:pt x="8277" y="2891"/>
                    <a:pt x="8559" y="2749"/>
                  </a:cubicBezTo>
                  <a:cubicBezTo>
                    <a:pt x="8841" y="2608"/>
                    <a:pt x="9123" y="2514"/>
                    <a:pt x="9076" y="2311"/>
                  </a:cubicBezTo>
                  <a:lnTo>
                    <a:pt x="9312" y="2311"/>
                  </a:lnTo>
                  <a:cubicBezTo>
                    <a:pt x="9249" y="2326"/>
                    <a:pt x="9249" y="2358"/>
                    <a:pt x="9186" y="2373"/>
                  </a:cubicBezTo>
                  <a:cubicBezTo>
                    <a:pt x="9210" y="2376"/>
                    <a:pt x="9232" y="2377"/>
                    <a:pt x="9252" y="2377"/>
                  </a:cubicBezTo>
                  <a:cubicBezTo>
                    <a:pt x="9617" y="2377"/>
                    <a:pt x="9419" y="1991"/>
                    <a:pt x="9938" y="1887"/>
                  </a:cubicBezTo>
                  <a:cubicBezTo>
                    <a:pt x="9970" y="1885"/>
                    <a:pt x="10000" y="1883"/>
                    <a:pt x="10028" y="1883"/>
                  </a:cubicBezTo>
                  <a:cubicBezTo>
                    <a:pt x="10167" y="1883"/>
                    <a:pt x="10249" y="1916"/>
                    <a:pt x="10158" y="1981"/>
                  </a:cubicBezTo>
                  <a:lnTo>
                    <a:pt x="10534" y="1793"/>
                  </a:lnTo>
                  <a:cubicBezTo>
                    <a:pt x="10555" y="1788"/>
                    <a:pt x="10571" y="1786"/>
                    <a:pt x="10585" y="1786"/>
                  </a:cubicBezTo>
                  <a:cubicBezTo>
                    <a:pt x="10633" y="1786"/>
                    <a:pt x="10633" y="1816"/>
                    <a:pt x="10595" y="1837"/>
                  </a:cubicBezTo>
                  <a:lnTo>
                    <a:pt x="10595" y="1837"/>
                  </a:lnTo>
                  <a:cubicBezTo>
                    <a:pt x="10650" y="1821"/>
                    <a:pt x="10738" y="1796"/>
                    <a:pt x="10832" y="1778"/>
                  </a:cubicBezTo>
                  <a:cubicBezTo>
                    <a:pt x="10989" y="1746"/>
                    <a:pt x="11145" y="1699"/>
                    <a:pt x="11145" y="1699"/>
                  </a:cubicBezTo>
                  <a:lnTo>
                    <a:pt x="11145" y="1715"/>
                  </a:lnTo>
                  <a:cubicBezTo>
                    <a:pt x="11224" y="1637"/>
                    <a:pt x="11428" y="1511"/>
                    <a:pt x="11522" y="1449"/>
                  </a:cubicBezTo>
                  <a:lnTo>
                    <a:pt x="11522" y="1449"/>
                  </a:lnTo>
                  <a:cubicBezTo>
                    <a:pt x="11694" y="1480"/>
                    <a:pt x="11443" y="1496"/>
                    <a:pt x="11490" y="1543"/>
                  </a:cubicBezTo>
                  <a:cubicBezTo>
                    <a:pt x="11490" y="1543"/>
                    <a:pt x="11584" y="1511"/>
                    <a:pt x="11663" y="1480"/>
                  </a:cubicBezTo>
                  <a:lnTo>
                    <a:pt x="11835" y="1401"/>
                  </a:lnTo>
                  <a:lnTo>
                    <a:pt x="11835" y="1401"/>
                  </a:lnTo>
                  <a:cubicBezTo>
                    <a:pt x="11992" y="1496"/>
                    <a:pt x="11710" y="1621"/>
                    <a:pt x="11459" y="1652"/>
                  </a:cubicBezTo>
                  <a:cubicBezTo>
                    <a:pt x="11565" y="1750"/>
                    <a:pt x="11634" y="1783"/>
                    <a:pt x="11694" y="1783"/>
                  </a:cubicBezTo>
                  <a:cubicBezTo>
                    <a:pt x="11821" y="1783"/>
                    <a:pt x="11904" y="1632"/>
                    <a:pt x="12207" y="1632"/>
                  </a:cubicBezTo>
                  <a:cubicBezTo>
                    <a:pt x="12286" y="1632"/>
                    <a:pt x="12380" y="1642"/>
                    <a:pt x="12493" y="1668"/>
                  </a:cubicBezTo>
                  <a:cubicBezTo>
                    <a:pt x="12493" y="1668"/>
                    <a:pt x="12415" y="1684"/>
                    <a:pt x="12321" y="1699"/>
                  </a:cubicBezTo>
                  <a:lnTo>
                    <a:pt x="12164" y="1746"/>
                  </a:lnTo>
                  <a:cubicBezTo>
                    <a:pt x="12399" y="1950"/>
                    <a:pt x="12650" y="1856"/>
                    <a:pt x="13026" y="1981"/>
                  </a:cubicBezTo>
                  <a:cubicBezTo>
                    <a:pt x="12948" y="1903"/>
                    <a:pt x="12258" y="1668"/>
                    <a:pt x="12634" y="1543"/>
                  </a:cubicBezTo>
                  <a:lnTo>
                    <a:pt x="12634" y="1543"/>
                  </a:lnTo>
                  <a:cubicBezTo>
                    <a:pt x="12666" y="1547"/>
                    <a:pt x="12701" y="1550"/>
                    <a:pt x="12739" y="1550"/>
                  </a:cubicBezTo>
                  <a:cubicBezTo>
                    <a:pt x="12831" y="1550"/>
                    <a:pt x="12944" y="1531"/>
                    <a:pt x="13089" y="1464"/>
                  </a:cubicBezTo>
                  <a:cubicBezTo>
                    <a:pt x="13099" y="1564"/>
                    <a:pt x="13185" y="1587"/>
                    <a:pt x="13310" y="1587"/>
                  </a:cubicBezTo>
                  <a:cubicBezTo>
                    <a:pt x="13383" y="1587"/>
                    <a:pt x="13468" y="1580"/>
                    <a:pt x="13559" y="1574"/>
                  </a:cubicBezTo>
                  <a:lnTo>
                    <a:pt x="13559" y="1574"/>
                  </a:lnTo>
                  <a:lnTo>
                    <a:pt x="13544" y="1778"/>
                  </a:lnTo>
                  <a:cubicBezTo>
                    <a:pt x="13810" y="1715"/>
                    <a:pt x="13794" y="1621"/>
                    <a:pt x="13967" y="1527"/>
                  </a:cubicBezTo>
                  <a:cubicBezTo>
                    <a:pt x="14265" y="1558"/>
                    <a:pt x="14327" y="1699"/>
                    <a:pt x="14390" y="1825"/>
                  </a:cubicBezTo>
                  <a:cubicBezTo>
                    <a:pt x="14436" y="1830"/>
                    <a:pt x="14470" y="1833"/>
                    <a:pt x="14496" y="1833"/>
                  </a:cubicBezTo>
                  <a:cubicBezTo>
                    <a:pt x="14752" y="1833"/>
                    <a:pt x="14115" y="1574"/>
                    <a:pt x="14656" y="1574"/>
                  </a:cubicBezTo>
                  <a:cubicBezTo>
                    <a:pt x="14814" y="1616"/>
                    <a:pt x="14955" y="1633"/>
                    <a:pt x="15098" y="1633"/>
                  </a:cubicBezTo>
                  <a:cubicBezTo>
                    <a:pt x="15326" y="1633"/>
                    <a:pt x="15561" y="1591"/>
                    <a:pt x="15879" y="1543"/>
                  </a:cubicBezTo>
                  <a:lnTo>
                    <a:pt x="15879" y="1543"/>
                  </a:lnTo>
                  <a:cubicBezTo>
                    <a:pt x="16161" y="1637"/>
                    <a:pt x="15816" y="1652"/>
                    <a:pt x="15910" y="1715"/>
                  </a:cubicBezTo>
                  <a:lnTo>
                    <a:pt x="16193" y="1590"/>
                  </a:lnTo>
                  <a:cubicBezTo>
                    <a:pt x="16255" y="1605"/>
                    <a:pt x="16240" y="1652"/>
                    <a:pt x="16224" y="1668"/>
                  </a:cubicBezTo>
                  <a:cubicBezTo>
                    <a:pt x="16443" y="1637"/>
                    <a:pt x="16255" y="1480"/>
                    <a:pt x="16616" y="1464"/>
                  </a:cubicBezTo>
                  <a:cubicBezTo>
                    <a:pt x="16635" y="1434"/>
                    <a:pt x="16663" y="1421"/>
                    <a:pt x="16700" y="1421"/>
                  </a:cubicBezTo>
                  <a:cubicBezTo>
                    <a:pt x="16871" y="1421"/>
                    <a:pt x="17217" y="1695"/>
                    <a:pt x="17550" y="1695"/>
                  </a:cubicBezTo>
                  <a:cubicBezTo>
                    <a:pt x="17621" y="1695"/>
                    <a:pt x="17692" y="1683"/>
                    <a:pt x="17760" y="1652"/>
                  </a:cubicBezTo>
                  <a:lnTo>
                    <a:pt x="17760" y="1652"/>
                  </a:lnTo>
                  <a:cubicBezTo>
                    <a:pt x="17870" y="1731"/>
                    <a:pt x="17697" y="1778"/>
                    <a:pt x="17729" y="1856"/>
                  </a:cubicBezTo>
                  <a:cubicBezTo>
                    <a:pt x="18356" y="1746"/>
                    <a:pt x="18262" y="1778"/>
                    <a:pt x="18779" y="1621"/>
                  </a:cubicBezTo>
                  <a:lnTo>
                    <a:pt x="19171" y="1778"/>
                  </a:lnTo>
                  <a:cubicBezTo>
                    <a:pt x="18889" y="1605"/>
                    <a:pt x="19280" y="1464"/>
                    <a:pt x="19641" y="1370"/>
                  </a:cubicBezTo>
                  <a:cubicBezTo>
                    <a:pt x="19547" y="1292"/>
                    <a:pt x="19453" y="1213"/>
                    <a:pt x="19390" y="1182"/>
                  </a:cubicBezTo>
                  <a:cubicBezTo>
                    <a:pt x="19390" y="1182"/>
                    <a:pt x="19547" y="1166"/>
                    <a:pt x="19688" y="1151"/>
                  </a:cubicBezTo>
                  <a:cubicBezTo>
                    <a:pt x="19829" y="1151"/>
                    <a:pt x="19970" y="1135"/>
                    <a:pt x="19970" y="1135"/>
                  </a:cubicBezTo>
                  <a:lnTo>
                    <a:pt x="19970" y="1135"/>
                  </a:lnTo>
                  <a:cubicBezTo>
                    <a:pt x="20033" y="1182"/>
                    <a:pt x="19954" y="1245"/>
                    <a:pt x="19860" y="1307"/>
                  </a:cubicBezTo>
                  <a:cubicBezTo>
                    <a:pt x="19907" y="1292"/>
                    <a:pt x="19939" y="1292"/>
                    <a:pt x="19970" y="1276"/>
                  </a:cubicBezTo>
                  <a:lnTo>
                    <a:pt x="19970" y="1276"/>
                  </a:lnTo>
                  <a:cubicBezTo>
                    <a:pt x="20158" y="1386"/>
                    <a:pt x="20033" y="1480"/>
                    <a:pt x="19876" y="1558"/>
                  </a:cubicBezTo>
                  <a:cubicBezTo>
                    <a:pt x="19813" y="1511"/>
                    <a:pt x="19766" y="1464"/>
                    <a:pt x="19704" y="1417"/>
                  </a:cubicBezTo>
                  <a:cubicBezTo>
                    <a:pt x="19547" y="1511"/>
                    <a:pt x="19421" y="1637"/>
                    <a:pt x="19437" y="1746"/>
                  </a:cubicBezTo>
                  <a:cubicBezTo>
                    <a:pt x="19468" y="1731"/>
                    <a:pt x="19531" y="1715"/>
                    <a:pt x="19610" y="1715"/>
                  </a:cubicBezTo>
                  <a:cubicBezTo>
                    <a:pt x="19578" y="1746"/>
                    <a:pt x="19547" y="1762"/>
                    <a:pt x="19563" y="1793"/>
                  </a:cubicBezTo>
                  <a:cubicBezTo>
                    <a:pt x="19565" y="1796"/>
                    <a:pt x="19570" y="1797"/>
                    <a:pt x="19575" y="1797"/>
                  </a:cubicBezTo>
                  <a:cubicBezTo>
                    <a:pt x="19601" y="1797"/>
                    <a:pt x="19658" y="1769"/>
                    <a:pt x="19735" y="1731"/>
                  </a:cubicBezTo>
                  <a:lnTo>
                    <a:pt x="19813" y="1966"/>
                  </a:lnTo>
                  <a:lnTo>
                    <a:pt x="19860" y="1887"/>
                  </a:lnTo>
                  <a:cubicBezTo>
                    <a:pt x="19860" y="1887"/>
                    <a:pt x="20017" y="1950"/>
                    <a:pt x="20174" y="2013"/>
                  </a:cubicBezTo>
                  <a:lnTo>
                    <a:pt x="20487" y="2138"/>
                  </a:lnTo>
                  <a:cubicBezTo>
                    <a:pt x="20613" y="2122"/>
                    <a:pt x="20738" y="2091"/>
                    <a:pt x="20879" y="2060"/>
                  </a:cubicBezTo>
                  <a:cubicBezTo>
                    <a:pt x="21005" y="2028"/>
                    <a:pt x="21146" y="2013"/>
                    <a:pt x="21287" y="2013"/>
                  </a:cubicBezTo>
                  <a:cubicBezTo>
                    <a:pt x="21328" y="2008"/>
                    <a:pt x="21371" y="2006"/>
                    <a:pt x="21414" y="2006"/>
                  </a:cubicBezTo>
                  <a:cubicBezTo>
                    <a:pt x="21520" y="2006"/>
                    <a:pt x="21630" y="2017"/>
                    <a:pt x="21741" y="2028"/>
                  </a:cubicBezTo>
                  <a:cubicBezTo>
                    <a:pt x="21914" y="2060"/>
                    <a:pt x="22086" y="2107"/>
                    <a:pt x="22274" y="2185"/>
                  </a:cubicBezTo>
                  <a:cubicBezTo>
                    <a:pt x="22023" y="2232"/>
                    <a:pt x="22102" y="2389"/>
                    <a:pt x="22008" y="2546"/>
                  </a:cubicBezTo>
                  <a:cubicBezTo>
                    <a:pt x="21961" y="2405"/>
                    <a:pt x="21820" y="2358"/>
                    <a:pt x="21647" y="2311"/>
                  </a:cubicBezTo>
                  <a:cubicBezTo>
                    <a:pt x="21482" y="2296"/>
                    <a:pt x="21302" y="2266"/>
                    <a:pt x="21136" y="2195"/>
                  </a:cubicBezTo>
                  <a:lnTo>
                    <a:pt x="21136" y="2195"/>
                  </a:lnTo>
                  <a:cubicBezTo>
                    <a:pt x="21296" y="2270"/>
                    <a:pt x="21221" y="2343"/>
                    <a:pt x="21161" y="2358"/>
                  </a:cubicBezTo>
                  <a:lnTo>
                    <a:pt x="21271" y="2358"/>
                  </a:lnTo>
                  <a:cubicBezTo>
                    <a:pt x="21334" y="2373"/>
                    <a:pt x="21428" y="2389"/>
                    <a:pt x="21506" y="2405"/>
                  </a:cubicBezTo>
                  <a:cubicBezTo>
                    <a:pt x="21600" y="2405"/>
                    <a:pt x="21679" y="2436"/>
                    <a:pt x="21741" y="2452"/>
                  </a:cubicBezTo>
                  <a:cubicBezTo>
                    <a:pt x="21804" y="2467"/>
                    <a:pt x="21851" y="2467"/>
                    <a:pt x="21851" y="2467"/>
                  </a:cubicBezTo>
                  <a:cubicBezTo>
                    <a:pt x="21757" y="2593"/>
                    <a:pt x="21914" y="2640"/>
                    <a:pt x="22055" y="2796"/>
                  </a:cubicBezTo>
                  <a:cubicBezTo>
                    <a:pt x="22063" y="2704"/>
                    <a:pt x="22110" y="2669"/>
                    <a:pt x="22180" y="2669"/>
                  </a:cubicBezTo>
                  <a:cubicBezTo>
                    <a:pt x="22370" y="2669"/>
                    <a:pt x="22730" y="2927"/>
                    <a:pt x="22948" y="2985"/>
                  </a:cubicBezTo>
                  <a:cubicBezTo>
                    <a:pt x="22925" y="3032"/>
                    <a:pt x="22885" y="3071"/>
                    <a:pt x="22815" y="3071"/>
                  </a:cubicBezTo>
                  <a:cubicBezTo>
                    <a:pt x="22744" y="3071"/>
                    <a:pt x="22643" y="3032"/>
                    <a:pt x="22494" y="2922"/>
                  </a:cubicBezTo>
                  <a:lnTo>
                    <a:pt x="22494" y="2922"/>
                  </a:lnTo>
                  <a:cubicBezTo>
                    <a:pt x="22581" y="3083"/>
                    <a:pt x="22700" y="3112"/>
                    <a:pt x="22825" y="3112"/>
                  </a:cubicBezTo>
                  <a:cubicBezTo>
                    <a:pt x="22894" y="3112"/>
                    <a:pt x="22964" y="3103"/>
                    <a:pt x="23033" y="3103"/>
                  </a:cubicBezTo>
                  <a:cubicBezTo>
                    <a:pt x="23155" y="3103"/>
                    <a:pt x="23271" y="3131"/>
                    <a:pt x="23356" y="3282"/>
                  </a:cubicBezTo>
                  <a:cubicBezTo>
                    <a:pt x="23295" y="3246"/>
                    <a:pt x="23263" y="3210"/>
                    <a:pt x="23222" y="3210"/>
                  </a:cubicBezTo>
                  <a:cubicBezTo>
                    <a:pt x="23210" y="3210"/>
                    <a:pt x="23197" y="3213"/>
                    <a:pt x="23183" y="3220"/>
                  </a:cubicBezTo>
                  <a:cubicBezTo>
                    <a:pt x="23403" y="3251"/>
                    <a:pt x="23779" y="3612"/>
                    <a:pt x="23638" y="3612"/>
                  </a:cubicBezTo>
                  <a:lnTo>
                    <a:pt x="23559" y="3565"/>
                  </a:lnTo>
                  <a:lnTo>
                    <a:pt x="23559" y="3565"/>
                  </a:lnTo>
                  <a:cubicBezTo>
                    <a:pt x="23969" y="3872"/>
                    <a:pt x="24774" y="4643"/>
                    <a:pt x="25084" y="4643"/>
                  </a:cubicBezTo>
                  <a:cubicBezTo>
                    <a:pt x="25106" y="4643"/>
                    <a:pt x="25126" y="4639"/>
                    <a:pt x="25143" y="4630"/>
                  </a:cubicBezTo>
                  <a:lnTo>
                    <a:pt x="25143" y="4630"/>
                  </a:lnTo>
                  <a:cubicBezTo>
                    <a:pt x="25111" y="4646"/>
                    <a:pt x="24860" y="4787"/>
                    <a:pt x="24798" y="4803"/>
                  </a:cubicBezTo>
                  <a:cubicBezTo>
                    <a:pt x="24798" y="4803"/>
                    <a:pt x="25143" y="4834"/>
                    <a:pt x="25487" y="4866"/>
                  </a:cubicBezTo>
                  <a:cubicBezTo>
                    <a:pt x="25848" y="4897"/>
                    <a:pt x="26193" y="4944"/>
                    <a:pt x="26193" y="4944"/>
                  </a:cubicBezTo>
                  <a:cubicBezTo>
                    <a:pt x="26000" y="5021"/>
                    <a:pt x="25892" y="5455"/>
                    <a:pt x="25609" y="5455"/>
                  </a:cubicBezTo>
                  <a:cubicBezTo>
                    <a:pt x="25547" y="5455"/>
                    <a:pt x="25476" y="5434"/>
                    <a:pt x="25393" y="5383"/>
                  </a:cubicBezTo>
                  <a:lnTo>
                    <a:pt x="25393" y="5383"/>
                  </a:lnTo>
                  <a:cubicBezTo>
                    <a:pt x="25472" y="5508"/>
                    <a:pt x="25581" y="5665"/>
                    <a:pt x="25848" y="5837"/>
                  </a:cubicBezTo>
                  <a:cubicBezTo>
                    <a:pt x="25806" y="5754"/>
                    <a:pt x="25889" y="5496"/>
                    <a:pt x="25985" y="5496"/>
                  </a:cubicBezTo>
                  <a:cubicBezTo>
                    <a:pt x="25996" y="5496"/>
                    <a:pt x="26008" y="5500"/>
                    <a:pt x="26020" y="5508"/>
                  </a:cubicBezTo>
                  <a:cubicBezTo>
                    <a:pt x="26098" y="5943"/>
                    <a:pt x="26099" y="5793"/>
                    <a:pt x="26267" y="6263"/>
                  </a:cubicBezTo>
                  <a:lnTo>
                    <a:pt x="26267" y="6263"/>
                  </a:lnTo>
                  <a:cubicBezTo>
                    <a:pt x="26243" y="6176"/>
                    <a:pt x="26377" y="6091"/>
                    <a:pt x="26516" y="6091"/>
                  </a:cubicBezTo>
                  <a:cubicBezTo>
                    <a:pt x="26593" y="6091"/>
                    <a:pt x="26672" y="6117"/>
                    <a:pt x="26726" y="6182"/>
                  </a:cubicBezTo>
                  <a:cubicBezTo>
                    <a:pt x="26667" y="6182"/>
                    <a:pt x="26510" y="6404"/>
                    <a:pt x="26427" y="6404"/>
                  </a:cubicBezTo>
                  <a:cubicBezTo>
                    <a:pt x="26425" y="6404"/>
                    <a:pt x="26423" y="6404"/>
                    <a:pt x="26421" y="6404"/>
                  </a:cubicBezTo>
                  <a:lnTo>
                    <a:pt x="26421" y="6404"/>
                  </a:lnTo>
                  <a:lnTo>
                    <a:pt x="27019" y="6564"/>
                  </a:lnTo>
                  <a:lnTo>
                    <a:pt x="27019" y="6564"/>
                  </a:lnTo>
                  <a:cubicBezTo>
                    <a:pt x="27017" y="6564"/>
                    <a:pt x="27014" y="6564"/>
                    <a:pt x="27011" y="6564"/>
                  </a:cubicBezTo>
                  <a:cubicBezTo>
                    <a:pt x="26898" y="6564"/>
                    <a:pt x="26835" y="6777"/>
                    <a:pt x="26835" y="6903"/>
                  </a:cubicBezTo>
                  <a:cubicBezTo>
                    <a:pt x="26835" y="6898"/>
                    <a:pt x="26837" y="6896"/>
                    <a:pt x="26841" y="6896"/>
                  </a:cubicBezTo>
                  <a:cubicBezTo>
                    <a:pt x="26859" y="6896"/>
                    <a:pt x="26926" y="6965"/>
                    <a:pt x="26992" y="7044"/>
                  </a:cubicBezTo>
                  <a:cubicBezTo>
                    <a:pt x="27086" y="7154"/>
                    <a:pt x="27165" y="7295"/>
                    <a:pt x="27212" y="7342"/>
                  </a:cubicBezTo>
                  <a:lnTo>
                    <a:pt x="27149" y="7107"/>
                  </a:lnTo>
                  <a:lnTo>
                    <a:pt x="27149" y="7107"/>
                  </a:lnTo>
                  <a:cubicBezTo>
                    <a:pt x="27306" y="7373"/>
                    <a:pt x="27494" y="7405"/>
                    <a:pt x="27666" y="7483"/>
                  </a:cubicBezTo>
                  <a:cubicBezTo>
                    <a:pt x="27854" y="7561"/>
                    <a:pt x="28058" y="7624"/>
                    <a:pt x="28168" y="7938"/>
                  </a:cubicBezTo>
                  <a:cubicBezTo>
                    <a:pt x="28149" y="7928"/>
                    <a:pt x="28120" y="7923"/>
                    <a:pt x="28086" y="7923"/>
                  </a:cubicBezTo>
                  <a:cubicBezTo>
                    <a:pt x="27944" y="7923"/>
                    <a:pt x="27713" y="8008"/>
                    <a:pt x="27776" y="8235"/>
                  </a:cubicBezTo>
                  <a:cubicBezTo>
                    <a:pt x="27901" y="8267"/>
                    <a:pt x="28136" y="8345"/>
                    <a:pt x="28403" y="8486"/>
                  </a:cubicBezTo>
                  <a:cubicBezTo>
                    <a:pt x="28544" y="8549"/>
                    <a:pt x="28669" y="8643"/>
                    <a:pt x="28779" y="8768"/>
                  </a:cubicBezTo>
                  <a:cubicBezTo>
                    <a:pt x="28889" y="8878"/>
                    <a:pt x="28998" y="9004"/>
                    <a:pt x="29061" y="9145"/>
                  </a:cubicBezTo>
                  <a:lnTo>
                    <a:pt x="28983" y="9270"/>
                  </a:lnTo>
                  <a:cubicBezTo>
                    <a:pt x="28983" y="9270"/>
                    <a:pt x="29030" y="9380"/>
                    <a:pt x="29093" y="9489"/>
                  </a:cubicBezTo>
                  <a:cubicBezTo>
                    <a:pt x="29133" y="9584"/>
                    <a:pt x="29162" y="9679"/>
                    <a:pt x="29179" y="9703"/>
                  </a:cubicBezTo>
                  <a:lnTo>
                    <a:pt x="29179" y="9703"/>
                  </a:lnTo>
                  <a:cubicBezTo>
                    <a:pt x="29022" y="9576"/>
                    <a:pt x="28775" y="9345"/>
                    <a:pt x="28528" y="9129"/>
                  </a:cubicBezTo>
                  <a:cubicBezTo>
                    <a:pt x="28262" y="8894"/>
                    <a:pt x="28011" y="8674"/>
                    <a:pt x="27839" y="8533"/>
                  </a:cubicBezTo>
                  <a:lnTo>
                    <a:pt x="27839" y="8533"/>
                  </a:lnTo>
                  <a:cubicBezTo>
                    <a:pt x="27839" y="8768"/>
                    <a:pt x="27760" y="8627"/>
                    <a:pt x="27854" y="8941"/>
                  </a:cubicBezTo>
                  <a:cubicBezTo>
                    <a:pt x="27842" y="8968"/>
                    <a:pt x="27828" y="8980"/>
                    <a:pt x="27813" y="8980"/>
                  </a:cubicBezTo>
                  <a:cubicBezTo>
                    <a:pt x="27751" y="8980"/>
                    <a:pt x="27673" y="8784"/>
                    <a:pt x="27635" y="8721"/>
                  </a:cubicBezTo>
                  <a:lnTo>
                    <a:pt x="27635" y="8721"/>
                  </a:lnTo>
                  <a:cubicBezTo>
                    <a:pt x="27635" y="8721"/>
                    <a:pt x="27650" y="8768"/>
                    <a:pt x="27666" y="8831"/>
                  </a:cubicBezTo>
                  <a:cubicBezTo>
                    <a:pt x="27682" y="8909"/>
                    <a:pt x="27697" y="9004"/>
                    <a:pt x="27713" y="9098"/>
                  </a:cubicBezTo>
                  <a:cubicBezTo>
                    <a:pt x="27729" y="9192"/>
                    <a:pt x="27745" y="9286"/>
                    <a:pt x="27760" y="9348"/>
                  </a:cubicBezTo>
                  <a:cubicBezTo>
                    <a:pt x="27760" y="9427"/>
                    <a:pt x="27776" y="9474"/>
                    <a:pt x="27776" y="9474"/>
                  </a:cubicBezTo>
                  <a:cubicBezTo>
                    <a:pt x="27786" y="9470"/>
                    <a:pt x="27795" y="9469"/>
                    <a:pt x="27805" y="9469"/>
                  </a:cubicBezTo>
                  <a:cubicBezTo>
                    <a:pt x="27886" y="9469"/>
                    <a:pt x="27956" y="9584"/>
                    <a:pt x="28027" y="9725"/>
                  </a:cubicBezTo>
                  <a:cubicBezTo>
                    <a:pt x="28086" y="9858"/>
                    <a:pt x="28146" y="9992"/>
                    <a:pt x="28218" y="9992"/>
                  </a:cubicBezTo>
                  <a:cubicBezTo>
                    <a:pt x="28222" y="9992"/>
                    <a:pt x="28226" y="9992"/>
                    <a:pt x="28230" y="9991"/>
                  </a:cubicBezTo>
                  <a:cubicBezTo>
                    <a:pt x="28230" y="9991"/>
                    <a:pt x="28152" y="9772"/>
                    <a:pt x="28058" y="9568"/>
                  </a:cubicBezTo>
                  <a:cubicBezTo>
                    <a:pt x="28011" y="9458"/>
                    <a:pt x="27964" y="9364"/>
                    <a:pt x="27933" y="9286"/>
                  </a:cubicBezTo>
                  <a:cubicBezTo>
                    <a:pt x="27901" y="9223"/>
                    <a:pt x="27870" y="9176"/>
                    <a:pt x="27870" y="9176"/>
                  </a:cubicBezTo>
                  <a:cubicBezTo>
                    <a:pt x="27888" y="9167"/>
                    <a:pt x="27908" y="9163"/>
                    <a:pt x="27931" y="9163"/>
                  </a:cubicBezTo>
                  <a:cubicBezTo>
                    <a:pt x="28029" y="9163"/>
                    <a:pt x="28166" y="9243"/>
                    <a:pt x="28293" y="9395"/>
                  </a:cubicBezTo>
                  <a:cubicBezTo>
                    <a:pt x="28356" y="9489"/>
                    <a:pt x="28434" y="9599"/>
                    <a:pt x="28497" y="9725"/>
                  </a:cubicBezTo>
                  <a:cubicBezTo>
                    <a:pt x="28544" y="9850"/>
                    <a:pt x="28575" y="10007"/>
                    <a:pt x="28591" y="10148"/>
                  </a:cubicBezTo>
                  <a:cubicBezTo>
                    <a:pt x="28574" y="10189"/>
                    <a:pt x="28540" y="10204"/>
                    <a:pt x="28497" y="10204"/>
                  </a:cubicBezTo>
                  <a:cubicBezTo>
                    <a:pt x="28385" y="10204"/>
                    <a:pt x="28215" y="10100"/>
                    <a:pt x="28160" y="10100"/>
                  </a:cubicBezTo>
                  <a:cubicBezTo>
                    <a:pt x="28157" y="10100"/>
                    <a:pt x="28154" y="10100"/>
                    <a:pt x="28152" y="10101"/>
                  </a:cubicBezTo>
                  <a:cubicBezTo>
                    <a:pt x="28246" y="10163"/>
                    <a:pt x="28340" y="10634"/>
                    <a:pt x="28293" y="10696"/>
                  </a:cubicBezTo>
                  <a:lnTo>
                    <a:pt x="28168" y="10461"/>
                  </a:lnTo>
                  <a:lnTo>
                    <a:pt x="28168" y="10461"/>
                  </a:lnTo>
                  <a:cubicBezTo>
                    <a:pt x="28105" y="10775"/>
                    <a:pt x="28481" y="10963"/>
                    <a:pt x="28293" y="11355"/>
                  </a:cubicBezTo>
                  <a:cubicBezTo>
                    <a:pt x="28277" y="11496"/>
                    <a:pt x="28011" y="11747"/>
                    <a:pt x="28136" y="11778"/>
                  </a:cubicBezTo>
                  <a:cubicBezTo>
                    <a:pt x="28277" y="11656"/>
                    <a:pt x="28590" y="11591"/>
                    <a:pt x="28856" y="11591"/>
                  </a:cubicBezTo>
                  <a:cubicBezTo>
                    <a:pt x="29037" y="11591"/>
                    <a:pt x="29195" y="11621"/>
                    <a:pt x="29265" y="11684"/>
                  </a:cubicBezTo>
                  <a:cubicBezTo>
                    <a:pt x="29249" y="11715"/>
                    <a:pt x="29202" y="11903"/>
                    <a:pt x="29124" y="12107"/>
                  </a:cubicBezTo>
                  <a:cubicBezTo>
                    <a:pt x="29045" y="12295"/>
                    <a:pt x="28936" y="12515"/>
                    <a:pt x="28873" y="12577"/>
                  </a:cubicBezTo>
                  <a:cubicBezTo>
                    <a:pt x="28841" y="12612"/>
                    <a:pt x="28809" y="12626"/>
                    <a:pt x="28777" y="12626"/>
                  </a:cubicBezTo>
                  <a:cubicBezTo>
                    <a:pt x="28635" y="12626"/>
                    <a:pt x="28500" y="12342"/>
                    <a:pt x="28366" y="12342"/>
                  </a:cubicBezTo>
                  <a:cubicBezTo>
                    <a:pt x="28342" y="12342"/>
                    <a:pt x="28317" y="12351"/>
                    <a:pt x="28293" y="12374"/>
                  </a:cubicBezTo>
                  <a:cubicBezTo>
                    <a:pt x="28356" y="12389"/>
                    <a:pt x="28403" y="12515"/>
                    <a:pt x="28434" y="12577"/>
                  </a:cubicBezTo>
                  <a:cubicBezTo>
                    <a:pt x="28413" y="12624"/>
                    <a:pt x="28387" y="12631"/>
                    <a:pt x="28362" y="12631"/>
                  </a:cubicBezTo>
                  <a:cubicBezTo>
                    <a:pt x="28351" y="12631"/>
                    <a:pt x="28340" y="12630"/>
                    <a:pt x="28330" y="12630"/>
                  </a:cubicBezTo>
                  <a:cubicBezTo>
                    <a:pt x="28292" y="12630"/>
                    <a:pt x="28262" y="12647"/>
                    <a:pt x="28262" y="12812"/>
                  </a:cubicBezTo>
                  <a:cubicBezTo>
                    <a:pt x="28406" y="12868"/>
                    <a:pt x="28291" y="13151"/>
                    <a:pt x="28306" y="13151"/>
                  </a:cubicBezTo>
                  <a:cubicBezTo>
                    <a:pt x="28312" y="13151"/>
                    <a:pt x="28341" y="13102"/>
                    <a:pt x="28419" y="12969"/>
                  </a:cubicBezTo>
                  <a:lnTo>
                    <a:pt x="28419" y="12969"/>
                  </a:lnTo>
                  <a:cubicBezTo>
                    <a:pt x="28434" y="13283"/>
                    <a:pt x="28309" y="13283"/>
                    <a:pt x="28262" y="13643"/>
                  </a:cubicBezTo>
                  <a:cubicBezTo>
                    <a:pt x="28274" y="13635"/>
                    <a:pt x="28286" y="13632"/>
                    <a:pt x="28299" y="13632"/>
                  </a:cubicBezTo>
                  <a:cubicBezTo>
                    <a:pt x="28443" y="13632"/>
                    <a:pt x="28651" y="14078"/>
                    <a:pt x="28622" y="14380"/>
                  </a:cubicBezTo>
                  <a:cubicBezTo>
                    <a:pt x="28611" y="14373"/>
                    <a:pt x="28598" y="14369"/>
                    <a:pt x="28583" y="14369"/>
                  </a:cubicBezTo>
                  <a:cubicBezTo>
                    <a:pt x="28535" y="14369"/>
                    <a:pt x="28474" y="14403"/>
                    <a:pt x="28450" y="14427"/>
                  </a:cubicBezTo>
                  <a:cubicBezTo>
                    <a:pt x="28356" y="14725"/>
                    <a:pt x="28262" y="14960"/>
                    <a:pt x="28152" y="15179"/>
                  </a:cubicBezTo>
                  <a:cubicBezTo>
                    <a:pt x="28042" y="15399"/>
                    <a:pt x="27964" y="15602"/>
                    <a:pt x="27839" y="15885"/>
                  </a:cubicBezTo>
                  <a:cubicBezTo>
                    <a:pt x="27790" y="15909"/>
                    <a:pt x="27676" y="16055"/>
                    <a:pt x="27612" y="16055"/>
                  </a:cubicBezTo>
                  <a:cubicBezTo>
                    <a:pt x="27594" y="16055"/>
                    <a:pt x="27579" y="16042"/>
                    <a:pt x="27572" y="16010"/>
                  </a:cubicBezTo>
                  <a:lnTo>
                    <a:pt x="27572" y="16010"/>
                  </a:lnTo>
                  <a:cubicBezTo>
                    <a:pt x="27572" y="16104"/>
                    <a:pt x="27603" y="16198"/>
                    <a:pt x="27541" y="16370"/>
                  </a:cubicBezTo>
                  <a:cubicBezTo>
                    <a:pt x="27491" y="16412"/>
                    <a:pt x="27462" y="16429"/>
                    <a:pt x="27446" y="16429"/>
                  </a:cubicBezTo>
                  <a:cubicBezTo>
                    <a:pt x="27380" y="16429"/>
                    <a:pt x="27561" y="16121"/>
                    <a:pt x="27452" y="16121"/>
                  </a:cubicBezTo>
                  <a:cubicBezTo>
                    <a:pt x="27433" y="16121"/>
                    <a:pt x="27406" y="16130"/>
                    <a:pt x="27368" y="16151"/>
                  </a:cubicBezTo>
                  <a:cubicBezTo>
                    <a:pt x="27478" y="16214"/>
                    <a:pt x="27353" y="16637"/>
                    <a:pt x="27290" y="16903"/>
                  </a:cubicBezTo>
                  <a:cubicBezTo>
                    <a:pt x="27384" y="16903"/>
                    <a:pt x="27462" y="16778"/>
                    <a:pt x="27525" y="16606"/>
                  </a:cubicBezTo>
                  <a:cubicBezTo>
                    <a:pt x="27572" y="16449"/>
                    <a:pt x="27588" y="16245"/>
                    <a:pt x="27603" y="16104"/>
                  </a:cubicBezTo>
                  <a:cubicBezTo>
                    <a:pt x="27839" y="16198"/>
                    <a:pt x="27933" y="16747"/>
                    <a:pt x="27729" y="17358"/>
                  </a:cubicBezTo>
                  <a:cubicBezTo>
                    <a:pt x="27655" y="17566"/>
                    <a:pt x="27599" y="17619"/>
                    <a:pt x="27558" y="17619"/>
                  </a:cubicBezTo>
                  <a:cubicBezTo>
                    <a:pt x="27516" y="17619"/>
                    <a:pt x="27491" y="17561"/>
                    <a:pt x="27482" y="17561"/>
                  </a:cubicBezTo>
                  <a:cubicBezTo>
                    <a:pt x="27479" y="17561"/>
                    <a:pt x="27478" y="17566"/>
                    <a:pt x="27478" y="17577"/>
                  </a:cubicBezTo>
                  <a:cubicBezTo>
                    <a:pt x="27227" y="17985"/>
                    <a:pt x="27227" y="18220"/>
                    <a:pt x="27212" y="18424"/>
                  </a:cubicBezTo>
                  <a:cubicBezTo>
                    <a:pt x="27196" y="18628"/>
                    <a:pt x="27180" y="18816"/>
                    <a:pt x="26882" y="19098"/>
                  </a:cubicBezTo>
                  <a:cubicBezTo>
                    <a:pt x="26823" y="19132"/>
                    <a:pt x="26776" y="19146"/>
                    <a:pt x="26738" y="19146"/>
                  </a:cubicBezTo>
                  <a:cubicBezTo>
                    <a:pt x="26585" y="19146"/>
                    <a:pt x="26575" y="18925"/>
                    <a:pt x="26475" y="18925"/>
                  </a:cubicBezTo>
                  <a:cubicBezTo>
                    <a:pt x="26647" y="18549"/>
                    <a:pt x="26898" y="18455"/>
                    <a:pt x="27024" y="18204"/>
                  </a:cubicBezTo>
                  <a:lnTo>
                    <a:pt x="27024" y="18204"/>
                  </a:lnTo>
                  <a:lnTo>
                    <a:pt x="26788" y="18471"/>
                  </a:lnTo>
                  <a:cubicBezTo>
                    <a:pt x="26804" y="18330"/>
                    <a:pt x="26914" y="18079"/>
                    <a:pt x="27024" y="17969"/>
                  </a:cubicBezTo>
                  <a:lnTo>
                    <a:pt x="27024" y="17969"/>
                  </a:lnTo>
                  <a:cubicBezTo>
                    <a:pt x="26898" y="18048"/>
                    <a:pt x="26694" y="18377"/>
                    <a:pt x="26444" y="18753"/>
                  </a:cubicBezTo>
                  <a:cubicBezTo>
                    <a:pt x="26193" y="19129"/>
                    <a:pt x="25895" y="19552"/>
                    <a:pt x="25628" y="19787"/>
                  </a:cubicBezTo>
                  <a:cubicBezTo>
                    <a:pt x="25586" y="19901"/>
                    <a:pt x="25505" y="20092"/>
                    <a:pt x="25583" y="20092"/>
                  </a:cubicBezTo>
                  <a:cubicBezTo>
                    <a:pt x="25591" y="20092"/>
                    <a:pt x="25601" y="20090"/>
                    <a:pt x="25613" y="20085"/>
                  </a:cubicBezTo>
                  <a:lnTo>
                    <a:pt x="25738" y="19897"/>
                  </a:lnTo>
                  <a:cubicBezTo>
                    <a:pt x="25757" y="19890"/>
                    <a:pt x="25772" y="19886"/>
                    <a:pt x="25784" y="19886"/>
                  </a:cubicBezTo>
                  <a:cubicBezTo>
                    <a:pt x="25896" y="19886"/>
                    <a:pt x="25702" y="20203"/>
                    <a:pt x="25764" y="20203"/>
                  </a:cubicBezTo>
                  <a:cubicBezTo>
                    <a:pt x="25776" y="20203"/>
                    <a:pt x="25797" y="20192"/>
                    <a:pt x="25832" y="20164"/>
                  </a:cubicBezTo>
                  <a:lnTo>
                    <a:pt x="25832" y="20164"/>
                  </a:lnTo>
                  <a:cubicBezTo>
                    <a:pt x="25707" y="20461"/>
                    <a:pt x="25597" y="20822"/>
                    <a:pt x="25221" y="21104"/>
                  </a:cubicBezTo>
                  <a:lnTo>
                    <a:pt x="25043" y="21045"/>
                  </a:lnTo>
                  <a:lnTo>
                    <a:pt x="25043" y="21045"/>
                  </a:lnTo>
                  <a:cubicBezTo>
                    <a:pt x="25045" y="21045"/>
                    <a:pt x="25046" y="21045"/>
                    <a:pt x="25048" y="21045"/>
                  </a:cubicBezTo>
                  <a:cubicBezTo>
                    <a:pt x="25113" y="21045"/>
                    <a:pt x="25296" y="20907"/>
                    <a:pt x="25353" y="20795"/>
                  </a:cubicBezTo>
                  <a:lnTo>
                    <a:pt x="25353" y="20795"/>
                  </a:lnTo>
                  <a:cubicBezTo>
                    <a:pt x="25306" y="20880"/>
                    <a:pt x="25148" y="20954"/>
                    <a:pt x="25017" y="21041"/>
                  </a:cubicBezTo>
                  <a:cubicBezTo>
                    <a:pt x="24860" y="21135"/>
                    <a:pt x="24735" y="21245"/>
                    <a:pt x="24735" y="21402"/>
                  </a:cubicBezTo>
                  <a:cubicBezTo>
                    <a:pt x="24735" y="21402"/>
                    <a:pt x="24813" y="21371"/>
                    <a:pt x="24892" y="21339"/>
                  </a:cubicBezTo>
                  <a:lnTo>
                    <a:pt x="25049" y="21277"/>
                  </a:lnTo>
                  <a:lnTo>
                    <a:pt x="25049" y="21277"/>
                  </a:lnTo>
                  <a:cubicBezTo>
                    <a:pt x="24892" y="21559"/>
                    <a:pt x="24735" y="21982"/>
                    <a:pt x="24375" y="22201"/>
                  </a:cubicBezTo>
                  <a:cubicBezTo>
                    <a:pt x="24395" y="22202"/>
                    <a:pt x="24412" y="22203"/>
                    <a:pt x="24428" y="22203"/>
                  </a:cubicBezTo>
                  <a:cubicBezTo>
                    <a:pt x="24613" y="22203"/>
                    <a:pt x="24465" y="22121"/>
                    <a:pt x="24798" y="22092"/>
                  </a:cubicBezTo>
                  <a:cubicBezTo>
                    <a:pt x="24457" y="22077"/>
                    <a:pt x="25449" y="21458"/>
                    <a:pt x="25145" y="21458"/>
                  </a:cubicBezTo>
                  <a:cubicBezTo>
                    <a:pt x="25140" y="21458"/>
                    <a:pt x="25136" y="21459"/>
                    <a:pt x="25131" y="21459"/>
                  </a:cubicBezTo>
                  <a:lnTo>
                    <a:pt x="25131" y="21459"/>
                  </a:lnTo>
                  <a:cubicBezTo>
                    <a:pt x="25463" y="21410"/>
                    <a:pt x="25538" y="21175"/>
                    <a:pt x="25926" y="21026"/>
                  </a:cubicBezTo>
                  <a:cubicBezTo>
                    <a:pt x="25879" y="20994"/>
                    <a:pt x="25754" y="21057"/>
                    <a:pt x="25989" y="20806"/>
                  </a:cubicBezTo>
                  <a:cubicBezTo>
                    <a:pt x="25989" y="20791"/>
                    <a:pt x="26005" y="20744"/>
                    <a:pt x="26005" y="20728"/>
                  </a:cubicBezTo>
                  <a:cubicBezTo>
                    <a:pt x="26005" y="20712"/>
                    <a:pt x="26020" y="20712"/>
                    <a:pt x="26020" y="20712"/>
                  </a:cubicBezTo>
                  <a:lnTo>
                    <a:pt x="26005" y="20712"/>
                  </a:lnTo>
                  <a:cubicBezTo>
                    <a:pt x="25926" y="20759"/>
                    <a:pt x="25864" y="20791"/>
                    <a:pt x="25817" y="20791"/>
                  </a:cubicBezTo>
                  <a:cubicBezTo>
                    <a:pt x="25817" y="20571"/>
                    <a:pt x="26161" y="20164"/>
                    <a:pt x="26208" y="19976"/>
                  </a:cubicBezTo>
                  <a:cubicBezTo>
                    <a:pt x="26240" y="19944"/>
                    <a:pt x="26258" y="19932"/>
                    <a:pt x="26267" y="19932"/>
                  </a:cubicBezTo>
                  <a:cubicBezTo>
                    <a:pt x="26295" y="19932"/>
                    <a:pt x="26247" y="20044"/>
                    <a:pt x="26295" y="20044"/>
                  </a:cubicBezTo>
                  <a:cubicBezTo>
                    <a:pt x="26301" y="20044"/>
                    <a:pt x="26309" y="20042"/>
                    <a:pt x="26318" y="20038"/>
                  </a:cubicBezTo>
                  <a:lnTo>
                    <a:pt x="26397" y="19756"/>
                  </a:lnTo>
                  <a:cubicBezTo>
                    <a:pt x="26407" y="19761"/>
                    <a:pt x="26419" y="19764"/>
                    <a:pt x="26433" y="19764"/>
                  </a:cubicBezTo>
                  <a:cubicBezTo>
                    <a:pt x="26518" y="19764"/>
                    <a:pt x="26650" y="19672"/>
                    <a:pt x="26709" y="19672"/>
                  </a:cubicBezTo>
                  <a:cubicBezTo>
                    <a:pt x="26752" y="19672"/>
                    <a:pt x="26757" y="19719"/>
                    <a:pt x="26679" y="19882"/>
                  </a:cubicBezTo>
                  <a:lnTo>
                    <a:pt x="26929" y="19537"/>
                  </a:lnTo>
                  <a:cubicBezTo>
                    <a:pt x="27133" y="19380"/>
                    <a:pt x="27337" y="19098"/>
                    <a:pt x="27400" y="18894"/>
                  </a:cubicBezTo>
                  <a:cubicBezTo>
                    <a:pt x="27510" y="18771"/>
                    <a:pt x="27534" y="18534"/>
                    <a:pt x="27539" y="18534"/>
                  </a:cubicBezTo>
                  <a:cubicBezTo>
                    <a:pt x="27541" y="18534"/>
                    <a:pt x="27541" y="18552"/>
                    <a:pt x="27541" y="18596"/>
                  </a:cubicBezTo>
                  <a:cubicBezTo>
                    <a:pt x="27541" y="18596"/>
                    <a:pt x="27603" y="18439"/>
                    <a:pt x="27666" y="18283"/>
                  </a:cubicBezTo>
                  <a:lnTo>
                    <a:pt x="27792" y="17969"/>
                  </a:lnTo>
                  <a:lnTo>
                    <a:pt x="27823" y="17985"/>
                  </a:lnTo>
                  <a:cubicBezTo>
                    <a:pt x="27980" y="17703"/>
                    <a:pt x="28089" y="17374"/>
                    <a:pt x="28215" y="17060"/>
                  </a:cubicBezTo>
                  <a:cubicBezTo>
                    <a:pt x="28340" y="16731"/>
                    <a:pt x="28466" y="16402"/>
                    <a:pt x="28732" y="16088"/>
                  </a:cubicBezTo>
                  <a:cubicBezTo>
                    <a:pt x="28779" y="15869"/>
                    <a:pt x="28810" y="15649"/>
                    <a:pt x="28967" y="15305"/>
                  </a:cubicBezTo>
                  <a:lnTo>
                    <a:pt x="29108" y="15273"/>
                  </a:lnTo>
                  <a:cubicBezTo>
                    <a:pt x="29155" y="14991"/>
                    <a:pt x="29453" y="14474"/>
                    <a:pt x="29359" y="14317"/>
                  </a:cubicBezTo>
                  <a:cubicBezTo>
                    <a:pt x="29563" y="14207"/>
                    <a:pt x="29641" y="13863"/>
                    <a:pt x="29704" y="13486"/>
                  </a:cubicBezTo>
                  <a:cubicBezTo>
                    <a:pt x="29735" y="13298"/>
                    <a:pt x="29735" y="13095"/>
                    <a:pt x="29735" y="12906"/>
                  </a:cubicBezTo>
                  <a:cubicBezTo>
                    <a:pt x="29751" y="12734"/>
                    <a:pt x="29767" y="12562"/>
                    <a:pt x="29798" y="12436"/>
                  </a:cubicBezTo>
                  <a:lnTo>
                    <a:pt x="29641" y="12405"/>
                  </a:lnTo>
                  <a:cubicBezTo>
                    <a:pt x="29688" y="12060"/>
                    <a:pt x="29625" y="11715"/>
                    <a:pt x="29578" y="11292"/>
                  </a:cubicBezTo>
                  <a:lnTo>
                    <a:pt x="29453" y="11323"/>
                  </a:lnTo>
                  <a:cubicBezTo>
                    <a:pt x="29406" y="11135"/>
                    <a:pt x="29390" y="10900"/>
                    <a:pt x="29422" y="10634"/>
                  </a:cubicBezTo>
                  <a:cubicBezTo>
                    <a:pt x="29437" y="10367"/>
                    <a:pt x="29469" y="10069"/>
                    <a:pt x="29406" y="9787"/>
                  </a:cubicBezTo>
                  <a:lnTo>
                    <a:pt x="29406" y="9787"/>
                  </a:lnTo>
                  <a:cubicBezTo>
                    <a:pt x="29469" y="9819"/>
                    <a:pt x="29469" y="9960"/>
                    <a:pt x="29453" y="10069"/>
                  </a:cubicBezTo>
                  <a:cubicBezTo>
                    <a:pt x="29516" y="9881"/>
                    <a:pt x="29516" y="9709"/>
                    <a:pt x="29484" y="9521"/>
                  </a:cubicBezTo>
                  <a:cubicBezTo>
                    <a:pt x="29437" y="9348"/>
                    <a:pt x="29375" y="9160"/>
                    <a:pt x="29312" y="8988"/>
                  </a:cubicBezTo>
                  <a:cubicBezTo>
                    <a:pt x="29234" y="8815"/>
                    <a:pt x="29155" y="8643"/>
                    <a:pt x="29093" y="8486"/>
                  </a:cubicBezTo>
                  <a:cubicBezTo>
                    <a:pt x="29030" y="8314"/>
                    <a:pt x="28983" y="8157"/>
                    <a:pt x="28983" y="7969"/>
                  </a:cubicBezTo>
                  <a:cubicBezTo>
                    <a:pt x="28889" y="7828"/>
                    <a:pt x="28842" y="7718"/>
                    <a:pt x="28826" y="7609"/>
                  </a:cubicBezTo>
                  <a:lnTo>
                    <a:pt x="28826" y="7609"/>
                  </a:lnTo>
                  <a:cubicBezTo>
                    <a:pt x="28842" y="7609"/>
                    <a:pt x="28842" y="7624"/>
                    <a:pt x="28857" y="7640"/>
                  </a:cubicBezTo>
                  <a:cubicBezTo>
                    <a:pt x="28842" y="7624"/>
                    <a:pt x="28842" y="7593"/>
                    <a:pt x="28826" y="7577"/>
                  </a:cubicBezTo>
                  <a:cubicBezTo>
                    <a:pt x="28810" y="7499"/>
                    <a:pt x="28810" y="7420"/>
                    <a:pt x="28795" y="7326"/>
                  </a:cubicBezTo>
                  <a:lnTo>
                    <a:pt x="28795" y="7326"/>
                  </a:lnTo>
                  <a:cubicBezTo>
                    <a:pt x="28795" y="7405"/>
                    <a:pt x="28795" y="7483"/>
                    <a:pt x="28810" y="7546"/>
                  </a:cubicBezTo>
                  <a:cubicBezTo>
                    <a:pt x="28779" y="7483"/>
                    <a:pt x="28748" y="7405"/>
                    <a:pt x="28701" y="7326"/>
                  </a:cubicBezTo>
                  <a:cubicBezTo>
                    <a:pt x="28654" y="7264"/>
                    <a:pt x="28591" y="7170"/>
                    <a:pt x="28528" y="7107"/>
                  </a:cubicBezTo>
                  <a:lnTo>
                    <a:pt x="28607" y="6950"/>
                  </a:lnTo>
                  <a:cubicBezTo>
                    <a:pt x="28607" y="6950"/>
                    <a:pt x="28591" y="6935"/>
                    <a:pt x="28591" y="6919"/>
                  </a:cubicBezTo>
                  <a:cubicBezTo>
                    <a:pt x="28572" y="6838"/>
                    <a:pt x="28546" y="6807"/>
                    <a:pt x="28519" y="6807"/>
                  </a:cubicBezTo>
                  <a:cubicBezTo>
                    <a:pt x="28477" y="6807"/>
                    <a:pt x="28431" y="6881"/>
                    <a:pt x="28403" y="6966"/>
                  </a:cubicBezTo>
                  <a:cubicBezTo>
                    <a:pt x="28340" y="6887"/>
                    <a:pt x="28277" y="6840"/>
                    <a:pt x="28199" y="6809"/>
                  </a:cubicBezTo>
                  <a:cubicBezTo>
                    <a:pt x="28293" y="6543"/>
                    <a:pt x="27854" y="6449"/>
                    <a:pt x="27901" y="6135"/>
                  </a:cubicBezTo>
                  <a:cubicBezTo>
                    <a:pt x="27807" y="6135"/>
                    <a:pt x="27619" y="5947"/>
                    <a:pt x="27447" y="5837"/>
                  </a:cubicBezTo>
                  <a:cubicBezTo>
                    <a:pt x="27309" y="5737"/>
                    <a:pt x="27161" y="5647"/>
                    <a:pt x="27043" y="5647"/>
                  </a:cubicBezTo>
                  <a:cubicBezTo>
                    <a:pt x="27036" y="5647"/>
                    <a:pt x="27029" y="5647"/>
                    <a:pt x="27022" y="5648"/>
                  </a:cubicBezTo>
                  <a:lnTo>
                    <a:pt x="27022" y="5648"/>
                  </a:lnTo>
                  <a:cubicBezTo>
                    <a:pt x="26913" y="5491"/>
                    <a:pt x="26803" y="5335"/>
                    <a:pt x="26632" y="5257"/>
                  </a:cubicBezTo>
                  <a:lnTo>
                    <a:pt x="26710" y="5069"/>
                  </a:lnTo>
                  <a:lnTo>
                    <a:pt x="26240" y="4960"/>
                  </a:lnTo>
                  <a:cubicBezTo>
                    <a:pt x="26164" y="4746"/>
                    <a:pt x="26129" y="4623"/>
                    <a:pt x="26264" y="4623"/>
                  </a:cubicBezTo>
                  <a:cubicBezTo>
                    <a:pt x="26297" y="4623"/>
                    <a:pt x="26341" y="4631"/>
                    <a:pt x="26397" y="4646"/>
                  </a:cubicBezTo>
                  <a:cubicBezTo>
                    <a:pt x="25801" y="4380"/>
                    <a:pt x="25973" y="4364"/>
                    <a:pt x="25440" y="4160"/>
                  </a:cubicBezTo>
                  <a:lnTo>
                    <a:pt x="25550" y="4082"/>
                  </a:lnTo>
                  <a:cubicBezTo>
                    <a:pt x="25409" y="3956"/>
                    <a:pt x="25080" y="3862"/>
                    <a:pt x="25064" y="3721"/>
                  </a:cubicBezTo>
                  <a:cubicBezTo>
                    <a:pt x="25033" y="3596"/>
                    <a:pt x="24923" y="3455"/>
                    <a:pt x="24766" y="3282"/>
                  </a:cubicBezTo>
                  <a:cubicBezTo>
                    <a:pt x="24594" y="3126"/>
                    <a:pt x="24359" y="2922"/>
                    <a:pt x="24124" y="2734"/>
                  </a:cubicBezTo>
                  <a:cubicBezTo>
                    <a:pt x="23622" y="2373"/>
                    <a:pt x="23027" y="2013"/>
                    <a:pt x="22619" y="1652"/>
                  </a:cubicBezTo>
                  <a:cubicBezTo>
                    <a:pt x="22619" y="1738"/>
                    <a:pt x="22605" y="1771"/>
                    <a:pt x="22580" y="1771"/>
                  </a:cubicBezTo>
                  <a:cubicBezTo>
                    <a:pt x="22545" y="1771"/>
                    <a:pt x="22488" y="1709"/>
                    <a:pt x="22415" y="1637"/>
                  </a:cubicBezTo>
                  <a:cubicBezTo>
                    <a:pt x="22320" y="1541"/>
                    <a:pt x="22206" y="1427"/>
                    <a:pt x="22122" y="1427"/>
                  </a:cubicBezTo>
                  <a:cubicBezTo>
                    <a:pt x="22096" y="1427"/>
                    <a:pt x="22073" y="1438"/>
                    <a:pt x="22055" y="1464"/>
                  </a:cubicBezTo>
                  <a:cubicBezTo>
                    <a:pt x="22040" y="1376"/>
                    <a:pt x="21916" y="1275"/>
                    <a:pt x="22066" y="1275"/>
                  </a:cubicBezTo>
                  <a:cubicBezTo>
                    <a:pt x="22077" y="1275"/>
                    <a:pt x="22089" y="1275"/>
                    <a:pt x="22102" y="1276"/>
                  </a:cubicBezTo>
                  <a:cubicBezTo>
                    <a:pt x="21961" y="1229"/>
                    <a:pt x="21835" y="1182"/>
                    <a:pt x="21726" y="1119"/>
                  </a:cubicBezTo>
                  <a:cubicBezTo>
                    <a:pt x="21616" y="1072"/>
                    <a:pt x="21522" y="1041"/>
                    <a:pt x="21428" y="994"/>
                  </a:cubicBezTo>
                  <a:cubicBezTo>
                    <a:pt x="21306" y="933"/>
                    <a:pt x="21185" y="899"/>
                    <a:pt x="21055" y="899"/>
                  </a:cubicBezTo>
                  <a:cubicBezTo>
                    <a:pt x="20984" y="899"/>
                    <a:pt x="20910" y="909"/>
                    <a:pt x="20832" y="931"/>
                  </a:cubicBezTo>
                  <a:cubicBezTo>
                    <a:pt x="20785" y="837"/>
                    <a:pt x="20989" y="837"/>
                    <a:pt x="20942" y="775"/>
                  </a:cubicBezTo>
                  <a:lnTo>
                    <a:pt x="20942" y="775"/>
                  </a:lnTo>
                  <a:cubicBezTo>
                    <a:pt x="20911" y="775"/>
                    <a:pt x="20860" y="782"/>
                    <a:pt x="20811" y="782"/>
                  </a:cubicBezTo>
                  <a:cubicBezTo>
                    <a:pt x="20762" y="782"/>
                    <a:pt x="20715" y="775"/>
                    <a:pt x="20691" y="743"/>
                  </a:cubicBezTo>
                  <a:cubicBezTo>
                    <a:pt x="20644" y="680"/>
                    <a:pt x="20785" y="696"/>
                    <a:pt x="20895" y="680"/>
                  </a:cubicBezTo>
                  <a:cubicBezTo>
                    <a:pt x="20786" y="658"/>
                    <a:pt x="20694" y="648"/>
                    <a:pt x="20615" y="648"/>
                  </a:cubicBezTo>
                  <a:cubicBezTo>
                    <a:pt x="20250" y="648"/>
                    <a:pt x="20173" y="861"/>
                    <a:pt x="20095" y="1041"/>
                  </a:cubicBezTo>
                  <a:cubicBezTo>
                    <a:pt x="19959" y="961"/>
                    <a:pt x="19855" y="921"/>
                    <a:pt x="19755" y="921"/>
                  </a:cubicBezTo>
                  <a:cubicBezTo>
                    <a:pt x="19659" y="921"/>
                    <a:pt x="19567" y="957"/>
                    <a:pt x="19453" y="1025"/>
                  </a:cubicBezTo>
                  <a:cubicBezTo>
                    <a:pt x="19374" y="931"/>
                    <a:pt x="19202" y="837"/>
                    <a:pt x="19563" y="837"/>
                  </a:cubicBezTo>
                  <a:cubicBezTo>
                    <a:pt x="19468" y="822"/>
                    <a:pt x="19155" y="775"/>
                    <a:pt x="18889" y="743"/>
                  </a:cubicBezTo>
                  <a:cubicBezTo>
                    <a:pt x="18791" y="732"/>
                    <a:pt x="18696" y="724"/>
                    <a:pt x="18613" y="724"/>
                  </a:cubicBezTo>
                  <a:cubicBezTo>
                    <a:pt x="18470" y="724"/>
                    <a:pt x="18366" y="746"/>
                    <a:pt x="18356" y="806"/>
                  </a:cubicBezTo>
                  <a:cubicBezTo>
                    <a:pt x="18324" y="782"/>
                    <a:pt x="18258" y="775"/>
                    <a:pt x="18193" y="775"/>
                  </a:cubicBezTo>
                  <a:cubicBezTo>
                    <a:pt x="18128" y="775"/>
                    <a:pt x="18066" y="782"/>
                    <a:pt x="18042" y="790"/>
                  </a:cubicBezTo>
                  <a:cubicBezTo>
                    <a:pt x="17603" y="743"/>
                    <a:pt x="17572" y="712"/>
                    <a:pt x="17149" y="696"/>
                  </a:cubicBezTo>
                  <a:lnTo>
                    <a:pt x="17149" y="696"/>
                  </a:lnTo>
                  <a:lnTo>
                    <a:pt x="17258" y="727"/>
                  </a:lnTo>
                  <a:cubicBezTo>
                    <a:pt x="17193" y="804"/>
                    <a:pt x="17129" y="829"/>
                    <a:pt x="17059" y="829"/>
                  </a:cubicBezTo>
                  <a:cubicBezTo>
                    <a:pt x="16928" y="829"/>
                    <a:pt x="16777" y="743"/>
                    <a:pt x="16553" y="743"/>
                  </a:cubicBezTo>
                  <a:lnTo>
                    <a:pt x="16569" y="712"/>
                  </a:lnTo>
                  <a:cubicBezTo>
                    <a:pt x="16297" y="623"/>
                    <a:pt x="16175" y="603"/>
                    <a:pt x="16095" y="603"/>
                  </a:cubicBezTo>
                  <a:cubicBezTo>
                    <a:pt x="16030" y="603"/>
                    <a:pt x="15995" y="617"/>
                    <a:pt x="15929" y="617"/>
                  </a:cubicBezTo>
                  <a:cubicBezTo>
                    <a:pt x="15850" y="617"/>
                    <a:pt x="15727" y="597"/>
                    <a:pt x="15456" y="508"/>
                  </a:cubicBezTo>
                  <a:lnTo>
                    <a:pt x="15456" y="508"/>
                  </a:lnTo>
                  <a:lnTo>
                    <a:pt x="15487" y="649"/>
                  </a:lnTo>
                  <a:cubicBezTo>
                    <a:pt x="15466" y="719"/>
                    <a:pt x="15421" y="745"/>
                    <a:pt x="15359" y="745"/>
                  </a:cubicBezTo>
                  <a:cubicBezTo>
                    <a:pt x="15166" y="745"/>
                    <a:pt x="14807" y="494"/>
                    <a:pt x="14473" y="494"/>
                  </a:cubicBezTo>
                  <a:cubicBezTo>
                    <a:pt x="14429" y="494"/>
                    <a:pt x="14386" y="498"/>
                    <a:pt x="14343" y="508"/>
                  </a:cubicBezTo>
                  <a:lnTo>
                    <a:pt x="14515" y="586"/>
                  </a:lnTo>
                  <a:cubicBezTo>
                    <a:pt x="14492" y="597"/>
                    <a:pt x="14467" y="601"/>
                    <a:pt x="14441" y="601"/>
                  </a:cubicBezTo>
                  <a:cubicBezTo>
                    <a:pt x="14185" y="601"/>
                    <a:pt x="13801" y="159"/>
                    <a:pt x="13559" y="116"/>
                  </a:cubicBezTo>
                  <a:cubicBezTo>
                    <a:pt x="13497" y="85"/>
                    <a:pt x="13638" y="69"/>
                    <a:pt x="13716" y="53"/>
                  </a:cubicBezTo>
                  <a:cubicBezTo>
                    <a:pt x="13583" y="16"/>
                    <a:pt x="13499" y="1"/>
                    <a:pt x="13447" y="1"/>
                  </a:cubicBezTo>
                  <a:cubicBezTo>
                    <a:pt x="13235" y="1"/>
                    <a:pt x="13539" y="251"/>
                    <a:pt x="13136" y="289"/>
                  </a:cubicBezTo>
                  <a:cubicBezTo>
                    <a:pt x="13042" y="179"/>
                    <a:pt x="13246" y="22"/>
                    <a:pt x="12901" y="6"/>
                  </a:cubicBezTo>
                  <a:cubicBezTo>
                    <a:pt x="12890" y="2"/>
                    <a:pt x="12877" y="0"/>
                    <a:pt x="12861" y="0"/>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55"/>
            <p:cNvSpPr/>
            <p:nvPr/>
          </p:nvSpPr>
          <p:spPr>
            <a:xfrm>
              <a:off x="5038939" y="1315750"/>
              <a:ext cx="1750" cy="1750"/>
            </a:xfrm>
            <a:custGeom>
              <a:avLst/>
              <a:gdLst/>
              <a:ahLst/>
              <a:cxnLst/>
              <a:rect l="l" t="t" r="r" b="b"/>
              <a:pathLst>
                <a:path w="79" h="79" extrusionOk="0">
                  <a:moveTo>
                    <a:pt x="47" y="0"/>
                  </a:moveTo>
                  <a:lnTo>
                    <a:pt x="47" y="0"/>
                  </a:lnTo>
                  <a:cubicBezTo>
                    <a:pt x="0" y="16"/>
                    <a:pt x="0" y="47"/>
                    <a:pt x="78" y="79"/>
                  </a:cubicBezTo>
                  <a:cubicBezTo>
                    <a:pt x="47" y="63"/>
                    <a:pt x="47" y="32"/>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55"/>
            <p:cNvSpPr/>
            <p:nvPr/>
          </p:nvSpPr>
          <p:spPr>
            <a:xfrm>
              <a:off x="4729920" y="1377903"/>
              <a:ext cx="377" cy="1063"/>
            </a:xfrm>
            <a:custGeom>
              <a:avLst/>
              <a:gdLst/>
              <a:ahLst/>
              <a:cxnLst/>
              <a:rect l="l" t="t" r="r" b="b"/>
              <a:pathLst>
                <a:path w="17" h="48" extrusionOk="0">
                  <a:moveTo>
                    <a:pt x="17" y="0"/>
                  </a:moveTo>
                  <a:lnTo>
                    <a:pt x="1" y="16"/>
                  </a:lnTo>
                  <a:cubicBezTo>
                    <a:pt x="1" y="31"/>
                    <a:pt x="1" y="31"/>
                    <a:pt x="17" y="47"/>
                  </a:cubicBezTo>
                  <a:lnTo>
                    <a:pt x="17"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55"/>
            <p:cNvSpPr/>
            <p:nvPr/>
          </p:nvSpPr>
          <p:spPr>
            <a:xfrm>
              <a:off x="5167389" y="1753197"/>
              <a:ext cx="5227" cy="5582"/>
            </a:xfrm>
            <a:custGeom>
              <a:avLst/>
              <a:gdLst/>
              <a:ahLst/>
              <a:cxnLst/>
              <a:rect l="l" t="t" r="r" b="b"/>
              <a:pathLst>
                <a:path w="236" h="252" extrusionOk="0">
                  <a:moveTo>
                    <a:pt x="236" y="1"/>
                  </a:moveTo>
                  <a:lnTo>
                    <a:pt x="236" y="1"/>
                  </a:lnTo>
                  <a:cubicBezTo>
                    <a:pt x="142" y="111"/>
                    <a:pt x="79" y="126"/>
                    <a:pt x="1" y="158"/>
                  </a:cubicBezTo>
                  <a:cubicBezTo>
                    <a:pt x="30" y="187"/>
                    <a:pt x="102" y="175"/>
                    <a:pt x="57" y="239"/>
                  </a:cubicBezTo>
                  <a:lnTo>
                    <a:pt x="57" y="239"/>
                  </a:lnTo>
                  <a:cubicBezTo>
                    <a:pt x="73" y="218"/>
                    <a:pt x="107" y="172"/>
                    <a:pt x="142" y="126"/>
                  </a:cubicBezTo>
                  <a:cubicBezTo>
                    <a:pt x="189" y="64"/>
                    <a:pt x="236" y="1"/>
                    <a:pt x="236" y="1"/>
                  </a:cubicBezTo>
                  <a:close/>
                  <a:moveTo>
                    <a:pt x="57" y="239"/>
                  </a:moveTo>
                  <a:cubicBezTo>
                    <a:pt x="51" y="247"/>
                    <a:pt x="48" y="252"/>
                    <a:pt x="48" y="252"/>
                  </a:cubicBezTo>
                  <a:cubicBezTo>
                    <a:pt x="51" y="247"/>
                    <a:pt x="54" y="243"/>
                    <a:pt x="57" y="239"/>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55"/>
            <p:cNvSpPr/>
            <p:nvPr/>
          </p:nvSpPr>
          <p:spPr>
            <a:xfrm>
              <a:off x="5106631" y="1778315"/>
              <a:ext cx="5338" cy="3389"/>
            </a:xfrm>
            <a:custGeom>
              <a:avLst/>
              <a:gdLst/>
              <a:ahLst/>
              <a:cxnLst/>
              <a:rect l="l" t="t" r="r" b="b"/>
              <a:pathLst>
                <a:path w="241" h="153" extrusionOk="0">
                  <a:moveTo>
                    <a:pt x="193" y="0"/>
                  </a:moveTo>
                  <a:cubicBezTo>
                    <a:pt x="178" y="0"/>
                    <a:pt x="152" y="8"/>
                    <a:pt x="110" y="27"/>
                  </a:cubicBezTo>
                  <a:cubicBezTo>
                    <a:pt x="79" y="58"/>
                    <a:pt x="32" y="74"/>
                    <a:pt x="1" y="105"/>
                  </a:cubicBezTo>
                  <a:lnTo>
                    <a:pt x="48" y="152"/>
                  </a:lnTo>
                  <a:cubicBezTo>
                    <a:pt x="167" y="81"/>
                    <a:pt x="241" y="0"/>
                    <a:pt x="19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55"/>
            <p:cNvSpPr/>
            <p:nvPr/>
          </p:nvSpPr>
          <p:spPr>
            <a:xfrm>
              <a:off x="5148296" y="1754858"/>
              <a:ext cx="8018" cy="6822"/>
            </a:xfrm>
            <a:custGeom>
              <a:avLst/>
              <a:gdLst/>
              <a:ahLst/>
              <a:cxnLst/>
              <a:rect l="l" t="t" r="r" b="b"/>
              <a:pathLst>
                <a:path w="362" h="308" extrusionOk="0">
                  <a:moveTo>
                    <a:pt x="20" y="249"/>
                  </a:moveTo>
                  <a:lnTo>
                    <a:pt x="20" y="249"/>
                  </a:lnTo>
                  <a:cubicBezTo>
                    <a:pt x="9" y="256"/>
                    <a:pt x="1" y="259"/>
                    <a:pt x="1" y="271"/>
                  </a:cubicBezTo>
                  <a:cubicBezTo>
                    <a:pt x="7" y="264"/>
                    <a:pt x="13" y="256"/>
                    <a:pt x="20" y="249"/>
                  </a:cubicBezTo>
                  <a:close/>
                  <a:moveTo>
                    <a:pt x="304" y="0"/>
                  </a:moveTo>
                  <a:cubicBezTo>
                    <a:pt x="218" y="0"/>
                    <a:pt x="128" y="126"/>
                    <a:pt x="20" y="249"/>
                  </a:cubicBezTo>
                  <a:lnTo>
                    <a:pt x="20" y="249"/>
                  </a:lnTo>
                  <a:cubicBezTo>
                    <a:pt x="24" y="247"/>
                    <a:pt x="28" y="244"/>
                    <a:pt x="32" y="239"/>
                  </a:cubicBezTo>
                  <a:cubicBezTo>
                    <a:pt x="49" y="287"/>
                    <a:pt x="72" y="307"/>
                    <a:pt x="100" y="307"/>
                  </a:cubicBezTo>
                  <a:cubicBezTo>
                    <a:pt x="171" y="307"/>
                    <a:pt x="270" y="168"/>
                    <a:pt x="361" y="20"/>
                  </a:cubicBezTo>
                  <a:cubicBezTo>
                    <a:pt x="342" y="7"/>
                    <a:pt x="323" y="0"/>
                    <a:pt x="304"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55"/>
            <p:cNvSpPr/>
            <p:nvPr/>
          </p:nvSpPr>
          <p:spPr>
            <a:xfrm>
              <a:off x="5144131" y="1761547"/>
              <a:ext cx="3500" cy="3389"/>
            </a:xfrm>
            <a:custGeom>
              <a:avLst/>
              <a:gdLst/>
              <a:ahLst/>
              <a:cxnLst/>
              <a:rect l="l" t="t" r="r" b="b"/>
              <a:pathLst>
                <a:path w="158" h="153" extrusionOk="0">
                  <a:moveTo>
                    <a:pt x="157" y="0"/>
                  </a:moveTo>
                  <a:lnTo>
                    <a:pt x="157" y="0"/>
                  </a:lnTo>
                  <a:cubicBezTo>
                    <a:pt x="110" y="47"/>
                    <a:pt x="47" y="94"/>
                    <a:pt x="0" y="126"/>
                  </a:cubicBezTo>
                  <a:cubicBezTo>
                    <a:pt x="4" y="144"/>
                    <a:pt x="10" y="152"/>
                    <a:pt x="17" y="152"/>
                  </a:cubicBezTo>
                  <a:cubicBezTo>
                    <a:pt x="41" y="152"/>
                    <a:pt x="86" y="72"/>
                    <a:pt x="15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55"/>
            <p:cNvSpPr/>
            <p:nvPr/>
          </p:nvSpPr>
          <p:spPr>
            <a:xfrm>
              <a:off x="5147254" y="1748700"/>
              <a:ext cx="3832" cy="3832"/>
            </a:xfrm>
            <a:custGeom>
              <a:avLst/>
              <a:gdLst/>
              <a:ahLst/>
              <a:cxnLst/>
              <a:rect l="l" t="t" r="r" b="b"/>
              <a:pathLst>
                <a:path w="173" h="173" extrusionOk="0">
                  <a:moveTo>
                    <a:pt x="173" y="0"/>
                  </a:moveTo>
                  <a:lnTo>
                    <a:pt x="0" y="110"/>
                  </a:lnTo>
                  <a:lnTo>
                    <a:pt x="157" y="173"/>
                  </a:lnTo>
                  <a:lnTo>
                    <a:pt x="173"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55"/>
            <p:cNvSpPr/>
            <p:nvPr/>
          </p:nvSpPr>
          <p:spPr>
            <a:xfrm>
              <a:off x="5168430" y="1726483"/>
              <a:ext cx="6977" cy="7310"/>
            </a:xfrm>
            <a:custGeom>
              <a:avLst/>
              <a:gdLst/>
              <a:ahLst/>
              <a:cxnLst/>
              <a:rect l="l" t="t" r="r" b="b"/>
              <a:pathLst>
                <a:path w="315" h="330" extrusionOk="0">
                  <a:moveTo>
                    <a:pt x="267" y="0"/>
                  </a:moveTo>
                  <a:lnTo>
                    <a:pt x="267" y="0"/>
                  </a:lnTo>
                  <a:cubicBezTo>
                    <a:pt x="267" y="0"/>
                    <a:pt x="220" y="63"/>
                    <a:pt x="157" y="125"/>
                  </a:cubicBezTo>
                  <a:lnTo>
                    <a:pt x="16" y="235"/>
                  </a:lnTo>
                  <a:cubicBezTo>
                    <a:pt x="48" y="251"/>
                    <a:pt x="32" y="282"/>
                    <a:pt x="1" y="329"/>
                  </a:cubicBezTo>
                  <a:cubicBezTo>
                    <a:pt x="142" y="188"/>
                    <a:pt x="314" y="31"/>
                    <a:pt x="26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55"/>
            <p:cNvSpPr/>
            <p:nvPr/>
          </p:nvSpPr>
          <p:spPr>
            <a:xfrm>
              <a:off x="5164953" y="1733771"/>
              <a:ext cx="3500" cy="4873"/>
            </a:xfrm>
            <a:custGeom>
              <a:avLst/>
              <a:gdLst/>
              <a:ahLst/>
              <a:cxnLst/>
              <a:rect l="l" t="t" r="r" b="b"/>
              <a:pathLst>
                <a:path w="158" h="220" extrusionOk="0">
                  <a:moveTo>
                    <a:pt x="158" y="0"/>
                  </a:moveTo>
                  <a:lnTo>
                    <a:pt x="158" y="0"/>
                  </a:lnTo>
                  <a:cubicBezTo>
                    <a:pt x="79" y="79"/>
                    <a:pt x="17" y="157"/>
                    <a:pt x="1" y="220"/>
                  </a:cubicBezTo>
                  <a:cubicBezTo>
                    <a:pt x="32" y="188"/>
                    <a:pt x="111" y="79"/>
                    <a:pt x="15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55"/>
            <p:cNvSpPr/>
            <p:nvPr/>
          </p:nvSpPr>
          <p:spPr>
            <a:xfrm>
              <a:off x="5154188" y="1738976"/>
              <a:ext cx="5582" cy="4873"/>
            </a:xfrm>
            <a:custGeom>
              <a:avLst/>
              <a:gdLst/>
              <a:ahLst/>
              <a:cxnLst/>
              <a:rect l="l" t="t" r="r" b="b"/>
              <a:pathLst>
                <a:path w="252" h="220" extrusionOk="0">
                  <a:moveTo>
                    <a:pt x="252" y="0"/>
                  </a:moveTo>
                  <a:cubicBezTo>
                    <a:pt x="252" y="1"/>
                    <a:pt x="1" y="220"/>
                    <a:pt x="1" y="220"/>
                  </a:cubicBezTo>
                  <a:lnTo>
                    <a:pt x="79" y="173"/>
                  </a:lnTo>
                  <a:lnTo>
                    <a:pt x="252"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55"/>
            <p:cNvSpPr/>
            <p:nvPr/>
          </p:nvSpPr>
          <p:spPr>
            <a:xfrm>
              <a:off x="4856997" y="1844855"/>
              <a:ext cx="6977" cy="2126"/>
            </a:xfrm>
            <a:custGeom>
              <a:avLst/>
              <a:gdLst/>
              <a:ahLst/>
              <a:cxnLst/>
              <a:rect l="l" t="t" r="r" b="b"/>
              <a:pathLst>
                <a:path w="315" h="96" extrusionOk="0">
                  <a:moveTo>
                    <a:pt x="110" y="1"/>
                  </a:moveTo>
                  <a:cubicBezTo>
                    <a:pt x="110" y="1"/>
                    <a:pt x="1" y="48"/>
                    <a:pt x="1" y="48"/>
                  </a:cubicBezTo>
                  <a:cubicBezTo>
                    <a:pt x="1" y="48"/>
                    <a:pt x="314" y="95"/>
                    <a:pt x="314" y="95"/>
                  </a:cubicBezTo>
                  <a:lnTo>
                    <a:pt x="11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55"/>
            <p:cNvSpPr/>
            <p:nvPr/>
          </p:nvSpPr>
          <p:spPr>
            <a:xfrm>
              <a:off x="4869844" y="1840358"/>
              <a:ext cx="5582" cy="4186"/>
            </a:xfrm>
            <a:custGeom>
              <a:avLst/>
              <a:gdLst/>
              <a:ahLst/>
              <a:cxnLst/>
              <a:rect l="l" t="t" r="r" b="b"/>
              <a:pathLst>
                <a:path w="252" h="189" extrusionOk="0">
                  <a:moveTo>
                    <a:pt x="252" y="0"/>
                  </a:moveTo>
                  <a:lnTo>
                    <a:pt x="252" y="0"/>
                  </a:lnTo>
                  <a:cubicBezTo>
                    <a:pt x="206" y="9"/>
                    <a:pt x="145" y="18"/>
                    <a:pt x="93" y="18"/>
                  </a:cubicBezTo>
                  <a:cubicBezTo>
                    <a:pt x="54" y="18"/>
                    <a:pt x="21" y="13"/>
                    <a:pt x="1" y="0"/>
                  </a:cubicBezTo>
                  <a:lnTo>
                    <a:pt x="1" y="0"/>
                  </a:lnTo>
                  <a:lnTo>
                    <a:pt x="79" y="188"/>
                  </a:lnTo>
                  <a:lnTo>
                    <a:pt x="252"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55"/>
            <p:cNvSpPr/>
            <p:nvPr/>
          </p:nvSpPr>
          <p:spPr>
            <a:xfrm>
              <a:off x="4901098" y="1316791"/>
              <a:ext cx="4873" cy="2459"/>
            </a:xfrm>
            <a:custGeom>
              <a:avLst/>
              <a:gdLst/>
              <a:ahLst/>
              <a:cxnLst/>
              <a:rect l="l" t="t" r="r" b="b"/>
              <a:pathLst>
                <a:path w="220" h="111" extrusionOk="0">
                  <a:moveTo>
                    <a:pt x="0" y="0"/>
                  </a:moveTo>
                  <a:lnTo>
                    <a:pt x="204" y="110"/>
                  </a:lnTo>
                  <a:lnTo>
                    <a:pt x="220" y="63"/>
                  </a:lnTo>
                  <a:cubicBezTo>
                    <a:pt x="173" y="16"/>
                    <a:pt x="110" y="0"/>
                    <a:pt x="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55"/>
            <p:cNvSpPr/>
            <p:nvPr/>
          </p:nvSpPr>
          <p:spPr>
            <a:xfrm>
              <a:off x="4826451" y="1323724"/>
              <a:ext cx="3500" cy="3145"/>
            </a:xfrm>
            <a:custGeom>
              <a:avLst/>
              <a:gdLst/>
              <a:ahLst/>
              <a:cxnLst/>
              <a:rect l="l" t="t" r="r" b="b"/>
              <a:pathLst>
                <a:path w="158" h="142" extrusionOk="0">
                  <a:moveTo>
                    <a:pt x="0" y="1"/>
                  </a:moveTo>
                  <a:lnTo>
                    <a:pt x="94" y="142"/>
                  </a:lnTo>
                  <a:lnTo>
                    <a:pt x="157" y="142"/>
                  </a:lnTo>
                  <a:lnTo>
                    <a:pt x="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55"/>
            <p:cNvSpPr/>
            <p:nvPr/>
          </p:nvSpPr>
          <p:spPr>
            <a:xfrm>
              <a:off x="4769148" y="1352209"/>
              <a:ext cx="9768" cy="4519"/>
            </a:xfrm>
            <a:custGeom>
              <a:avLst/>
              <a:gdLst/>
              <a:ahLst/>
              <a:cxnLst/>
              <a:rect l="l" t="t" r="r" b="b"/>
              <a:pathLst>
                <a:path w="441" h="204" extrusionOk="0">
                  <a:moveTo>
                    <a:pt x="440" y="0"/>
                  </a:moveTo>
                  <a:cubicBezTo>
                    <a:pt x="421" y="10"/>
                    <a:pt x="401" y="21"/>
                    <a:pt x="381" y="34"/>
                  </a:cubicBezTo>
                  <a:lnTo>
                    <a:pt x="381" y="34"/>
                  </a:lnTo>
                  <a:cubicBezTo>
                    <a:pt x="401" y="25"/>
                    <a:pt x="421" y="14"/>
                    <a:pt x="440" y="0"/>
                  </a:cubicBezTo>
                  <a:close/>
                  <a:moveTo>
                    <a:pt x="381" y="34"/>
                  </a:moveTo>
                  <a:cubicBezTo>
                    <a:pt x="192" y="123"/>
                    <a:pt x="0" y="48"/>
                    <a:pt x="142" y="204"/>
                  </a:cubicBezTo>
                  <a:cubicBezTo>
                    <a:pt x="217" y="154"/>
                    <a:pt x="302" y="84"/>
                    <a:pt x="381" y="34"/>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55"/>
            <p:cNvSpPr/>
            <p:nvPr/>
          </p:nvSpPr>
          <p:spPr>
            <a:xfrm>
              <a:off x="4856310" y="1436558"/>
              <a:ext cx="189936" cy="636082"/>
            </a:xfrm>
            <a:custGeom>
              <a:avLst/>
              <a:gdLst/>
              <a:ahLst/>
              <a:cxnLst/>
              <a:rect l="l" t="t" r="r" b="b"/>
              <a:pathLst>
                <a:path w="8575" h="28717" extrusionOk="0">
                  <a:moveTo>
                    <a:pt x="3339" y="5863"/>
                  </a:moveTo>
                  <a:cubicBezTo>
                    <a:pt x="3386" y="4609"/>
                    <a:pt x="3417" y="3355"/>
                    <a:pt x="3464" y="2086"/>
                  </a:cubicBezTo>
                  <a:cubicBezTo>
                    <a:pt x="3480" y="1615"/>
                    <a:pt x="3543" y="1145"/>
                    <a:pt x="3606" y="675"/>
                  </a:cubicBezTo>
                  <a:cubicBezTo>
                    <a:pt x="3637" y="361"/>
                    <a:pt x="3684" y="1"/>
                    <a:pt x="4154" y="17"/>
                  </a:cubicBezTo>
                  <a:cubicBezTo>
                    <a:pt x="4640" y="48"/>
                    <a:pt x="4577" y="424"/>
                    <a:pt x="4562" y="753"/>
                  </a:cubicBezTo>
                  <a:cubicBezTo>
                    <a:pt x="4515" y="2117"/>
                    <a:pt x="4468" y="3496"/>
                    <a:pt x="4405" y="4860"/>
                  </a:cubicBezTo>
                  <a:cubicBezTo>
                    <a:pt x="4327" y="7290"/>
                    <a:pt x="4232" y="9703"/>
                    <a:pt x="4123" y="12415"/>
                  </a:cubicBezTo>
                  <a:cubicBezTo>
                    <a:pt x="5627" y="11239"/>
                    <a:pt x="6584" y="9766"/>
                    <a:pt x="8088" y="8998"/>
                  </a:cubicBezTo>
                  <a:cubicBezTo>
                    <a:pt x="8574" y="9625"/>
                    <a:pt x="8559" y="9750"/>
                    <a:pt x="8041" y="10252"/>
                  </a:cubicBezTo>
                  <a:cubicBezTo>
                    <a:pt x="7007" y="11255"/>
                    <a:pt x="5988" y="12290"/>
                    <a:pt x="4954" y="13293"/>
                  </a:cubicBezTo>
                  <a:cubicBezTo>
                    <a:pt x="4374" y="13857"/>
                    <a:pt x="4138" y="14484"/>
                    <a:pt x="4138" y="15315"/>
                  </a:cubicBezTo>
                  <a:cubicBezTo>
                    <a:pt x="4138" y="19124"/>
                    <a:pt x="4044" y="22933"/>
                    <a:pt x="3997" y="26726"/>
                  </a:cubicBezTo>
                  <a:cubicBezTo>
                    <a:pt x="3997" y="27086"/>
                    <a:pt x="4029" y="27447"/>
                    <a:pt x="4076" y="27807"/>
                  </a:cubicBezTo>
                  <a:cubicBezTo>
                    <a:pt x="4138" y="28293"/>
                    <a:pt x="3950" y="28607"/>
                    <a:pt x="3464" y="28669"/>
                  </a:cubicBezTo>
                  <a:cubicBezTo>
                    <a:pt x="2963" y="28716"/>
                    <a:pt x="2869" y="28309"/>
                    <a:pt x="2869" y="27933"/>
                  </a:cubicBezTo>
                  <a:cubicBezTo>
                    <a:pt x="2884" y="27149"/>
                    <a:pt x="2994" y="26350"/>
                    <a:pt x="2994" y="25550"/>
                  </a:cubicBezTo>
                  <a:cubicBezTo>
                    <a:pt x="3026" y="22102"/>
                    <a:pt x="3026" y="18669"/>
                    <a:pt x="3057" y="15221"/>
                  </a:cubicBezTo>
                  <a:cubicBezTo>
                    <a:pt x="3073" y="13152"/>
                    <a:pt x="3120" y="11083"/>
                    <a:pt x="3198" y="9029"/>
                  </a:cubicBezTo>
                  <a:cubicBezTo>
                    <a:pt x="3229" y="8402"/>
                    <a:pt x="3057" y="7901"/>
                    <a:pt x="2712" y="7399"/>
                  </a:cubicBezTo>
                  <a:cubicBezTo>
                    <a:pt x="1897" y="6208"/>
                    <a:pt x="1082" y="5001"/>
                    <a:pt x="283" y="3810"/>
                  </a:cubicBezTo>
                  <a:cubicBezTo>
                    <a:pt x="189" y="3684"/>
                    <a:pt x="47" y="3575"/>
                    <a:pt x="47" y="3449"/>
                  </a:cubicBezTo>
                  <a:cubicBezTo>
                    <a:pt x="32" y="3214"/>
                    <a:pt x="0" y="2901"/>
                    <a:pt x="141" y="2775"/>
                  </a:cubicBezTo>
                  <a:cubicBezTo>
                    <a:pt x="361" y="2572"/>
                    <a:pt x="659" y="2603"/>
                    <a:pt x="878" y="2901"/>
                  </a:cubicBezTo>
                  <a:cubicBezTo>
                    <a:pt x="1489" y="3763"/>
                    <a:pt x="2116" y="4609"/>
                    <a:pt x="2743" y="5456"/>
                  </a:cubicBezTo>
                  <a:cubicBezTo>
                    <a:pt x="2869" y="5612"/>
                    <a:pt x="2994" y="5785"/>
                    <a:pt x="3120" y="5957"/>
                  </a:cubicBezTo>
                  <a:cubicBezTo>
                    <a:pt x="3182" y="5926"/>
                    <a:pt x="3261" y="5895"/>
                    <a:pt x="3339" y="5863"/>
                  </a:cubicBezTo>
                  <a:close/>
                </a:path>
              </a:pathLst>
            </a:custGeom>
            <a:solidFill>
              <a:srgbClr val="997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55"/>
            <p:cNvSpPr/>
            <p:nvPr/>
          </p:nvSpPr>
          <p:spPr>
            <a:xfrm>
              <a:off x="4856310" y="1436558"/>
              <a:ext cx="189936" cy="636082"/>
            </a:xfrm>
            <a:custGeom>
              <a:avLst/>
              <a:gdLst/>
              <a:ahLst/>
              <a:cxnLst/>
              <a:rect l="l" t="t" r="r" b="b"/>
              <a:pathLst>
                <a:path w="8575" h="28717" fill="none" extrusionOk="0">
                  <a:moveTo>
                    <a:pt x="3339" y="5863"/>
                  </a:moveTo>
                  <a:cubicBezTo>
                    <a:pt x="3386" y="4609"/>
                    <a:pt x="3417" y="3355"/>
                    <a:pt x="3464" y="2086"/>
                  </a:cubicBezTo>
                  <a:cubicBezTo>
                    <a:pt x="3480" y="1615"/>
                    <a:pt x="3543" y="1145"/>
                    <a:pt x="3606" y="675"/>
                  </a:cubicBezTo>
                  <a:cubicBezTo>
                    <a:pt x="3637" y="361"/>
                    <a:pt x="3684" y="1"/>
                    <a:pt x="4154" y="17"/>
                  </a:cubicBezTo>
                  <a:cubicBezTo>
                    <a:pt x="4640" y="48"/>
                    <a:pt x="4577" y="424"/>
                    <a:pt x="4562" y="753"/>
                  </a:cubicBezTo>
                  <a:cubicBezTo>
                    <a:pt x="4515" y="2117"/>
                    <a:pt x="4468" y="3496"/>
                    <a:pt x="4405" y="4860"/>
                  </a:cubicBezTo>
                  <a:cubicBezTo>
                    <a:pt x="4327" y="7290"/>
                    <a:pt x="4232" y="9703"/>
                    <a:pt x="4123" y="12415"/>
                  </a:cubicBezTo>
                  <a:cubicBezTo>
                    <a:pt x="5627" y="11239"/>
                    <a:pt x="6584" y="9766"/>
                    <a:pt x="8088" y="8998"/>
                  </a:cubicBezTo>
                  <a:cubicBezTo>
                    <a:pt x="8574" y="9625"/>
                    <a:pt x="8559" y="9750"/>
                    <a:pt x="8041" y="10252"/>
                  </a:cubicBezTo>
                  <a:cubicBezTo>
                    <a:pt x="7007" y="11255"/>
                    <a:pt x="5988" y="12290"/>
                    <a:pt x="4954" y="13293"/>
                  </a:cubicBezTo>
                  <a:cubicBezTo>
                    <a:pt x="4374" y="13857"/>
                    <a:pt x="4138" y="14484"/>
                    <a:pt x="4138" y="15315"/>
                  </a:cubicBezTo>
                  <a:cubicBezTo>
                    <a:pt x="4138" y="19124"/>
                    <a:pt x="4044" y="22933"/>
                    <a:pt x="3997" y="26726"/>
                  </a:cubicBezTo>
                  <a:cubicBezTo>
                    <a:pt x="3997" y="27086"/>
                    <a:pt x="4029" y="27447"/>
                    <a:pt x="4076" y="27807"/>
                  </a:cubicBezTo>
                  <a:cubicBezTo>
                    <a:pt x="4138" y="28293"/>
                    <a:pt x="3950" y="28607"/>
                    <a:pt x="3464" y="28669"/>
                  </a:cubicBezTo>
                  <a:cubicBezTo>
                    <a:pt x="2963" y="28716"/>
                    <a:pt x="2869" y="28309"/>
                    <a:pt x="2869" y="27933"/>
                  </a:cubicBezTo>
                  <a:cubicBezTo>
                    <a:pt x="2884" y="27149"/>
                    <a:pt x="2994" y="26350"/>
                    <a:pt x="2994" y="25550"/>
                  </a:cubicBezTo>
                  <a:cubicBezTo>
                    <a:pt x="3026" y="22102"/>
                    <a:pt x="3026" y="18669"/>
                    <a:pt x="3057" y="15221"/>
                  </a:cubicBezTo>
                  <a:cubicBezTo>
                    <a:pt x="3073" y="13152"/>
                    <a:pt x="3120" y="11083"/>
                    <a:pt x="3198" y="9029"/>
                  </a:cubicBezTo>
                  <a:cubicBezTo>
                    <a:pt x="3229" y="8402"/>
                    <a:pt x="3057" y="7901"/>
                    <a:pt x="2712" y="7399"/>
                  </a:cubicBezTo>
                  <a:cubicBezTo>
                    <a:pt x="1897" y="6208"/>
                    <a:pt x="1082" y="5001"/>
                    <a:pt x="283" y="3810"/>
                  </a:cubicBezTo>
                  <a:cubicBezTo>
                    <a:pt x="189" y="3684"/>
                    <a:pt x="47" y="3575"/>
                    <a:pt x="47" y="3449"/>
                  </a:cubicBezTo>
                  <a:cubicBezTo>
                    <a:pt x="32" y="3214"/>
                    <a:pt x="0" y="2901"/>
                    <a:pt x="141" y="2775"/>
                  </a:cubicBezTo>
                  <a:cubicBezTo>
                    <a:pt x="361" y="2572"/>
                    <a:pt x="659" y="2603"/>
                    <a:pt x="878" y="2901"/>
                  </a:cubicBezTo>
                  <a:cubicBezTo>
                    <a:pt x="1489" y="3763"/>
                    <a:pt x="2116" y="4609"/>
                    <a:pt x="2743" y="5456"/>
                  </a:cubicBezTo>
                  <a:cubicBezTo>
                    <a:pt x="2869" y="5612"/>
                    <a:pt x="2994" y="5785"/>
                    <a:pt x="3120" y="5957"/>
                  </a:cubicBezTo>
                  <a:cubicBezTo>
                    <a:pt x="3182" y="5926"/>
                    <a:pt x="3261" y="5895"/>
                    <a:pt x="3339" y="5863"/>
                  </a:cubicBezTo>
                  <a:close/>
                </a:path>
              </a:pathLst>
            </a:custGeom>
            <a:noFill/>
            <a:ln w="22725" cap="rnd" cmpd="sng">
              <a:solidFill>
                <a:srgbClr val="997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55"/>
            <p:cNvSpPr/>
            <p:nvPr/>
          </p:nvSpPr>
          <p:spPr>
            <a:xfrm>
              <a:off x="4834425" y="1352541"/>
              <a:ext cx="43082" cy="33358"/>
            </a:xfrm>
            <a:custGeom>
              <a:avLst/>
              <a:gdLst/>
              <a:ahLst/>
              <a:cxnLst/>
              <a:rect l="l" t="t" r="r" b="b"/>
              <a:pathLst>
                <a:path w="1945" h="1506" extrusionOk="0">
                  <a:moveTo>
                    <a:pt x="973" y="1"/>
                  </a:moveTo>
                  <a:cubicBezTo>
                    <a:pt x="1" y="1"/>
                    <a:pt x="1" y="1506"/>
                    <a:pt x="973" y="1506"/>
                  </a:cubicBezTo>
                  <a:cubicBezTo>
                    <a:pt x="1945" y="1506"/>
                    <a:pt x="1945" y="1"/>
                    <a:pt x="973"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55"/>
            <p:cNvSpPr/>
            <p:nvPr/>
          </p:nvSpPr>
          <p:spPr>
            <a:xfrm>
              <a:off x="4717095" y="1443513"/>
              <a:ext cx="43060" cy="33690"/>
            </a:xfrm>
            <a:custGeom>
              <a:avLst/>
              <a:gdLst/>
              <a:ahLst/>
              <a:cxnLst/>
              <a:rect l="l" t="t" r="r" b="b"/>
              <a:pathLst>
                <a:path w="1944" h="1521" extrusionOk="0">
                  <a:moveTo>
                    <a:pt x="972" y="0"/>
                  </a:moveTo>
                  <a:cubicBezTo>
                    <a:pt x="0" y="0"/>
                    <a:pt x="0" y="1521"/>
                    <a:pt x="972" y="1521"/>
                  </a:cubicBezTo>
                  <a:cubicBezTo>
                    <a:pt x="1944" y="1521"/>
                    <a:pt x="1944"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55"/>
            <p:cNvSpPr/>
            <p:nvPr/>
          </p:nvSpPr>
          <p:spPr>
            <a:xfrm>
              <a:off x="4782018" y="1560865"/>
              <a:ext cx="43414" cy="33690"/>
            </a:xfrm>
            <a:custGeom>
              <a:avLst/>
              <a:gdLst/>
              <a:ahLst/>
              <a:cxnLst/>
              <a:rect l="l" t="t" r="r" b="b"/>
              <a:pathLst>
                <a:path w="1960" h="1521" extrusionOk="0">
                  <a:moveTo>
                    <a:pt x="988" y="0"/>
                  </a:moveTo>
                  <a:cubicBezTo>
                    <a:pt x="0" y="0"/>
                    <a:pt x="0" y="1521"/>
                    <a:pt x="988" y="1521"/>
                  </a:cubicBezTo>
                  <a:cubicBezTo>
                    <a:pt x="1959" y="1521"/>
                    <a:pt x="1959" y="0"/>
                    <a:pt x="988"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55"/>
            <p:cNvSpPr/>
            <p:nvPr/>
          </p:nvSpPr>
          <p:spPr>
            <a:xfrm>
              <a:off x="4664998" y="1580646"/>
              <a:ext cx="43082" cy="33358"/>
            </a:xfrm>
            <a:custGeom>
              <a:avLst/>
              <a:gdLst/>
              <a:ahLst/>
              <a:cxnLst/>
              <a:rect l="l" t="t" r="r" b="b"/>
              <a:pathLst>
                <a:path w="1945" h="1506" extrusionOk="0">
                  <a:moveTo>
                    <a:pt x="973" y="1"/>
                  </a:moveTo>
                  <a:cubicBezTo>
                    <a:pt x="1" y="1"/>
                    <a:pt x="1" y="1506"/>
                    <a:pt x="973" y="1506"/>
                  </a:cubicBezTo>
                  <a:cubicBezTo>
                    <a:pt x="1944" y="1506"/>
                    <a:pt x="1944" y="1"/>
                    <a:pt x="973"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55"/>
            <p:cNvSpPr/>
            <p:nvPr/>
          </p:nvSpPr>
          <p:spPr>
            <a:xfrm>
              <a:off x="4757365" y="1704245"/>
              <a:ext cx="43060" cy="33712"/>
            </a:xfrm>
            <a:custGeom>
              <a:avLst/>
              <a:gdLst/>
              <a:ahLst/>
              <a:cxnLst/>
              <a:rect l="l" t="t" r="r" b="b"/>
              <a:pathLst>
                <a:path w="1944" h="1522" extrusionOk="0">
                  <a:moveTo>
                    <a:pt x="972" y="1"/>
                  </a:moveTo>
                  <a:cubicBezTo>
                    <a:pt x="0" y="1"/>
                    <a:pt x="0"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55"/>
            <p:cNvSpPr/>
            <p:nvPr/>
          </p:nvSpPr>
          <p:spPr>
            <a:xfrm>
              <a:off x="5029902" y="1541417"/>
              <a:ext cx="43082" cy="33712"/>
            </a:xfrm>
            <a:custGeom>
              <a:avLst/>
              <a:gdLst/>
              <a:ahLst/>
              <a:cxnLst/>
              <a:rect l="l" t="t" r="r" b="b"/>
              <a:pathLst>
                <a:path w="1945" h="1522" extrusionOk="0">
                  <a:moveTo>
                    <a:pt x="972" y="1"/>
                  </a:moveTo>
                  <a:cubicBezTo>
                    <a:pt x="1" y="1"/>
                    <a:pt x="1"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55"/>
            <p:cNvSpPr/>
            <p:nvPr/>
          </p:nvSpPr>
          <p:spPr>
            <a:xfrm>
              <a:off x="4977827" y="1365388"/>
              <a:ext cx="43082" cy="33712"/>
            </a:xfrm>
            <a:custGeom>
              <a:avLst/>
              <a:gdLst/>
              <a:ahLst/>
              <a:cxnLst/>
              <a:rect l="l" t="t" r="r" b="b"/>
              <a:pathLst>
                <a:path w="1945" h="1522" extrusionOk="0">
                  <a:moveTo>
                    <a:pt x="972" y="1"/>
                  </a:moveTo>
                  <a:cubicBezTo>
                    <a:pt x="0" y="1"/>
                    <a:pt x="0"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55"/>
            <p:cNvSpPr/>
            <p:nvPr/>
          </p:nvSpPr>
          <p:spPr>
            <a:xfrm>
              <a:off x="5114627" y="1437266"/>
              <a:ext cx="43060" cy="33358"/>
            </a:xfrm>
            <a:custGeom>
              <a:avLst/>
              <a:gdLst/>
              <a:ahLst/>
              <a:cxnLst/>
              <a:rect l="l" t="t" r="r" b="b"/>
              <a:pathLst>
                <a:path w="1944" h="1506" extrusionOk="0">
                  <a:moveTo>
                    <a:pt x="972" y="0"/>
                  </a:moveTo>
                  <a:cubicBezTo>
                    <a:pt x="0" y="0"/>
                    <a:pt x="0" y="1505"/>
                    <a:pt x="972" y="1505"/>
                  </a:cubicBezTo>
                  <a:cubicBezTo>
                    <a:pt x="1944" y="1505"/>
                    <a:pt x="1944"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55"/>
            <p:cNvSpPr/>
            <p:nvPr/>
          </p:nvSpPr>
          <p:spPr>
            <a:xfrm>
              <a:off x="5160102" y="1560865"/>
              <a:ext cx="43414" cy="33690"/>
            </a:xfrm>
            <a:custGeom>
              <a:avLst/>
              <a:gdLst/>
              <a:ahLst/>
              <a:cxnLst/>
              <a:rect l="l" t="t" r="r" b="b"/>
              <a:pathLst>
                <a:path w="1960" h="1521" extrusionOk="0">
                  <a:moveTo>
                    <a:pt x="972" y="0"/>
                  </a:moveTo>
                  <a:cubicBezTo>
                    <a:pt x="0" y="0"/>
                    <a:pt x="0" y="1521"/>
                    <a:pt x="972" y="1521"/>
                  </a:cubicBezTo>
                  <a:cubicBezTo>
                    <a:pt x="1960" y="1521"/>
                    <a:pt x="1960"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55"/>
            <p:cNvSpPr/>
            <p:nvPr/>
          </p:nvSpPr>
          <p:spPr>
            <a:xfrm>
              <a:off x="5101425" y="1671617"/>
              <a:ext cx="43414" cy="33690"/>
            </a:xfrm>
            <a:custGeom>
              <a:avLst/>
              <a:gdLst/>
              <a:ahLst/>
              <a:cxnLst/>
              <a:rect l="l" t="t" r="r" b="b"/>
              <a:pathLst>
                <a:path w="1960" h="1521" extrusionOk="0">
                  <a:moveTo>
                    <a:pt x="988" y="0"/>
                  </a:moveTo>
                  <a:cubicBezTo>
                    <a:pt x="0" y="0"/>
                    <a:pt x="0" y="1521"/>
                    <a:pt x="988" y="1521"/>
                  </a:cubicBezTo>
                  <a:cubicBezTo>
                    <a:pt x="1960" y="1521"/>
                    <a:pt x="1960" y="0"/>
                    <a:pt x="988"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7" name="Google Shape;5117;p55"/>
          <p:cNvSpPr/>
          <p:nvPr/>
        </p:nvSpPr>
        <p:spPr>
          <a:xfrm>
            <a:off x="1795270" y="3834722"/>
            <a:ext cx="2747" cy="2351"/>
          </a:xfrm>
          <a:custGeom>
            <a:avLst/>
            <a:gdLst/>
            <a:ahLst/>
            <a:cxnLst/>
            <a:rect l="l" t="t" r="r" b="b"/>
            <a:pathLst>
              <a:path w="111" h="95" extrusionOk="0">
                <a:moveTo>
                  <a:pt x="110" y="1"/>
                </a:moveTo>
                <a:lnTo>
                  <a:pt x="38" y="62"/>
                </a:lnTo>
                <a:lnTo>
                  <a:pt x="38" y="62"/>
                </a:lnTo>
                <a:cubicBezTo>
                  <a:pt x="71" y="38"/>
                  <a:pt x="99" y="23"/>
                  <a:pt x="110" y="1"/>
                </a:cubicBezTo>
                <a:close/>
                <a:moveTo>
                  <a:pt x="38" y="62"/>
                </a:moveTo>
                <a:lnTo>
                  <a:pt x="38" y="62"/>
                </a:lnTo>
                <a:cubicBezTo>
                  <a:pt x="26" y="71"/>
                  <a:pt x="13" y="82"/>
                  <a:pt x="0" y="95"/>
                </a:cubicBezTo>
                <a:lnTo>
                  <a:pt x="38" y="62"/>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55"/>
          <p:cNvSpPr/>
          <p:nvPr/>
        </p:nvSpPr>
        <p:spPr>
          <a:xfrm>
            <a:off x="1820860" y="3824253"/>
            <a:ext cx="1188" cy="1584"/>
          </a:xfrm>
          <a:custGeom>
            <a:avLst/>
            <a:gdLst/>
            <a:ahLst/>
            <a:cxnLst/>
            <a:rect l="l" t="t" r="r" b="b"/>
            <a:pathLst>
              <a:path w="48" h="64" extrusionOk="0">
                <a:moveTo>
                  <a:pt x="48" y="0"/>
                </a:moveTo>
                <a:cubicBezTo>
                  <a:pt x="17" y="47"/>
                  <a:pt x="1" y="63"/>
                  <a:pt x="48" y="63"/>
                </a:cubicBezTo>
                <a:lnTo>
                  <a:pt x="48"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55"/>
          <p:cNvSpPr/>
          <p:nvPr/>
        </p:nvSpPr>
        <p:spPr>
          <a:xfrm>
            <a:off x="1585902" y="3891069"/>
            <a:ext cx="6162" cy="2241"/>
          </a:xfrm>
          <a:custGeom>
            <a:avLst/>
            <a:gdLst/>
            <a:ahLst/>
            <a:cxnLst/>
            <a:rect l="l" t="t" r="r" b="b"/>
            <a:pathLst>
              <a:path w="220" h="80" extrusionOk="0">
                <a:moveTo>
                  <a:pt x="220" y="1"/>
                </a:moveTo>
                <a:cubicBezTo>
                  <a:pt x="157" y="1"/>
                  <a:pt x="79" y="16"/>
                  <a:pt x="0" y="16"/>
                </a:cubicBezTo>
                <a:cubicBezTo>
                  <a:pt x="16" y="32"/>
                  <a:pt x="31" y="48"/>
                  <a:pt x="47" y="79"/>
                </a:cubicBezTo>
                <a:cubicBezTo>
                  <a:pt x="110" y="48"/>
                  <a:pt x="173" y="16"/>
                  <a:pt x="22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55"/>
          <p:cNvSpPr/>
          <p:nvPr/>
        </p:nvSpPr>
        <p:spPr>
          <a:xfrm>
            <a:off x="1570974" y="3900732"/>
            <a:ext cx="6610" cy="4425"/>
          </a:xfrm>
          <a:custGeom>
            <a:avLst/>
            <a:gdLst/>
            <a:ahLst/>
            <a:cxnLst/>
            <a:rect l="l" t="t" r="r" b="b"/>
            <a:pathLst>
              <a:path w="236" h="158" extrusionOk="0">
                <a:moveTo>
                  <a:pt x="0" y="1"/>
                </a:moveTo>
                <a:cubicBezTo>
                  <a:pt x="47" y="48"/>
                  <a:pt x="126" y="95"/>
                  <a:pt x="235" y="157"/>
                </a:cubicBezTo>
                <a:lnTo>
                  <a:pt x="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55"/>
          <p:cNvSpPr/>
          <p:nvPr/>
        </p:nvSpPr>
        <p:spPr>
          <a:xfrm>
            <a:off x="2326724" y="4120620"/>
            <a:ext cx="5840" cy="11656"/>
          </a:xfrm>
          <a:custGeom>
            <a:avLst/>
            <a:gdLst/>
            <a:ahLst/>
            <a:cxnLst/>
            <a:rect l="l" t="t" r="r" b="b"/>
            <a:pathLst>
              <a:path w="236" h="471" extrusionOk="0">
                <a:moveTo>
                  <a:pt x="235" y="1"/>
                </a:moveTo>
                <a:cubicBezTo>
                  <a:pt x="126" y="236"/>
                  <a:pt x="0" y="392"/>
                  <a:pt x="94" y="471"/>
                </a:cubicBezTo>
                <a:cubicBezTo>
                  <a:pt x="173" y="283"/>
                  <a:pt x="204" y="142"/>
                  <a:pt x="235"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55"/>
          <p:cNvSpPr/>
          <p:nvPr/>
        </p:nvSpPr>
        <p:spPr>
          <a:xfrm>
            <a:off x="1792151" y="3799034"/>
            <a:ext cx="3539" cy="3118"/>
          </a:xfrm>
          <a:custGeom>
            <a:avLst/>
            <a:gdLst/>
            <a:ahLst/>
            <a:cxnLst/>
            <a:rect l="l" t="t" r="r" b="b"/>
            <a:pathLst>
              <a:path w="143" h="126" extrusionOk="0">
                <a:moveTo>
                  <a:pt x="111" y="0"/>
                </a:moveTo>
                <a:lnTo>
                  <a:pt x="111" y="0"/>
                </a:lnTo>
                <a:cubicBezTo>
                  <a:pt x="32" y="48"/>
                  <a:pt x="1" y="95"/>
                  <a:pt x="17" y="126"/>
                </a:cubicBezTo>
                <a:cubicBezTo>
                  <a:pt x="95" y="63"/>
                  <a:pt x="142" y="16"/>
                  <a:pt x="111"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55"/>
          <p:cNvSpPr/>
          <p:nvPr/>
        </p:nvSpPr>
        <p:spPr>
          <a:xfrm>
            <a:off x="1937541" y="4282041"/>
            <a:ext cx="3081" cy="14956"/>
          </a:xfrm>
          <a:custGeom>
            <a:avLst/>
            <a:gdLst/>
            <a:ahLst/>
            <a:cxnLst/>
            <a:rect l="l" t="t" r="r" b="b"/>
            <a:pathLst>
              <a:path w="110" h="534" extrusionOk="0">
                <a:moveTo>
                  <a:pt x="47" y="1"/>
                </a:moveTo>
                <a:cubicBezTo>
                  <a:pt x="32" y="32"/>
                  <a:pt x="16" y="63"/>
                  <a:pt x="0" y="95"/>
                </a:cubicBezTo>
                <a:cubicBezTo>
                  <a:pt x="16" y="236"/>
                  <a:pt x="16" y="377"/>
                  <a:pt x="0" y="534"/>
                </a:cubicBezTo>
                <a:cubicBezTo>
                  <a:pt x="63" y="377"/>
                  <a:pt x="110" y="189"/>
                  <a:pt x="47"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55"/>
          <p:cNvSpPr/>
          <p:nvPr/>
        </p:nvSpPr>
        <p:spPr>
          <a:xfrm>
            <a:off x="1917236" y="4242102"/>
            <a:ext cx="560" cy="896"/>
          </a:xfrm>
          <a:custGeom>
            <a:avLst/>
            <a:gdLst/>
            <a:ahLst/>
            <a:cxnLst/>
            <a:rect l="l" t="t" r="r" b="b"/>
            <a:pathLst>
              <a:path w="20" h="32" extrusionOk="0">
                <a:moveTo>
                  <a:pt x="20" y="0"/>
                </a:moveTo>
                <a:cubicBezTo>
                  <a:pt x="4" y="24"/>
                  <a:pt x="0" y="32"/>
                  <a:pt x="2" y="32"/>
                </a:cubicBezTo>
                <a:cubicBezTo>
                  <a:pt x="4" y="32"/>
                  <a:pt x="12" y="24"/>
                  <a:pt x="20" y="16"/>
                </a:cubicBezTo>
                <a:cubicBezTo>
                  <a:pt x="20" y="16"/>
                  <a:pt x="20" y="0"/>
                  <a:pt x="2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55"/>
          <p:cNvSpPr/>
          <p:nvPr/>
        </p:nvSpPr>
        <p:spPr>
          <a:xfrm>
            <a:off x="1576659" y="3901180"/>
            <a:ext cx="2241" cy="2213"/>
          </a:xfrm>
          <a:custGeom>
            <a:avLst/>
            <a:gdLst/>
            <a:ahLst/>
            <a:cxnLst/>
            <a:rect l="l" t="t" r="r" b="b"/>
            <a:pathLst>
              <a:path w="80" h="79" extrusionOk="0">
                <a:moveTo>
                  <a:pt x="64" y="0"/>
                </a:moveTo>
                <a:cubicBezTo>
                  <a:pt x="17" y="0"/>
                  <a:pt x="1" y="32"/>
                  <a:pt x="79" y="79"/>
                </a:cubicBezTo>
                <a:cubicBezTo>
                  <a:pt x="48" y="47"/>
                  <a:pt x="48" y="16"/>
                  <a:pt x="64"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55"/>
          <p:cNvSpPr/>
          <p:nvPr/>
        </p:nvSpPr>
        <p:spPr>
          <a:xfrm>
            <a:off x="2310414" y="4137375"/>
            <a:ext cx="2351" cy="9503"/>
          </a:xfrm>
          <a:custGeom>
            <a:avLst/>
            <a:gdLst/>
            <a:ahLst/>
            <a:cxnLst/>
            <a:rect l="l" t="t" r="r" b="b"/>
            <a:pathLst>
              <a:path w="95" h="384" extrusionOk="0">
                <a:moveTo>
                  <a:pt x="70" y="1"/>
                </a:moveTo>
                <a:cubicBezTo>
                  <a:pt x="33" y="1"/>
                  <a:pt x="1" y="85"/>
                  <a:pt x="1" y="201"/>
                </a:cubicBezTo>
                <a:cubicBezTo>
                  <a:pt x="28" y="281"/>
                  <a:pt x="31" y="384"/>
                  <a:pt x="61" y="384"/>
                </a:cubicBezTo>
                <a:cubicBezTo>
                  <a:pt x="66" y="384"/>
                  <a:pt x="72" y="381"/>
                  <a:pt x="79" y="374"/>
                </a:cubicBezTo>
                <a:lnTo>
                  <a:pt x="95" y="13"/>
                </a:lnTo>
                <a:cubicBezTo>
                  <a:pt x="87" y="5"/>
                  <a:pt x="78" y="1"/>
                  <a:pt x="7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7" name="Google Shape;5127;p55"/>
          <p:cNvGrpSpPr/>
          <p:nvPr/>
        </p:nvGrpSpPr>
        <p:grpSpPr>
          <a:xfrm>
            <a:off x="1558747" y="3600739"/>
            <a:ext cx="318767" cy="653144"/>
            <a:chOff x="1701548" y="3416733"/>
            <a:chExt cx="252089" cy="516523"/>
          </a:xfrm>
        </p:grpSpPr>
        <p:sp>
          <p:nvSpPr>
            <p:cNvPr id="5128" name="Google Shape;5128;p55"/>
            <p:cNvSpPr/>
            <p:nvPr/>
          </p:nvSpPr>
          <p:spPr>
            <a:xfrm>
              <a:off x="1701548" y="3416733"/>
              <a:ext cx="252089" cy="500679"/>
            </a:xfrm>
            <a:custGeom>
              <a:avLst/>
              <a:gdLst/>
              <a:ahLst/>
              <a:cxnLst/>
              <a:rect l="l" t="t" r="r" b="b"/>
              <a:pathLst>
                <a:path w="11381" h="22604" extrusionOk="0">
                  <a:moveTo>
                    <a:pt x="6145" y="12540"/>
                  </a:moveTo>
                  <a:cubicBezTo>
                    <a:pt x="7054" y="12399"/>
                    <a:pt x="7838" y="12242"/>
                    <a:pt x="8637" y="12148"/>
                  </a:cubicBezTo>
                  <a:cubicBezTo>
                    <a:pt x="8872" y="12117"/>
                    <a:pt x="9139" y="12195"/>
                    <a:pt x="9358" y="12274"/>
                  </a:cubicBezTo>
                  <a:cubicBezTo>
                    <a:pt x="9719" y="12415"/>
                    <a:pt x="9797" y="12681"/>
                    <a:pt x="9640" y="13042"/>
                  </a:cubicBezTo>
                  <a:cubicBezTo>
                    <a:pt x="9437" y="13481"/>
                    <a:pt x="9092" y="13716"/>
                    <a:pt x="8653" y="13857"/>
                  </a:cubicBezTo>
                  <a:cubicBezTo>
                    <a:pt x="7712" y="14170"/>
                    <a:pt x="6741" y="14092"/>
                    <a:pt x="5706" y="13935"/>
                  </a:cubicBezTo>
                  <a:cubicBezTo>
                    <a:pt x="5534" y="14421"/>
                    <a:pt x="5361" y="14907"/>
                    <a:pt x="5158" y="15503"/>
                  </a:cubicBezTo>
                  <a:cubicBezTo>
                    <a:pt x="5753" y="15424"/>
                    <a:pt x="6302" y="15330"/>
                    <a:pt x="6835" y="15299"/>
                  </a:cubicBezTo>
                  <a:cubicBezTo>
                    <a:pt x="7305" y="15267"/>
                    <a:pt x="7775" y="15252"/>
                    <a:pt x="8230" y="15314"/>
                  </a:cubicBezTo>
                  <a:cubicBezTo>
                    <a:pt x="8575" y="15361"/>
                    <a:pt x="8966" y="15597"/>
                    <a:pt x="8919" y="15973"/>
                  </a:cubicBezTo>
                  <a:cubicBezTo>
                    <a:pt x="8888" y="16224"/>
                    <a:pt x="8606" y="16521"/>
                    <a:pt x="8355" y="16647"/>
                  </a:cubicBezTo>
                  <a:cubicBezTo>
                    <a:pt x="8073" y="16804"/>
                    <a:pt x="7712" y="16866"/>
                    <a:pt x="7368" y="16851"/>
                  </a:cubicBezTo>
                  <a:cubicBezTo>
                    <a:pt x="6505" y="16835"/>
                    <a:pt x="5643" y="16772"/>
                    <a:pt x="4672" y="16709"/>
                  </a:cubicBezTo>
                  <a:cubicBezTo>
                    <a:pt x="4499" y="17054"/>
                    <a:pt x="4280" y="17462"/>
                    <a:pt x="4029" y="17932"/>
                  </a:cubicBezTo>
                  <a:cubicBezTo>
                    <a:pt x="4421" y="17932"/>
                    <a:pt x="4687" y="17948"/>
                    <a:pt x="4954" y="17932"/>
                  </a:cubicBezTo>
                  <a:cubicBezTo>
                    <a:pt x="5847" y="17885"/>
                    <a:pt x="6631" y="18199"/>
                    <a:pt x="7368" y="18606"/>
                  </a:cubicBezTo>
                  <a:cubicBezTo>
                    <a:pt x="7540" y="18700"/>
                    <a:pt x="7728" y="18998"/>
                    <a:pt x="7712" y="19186"/>
                  </a:cubicBezTo>
                  <a:cubicBezTo>
                    <a:pt x="7697" y="19374"/>
                    <a:pt x="7462" y="19672"/>
                    <a:pt x="7274" y="19703"/>
                  </a:cubicBezTo>
                  <a:cubicBezTo>
                    <a:pt x="6819" y="19782"/>
                    <a:pt x="6333" y="19829"/>
                    <a:pt x="5894" y="19735"/>
                  </a:cubicBezTo>
                  <a:cubicBezTo>
                    <a:pt x="5079" y="19547"/>
                    <a:pt x="4280" y="19249"/>
                    <a:pt x="3496" y="19014"/>
                  </a:cubicBezTo>
                  <a:cubicBezTo>
                    <a:pt x="2900" y="19985"/>
                    <a:pt x="2258" y="20942"/>
                    <a:pt x="1709" y="21960"/>
                  </a:cubicBezTo>
                  <a:cubicBezTo>
                    <a:pt x="1458" y="22431"/>
                    <a:pt x="1192" y="22603"/>
                    <a:pt x="690" y="22493"/>
                  </a:cubicBezTo>
                  <a:cubicBezTo>
                    <a:pt x="377" y="22117"/>
                    <a:pt x="659" y="21866"/>
                    <a:pt x="847" y="21584"/>
                  </a:cubicBezTo>
                  <a:cubicBezTo>
                    <a:pt x="1349" y="20863"/>
                    <a:pt x="1850" y="20142"/>
                    <a:pt x="2336" y="19421"/>
                  </a:cubicBezTo>
                  <a:cubicBezTo>
                    <a:pt x="2493" y="19186"/>
                    <a:pt x="2618" y="18935"/>
                    <a:pt x="2791" y="18622"/>
                  </a:cubicBezTo>
                  <a:cubicBezTo>
                    <a:pt x="2226" y="18449"/>
                    <a:pt x="1709" y="18324"/>
                    <a:pt x="1239" y="18136"/>
                  </a:cubicBezTo>
                  <a:cubicBezTo>
                    <a:pt x="894" y="17995"/>
                    <a:pt x="565" y="17807"/>
                    <a:pt x="298" y="17556"/>
                  </a:cubicBezTo>
                  <a:cubicBezTo>
                    <a:pt x="1" y="17305"/>
                    <a:pt x="32" y="16929"/>
                    <a:pt x="236" y="16615"/>
                  </a:cubicBezTo>
                  <a:cubicBezTo>
                    <a:pt x="408" y="16318"/>
                    <a:pt x="706" y="16192"/>
                    <a:pt x="1035" y="16349"/>
                  </a:cubicBezTo>
                  <a:cubicBezTo>
                    <a:pt x="1490" y="16553"/>
                    <a:pt x="1929" y="16772"/>
                    <a:pt x="2352" y="17039"/>
                  </a:cubicBezTo>
                  <a:cubicBezTo>
                    <a:pt x="2634" y="17227"/>
                    <a:pt x="2853" y="17493"/>
                    <a:pt x="3198" y="17791"/>
                  </a:cubicBezTo>
                  <a:cubicBezTo>
                    <a:pt x="3402" y="17289"/>
                    <a:pt x="3590" y="16835"/>
                    <a:pt x="3794" y="16349"/>
                  </a:cubicBezTo>
                  <a:cubicBezTo>
                    <a:pt x="2728" y="15706"/>
                    <a:pt x="816" y="15691"/>
                    <a:pt x="784" y="14264"/>
                  </a:cubicBezTo>
                  <a:cubicBezTo>
                    <a:pt x="1035" y="13308"/>
                    <a:pt x="1866" y="13700"/>
                    <a:pt x="2415" y="13982"/>
                  </a:cubicBezTo>
                  <a:cubicBezTo>
                    <a:pt x="2775" y="14170"/>
                    <a:pt x="3073" y="14452"/>
                    <a:pt x="3402" y="14703"/>
                  </a:cubicBezTo>
                  <a:cubicBezTo>
                    <a:pt x="3668" y="14907"/>
                    <a:pt x="3935" y="15111"/>
                    <a:pt x="4280" y="15361"/>
                  </a:cubicBezTo>
                  <a:cubicBezTo>
                    <a:pt x="4531" y="14672"/>
                    <a:pt x="4766" y="14061"/>
                    <a:pt x="5016" y="13387"/>
                  </a:cubicBezTo>
                  <a:cubicBezTo>
                    <a:pt x="4609" y="13198"/>
                    <a:pt x="4264" y="13042"/>
                    <a:pt x="3935" y="12901"/>
                  </a:cubicBezTo>
                  <a:cubicBezTo>
                    <a:pt x="3261" y="12603"/>
                    <a:pt x="2681" y="12164"/>
                    <a:pt x="2320" y="11506"/>
                  </a:cubicBezTo>
                  <a:cubicBezTo>
                    <a:pt x="2038" y="10988"/>
                    <a:pt x="2336" y="10502"/>
                    <a:pt x="2916" y="10628"/>
                  </a:cubicBezTo>
                  <a:cubicBezTo>
                    <a:pt x="3339" y="10706"/>
                    <a:pt x="3747" y="11004"/>
                    <a:pt x="4139" y="11255"/>
                  </a:cubicBezTo>
                  <a:cubicBezTo>
                    <a:pt x="4374" y="11396"/>
                    <a:pt x="4546" y="11631"/>
                    <a:pt x="4750" y="11819"/>
                  </a:cubicBezTo>
                  <a:cubicBezTo>
                    <a:pt x="4922" y="11992"/>
                    <a:pt x="5110" y="12148"/>
                    <a:pt x="5408" y="12415"/>
                  </a:cubicBezTo>
                  <a:cubicBezTo>
                    <a:pt x="5596" y="11553"/>
                    <a:pt x="5769" y="10816"/>
                    <a:pt x="5926" y="10095"/>
                  </a:cubicBezTo>
                  <a:cubicBezTo>
                    <a:pt x="5267" y="9781"/>
                    <a:pt x="4687" y="9562"/>
                    <a:pt x="4139" y="9248"/>
                  </a:cubicBezTo>
                  <a:cubicBezTo>
                    <a:pt x="3621" y="8951"/>
                    <a:pt x="3167" y="8559"/>
                    <a:pt x="2963" y="7963"/>
                  </a:cubicBezTo>
                  <a:cubicBezTo>
                    <a:pt x="2775" y="7430"/>
                    <a:pt x="3073" y="7038"/>
                    <a:pt x="3606" y="7227"/>
                  </a:cubicBezTo>
                  <a:cubicBezTo>
                    <a:pt x="4092" y="7383"/>
                    <a:pt x="4562" y="7665"/>
                    <a:pt x="5001" y="7948"/>
                  </a:cubicBezTo>
                  <a:cubicBezTo>
                    <a:pt x="5440" y="8245"/>
                    <a:pt x="5816" y="8606"/>
                    <a:pt x="6317" y="9013"/>
                  </a:cubicBezTo>
                  <a:cubicBezTo>
                    <a:pt x="6427" y="8371"/>
                    <a:pt x="6521" y="7853"/>
                    <a:pt x="6600" y="7430"/>
                  </a:cubicBezTo>
                  <a:cubicBezTo>
                    <a:pt x="5800" y="7085"/>
                    <a:pt x="5063" y="6772"/>
                    <a:pt x="4327" y="6427"/>
                  </a:cubicBezTo>
                  <a:cubicBezTo>
                    <a:pt x="4107" y="6333"/>
                    <a:pt x="3857" y="6161"/>
                    <a:pt x="3762" y="5957"/>
                  </a:cubicBezTo>
                  <a:cubicBezTo>
                    <a:pt x="3637" y="5706"/>
                    <a:pt x="3543" y="5346"/>
                    <a:pt x="3637" y="5110"/>
                  </a:cubicBezTo>
                  <a:cubicBezTo>
                    <a:pt x="3700" y="4954"/>
                    <a:pt x="4123" y="4813"/>
                    <a:pt x="4358" y="4844"/>
                  </a:cubicBezTo>
                  <a:cubicBezTo>
                    <a:pt x="4734" y="4922"/>
                    <a:pt x="5110" y="5126"/>
                    <a:pt x="5471" y="5314"/>
                  </a:cubicBezTo>
                  <a:cubicBezTo>
                    <a:pt x="5847" y="5502"/>
                    <a:pt x="6223" y="5722"/>
                    <a:pt x="6678" y="5988"/>
                  </a:cubicBezTo>
                  <a:cubicBezTo>
                    <a:pt x="6803" y="5283"/>
                    <a:pt x="6631" y="4766"/>
                    <a:pt x="6286" y="4264"/>
                  </a:cubicBezTo>
                  <a:cubicBezTo>
                    <a:pt x="5628" y="3230"/>
                    <a:pt x="5205" y="2148"/>
                    <a:pt x="5565" y="894"/>
                  </a:cubicBezTo>
                  <a:cubicBezTo>
                    <a:pt x="5753" y="204"/>
                    <a:pt x="6161" y="1"/>
                    <a:pt x="6803" y="267"/>
                  </a:cubicBezTo>
                  <a:cubicBezTo>
                    <a:pt x="7430" y="549"/>
                    <a:pt x="7697" y="1082"/>
                    <a:pt x="7744" y="1693"/>
                  </a:cubicBezTo>
                  <a:cubicBezTo>
                    <a:pt x="7791" y="2367"/>
                    <a:pt x="7759" y="3073"/>
                    <a:pt x="7650" y="3731"/>
                  </a:cubicBezTo>
                  <a:cubicBezTo>
                    <a:pt x="7524" y="4499"/>
                    <a:pt x="7493" y="5220"/>
                    <a:pt x="7759" y="6020"/>
                  </a:cubicBezTo>
                  <a:cubicBezTo>
                    <a:pt x="8042" y="5784"/>
                    <a:pt x="8277" y="5534"/>
                    <a:pt x="8559" y="5377"/>
                  </a:cubicBezTo>
                  <a:cubicBezTo>
                    <a:pt x="9045" y="5110"/>
                    <a:pt x="9546" y="4813"/>
                    <a:pt x="10064" y="4672"/>
                  </a:cubicBezTo>
                  <a:cubicBezTo>
                    <a:pt x="10628" y="4515"/>
                    <a:pt x="11176" y="4875"/>
                    <a:pt x="11286" y="5299"/>
                  </a:cubicBezTo>
                  <a:cubicBezTo>
                    <a:pt x="11380" y="5706"/>
                    <a:pt x="11145" y="6208"/>
                    <a:pt x="10612" y="6411"/>
                  </a:cubicBezTo>
                  <a:cubicBezTo>
                    <a:pt x="9954" y="6678"/>
                    <a:pt x="9264" y="6929"/>
                    <a:pt x="8559" y="7054"/>
                  </a:cubicBezTo>
                  <a:cubicBezTo>
                    <a:pt x="7618" y="7211"/>
                    <a:pt x="7603" y="7148"/>
                    <a:pt x="7415" y="8057"/>
                  </a:cubicBezTo>
                  <a:cubicBezTo>
                    <a:pt x="7336" y="8449"/>
                    <a:pt x="7274" y="8841"/>
                    <a:pt x="7179" y="9296"/>
                  </a:cubicBezTo>
                  <a:cubicBezTo>
                    <a:pt x="7791" y="9029"/>
                    <a:pt x="8324" y="8731"/>
                    <a:pt x="8872" y="8590"/>
                  </a:cubicBezTo>
                  <a:cubicBezTo>
                    <a:pt x="9343" y="8465"/>
                    <a:pt x="9875" y="8449"/>
                    <a:pt x="10346" y="8559"/>
                  </a:cubicBezTo>
                  <a:cubicBezTo>
                    <a:pt x="10894" y="8684"/>
                    <a:pt x="11020" y="9264"/>
                    <a:pt x="10581" y="9640"/>
                  </a:cubicBezTo>
                  <a:cubicBezTo>
                    <a:pt x="10283" y="9891"/>
                    <a:pt x="9907" y="10111"/>
                    <a:pt x="9531" y="10205"/>
                  </a:cubicBezTo>
                  <a:cubicBezTo>
                    <a:pt x="8857" y="10346"/>
                    <a:pt x="8167" y="10408"/>
                    <a:pt x="7477" y="10455"/>
                  </a:cubicBezTo>
                  <a:cubicBezTo>
                    <a:pt x="6929" y="10471"/>
                    <a:pt x="6615" y="10675"/>
                    <a:pt x="6505" y="11239"/>
                  </a:cubicBezTo>
                  <a:cubicBezTo>
                    <a:pt x="6411" y="11694"/>
                    <a:pt x="6270" y="12133"/>
                    <a:pt x="6145" y="12540"/>
                  </a:cubicBezTo>
                  <a:close/>
                </a:path>
              </a:pathLst>
            </a:custGeom>
            <a:solidFill>
              <a:srgbClr val="9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55"/>
            <p:cNvSpPr/>
            <p:nvPr/>
          </p:nvSpPr>
          <p:spPr>
            <a:xfrm>
              <a:off x="1902808" y="3904417"/>
              <a:ext cx="665" cy="1728"/>
            </a:xfrm>
            <a:custGeom>
              <a:avLst/>
              <a:gdLst/>
              <a:ahLst/>
              <a:cxnLst/>
              <a:rect l="l" t="t" r="r" b="b"/>
              <a:pathLst>
                <a:path w="30" h="78" extrusionOk="0">
                  <a:moveTo>
                    <a:pt x="29" y="0"/>
                  </a:moveTo>
                  <a:lnTo>
                    <a:pt x="29" y="0"/>
                  </a:lnTo>
                  <a:cubicBezTo>
                    <a:pt x="6" y="58"/>
                    <a:pt x="0" y="77"/>
                    <a:pt x="2" y="77"/>
                  </a:cubicBezTo>
                  <a:cubicBezTo>
                    <a:pt x="4" y="77"/>
                    <a:pt x="29" y="20"/>
                    <a:pt x="29"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55"/>
            <p:cNvSpPr/>
            <p:nvPr/>
          </p:nvSpPr>
          <p:spPr>
            <a:xfrm>
              <a:off x="1884689" y="3910309"/>
              <a:ext cx="377" cy="1750"/>
            </a:xfrm>
            <a:custGeom>
              <a:avLst/>
              <a:gdLst/>
              <a:ahLst/>
              <a:cxnLst/>
              <a:rect l="l" t="t" r="r" b="b"/>
              <a:pathLst>
                <a:path w="17" h="79" extrusionOk="0">
                  <a:moveTo>
                    <a:pt x="1" y="1"/>
                  </a:moveTo>
                  <a:cubicBezTo>
                    <a:pt x="17" y="32"/>
                    <a:pt x="17" y="63"/>
                    <a:pt x="17" y="79"/>
                  </a:cubicBezTo>
                  <a:cubicBezTo>
                    <a:pt x="17" y="48"/>
                    <a:pt x="17" y="32"/>
                    <a:pt x="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55"/>
            <p:cNvSpPr/>
            <p:nvPr/>
          </p:nvSpPr>
          <p:spPr>
            <a:xfrm>
              <a:off x="1899619" y="3905104"/>
              <a:ext cx="3145" cy="3500"/>
            </a:xfrm>
            <a:custGeom>
              <a:avLst/>
              <a:gdLst/>
              <a:ahLst/>
              <a:cxnLst/>
              <a:rect l="l" t="t" r="r" b="b"/>
              <a:pathLst>
                <a:path w="142" h="158" extrusionOk="0">
                  <a:moveTo>
                    <a:pt x="142" y="0"/>
                  </a:moveTo>
                  <a:lnTo>
                    <a:pt x="142" y="0"/>
                  </a:lnTo>
                  <a:cubicBezTo>
                    <a:pt x="126" y="32"/>
                    <a:pt x="79" y="79"/>
                    <a:pt x="1" y="157"/>
                  </a:cubicBezTo>
                  <a:cubicBezTo>
                    <a:pt x="48" y="110"/>
                    <a:pt x="111" y="63"/>
                    <a:pt x="14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55"/>
            <p:cNvSpPr/>
            <p:nvPr/>
          </p:nvSpPr>
          <p:spPr>
            <a:xfrm>
              <a:off x="1899286" y="3908581"/>
              <a:ext cx="2104" cy="3101"/>
            </a:xfrm>
            <a:custGeom>
              <a:avLst/>
              <a:gdLst/>
              <a:ahLst/>
              <a:cxnLst/>
              <a:rect l="l" t="t" r="r" b="b"/>
              <a:pathLst>
                <a:path w="95" h="140" extrusionOk="0">
                  <a:moveTo>
                    <a:pt x="94" y="0"/>
                  </a:moveTo>
                  <a:lnTo>
                    <a:pt x="94" y="0"/>
                  </a:lnTo>
                  <a:cubicBezTo>
                    <a:pt x="63" y="47"/>
                    <a:pt x="32" y="94"/>
                    <a:pt x="0" y="126"/>
                  </a:cubicBezTo>
                  <a:cubicBezTo>
                    <a:pt x="4" y="134"/>
                    <a:pt x="9" y="139"/>
                    <a:pt x="14" y="139"/>
                  </a:cubicBezTo>
                  <a:cubicBezTo>
                    <a:pt x="28" y="139"/>
                    <a:pt x="49" y="103"/>
                    <a:pt x="94"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55"/>
            <p:cNvSpPr/>
            <p:nvPr/>
          </p:nvSpPr>
          <p:spPr>
            <a:xfrm>
              <a:off x="1902742" y="3900230"/>
              <a:ext cx="2813" cy="4895"/>
            </a:xfrm>
            <a:custGeom>
              <a:avLst/>
              <a:gdLst/>
              <a:ahLst/>
              <a:cxnLst/>
              <a:rect l="l" t="t" r="r" b="b"/>
              <a:pathLst>
                <a:path w="127" h="221" extrusionOk="0">
                  <a:moveTo>
                    <a:pt x="126" y="1"/>
                  </a:moveTo>
                  <a:cubicBezTo>
                    <a:pt x="112" y="29"/>
                    <a:pt x="101" y="54"/>
                    <a:pt x="91" y="77"/>
                  </a:cubicBezTo>
                  <a:lnTo>
                    <a:pt x="91" y="77"/>
                  </a:lnTo>
                  <a:cubicBezTo>
                    <a:pt x="104" y="52"/>
                    <a:pt x="116" y="26"/>
                    <a:pt x="126" y="1"/>
                  </a:cubicBezTo>
                  <a:close/>
                  <a:moveTo>
                    <a:pt x="91" y="77"/>
                  </a:moveTo>
                  <a:cubicBezTo>
                    <a:pt x="64" y="129"/>
                    <a:pt x="33" y="178"/>
                    <a:pt x="1" y="220"/>
                  </a:cubicBezTo>
                  <a:cubicBezTo>
                    <a:pt x="32" y="189"/>
                    <a:pt x="32" y="189"/>
                    <a:pt x="32" y="189"/>
                  </a:cubicBezTo>
                  <a:cubicBezTo>
                    <a:pt x="54" y="167"/>
                    <a:pt x="69" y="130"/>
                    <a:pt x="91" y="77"/>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55"/>
            <p:cNvSpPr/>
            <p:nvPr/>
          </p:nvSpPr>
          <p:spPr>
            <a:xfrm>
              <a:off x="1901701" y="3718664"/>
              <a:ext cx="1063" cy="3832"/>
            </a:xfrm>
            <a:custGeom>
              <a:avLst/>
              <a:gdLst/>
              <a:ahLst/>
              <a:cxnLst/>
              <a:rect l="l" t="t" r="r" b="b"/>
              <a:pathLst>
                <a:path w="48" h="173" extrusionOk="0">
                  <a:moveTo>
                    <a:pt x="48" y="0"/>
                  </a:moveTo>
                  <a:cubicBezTo>
                    <a:pt x="17" y="0"/>
                    <a:pt x="1" y="47"/>
                    <a:pt x="17" y="173"/>
                  </a:cubicBezTo>
                  <a:cubicBezTo>
                    <a:pt x="17" y="79"/>
                    <a:pt x="32" y="32"/>
                    <a:pt x="4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55"/>
            <p:cNvSpPr/>
            <p:nvPr/>
          </p:nvSpPr>
          <p:spPr>
            <a:xfrm>
              <a:off x="1884357" y="3927675"/>
              <a:ext cx="4519" cy="5582"/>
            </a:xfrm>
            <a:custGeom>
              <a:avLst/>
              <a:gdLst/>
              <a:ahLst/>
              <a:cxnLst/>
              <a:rect l="l" t="t" r="r" b="b"/>
              <a:pathLst>
                <a:path w="204" h="252" extrusionOk="0">
                  <a:moveTo>
                    <a:pt x="204" y="0"/>
                  </a:moveTo>
                  <a:lnTo>
                    <a:pt x="204" y="0"/>
                  </a:lnTo>
                  <a:cubicBezTo>
                    <a:pt x="110" y="110"/>
                    <a:pt x="63" y="141"/>
                    <a:pt x="0" y="173"/>
                  </a:cubicBezTo>
                  <a:cubicBezTo>
                    <a:pt x="32" y="188"/>
                    <a:pt x="94" y="173"/>
                    <a:pt x="47" y="251"/>
                  </a:cubicBezTo>
                  <a:lnTo>
                    <a:pt x="204"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55"/>
            <p:cNvSpPr/>
            <p:nvPr/>
          </p:nvSpPr>
          <p:spPr>
            <a:xfrm>
              <a:off x="1904846" y="3889598"/>
              <a:ext cx="4585" cy="8040"/>
            </a:xfrm>
            <a:custGeom>
              <a:avLst/>
              <a:gdLst/>
              <a:ahLst/>
              <a:cxnLst/>
              <a:rect l="l" t="t" r="r" b="b"/>
              <a:pathLst>
                <a:path w="207" h="363" extrusionOk="0">
                  <a:moveTo>
                    <a:pt x="157" y="0"/>
                  </a:moveTo>
                  <a:cubicBezTo>
                    <a:pt x="139" y="0"/>
                    <a:pt x="113" y="49"/>
                    <a:pt x="78" y="183"/>
                  </a:cubicBezTo>
                  <a:cubicBezTo>
                    <a:pt x="0" y="262"/>
                    <a:pt x="188" y="309"/>
                    <a:pt x="125" y="340"/>
                  </a:cubicBezTo>
                  <a:cubicBezTo>
                    <a:pt x="134" y="356"/>
                    <a:pt x="142" y="363"/>
                    <a:pt x="149" y="363"/>
                  </a:cubicBezTo>
                  <a:cubicBezTo>
                    <a:pt x="200" y="363"/>
                    <a:pt x="207" y="0"/>
                    <a:pt x="15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55"/>
            <p:cNvSpPr/>
            <p:nvPr/>
          </p:nvSpPr>
          <p:spPr>
            <a:xfrm>
              <a:off x="1881920" y="3901271"/>
              <a:ext cx="6268" cy="8018"/>
            </a:xfrm>
            <a:custGeom>
              <a:avLst/>
              <a:gdLst/>
              <a:ahLst/>
              <a:cxnLst/>
              <a:rect l="l" t="t" r="r" b="b"/>
              <a:pathLst>
                <a:path w="283" h="362" extrusionOk="0">
                  <a:moveTo>
                    <a:pt x="236" y="1"/>
                  </a:moveTo>
                  <a:cubicBezTo>
                    <a:pt x="236" y="1"/>
                    <a:pt x="32" y="267"/>
                    <a:pt x="16" y="267"/>
                  </a:cubicBezTo>
                  <a:cubicBezTo>
                    <a:pt x="48" y="267"/>
                    <a:pt x="32" y="314"/>
                    <a:pt x="1" y="362"/>
                  </a:cubicBezTo>
                  <a:cubicBezTo>
                    <a:pt x="142" y="205"/>
                    <a:pt x="283" y="17"/>
                    <a:pt x="23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55"/>
            <p:cNvSpPr/>
            <p:nvPr/>
          </p:nvSpPr>
          <p:spPr>
            <a:xfrm>
              <a:off x="1879152" y="3909268"/>
              <a:ext cx="2791" cy="5227"/>
            </a:xfrm>
            <a:custGeom>
              <a:avLst/>
              <a:gdLst/>
              <a:ahLst/>
              <a:cxnLst/>
              <a:rect l="l" t="t" r="r" b="b"/>
              <a:pathLst>
                <a:path w="126" h="236" extrusionOk="0">
                  <a:moveTo>
                    <a:pt x="126" y="1"/>
                  </a:moveTo>
                  <a:lnTo>
                    <a:pt x="126" y="1"/>
                  </a:lnTo>
                  <a:cubicBezTo>
                    <a:pt x="63" y="79"/>
                    <a:pt x="16" y="173"/>
                    <a:pt x="0" y="236"/>
                  </a:cubicBezTo>
                  <a:cubicBezTo>
                    <a:pt x="31" y="189"/>
                    <a:pt x="94" y="79"/>
                    <a:pt x="12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55"/>
            <p:cNvSpPr/>
            <p:nvPr/>
          </p:nvSpPr>
          <p:spPr>
            <a:xfrm>
              <a:off x="1899619" y="3844345"/>
              <a:ext cx="3854" cy="3832"/>
            </a:xfrm>
            <a:custGeom>
              <a:avLst/>
              <a:gdLst/>
              <a:ahLst/>
              <a:cxnLst/>
              <a:rect l="l" t="t" r="r" b="b"/>
              <a:pathLst>
                <a:path w="174" h="173" extrusionOk="0">
                  <a:moveTo>
                    <a:pt x="1" y="0"/>
                  </a:moveTo>
                  <a:lnTo>
                    <a:pt x="17" y="173"/>
                  </a:lnTo>
                  <a:cubicBezTo>
                    <a:pt x="79" y="94"/>
                    <a:pt x="111" y="94"/>
                    <a:pt x="173" y="63"/>
                  </a:cubicBezTo>
                  <a:lnTo>
                    <a:pt x="1"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55"/>
            <p:cNvSpPr/>
            <p:nvPr/>
          </p:nvSpPr>
          <p:spPr>
            <a:xfrm>
              <a:off x="1901368" y="3820179"/>
              <a:ext cx="2791" cy="8794"/>
            </a:xfrm>
            <a:custGeom>
              <a:avLst/>
              <a:gdLst/>
              <a:ahLst/>
              <a:cxnLst/>
              <a:rect l="l" t="t" r="r" b="b"/>
              <a:pathLst>
                <a:path w="126" h="397" extrusionOk="0">
                  <a:moveTo>
                    <a:pt x="47" y="0"/>
                  </a:moveTo>
                  <a:cubicBezTo>
                    <a:pt x="34" y="0"/>
                    <a:pt x="19" y="48"/>
                    <a:pt x="0" y="182"/>
                  </a:cubicBezTo>
                  <a:cubicBezTo>
                    <a:pt x="33" y="215"/>
                    <a:pt x="35" y="396"/>
                    <a:pt x="67" y="396"/>
                  </a:cubicBezTo>
                  <a:cubicBezTo>
                    <a:pt x="80" y="396"/>
                    <a:pt x="98" y="364"/>
                    <a:pt x="126" y="276"/>
                  </a:cubicBezTo>
                  <a:cubicBezTo>
                    <a:pt x="93" y="244"/>
                    <a:pt x="76" y="0"/>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55"/>
            <p:cNvSpPr/>
            <p:nvPr/>
          </p:nvSpPr>
          <p:spPr>
            <a:xfrm>
              <a:off x="1910738" y="3708586"/>
              <a:ext cx="6955" cy="2104"/>
            </a:xfrm>
            <a:custGeom>
              <a:avLst/>
              <a:gdLst/>
              <a:ahLst/>
              <a:cxnLst/>
              <a:rect l="l" t="t" r="r" b="b"/>
              <a:pathLst>
                <a:path w="314" h="95" extrusionOk="0">
                  <a:moveTo>
                    <a:pt x="0" y="1"/>
                  </a:moveTo>
                  <a:lnTo>
                    <a:pt x="16" y="95"/>
                  </a:lnTo>
                  <a:lnTo>
                    <a:pt x="314"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2" name="Google Shape;5142;p55"/>
          <p:cNvSpPr/>
          <p:nvPr/>
        </p:nvSpPr>
        <p:spPr>
          <a:xfrm>
            <a:off x="1871694" y="3813735"/>
            <a:ext cx="5840" cy="2005"/>
          </a:xfrm>
          <a:custGeom>
            <a:avLst/>
            <a:gdLst/>
            <a:ahLst/>
            <a:cxnLst/>
            <a:rect l="l" t="t" r="r" b="b"/>
            <a:pathLst>
              <a:path w="236" h="81" extrusionOk="0">
                <a:moveTo>
                  <a:pt x="165" y="1"/>
                </a:moveTo>
                <a:cubicBezTo>
                  <a:pt x="125" y="1"/>
                  <a:pt x="78" y="14"/>
                  <a:pt x="0" y="33"/>
                </a:cubicBezTo>
                <a:lnTo>
                  <a:pt x="220" y="80"/>
                </a:lnTo>
                <a:lnTo>
                  <a:pt x="235" y="18"/>
                </a:lnTo>
                <a:cubicBezTo>
                  <a:pt x="211" y="6"/>
                  <a:pt x="190" y="1"/>
                  <a:pt x="165"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55"/>
          <p:cNvSpPr/>
          <p:nvPr/>
        </p:nvSpPr>
        <p:spPr>
          <a:xfrm>
            <a:off x="2167122" y="2501885"/>
            <a:ext cx="74668" cy="68058"/>
          </a:xfrm>
          <a:custGeom>
            <a:avLst/>
            <a:gdLst/>
            <a:ahLst/>
            <a:cxnLst/>
            <a:rect l="l" t="t" r="r" b="b"/>
            <a:pathLst>
              <a:path w="2666" h="2430" extrusionOk="0">
                <a:moveTo>
                  <a:pt x="1380" y="16"/>
                </a:moveTo>
                <a:cubicBezTo>
                  <a:pt x="2039" y="47"/>
                  <a:pt x="2666" y="627"/>
                  <a:pt x="2650" y="1223"/>
                </a:cubicBezTo>
                <a:cubicBezTo>
                  <a:pt x="2634" y="1756"/>
                  <a:pt x="1835" y="2430"/>
                  <a:pt x="1208" y="2414"/>
                </a:cubicBezTo>
                <a:cubicBezTo>
                  <a:pt x="550" y="2398"/>
                  <a:pt x="1" y="1912"/>
                  <a:pt x="1" y="1348"/>
                </a:cubicBezTo>
                <a:cubicBezTo>
                  <a:pt x="1" y="643"/>
                  <a:pt x="675" y="0"/>
                  <a:pt x="1380" y="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4" name="Google Shape;5144;p55"/>
          <p:cNvGrpSpPr/>
          <p:nvPr/>
        </p:nvGrpSpPr>
        <p:grpSpPr>
          <a:xfrm>
            <a:off x="696589" y="1990000"/>
            <a:ext cx="1137074" cy="1724772"/>
            <a:chOff x="1348984" y="1749033"/>
            <a:chExt cx="899228" cy="1363995"/>
          </a:xfrm>
        </p:grpSpPr>
        <p:sp>
          <p:nvSpPr>
            <p:cNvPr id="5145" name="Google Shape;5145;p55"/>
            <p:cNvSpPr/>
            <p:nvPr/>
          </p:nvSpPr>
          <p:spPr>
            <a:xfrm>
              <a:off x="1438560" y="2796855"/>
              <a:ext cx="650988" cy="234391"/>
            </a:xfrm>
            <a:custGeom>
              <a:avLst/>
              <a:gdLst/>
              <a:ahLst/>
              <a:cxnLst/>
              <a:rect l="l" t="t" r="r" b="b"/>
              <a:pathLst>
                <a:path w="29390" h="10582" extrusionOk="0">
                  <a:moveTo>
                    <a:pt x="15675" y="1568"/>
                  </a:moveTo>
                  <a:cubicBezTo>
                    <a:pt x="12932" y="1568"/>
                    <a:pt x="4311" y="785"/>
                    <a:pt x="2743" y="4311"/>
                  </a:cubicBezTo>
                  <a:cubicBezTo>
                    <a:pt x="0" y="10189"/>
                    <a:pt x="13324" y="9797"/>
                    <a:pt x="16458" y="9797"/>
                  </a:cubicBezTo>
                  <a:cubicBezTo>
                    <a:pt x="20377" y="9797"/>
                    <a:pt x="29390" y="10581"/>
                    <a:pt x="28606" y="4311"/>
                  </a:cubicBezTo>
                  <a:cubicBezTo>
                    <a:pt x="28214" y="1"/>
                    <a:pt x="19593" y="1568"/>
                    <a:pt x="15675" y="1568"/>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55"/>
            <p:cNvSpPr/>
            <p:nvPr/>
          </p:nvSpPr>
          <p:spPr>
            <a:xfrm>
              <a:off x="1866637" y="3041262"/>
              <a:ext cx="192727" cy="71766"/>
            </a:xfrm>
            <a:custGeom>
              <a:avLst/>
              <a:gdLst/>
              <a:ahLst/>
              <a:cxnLst/>
              <a:rect l="l" t="t" r="r" b="b"/>
              <a:pathLst>
                <a:path w="8701" h="3240" extrusionOk="0">
                  <a:moveTo>
                    <a:pt x="5562" y="0"/>
                  </a:moveTo>
                  <a:cubicBezTo>
                    <a:pt x="5156" y="0"/>
                    <a:pt x="4727" y="47"/>
                    <a:pt x="4311" y="111"/>
                  </a:cubicBezTo>
                  <a:cubicBezTo>
                    <a:pt x="3136" y="174"/>
                    <a:pt x="1" y="535"/>
                    <a:pt x="424" y="2353"/>
                  </a:cubicBezTo>
                  <a:cubicBezTo>
                    <a:pt x="608" y="3120"/>
                    <a:pt x="2221" y="3239"/>
                    <a:pt x="3571" y="3239"/>
                  </a:cubicBezTo>
                  <a:cubicBezTo>
                    <a:pt x="4179" y="3239"/>
                    <a:pt x="4734" y="3215"/>
                    <a:pt x="5079" y="3215"/>
                  </a:cubicBezTo>
                  <a:cubicBezTo>
                    <a:pt x="6459" y="3215"/>
                    <a:pt x="8700" y="2102"/>
                    <a:pt x="7242" y="535"/>
                  </a:cubicBezTo>
                  <a:cubicBezTo>
                    <a:pt x="6859" y="132"/>
                    <a:pt x="6243" y="0"/>
                    <a:pt x="556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55"/>
            <p:cNvSpPr/>
            <p:nvPr/>
          </p:nvSpPr>
          <p:spPr>
            <a:xfrm>
              <a:off x="1348984" y="1749033"/>
              <a:ext cx="899224" cy="924231"/>
            </a:xfrm>
            <a:custGeom>
              <a:avLst/>
              <a:gdLst/>
              <a:ahLst/>
              <a:cxnLst/>
              <a:rect l="l" t="t" r="r" b="b"/>
              <a:pathLst>
                <a:path w="40597" h="41726" extrusionOk="0">
                  <a:moveTo>
                    <a:pt x="16866" y="38231"/>
                  </a:moveTo>
                  <a:cubicBezTo>
                    <a:pt x="16694" y="38278"/>
                    <a:pt x="16631" y="38293"/>
                    <a:pt x="16584" y="38325"/>
                  </a:cubicBezTo>
                  <a:cubicBezTo>
                    <a:pt x="14656" y="39453"/>
                    <a:pt x="12524" y="39704"/>
                    <a:pt x="10361" y="39720"/>
                  </a:cubicBezTo>
                  <a:cubicBezTo>
                    <a:pt x="9327" y="39720"/>
                    <a:pt x="8292" y="39720"/>
                    <a:pt x="7258" y="39720"/>
                  </a:cubicBezTo>
                  <a:cubicBezTo>
                    <a:pt x="4405" y="39720"/>
                    <a:pt x="1584" y="37651"/>
                    <a:pt x="800" y="34563"/>
                  </a:cubicBezTo>
                  <a:cubicBezTo>
                    <a:pt x="63" y="31757"/>
                    <a:pt x="659" y="29312"/>
                    <a:pt x="2226" y="27008"/>
                  </a:cubicBezTo>
                  <a:cubicBezTo>
                    <a:pt x="2571" y="26506"/>
                    <a:pt x="3104" y="26130"/>
                    <a:pt x="3637" y="25628"/>
                  </a:cubicBezTo>
                  <a:cubicBezTo>
                    <a:pt x="1004" y="24124"/>
                    <a:pt x="0" y="21882"/>
                    <a:pt x="910" y="18967"/>
                  </a:cubicBezTo>
                  <a:cubicBezTo>
                    <a:pt x="1678" y="16459"/>
                    <a:pt x="3794" y="15785"/>
                    <a:pt x="6145" y="15456"/>
                  </a:cubicBezTo>
                  <a:cubicBezTo>
                    <a:pt x="5925" y="14813"/>
                    <a:pt x="5706" y="14217"/>
                    <a:pt x="5533" y="13606"/>
                  </a:cubicBezTo>
                  <a:cubicBezTo>
                    <a:pt x="5392" y="13136"/>
                    <a:pt x="5220" y="12634"/>
                    <a:pt x="5236" y="12148"/>
                  </a:cubicBezTo>
                  <a:cubicBezTo>
                    <a:pt x="5267" y="10706"/>
                    <a:pt x="5392" y="9280"/>
                    <a:pt x="6364" y="8089"/>
                  </a:cubicBezTo>
                  <a:cubicBezTo>
                    <a:pt x="7070" y="7211"/>
                    <a:pt x="7932" y="6553"/>
                    <a:pt x="8997" y="6224"/>
                  </a:cubicBezTo>
                  <a:cubicBezTo>
                    <a:pt x="10424" y="5785"/>
                    <a:pt x="11897" y="5675"/>
                    <a:pt x="13355" y="6098"/>
                  </a:cubicBezTo>
                  <a:cubicBezTo>
                    <a:pt x="13559" y="6161"/>
                    <a:pt x="13762" y="6192"/>
                    <a:pt x="13998" y="6239"/>
                  </a:cubicBezTo>
                  <a:cubicBezTo>
                    <a:pt x="14515" y="4515"/>
                    <a:pt x="15534" y="3120"/>
                    <a:pt x="16850" y="1992"/>
                  </a:cubicBezTo>
                  <a:cubicBezTo>
                    <a:pt x="18543" y="549"/>
                    <a:pt x="20549" y="1"/>
                    <a:pt x="22775" y="267"/>
                  </a:cubicBezTo>
                  <a:cubicBezTo>
                    <a:pt x="24358" y="455"/>
                    <a:pt x="25800" y="1004"/>
                    <a:pt x="27117" y="1913"/>
                  </a:cubicBezTo>
                  <a:cubicBezTo>
                    <a:pt x="28246" y="2697"/>
                    <a:pt x="28810" y="3778"/>
                    <a:pt x="29217" y="5032"/>
                  </a:cubicBezTo>
                  <a:cubicBezTo>
                    <a:pt x="29703" y="6584"/>
                    <a:pt x="29797" y="8152"/>
                    <a:pt x="29358" y="9860"/>
                  </a:cubicBezTo>
                  <a:cubicBezTo>
                    <a:pt x="29719" y="9750"/>
                    <a:pt x="29970" y="9688"/>
                    <a:pt x="30221" y="9609"/>
                  </a:cubicBezTo>
                  <a:cubicBezTo>
                    <a:pt x="31177" y="9296"/>
                    <a:pt x="32148" y="9076"/>
                    <a:pt x="33167" y="9327"/>
                  </a:cubicBezTo>
                  <a:cubicBezTo>
                    <a:pt x="35330" y="9844"/>
                    <a:pt x="36945" y="11051"/>
                    <a:pt x="37838" y="13120"/>
                  </a:cubicBezTo>
                  <a:cubicBezTo>
                    <a:pt x="38324" y="14280"/>
                    <a:pt x="38716" y="15471"/>
                    <a:pt x="38638" y="16741"/>
                  </a:cubicBezTo>
                  <a:cubicBezTo>
                    <a:pt x="38622" y="17055"/>
                    <a:pt x="38622" y="17384"/>
                    <a:pt x="38528" y="17666"/>
                  </a:cubicBezTo>
                  <a:cubicBezTo>
                    <a:pt x="38120" y="19077"/>
                    <a:pt x="37854" y="20550"/>
                    <a:pt x="36725" y="21616"/>
                  </a:cubicBezTo>
                  <a:cubicBezTo>
                    <a:pt x="36396" y="21945"/>
                    <a:pt x="36067" y="22274"/>
                    <a:pt x="35659" y="22666"/>
                  </a:cubicBezTo>
                  <a:cubicBezTo>
                    <a:pt x="35895" y="22744"/>
                    <a:pt x="36036" y="22791"/>
                    <a:pt x="36208" y="22823"/>
                  </a:cubicBezTo>
                  <a:cubicBezTo>
                    <a:pt x="38073" y="23105"/>
                    <a:pt x="39359" y="24265"/>
                    <a:pt x="40048" y="25911"/>
                  </a:cubicBezTo>
                  <a:cubicBezTo>
                    <a:pt x="40456" y="26882"/>
                    <a:pt x="40503" y="28042"/>
                    <a:pt x="40550" y="29124"/>
                  </a:cubicBezTo>
                  <a:cubicBezTo>
                    <a:pt x="40597" y="30738"/>
                    <a:pt x="39892" y="32118"/>
                    <a:pt x="38982" y="33434"/>
                  </a:cubicBezTo>
                  <a:cubicBezTo>
                    <a:pt x="38042" y="34814"/>
                    <a:pt x="36804" y="35582"/>
                    <a:pt x="35236" y="36036"/>
                  </a:cubicBezTo>
                  <a:cubicBezTo>
                    <a:pt x="34390" y="36271"/>
                    <a:pt x="33575" y="36585"/>
                    <a:pt x="32681" y="36569"/>
                  </a:cubicBezTo>
                  <a:cubicBezTo>
                    <a:pt x="32211" y="36569"/>
                    <a:pt x="31913" y="36773"/>
                    <a:pt x="31835" y="37259"/>
                  </a:cubicBezTo>
                  <a:cubicBezTo>
                    <a:pt x="31333" y="39939"/>
                    <a:pt x="28199" y="41365"/>
                    <a:pt x="26051" y="41569"/>
                  </a:cubicBezTo>
                  <a:cubicBezTo>
                    <a:pt x="25346" y="41632"/>
                    <a:pt x="24609" y="41726"/>
                    <a:pt x="23904" y="41663"/>
                  </a:cubicBezTo>
                  <a:cubicBezTo>
                    <a:pt x="21741" y="41475"/>
                    <a:pt x="19609" y="41177"/>
                    <a:pt x="17979" y="39532"/>
                  </a:cubicBezTo>
                  <a:cubicBezTo>
                    <a:pt x="17587" y="39124"/>
                    <a:pt x="17242" y="38669"/>
                    <a:pt x="16866" y="382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55"/>
            <p:cNvSpPr/>
            <p:nvPr/>
          </p:nvSpPr>
          <p:spPr>
            <a:xfrm>
              <a:off x="1686112" y="1753529"/>
              <a:ext cx="562101" cy="806570"/>
            </a:xfrm>
            <a:custGeom>
              <a:avLst/>
              <a:gdLst/>
              <a:ahLst/>
              <a:cxnLst/>
              <a:rect l="l" t="t" r="r" b="b"/>
              <a:pathLst>
                <a:path w="25377" h="36414" extrusionOk="0">
                  <a:moveTo>
                    <a:pt x="6492" y="0"/>
                  </a:moveTo>
                  <a:cubicBezTo>
                    <a:pt x="5430" y="0"/>
                    <a:pt x="4424" y="200"/>
                    <a:pt x="3480" y="613"/>
                  </a:cubicBezTo>
                  <a:cubicBezTo>
                    <a:pt x="941" y="3466"/>
                    <a:pt x="0" y="7651"/>
                    <a:pt x="2445" y="10958"/>
                  </a:cubicBezTo>
                  <a:cubicBezTo>
                    <a:pt x="3793" y="12792"/>
                    <a:pt x="5674" y="13795"/>
                    <a:pt x="7822" y="14438"/>
                  </a:cubicBezTo>
                  <a:cubicBezTo>
                    <a:pt x="8950" y="14783"/>
                    <a:pt x="10408" y="15190"/>
                    <a:pt x="10925" y="16381"/>
                  </a:cubicBezTo>
                  <a:cubicBezTo>
                    <a:pt x="11693" y="18200"/>
                    <a:pt x="11395" y="20864"/>
                    <a:pt x="9546" y="21930"/>
                  </a:cubicBezTo>
                  <a:cubicBezTo>
                    <a:pt x="8558" y="22494"/>
                    <a:pt x="7383" y="22776"/>
                    <a:pt x="6474" y="23482"/>
                  </a:cubicBezTo>
                  <a:cubicBezTo>
                    <a:pt x="5486" y="24234"/>
                    <a:pt x="4750" y="25441"/>
                    <a:pt x="4452" y="26632"/>
                  </a:cubicBezTo>
                  <a:cubicBezTo>
                    <a:pt x="3902" y="28774"/>
                    <a:pt x="5925" y="29237"/>
                    <a:pt x="8030" y="29237"/>
                  </a:cubicBezTo>
                  <a:cubicBezTo>
                    <a:pt x="9407" y="29237"/>
                    <a:pt x="10818" y="29039"/>
                    <a:pt x="11568" y="28983"/>
                  </a:cubicBezTo>
                  <a:cubicBezTo>
                    <a:pt x="12428" y="28925"/>
                    <a:pt x="13347" y="28814"/>
                    <a:pt x="14245" y="28814"/>
                  </a:cubicBezTo>
                  <a:cubicBezTo>
                    <a:pt x="14804" y="28814"/>
                    <a:pt x="15355" y="28857"/>
                    <a:pt x="15878" y="28983"/>
                  </a:cubicBezTo>
                  <a:cubicBezTo>
                    <a:pt x="17618" y="29407"/>
                    <a:pt x="17838" y="31241"/>
                    <a:pt x="17665" y="32777"/>
                  </a:cubicBezTo>
                  <a:cubicBezTo>
                    <a:pt x="17540" y="33968"/>
                    <a:pt x="17085" y="35206"/>
                    <a:pt x="17101" y="36413"/>
                  </a:cubicBezTo>
                  <a:cubicBezTo>
                    <a:pt x="17211" y="36382"/>
                    <a:pt x="17336" y="36366"/>
                    <a:pt x="17461" y="36366"/>
                  </a:cubicBezTo>
                  <a:cubicBezTo>
                    <a:pt x="17483" y="36366"/>
                    <a:pt x="17505" y="36367"/>
                    <a:pt x="17526" y="36367"/>
                  </a:cubicBezTo>
                  <a:cubicBezTo>
                    <a:pt x="18394" y="36367"/>
                    <a:pt x="19190" y="36063"/>
                    <a:pt x="20016" y="35833"/>
                  </a:cubicBezTo>
                  <a:cubicBezTo>
                    <a:pt x="21584" y="35379"/>
                    <a:pt x="22822" y="34611"/>
                    <a:pt x="23762" y="33231"/>
                  </a:cubicBezTo>
                  <a:cubicBezTo>
                    <a:pt x="24672" y="31915"/>
                    <a:pt x="25377" y="30535"/>
                    <a:pt x="25330" y="28921"/>
                  </a:cubicBezTo>
                  <a:cubicBezTo>
                    <a:pt x="25283" y="27839"/>
                    <a:pt x="25236" y="26679"/>
                    <a:pt x="24828" y="25708"/>
                  </a:cubicBezTo>
                  <a:cubicBezTo>
                    <a:pt x="24139" y="24062"/>
                    <a:pt x="22853" y="22902"/>
                    <a:pt x="20988" y="22620"/>
                  </a:cubicBezTo>
                  <a:cubicBezTo>
                    <a:pt x="20816" y="22588"/>
                    <a:pt x="20675" y="22541"/>
                    <a:pt x="20439" y="22463"/>
                  </a:cubicBezTo>
                  <a:cubicBezTo>
                    <a:pt x="20847" y="22071"/>
                    <a:pt x="21176" y="21742"/>
                    <a:pt x="21505" y="21413"/>
                  </a:cubicBezTo>
                  <a:cubicBezTo>
                    <a:pt x="22634" y="20347"/>
                    <a:pt x="22900" y="18874"/>
                    <a:pt x="23308" y="17463"/>
                  </a:cubicBezTo>
                  <a:cubicBezTo>
                    <a:pt x="23402" y="17181"/>
                    <a:pt x="23402" y="16852"/>
                    <a:pt x="23418" y="16538"/>
                  </a:cubicBezTo>
                  <a:cubicBezTo>
                    <a:pt x="23496" y="15268"/>
                    <a:pt x="23104" y="14077"/>
                    <a:pt x="22618" y="12917"/>
                  </a:cubicBezTo>
                  <a:cubicBezTo>
                    <a:pt x="21725" y="10848"/>
                    <a:pt x="20110" y="9641"/>
                    <a:pt x="17947" y="9124"/>
                  </a:cubicBezTo>
                  <a:cubicBezTo>
                    <a:pt x="17638" y="9048"/>
                    <a:pt x="17333" y="9015"/>
                    <a:pt x="17032" y="9015"/>
                  </a:cubicBezTo>
                  <a:cubicBezTo>
                    <a:pt x="16340" y="9015"/>
                    <a:pt x="15666" y="9188"/>
                    <a:pt x="15001" y="9406"/>
                  </a:cubicBezTo>
                  <a:cubicBezTo>
                    <a:pt x="14750" y="9485"/>
                    <a:pt x="14499" y="9547"/>
                    <a:pt x="14138" y="9657"/>
                  </a:cubicBezTo>
                  <a:cubicBezTo>
                    <a:pt x="14577" y="7949"/>
                    <a:pt x="14483" y="6381"/>
                    <a:pt x="13997" y="4829"/>
                  </a:cubicBezTo>
                  <a:cubicBezTo>
                    <a:pt x="13590" y="3575"/>
                    <a:pt x="13026" y="2494"/>
                    <a:pt x="11897" y="1710"/>
                  </a:cubicBezTo>
                  <a:cubicBezTo>
                    <a:pt x="10580" y="801"/>
                    <a:pt x="9138" y="252"/>
                    <a:pt x="7555" y="64"/>
                  </a:cubicBezTo>
                  <a:cubicBezTo>
                    <a:pt x="7195" y="22"/>
                    <a:pt x="6840" y="0"/>
                    <a:pt x="6492" y="0"/>
                  </a:cubicBezTo>
                  <a:close/>
                </a:path>
              </a:pathLst>
            </a:cu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55"/>
            <p:cNvSpPr/>
            <p:nvPr/>
          </p:nvSpPr>
          <p:spPr>
            <a:xfrm>
              <a:off x="1624644" y="1936114"/>
              <a:ext cx="335750" cy="993760"/>
            </a:xfrm>
            <a:custGeom>
              <a:avLst/>
              <a:gdLst/>
              <a:ahLst/>
              <a:cxnLst/>
              <a:rect l="l" t="t" r="r" b="b"/>
              <a:pathLst>
                <a:path w="15158" h="44865" extrusionOk="0">
                  <a:moveTo>
                    <a:pt x="8651" y="0"/>
                  </a:moveTo>
                  <a:cubicBezTo>
                    <a:pt x="8631" y="0"/>
                    <a:pt x="8611" y="1"/>
                    <a:pt x="8590" y="3"/>
                  </a:cubicBezTo>
                  <a:cubicBezTo>
                    <a:pt x="8230" y="35"/>
                    <a:pt x="7885" y="427"/>
                    <a:pt x="7556" y="693"/>
                  </a:cubicBezTo>
                  <a:cubicBezTo>
                    <a:pt x="7446" y="787"/>
                    <a:pt x="7368" y="944"/>
                    <a:pt x="7336" y="1101"/>
                  </a:cubicBezTo>
                  <a:cubicBezTo>
                    <a:pt x="7117" y="2229"/>
                    <a:pt x="6866" y="3358"/>
                    <a:pt x="6694" y="4502"/>
                  </a:cubicBezTo>
                  <a:cubicBezTo>
                    <a:pt x="6396" y="6477"/>
                    <a:pt x="6145" y="8452"/>
                    <a:pt x="5863" y="10442"/>
                  </a:cubicBezTo>
                  <a:cubicBezTo>
                    <a:pt x="5832" y="10693"/>
                    <a:pt x="5706" y="10944"/>
                    <a:pt x="5581" y="11320"/>
                  </a:cubicBezTo>
                  <a:cubicBezTo>
                    <a:pt x="4923" y="10568"/>
                    <a:pt x="4343" y="9909"/>
                    <a:pt x="3763" y="9267"/>
                  </a:cubicBezTo>
                  <a:cubicBezTo>
                    <a:pt x="3418" y="8906"/>
                    <a:pt x="3057" y="8546"/>
                    <a:pt x="2665" y="8232"/>
                  </a:cubicBezTo>
                  <a:cubicBezTo>
                    <a:pt x="2529" y="8119"/>
                    <a:pt x="2371" y="8064"/>
                    <a:pt x="2210" y="8064"/>
                  </a:cubicBezTo>
                  <a:cubicBezTo>
                    <a:pt x="2038" y="8064"/>
                    <a:pt x="1863" y="8127"/>
                    <a:pt x="1709" y="8248"/>
                  </a:cubicBezTo>
                  <a:cubicBezTo>
                    <a:pt x="1412" y="8499"/>
                    <a:pt x="1553" y="8781"/>
                    <a:pt x="1694" y="9094"/>
                  </a:cubicBezTo>
                  <a:cubicBezTo>
                    <a:pt x="2603" y="10975"/>
                    <a:pt x="3481" y="12872"/>
                    <a:pt x="4390" y="14769"/>
                  </a:cubicBezTo>
                  <a:cubicBezTo>
                    <a:pt x="4719" y="15490"/>
                    <a:pt x="4876" y="16211"/>
                    <a:pt x="4766" y="17026"/>
                  </a:cubicBezTo>
                  <a:cubicBezTo>
                    <a:pt x="4578" y="18452"/>
                    <a:pt x="4499" y="19894"/>
                    <a:pt x="4358" y="21320"/>
                  </a:cubicBezTo>
                  <a:cubicBezTo>
                    <a:pt x="4311" y="21932"/>
                    <a:pt x="4249" y="22527"/>
                    <a:pt x="4170" y="23280"/>
                  </a:cubicBezTo>
                  <a:cubicBezTo>
                    <a:pt x="3528" y="22559"/>
                    <a:pt x="3057" y="21947"/>
                    <a:pt x="2493" y="21414"/>
                  </a:cubicBezTo>
                  <a:cubicBezTo>
                    <a:pt x="2070" y="21023"/>
                    <a:pt x="1568" y="20678"/>
                    <a:pt x="1067" y="20396"/>
                  </a:cubicBezTo>
                  <a:cubicBezTo>
                    <a:pt x="998" y="20355"/>
                    <a:pt x="903" y="20338"/>
                    <a:pt x="801" y="20338"/>
                  </a:cubicBezTo>
                  <a:cubicBezTo>
                    <a:pt x="626" y="20338"/>
                    <a:pt x="428" y="20389"/>
                    <a:pt x="299" y="20458"/>
                  </a:cubicBezTo>
                  <a:cubicBezTo>
                    <a:pt x="1" y="20631"/>
                    <a:pt x="111" y="20944"/>
                    <a:pt x="236" y="21211"/>
                  </a:cubicBezTo>
                  <a:cubicBezTo>
                    <a:pt x="518" y="21806"/>
                    <a:pt x="785" y="22402"/>
                    <a:pt x="1082" y="22982"/>
                  </a:cubicBezTo>
                  <a:cubicBezTo>
                    <a:pt x="1929" y="24596"/>
                    <a:pt x="2775" y="26195"/>
                    <a:pt x="3637" y="27794"/>
                  </a:cubicBezTo>
                  <a:cubicBezTo>
                    <a:pt x="3888" y="28248"/>
                    <a:pt x="3951" y="28719"/>
                    <a:pt x="3888" y="29236"/>
                  </a:cubicBezTo>
                  <a:cubicBezTo>
                    <a:pt x="3731" y="30600"/>
                    <a:pt x="3575" y="31963"/>
                    <a:pt x="3528" y="33327"/>
                  </a:cubicBezTo>
                  <a:cubicBezTo>
                    <a:pt x="3402" y="36258"/>
                    <a:pt x="3339" y="39205"/>
                    <a:pt x="3245" y="42136"/>
                  </a:cubicBezTo>
                  <a:cubicBezTo>
                    <a:pt x="3230" y="42967"/>
                    <a:pt x="3151" y="43813"/>
                    <a:pt x="3089" y="44738"/>
                  </a:cubicBezTo>
                  <a:cubicBezTo>
                    <a:pt x="3567" y="44781"/>
                    <a:pt x="4005" y="44865"/>
                    <a:pt x="4427" y="44865"/>
                  </a:cubicBezTo>
                  <a:cubicBezTo>
                    <a:pt x="4462" y="44865"/>
                    <a:pt x="4496" y="44864"/>
                    <a:pt x="4531" y="44863"/>
                  </a:cubicBezTo>
                  <a:cubicBezTo>
                    <a:pt x="5597" y="44848"/>
                    <a:pt x="6662" y="44785"/>
                    <a:pt x="7713" y="44738"/>
                  </a:cubicBezTo>
                  <a:cubicBezTo>
                    <a:pt x="7767" y="44736"/>
                    <a:pt x="7822" y="44735"/>
                    <a:pt x="7877" y="44735"/>
                  </a:cubicBezTo>
                  <a:cubicBezTo>
                    <a:pt x="8159" y="44735"/>
                    <a:pt x="8442" y="44756"/>
                    <a:pt x="8724" y="44756"/>
                  </a:cubicBezTo>
                  <a:cubicBezTo>
                    <a:pt x="8857" y="44756"/>
                    <a:pt x="8990" y="44751"/>
                    <a:pt x="9123" y="44738"/>
                  </a:cubicBezTo>
                  <a:cubicBezTo>
                    <a:pt x="9954" y="44644"/>
                    <a:pt x="10785" y="44456"/>
                    <a:pt x="11631" y="44393"/>
                  </a:cubicBezTo>
                  <a:cubicBezTo>
                    <a:pt x="12101" y="44362"/>
                    <a:pt x="12462" y="44221"/>
                    <a:pt x="12807" y="43876"/>
                  </a:cubicBezTo>
                  <a:cubicBezTo>
                    <a:pt x="12775" y="43437"/>
                    <a:pt x="12760" y="43061"/>
                    <a:pt x="12728" y="42700"/>
                  </a:cubicBezTo>
                  <a:cubicBezTo>
                    <a:pt x="12603" y="41133"/>
                    <a:pt x="12415" y="39581"/>
                    <a:pt x="12352" y="38029"/>
                  </a:cubicBezTo>
                  <a:cubicBezTo>
                    <a:pt x="12274" y="36054"/>
                    <a:pt x="12321" y="34079"/>
                    <a:pt x="12227" y="32120"/>
                  </a:cubicBezTo>
                  <a:cubicBezTo>
                    <a:pt x="12164" y="30725"/>
                    <a:pt x="12070" y="29314"/>
                    <a:pt x="11851" y="27935"/>
                  </a:cubicBezTo>
                  <a:cubicBezTo>
                    <a:pt x="11678" y="26806"/>
                    <a:pt x="11945" y="25772"/>
                    <a:pt x="12242" y="24737"/>
                  </a:cubicBezTo>
                  <a:cubicBezTo>
                    <a:pt x="12728" y="23123"/>
                    <a:pt x="13308" y="21540"/>
                    <a:pt x="13873" y="19957"/>
                  </a:cubicBezTo>
                  <a:cubicBezTo>
                    <a:pt x="14155" y="19126"/>
                    <a:pt x="14515" y="18327"/>
                    <a:pt x="14813" y="17496"/>
                  </a:cubicBezTo>
                  <a:cubicBezTo>
                    <a:pt x="15001" y="16979"/>
                    <a:pt x="15158" y="16414"/>
                    <a:pt x="14484" y="15897"/>
                  </a:cubicBezTo>
                  <a:cubicBezTo>
                    <a:pt x="13089" y="16461"/>
                    <a:pt x="12321" y="17778"/>
                    <a:pt x="11271" y="18938"/>
                  </a:cubicBezTo>
                  <a:cubicBezTo>
                    <a:pt x="11239" y="18687"/>
                    <a:pt x="11208" y="18577"/>
                    <a:pt x="11208" y="18468"/>
                  </a:cubicBezTo>
                  <a:cubicBezTo>
                    <a:pt x="11004" y="16164"/>
                    <a:pt x="10816" y="13859"/>
                    <a:pt x="10628" y="11555"/>
                  </a:cubicBezTo>
                  <a:cubicBezTo>
                    <a:pt x="10409" y="8875"/>
                    <a:pt x="10189" y="6195"/>
                    <a:pt x="9938" y="3514"/>
                  </a:cubicBezTo>
                  <a:cubicBezTo>
                    <a:pt x="9844" y="2621"/>
                    <a:pt x="9656" y="1728"/>
                    <a:pt x="9452" y="865"/>
                  </a:cubicBezTo>
                  <a:cubicBezTo>
                    <a:pt x="9348" y="447"/>
                    <a:pt x="9058" y="0"/>
                    <a:pt x="8651" y="0"/>
                  </a:cubicBezTo>
                  <a:close/>
                </a:path>
              </a:pathLst>
            </a:custGeom>
            <a:solidFill>
              <a:srgbClr val="997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55"/>
            <p:cNvSpPr/>
            <p:nvPr/>
          </p:nvSpPr>
          <p:spPr>
            <a:xfrm>
              <a:off x="1728817" y="1975232"/>
              <a:ext cx="76750" cy="911738"/>
            </a:xfrm>
            <a:custGeom>
              <a:avLst/>
              <a:gdLst/>
              <a:ahLst/>
              <a:cxnLst/>
              <a:rect l="l" t="t" r="r" b="b"/>
              <a:pathLst>
                <a:path w="3465" h="41162" extrusionOk="0">
                  <a:moveTo>
                    <a:pt x="3300" y="1"/>
                  </a:moveTo>
                  <a:cubicBezTo>
                    <a:pt x="3217" y="1"/>
                    <a:pt x="3135" y="56"/>
                    <a:pt x="3135" y="165"/>
                  </a:cubicBezTo>
                  <a:cubicBezTo>
                    <a:pt x="3088" y="3676"/>
                    <a:pt x="2351" y="7140"/>
                    <a:pt x="2273" y="10667"/>
                  </a:cubicBezTo>
                  <a:cubicBezTo>
                    <a:pt x="2179" y="14147"/>
                    <a:pt x="2320" y="17642"/>
                    <a:pt x="1975" y="21106"/>
                  </a:cubicBezTo>
                  <a:cubicBezTo>
                    <a:pt x="1662" y="24429"/>
                    <a:pt x="658" y="27658"/>
                    <a:pt x="392" y="30997"/>
                  </a:cubicBezTo>
                  <a:cubicBezTo>
                    <a:pt x="126" y="34288"/>
                    <a:pt x="0" y="37705"/>
                    <a:pt x="173" y="40997"/>
                  </a:cubicBezTo>
                  <a:cubicBezTo>
                    <a:pt x="180" y="41107"/>
                    <a:pt x="267" y="41161"/>
                    <a:pt x="349" y="41161"/>
                  </a:cubicBezTo>
                  <a:cubicBezTo>
                    <a:pt x="431" y="41161"/>
                    <a:pt x="510" y="41107"/>
                    <a:pt x="502" y="40997"/>
                  </a:cubicBezTo>
                  <a:cubicBezTo>
                    <a:pt x="329" y="37690"/>
                    <a:pt x="517" y="34320"/>
                    <a:pt x="721" y="30997"/>
                  </a:cubicBezTo>
                  <a:cubicBezTo>
                    <a:pt x="909" y="27658"/>
                    <a:pt x="1928" y="24429"/>
                    <a:pt x="2304" y="21106"/>
                  </a:cubicBezTo>
                  <a:cubicBezTo>
                    <a:pt x="2696" y="17658"/>
                    <a:pt x="2524" y="14131"/>
                    <a:pt x="2602" y="10667"/>
                  </a:cubicBezTo>
                  <a:cubicBezTo>
                    <a:pt x="2665" y="7140"/>
                    <a:pt x="3417" y="3676"/>
                    <a:pt x="3464" y="165"/>
                  </a:cubicBezTo>
                  <a:cubicBezTo>
                    <a:pt x="3464" y="56"/>
                    <a:pt x="3382" y="1"/>
                    <a:pt x="3300"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55"/>
            <p:cNvSpPr/>
            <p:nvPr/>
          </p:nvSpPr>
          <p:spPr>
            <a:xfrm>
              <a:off x="1745474" y="2071675"/>
              <a:ext cx="99675" cy="700095"/>
            </a:xfrm>
            <a:custGeom>
              <a:avLst/>
              <a:gdLst/>
              <a:ahLst/>
              <a:cxnLst/>
              <a:rect l="l" t="t" r="r" b="b"/>
              <a:pathLst>
                <a:path w="4500" h="31607" extrusionOk="0">
                  <a:moveTo>
                    <a:pt x="3225" y="0"/>
                  </a:moveTo>
                  <a:cubicBezTo>
                    <a:pt x="3143" y="0"/>
                    <a:pt x="3065" y="51"/>
                    <a:pt x="3073" y="153"/>
                  </a:cubicBezTo>
                  <a:cubicBezTo>
                    <a:pt x="3402" y="3006"/>
                    <a:pt x="3073" y="5843"/>
                    <a:pt x="2932" y="8680"/>
                  </a:cubicBezTo>
                  <a:cubicBezTo>
                    <a:pt x="2791" y="11705"/>
                    <a:pt x="2759" y="14636"/>
                    <a:pt x="2273" y="17630"/>
                  </a:cubicBezTo>
                  <a:cubicBezTo>
                    <a:pt x="1693" y="21266"/>
                    <a:pt x="0" y="25295"/>
                    <a:pt x="565" y="29025"/>
                  </a:cubicBezTo>
                  <a:cubicBezTo>
                    <a:pt x="706" y="30013"/>
                    <a:pt x="1051" y="31204"/>
                    <a:pt x="2101" y="31564"/>
                  </a:cubicBezTo>
                  <a:cubicBezTo>
                    <a:pt x="2188" y="31593"/>
                    <a:pt x="2272" y="31607"/>
                    <a:pt x="2352" y="31607"/>
                  </a:cubicBezTo>
                  <a:cubicBezTo>
                    <a:pt x="2929" y="31607"/>
                    <a:pt x="3349" y="30933"/>
                    <a:pt x="3527" y="30452"/>
                  </a:cubicBezTo>
                  <a:cubicBezTo>
                    <a:pt x="4154" y="28774"/>
                    <a:pt x="4499" y="25216"/>
                    <a:pt x="2712" y="24056"/>
                  </a:cubicBezTo>
                  <a:cubicBezTo>
                    <a:pt x="2687" y="24036"/>
                    <a:pt x="2660" y="24027"/>
                    <a:pt x="2633" y="24027"/>
                  </a:cubicBezTo>
                  <a:cubicBezTo>
                    <a:pt x="2578" y="24027"/>
                    <a:pt x="2525" y="24066"/>
                    <a:pt x="2493" y="24119"/>
                  </a:cubicBezTo>
                  <a:cubicBezTo>
                    <a:pt x="1819" y="25013"/>
                    <a:pt x="1129" y="28273"/>
                    <a:pt x="2681" y="28712"/>
                  </a:cubicBezTo>
                  <a:cubicBezTo>
                    <a:pt x="2695" y="28715"/>
                    <a:pt x="2708" y="28716"/>
                    <a:pt x="2721" y="28716"/>
                  </a:cubicBezTo>
                  <a:cubicBezTo>
                    <a:pt x="2894" y="28716"/>
                    <a:pt x="2949" y="28442"/>
                    <a:pt x="2759" y="28398"/>
                  </a:cubicBezTo>
                  <a:cubicBezTo>
                    <a:pt x="1975" y="28179"/>
                    <a:pt x="2132" y="26909"/>
                    <a:pt x="2179" y="26298"/>
                  </a:cubicBezTo>
                  <a:cubicBezTo>
                    <a:pt x="2194" y="26047"/>
                    <a:pt x="2473" y="24476"/>
                    <a:pt x="2715" y="24476"/>
                  </a:cubicBezTo>
                  <a:cubicBezTo>
                    <a:pt x="2730" y="24476"/>
                    <a:pt x="2744" y="24482"/>
                    <a:pt x="2759" y="24495"/>
                  </a:cubicBezTo>
                  <a:cubicBezTo>
                    <a:pt x="3653" y="25232"/>
                    <a:pt x="3653" y="26956"/>
                    <a:pt x="3637" y="28006"/>
                  </a:cubicBezTo>
                  <a:cubicBezTo>
                    <a:pt x="3621" y="28884"/>
                    <a:pt x="3512" y="30875"/>
                    <a:pt x="2477" y="31251"/>
                  </a:cubicBezTo>
                  <a:cubicBezTo>
                    <a:pt x="2402" y="31277"/>
                    <a:pt x="2330" y="31290"/>
                    <a:pt x="2260" y="31290"/>
                  </a:cubicBezTo>
                  <a:cubicBezTo>
                    <a:pt x="1542" y="31290"/>
                    <a:pt x="1101" y="29997"/>
                    <a:pt x="972" y="29511"/>
                  </a:cubicBezTo>
                  <a:cubicBezTo>
                    <a:pt x="753" y="28633"/>
                    <a:pt x="800" y="27677"/>
                    <a:pt x="863" y="26784"/>
                  </a:cubicBezTo>
                  <a:cubicBezTo>
                    <a:pt x="957" y="25310"/>
                    <a:pt x="1254" y="23837"/>
                    <a:pt x="1662" y="22411"/>
                  </a:cubicBezTo>
                  <a:cubicBezTo>
                    <a:pt x="2289" y="20138"/>
                    <a:pt x="2634" y="17724"/>
                    <a:pt x="2916" y="15388"/>
                  </a:cubicBezTo>
                  <a:cubicBezTo>
                    <a:pt x="3214" y="12990"/>
                    <a:pt x="3167" y="10592"/>
                    <a:pt x="3292" y="8178"/>
                  </a:cubicBezTo>
                  <a:cubicBezTo>
                    <a:pt x="3417" y="5498"/>
                    <a:pt x="3715" y="2849"/>
                    <a:pt x="3402" y="153"/>
                  </a:cubicBezTo>
                  <a:cubicBezTo>
                    <a:pt x="3394" y="51"/>
                    <a:pt x="3308" y="0"/>
                    <a:pt x="3225" y="0"/>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55"/>
            <p:cNvSpPr/>
            <p:nvPr/>
          </p:nvSpPr>
          <p:spPr>
            <a:xfrm>
              <a:off x="1813875" y="2233815"/>
              <a:ext cx="47933" cy="658807"/>
            </a:xfrm>
            <a:custGeom>
              <a:avLst/>
              <a:gdLst/>
              <a:ahLst/>
              <a:cxnLst/>
              <a:rect l="l" t="t" r="r" b="b"/>
              <a:pathLst>
                <a:path w="2164" h="29743" extrusionOk="0">
                  <a:moveTo>
                    <a:pt x="1094" y="0"/>
                  </a:moveTo>
                  <a:cubicBezTo>
                    <a:pt x="1011" y="0"/>
                    <a:pt x="933" y="51"/>
                    <a:pt x="941" y="153"/>
                  </a:cubicBezTo>
                  <a:cubicBezTo>
                    <a:pt x="1270" y="2708"/>
                    <a:pt x="1411" y="5278"/>
                    <a:pt x="1270" y="7849"/>
                  </a:cubicBezTo>
                  <a:cubicBezTo>
                    <a:pt x="1113" y="10420"/>
                    <a:pt x="0" y="12896"/>
                    <a:pt x="110" y="15451"/>
                  </a:cubicBezTo>
                  <a:cubicBezTo>
                    <a:pt x="157" y="16439"/>
                    <a:pt x="690" y="17395"/>
                    <a:pt x="1035" y="18304"/>
                  </a:cubicBezTo>
                  <a:cubicBezTo>
                    <a:pt x="1474" y="19417"/>
                    <a:pt x="1693" y="20545"/>
                    <a:pt x="1646" y="21752"/>
                  </a:cubicBezTo>
                  <a:cubicBezTo>
                    <a:pt x="1599" y="22990"/>
                    <a:pt x="1239" y="24182"/>
                    <a:pt x="1223" y="25420"/>
                  </a:cubicBezTo>
                  <a:cubicBezTo>
                    <a:pt x="1207" y="26815"/>
                    <a:pt x="1442" y="28210"/>
                    <a:pt x="1552" y="29589"/>
                  </a:cubicBezTo>
                  <a:cubicBezTo>
                    <a:pt x="1560" y="29691"/>
                    <a:pt x="1646" y="29742"/>
                    <a:pt x="1728" y="29742"/>
                  </a:cubicBezTo>
                  <a:cubicBezTo>
                    <a:pt x="1811" y="29742"/>
                    <a:pt x="1889" y="29691"/>
                    <a:pt x="1881" y="29589"/>
                  </a:cubicBezTo>
                  <a:cubicBezTo>
                    <a:pt x="1787" y="28351"/>
                    <a:pt x="1615" y="27113"/>
                    <a:pt x="1552" y="25875"/>
                  </a:cubicBezTo>
                  <a:cubicBezTo>
                    <a:pt x="1489" y="24480"/>
                    <a:pt x="1850" y="23132"/>
                    <a:pt x="1975" y="21752"/>
                  </a:cubicBezTo>
                  <a:cubicBezTo>
                    <a:pt x="2163" y="19589"/>
                    <a:pt x="988" y="17849"/>
                    <a:pt x="486" y="15827"/>
                  </a:cubicBezTo>
                  <a:cubicBezTo>
                    <a:pt x="141" y="14417"/>
                    <a:pt x="737" y="12802"/>
                    <a:pt x="1082" y="11438"/>
                  </a:cubicBezTo>
                  <a:cubicBezTo>
                    <a:pt x="1364" y="10263"/>
                    <a:pt x="1505" y="9056"/>
                    <a:pt x="1583" y="7849"/>
                  </a:cubicBezTo>
                  <a:cubicBezTo>
                    <a:pt x="1787" y="5294"/>
                    <a:pt x="1583" y="2692"/>
                    <a:pt x="1270" y="153"/>
                  </a:cubicBezTo>
                  <a:cubicBezTo>
                    <a:pt x="1262" y="51"/>
                    <a:pt x="1176" y="0"/>
                    <a:pt x="1094" y="0"/>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55"/>
            <p:cNvSpPr/>
            <p:nvPr/>
          </p:nvSpPr>
          <p:spPr>
            <a:xfrm>
              <a:off x="1685425" y="2154694"/>
              <a:ext cx="70481" cy="363902"/>
            </a:xfrm>
            <a:custGeom>
              <a:avLst/>
              <a:gdLst/>
              <a:ahLst/>
              <a:cxnLst/>
              <a:rect l="l" t="t" r="r" b="b"/>
              <a:pathLst>
                <a:path w="3182" h="16429" extrusionOk="0">
                  <a:moveTo>
                    <a:pt x="197" y="1"/>
                  </a:moveTo>
                  <a:cubicBezTo>
                    <a:pt x="97" y="1"/>
                    <a:pt x="0" y="77"/>
                    <a:pt x="47" y="198"/>
                  </a:cubicBezTo>
                  <a:cubicBezTo>
                    <a:pt x="470" y="1342"/>
                    <a:pt x="1269" y="2220"/>
                    <a:pt x="1943" y="3208"/>
                  </a:cubicBezTo>
                  <a:cubicBezTo>
                    <a:pt x="2868" y="4571"/>
                    <a:pt x="2806" y="6343"/>
                    <a:pt x="2837" y="7926"/>
                  </a:cubicBezTo>
                  <a:cubicBezTo>
                    <a:pt x="2884" y="10716"/>
                    <a:pt x="2085" y="13474"/>
                    <a:pt x="2037" y="16264"/>
                  </a:cubicBezTo>
                  <a:cubicBezTo>
                    <a:pt x="2037" y="16374"/>
                    <a:pt x="2120" y="16429"/>
                    <a:pt x="2202" y="16429"/>
                  </a:cubicBezTo>
                  <a:cubicBezTo>
                    <a:pt x="2284" y="16429"/>
                    <a:pt x="2367" y="16374"/>
                    <a:pt x="2367" y="16264"/>
                  </a:cubicBezTo>
                  <a:cubicBezTo>
                    <a:pt x="2414" y="13459"/>
                    <a:pt x="3119" y="10716"/>
                    <a:pt x="3166" y="7926"/>
                  </a:cubicBezTo>
                  <a:cubicBezTo>
                    <a:pt x="3182" y="6531"/>
                    <a:pt x="3103" y="5089"/>
                    <a:pt x="2633" y="3772"/>
                  </a:cubicBezTo>
                  <a:cubicBezTo>
                    <a:pt x="2132" y="2424"/>
                    <a:pt x="878" y="1484"/>
                    <a:pt x="360" y="120"/>
                  </a:cubicBezTo>
                  <a:cubicBezTo>
                    <a:pt x="335" y="37"/>
                    <a:pt x="265" y="1"/>
                    <a:pt x="197"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55"/>
            <p:cNvSpPr/>
            <p:nvPr/>
          </p:nvSpPr>
          <p:spPr>
            <a:xfrm>
              <a:off x="1837487" y="2328286"/>
              <a:ext cx="99985" cy="319558"/>
            </a:xfrm>
            <a:custGeom>
              <a:avLst/>
              <a:gdLst/>
              <a:ahLst/>
              <a:cxnLst/>
              <a:rect l="l" t="t" r="r" b="b"/>
              <a:pathLst>
                <a:path w="4514" h="14427" extrusionOk="0">
                  <a:moveTo>
                    <a:pt x="4317" y="1"/>
                  </a:moveTo>
                  <a:cubicBezTo>
                    <a:pt x="4249" y="1"/>
                    <a:pt x="4179" y="37"/>
                    <a:pt x="4154" y="120"/>
                  </a:cubicBezTo>
                  <a:cubicBezTo>
                    <a:pt x="3684" y="1468"/>
                    <a:pt x="2477" y="2361"/>
                    <a:pt x="1740" y="3553"/>
                  </a:cubicBezTo>
                  <a:cubicBezTo>
                    <a:pt x="1082" y="4587"/>
                    <a:pt x="1035" y="5982"/>
                    <a:pt x="894" y="7158"/>
                  </a:cubicBezTo>
                  <a:cubicBezTo>
                    <a:pt x="580" y="9744"/>
                    <a:pt x="0" y="11938"/>
                    <a:pt x="1301" y="14352"/>
                  </a:cubicBezTo>
                  <a:cubicBezTo>
                    <a:pt x="1330" y="14405"/>
                    <a:pt x="1376" y="14427"/>
                    <a:pt x="1423" y="14427"/>
                  </a:cubicBezTo>
                  <a:cubicBezTo>
                    <a:pt x="1532" y="14427"/>
                    <a:pt x="1649" y="14311"/>
                    <a:pt x="1583" y="14180"/>
                  </a:cubicBezTo>
                  <a:cubicBezTo>
                    <a:pt x="267" y="11735"/>
                    <a:pt x="956" y="9368"/>
                    <a:pt x="1270" y="6750"/>
                  </a:cubicBezTo>
                  <a:cubicBezTo>
                    <a:pt x="1474" y="5089"/>
                    <a:pt x="1818" y="3803"/>
                    <a:pt x="2947" y="2503"/>
                  </a:cubicBezTo>
                  <a:cubicBezTo>
                    <a:pt x="3558" y="1782"/>
                    <a:pt x="4154" y="1108"/>
                    <a:pt x="4467" y="198"/>
                  </a:cubicBezTo>
                  <a:cubicBezTo>
                    <a:pt x="4514" y="78"/>
                    <a:pt x="4417" y="1"/>
                    <a:pt x="4317"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55"/>
            <p:cNvSpPr/>
            <p:nvPr/>
          </p:nvSpPr>
          <p:spPr>
            <a:xfrm>
              <a:off x="1650117" y="2411040"/>
              <a:ext cx="94337" cy="497112"/>
            </a:xfrm>
            <a:custGeom>
              <a:avLst/>
              <a:gdLst/>
              <a:ahLst/>
              <a:cxnLst/>
              <a:rect l="l" t="t" r="r" b="b"/>
              <a:pathLst>
                <a:path w="4259" h="22443" extrusionOk="0">
                  <a:moveTo>
                    <a:pt x="232" y="0"/>
                  </a:moveTo>
                  <a:cubicBezTo>
                    <a:pt x="111" y="0"/>
                    <a:pt x="0" y="167"/>
                    <a:pt x="120" y="287"/>
                  </a:cubicBezTo>
                  <a:cubicBezTo>
                    <a:pt x="1139" y="1321"/>
                    <a:pt x="2425" y="2168"/>
                    <a:pt x="3193" y="3437"/>
                  </a:cubicBezTo>
                  <a:cubicBezTo>
                    <a:pt x="3741" y="4331"/>
                    <a:pt x="3631" y="5381"/>
                    <a:pt x="3584" y="6384"/>
                  </a:cubicBezTo>
                  <a:cubicBezTo>
                    <a:pt x="3537" y="7513"/>
                    <a:pt x="3459" y="8657"/>
                    <a:pt x="3381" y="9801"/>
                  </a:cubicBezTo>
                  <a:cubicBezTo>
                    <a:pt x="3052" y="13955"/>
                    <a:pt x="2769" y="18109"/>
                    <a:pt x="2769" y="22278"/>
                  </a:cubicBezTo>
                  <a:cubicBezTo>
                    <a:pt x="2769" y="22388"/>
                    <a:pt x="2852" y="22443"/>
                    <a:pt x="2934" y="22443"/>
                  </a:cubicBezTo>
                  <a:cubicBezTo>
                    <a:pt x="3016" y="22443"/>
                    <a:pt x="3099" y="22388"/>
                    <a:pt x="3099" y="22278"/>
                  </a:cubicBezTo>
                  <a:cubicBezTo>
                    <a:pt x="3099" y="17607"/>
                    <a:pt x="3506" y="12983"/>
                    <a:pt x="3804" y="8328"/>
                  </a:cubicBezTo>
                  <a:cubicBezTo>
                    <a:pt x="3914" y="6651"/>
                    <a:pt x="4258" y="4832"/>
                    <a:pt x="3475" y="3265"/>
                  </a:cubicBezTo>
                  <a:cubicBezTo>
                    <a:pt x="2816" y="1948"/>
                    <a:pt x="1359" y="1071"/>
                    <a:pt x="340" y="52"/>
                  </a:cubicBezTo>
                  <a:cubicBezTo>
                    <a:pt x="307" y="15"/>
                    <a:pt x="269" y="0"/>
                    <a:pt x="232" y="0"/>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55"/>
            <p:cNvSpPr/>
            <p:nvPr/>
          </p:nvSpPr>
          <p:spPr>
            <a:xfrm>
              <a:off x="1853457" y="2644682"/>
              <a:ext cx="49306" cy="249963"/>
            </a:xfrm>
            <a:custGeom>
              <a:avLst/>
              <a:gdLst/>
              <a:ahLst/>
              <a:cxnLst/>
              <a:rect l="l" t="t" r="r" b="b"/>
              <a:pathLst>
                <a:path w="2226" h="11285" extrusionOk="0">
                  <a:moveTo>
                    <a:pt x="803" y="1"/>
                  </a:moveTo>
                  <a:cubicBezTo>
                    <a:pt x="704" y="1"/>
                    <a:pt x="605" y="80"/>
                    <a:pt x="643" y="194"/>
                  </a:cubicBezTo>
                  <a:cubicBezTo>
                    <a:pt x="1912" y="3799"/>
                    <a:pt x="0" y="7529"/>
                    <a:pt x="1082" y="11166"/>
                  </a:cubicBezTo>
                  <a:cubicBezTo>
                    <a:pt x="1107" y="11249"/>
                    <a:pt x="1174" y="11285"/>
                    <a:pt x="1241" y="11285"/>
                  </a:cubicBezTo>
                  <a:cubicBezTo>
                    <a:pt x="1337" y="11285"/>
                    <a:pt x="1432" y="11208"/>
                    <a:pt x="1395" y="11087"/>
                  </a:cubicBezTo>
                  <a:cubicBezTo>
                    <a:pt x="314" y="7451"/>
                    <a:pt x="2226" y="3720"/>
                    <a:pt x="956" y="115"/>
                  </a:cubicBezTo>
                  <a:cubicBezTo>
                    <a:pt x="932" y="35"/>
                    <a:pt x="867" y="1"/>
                    <a:pt x="803"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55"/>
            <p:cNvSpPr/>
            <p:nvPr/>
          </p:nvSpPr>
          <p:spPr>
            <a:xfrm>
              <a:off x="1792699" y="2742875"/>
              <a:ext cx="30213" cy="167277"/>
            </a:xfrm>
            <a:custGeom>
              <a:avLst/>
              <a:gdLst/>
              <a:ahLst/>
              <a:cxnLst/>
              <a:rect l="l" t="t" r="r" b="b"/>
              <a:pathLst>
                <a:path w="1364" h="7552" extrusionOk="0">
                  <a:moveTo>
                    <a:pt x="1205" y="1"/>
                  </a:moveTo>
                  <a:cubicBezTo>
                    <a:pt x="1125" y="1"/>
                    <a:pt x="1043" y="55"/>
                    <a:pt x="1035" y="165"/>
                  </a:cubicBezTo>
                  <a:cubicBezTo>
                    <a:pt x="972" y="1309"/>
                    <a:pt x="329" y="2281"/>
                    <a:pt x="204" y="3410"/>
                  </a:cubicBezTo>
                  <a:cubicBezTo>
                    <a:pt x="63" y="4758"/>
                    <a:pt x="0" y="6106"/>
                    <a:pt x="251" y="7438"/>
                  </a:cubicBezTo>
                  <a:cubicBezTo>
                    <a:pt x="269" y="7518"/>
                    <a:pt x="328" y="7552"/>
                    <a:pt x="390" y="7552"/>
                  </a:cubicBezTo>
                  <a:cubicBezTo>
                    <a:pt x="488" y="7552"/>
                    <a:pt x="593" y="7468"/>
                    <a:pt x="564" y="7344"/>
                  </a:cubicBezTo>
                  <a:cubicBezTo>
                    <a:pt x="298" y="5980"/>
                    <a:pt x="329" y="4444"/>
                    <a:pt x="612" y="3065"/>
                  </a:cubicBezTo>
                  <a:cubicBezTo>
                    <a:pt x="815" y="2077"/>
                    <a:pt x="1301" y="1200"/>
                    <a:pt x="1364" y="165"/>
                  </a:cubicBezTo>
                  <a:cubicBezTo>
                    <a:pt x="1364" y="55"/>
                    <a:pt x="1285" y="1"/>
                    <a:pt x="1205"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55"/>
            <p:cNvSpPr/>
            <p:nvPr/>
          </p:nvSpPr>
          <p:spPr>
            <a:xfrm>
              <a:off x="1821162" y="2795083"/>
              <a:ext cx="10787" cy="107272"/>
            </a:xfrm>
            <a:custGeom>
              <a:avLst/>
              <a:gdLst/>
              <a:ahLst/>
              <a:cxnLst/>
              <a:rect l="l" t="t" r="r" b="b"/>
              <a:pathLst>
                <a:path w="487" h="4843" extrusionOk="0">
                  <a:moveTo>
                    <a:pt x="151" y="1"/>
                  </a:moveTo>
                  <a:cubicBezTo>
                    <a:pt x="72" y="1"/>
                    <a:pt x="1" y="52"/>
                    <a:pt x="16" y="159"/>
                  </a:cubicBezTo>
                  <a:cubicBezTo>
                    <a:pt x="173" y="1664"/>
                    <a:pt x="95" y="3169"/>
                    <a:pt x="95" y="4689"/>
                  </a:cubicBezTo>
                  <a:cubicBezTo>
                    <a:pt x="95" y="4791"/>
                    <a:pt x="177" y="4842"/>
                    <a:pt x="259" y="4842"/>
                  </a:cubicBezTo>
                  <a:cubicBezTo>
                    <a:pt x="341" y="4842"/>
                    <a:pt x="424" y="4791"/>
                    <a:pt x="424" y="4689"/>
                  </a:cubicBezTo>
                  <a:cubicBezTo>
                    <a:pt x="424" y="3169"/>
                    <a:pt x="486" y="1664"/>
                    <a:pt x="330" y="159"/>
                  </a:cubicBezTo>
                  <a:cubicBezTo>
                    <a:pt x="322" y="56"/>
                    <a:pt x="232" y="1"/>
                    <a:pt x="151" y="1"/>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55"/>
            <p:cNvSpPr/>
            <p:nvPr/>
          </p:nvSpPr>
          <p:spPr>
            <a:xfrm>
              <a:off x="1757546" y="2719705"/>
              <a:ext cx="16413" cy="203824"/>
            </a:xfrm>
            <a:custGeom>
              <a:avLst/>
              <a:gdLst/>
              <a:ahLst/>
              <a:cxnLst/>
              <a:rect l="l" t="t" r="r" b="b"/>
              <a:pathLst>
                <a:path w="741" h="9202" extrusionOk="0">
                  <a:moveTo>
                    <a:pt x="205" y="0"/>
                  </a:moveTo>
                  <a:cubicBezTo>
                    <a:pt x="110" y="0"/>
                    <a:pt x="1" y="84"/>
                    <a:pt x="20" y="208"/>
                  </a:cubicBezTo>
                  <a:cubicBezTo>
                    <a:pt x="412" y="3139"/>
                    <a:pt x="365" y="6086"/>
                    <a:pt x="349" y="9048"/>
                  </a:cubicBezTo>
                  <a:cubicBezTo>
                    <a:pt x="349" y="9150"/>
                    <a:pt x="431" y="9201"/>
                    <a:pt x="514" y="9201"/>
                  </a:cubicBezTo>
                  <a:cubicBezTo>
                    <a:pt x="596" y="9201"/>
                    <a:pt x="678" y="9150"/>
                    <a:pt x="678" y="9048"/>
                  </a:cubicBezTo>
                  <a:cubicBezTo>
                    <a:pt x="694" y="6055"/>
                    <a:pt x="741" y="3076"/>
                    <a:pt x="333" y="114"/>
                  </a:cubicBezTo>
                  <a:cubicBezTo>
                    <a:pt x="321" y="34"/>
                    <a:pt x="266" y="0"/>
                    <a:pt x="205" y="0"/>
                  </a:cubicBezTo>
                  <a:close/>
                </a:path>
              </a:pathLst>
            </a:custGeom>
            <a:solidFill>
              <a:srgbClr val="CC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55"/>
            <p:cNvSpPr/>
            <p:nvPr/>
          </p:nvSpPr>
          <p:spPr>
            <a:xfrm>
              <a:off x="1574319" y="1978887"/>
              <a:ext cx="68754" cy="59384"/>
            </a:xfrm>
            <a:custGeom>
              <a:avLst/>
              <a:gdLst/>
              <a:ahLst/>
              <a:cxnLst/>
              <a:rect l="l" t="t" r="r" b="b"/>
              <a:pathLst>
                <a:path w="3104" h="2681" extrusionOk="0">
                  <a:moveTo>
                    <a:pt x="1364" y="2681"/>
                  </a:moveTo>
                  <a:cubicBezTo>
                    <a:pt x="533" y="2681"/>
                    <a:pt x="47" y="2257"/>
                    <a:pt x="31" y="1489"/>
                  </a:cubicBezTo>
                  <a:cubicBezTo>
                    <a:pt x="0" y="659"/>
                    <a:pt x="627" y="0"/>
                    <a:pt x="1411" y="32"/>
                  </a:cubicBezTo>
                  <a:cubicBezTo>
                    <a:pt x="2524" y="79"/>
                    <a:pt x="3057" y="455"/>
                    <a:pt x="3072" y="1223"/>
                  </a:cubicBezTo>
                  <a:cubicBezTo>
                    <a:pt x="3104" y="1928"/>
                    <a:pt x="2210" y="2681"/>
                    <a:pt x="1364" y="26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55"/>
            <p:cNvSpPr/>
            <p:nvPr/>
          </p:nvSpPr>
          <p:spPr>
            <a:xfrm>
              <a:off x="1891999" y="2009786"/>
              <a:ext cx="55907" cy="53138"/>
            </a:xfrm>
            <a:custGeom>
              <a:avLst/>
              <a:gdLst/>
              <a:ahLst/>
              <a:cxnLst/>
              <a:rect l="l" t="t" r="r" b="b"/>
              <a:pathLst>
                <a:path w="2524" h="2399" extrusionOk="0">
                  <a:moveTo>
                    <a:pt x="31" y="1003"/>
                  </a:moveTo>
                  <a:cubicBezTo>
                    <a:pt x="47" y="392"/>
                    <a:pt x="549" y="0"/>
                    <a:pt x="1270" y="32"/>
                  </a:cubicBezTo>
                  <a:cubicBezTo>
                    <a:pt x="2022" y="79"/>
                    <a:pt x="2508" y="486"/>
                    <a:pt x="2524" y="1050"/>
                  </a:cubicBezTo>
                  <a:cubicBezTo>
                    <a:pt x="2524" y="1709"/>
                    <a:pt x="1850" y="2398"/>
                    <a:pt x="1238" y="2367"/>
                  </a:cubicBezTo>
                  <a:cubicBezTo>
                    <a:pt x="517" y="2320"/>
                    <a:pt x="0" y="1756"/>
                    <a:pt x="31" y="10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55"/>
            <p:cNvSpPr/>
            <p:nvPr/>
          </p:nvSpPr>
          <p:spPr>
            <a:xfrm>
              <a:off x="1552080" y="2506951"/>
              <a:ext cx="62862" cy="54888"/>
            </a:xfrm>
            <a:custGeom>
              <a:avLst/>
              <a:gdLst/>
              <a:ahLst/>
              <a:cxnLst/>
              <a:rect l="l" t="t" r="r" b="b"/>
              <a:pathLst>
                <a:path w="2838" h="2478" extrusionOk="0">
                  <a:moveTo>
                    <a:pt x="2524" y="126"/>
                  </a:moveTo>
                  <a:cubicBezTo>
                    <a:pt x="2634" y="455"/>
                    <a:pt x="2775" y="738"/>
                    <a:pt x="2807" y="1020"/>
                  </a:cubicBezTo>
                  <a:cubicBezTo>
                    <a:pt x="2838" y="1474"/>
                    <a:pt x="2681" y="1882"/>
                    <a:pt x="2242" y="2148"/>
                  </a:cubicBezTo>
                  <a:cubicBezTo>
                    <a:pt x="1662" y="2477"/>
                    <a:pt x="1051" y="2430"/>
                    <a:pt x="565" y="2070"/>
                  </a:cubicBezTo>
                  <a:cubicBezTo>
                    <a:pt x="283" y="1866"/>
                    <a:pt x="95" y="1396"/>
                    <a:pt x="64" y="1035"/>
                  </a:cubicBezTo>
                  <a:cubicBezTo>
                    <a:pt x="1" y="550"/>
                    <a:pt x="565" y="79"/>
                    <a:pt x="1208" y="32"/>
                  </a:cubicBezTo>
                  <a:cubicBezTo>
                    <a:pt x="1631" y="1"/>
                    <a:pt x="2070" y="79"/>
                    <a:pt x="2524" y="12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55"/>
            <p:cNvSpPr/>
            <p:nvPr/>
          </p:nvSpPr>
          <p:spPr>
            <a:xfrm>
              <a:off x="1975661" y="2137904"/>
              <a:ext cx="64944" cy="50701"/>
            </a:xfrm>
            <a:custGeom>
              <a:avLst/>
              <a:gdLst/>
              <a:ahLst/>
              <a:cxnLst/>
              <a:rect l="l" t="t" r="r" b="b"/>
              <a:pathLst>
                <a:path w="2932" h="2289" extrusionOk="0">
                  <a:moveTo>
                    <a:pt x="1474" y="2257"/>
                  </a:moveTo>
                  <a:cubicBezTo>
                    <a:pt x="722" y="2257"/>
                    <a:pt x="220" y="1881"/>
                    <a:pt x="95" y="1285"/>
                  </a:cubicBezTo>
                  <a:cubicBezTo>
                    <a:pt x="1" y="784"/>
                    <a:pt x="455" y="173"/>
                    <a:pt x="1160" y="63"/>
                  </a:cubicBezTo>
                  <a:cubicBezTo>
                    <a:pt x="1599" y="0"/>
                    <a:pt x="2195" y="31"/>
                    <a:pt x="2524" y="282"/>
                  </a:cubicBezTo>
                  <a:cubicBezTo>
                    <a:pt x="2932" y="564"/>
                    <a:pt x="2838" y="1160"/>
                    <a:pt x="2618" y="1615"/>
                  </a:cubicBezTo>
                  <a:cubicBezTo>
                    <a:pt x="2383" y="2116"/>
                    <a:pt x="1960" y="2289"/>
                    <a:pt x="1474" y="22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55"/>
            <p:cNvSpPr/>
            <p:nvPr/>
          </p:nvSpPr>
          <p:spPr>
            <a:xfrm>
              <a:off x="1461131" y="2460081"/>
              <a:ext cx="59384" cy="55574"/>
            </a:xfrm>
            <a:custGeom>
              <a:avLst/>
              <a:gdLst/>
              <a:ahLst/>
              <a:cxnLst/>
              <a:rect l="l" t="t" r="r" b="b"/>
              <a:pathLst>
                <a:path w="2681" h="2509" extrusionOk="0">
                  <a:moveTo>
                    <a:pt x="1333" y="2477"/>
                  </a:moveTo>
                  <a:cubicBezTo>
                    <a:pt x="659" y="2509"/>
                    <a:pt x="94" y="1929"/>
                    <a:pt x="47" y="1176"/>
                  </a:cubicBezTo>
                  <a:cubicBezTo>
                    <a:pt x="0" y="628"/>
                    <a:pt x="549" y="79"/>
                    <a:pt x="1191" y="48"/>
                  </a:cubicBezTo>
                  <a:cubicBezTo>
                    <a:pt x="1975" y="1"/>
                    <a:pt x="2649" y="612"/>
                    <a:pt x="2681" y="1365"/>
                  </a:cubicBezTo>
                  <a:cubicBezTo>
                    <a:pt x="2681" y="1897"/>
                    <a:pt x="2007" y="2446"/>
                    <a:pt x="1333" y="2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55"/>
            <p:cNvSpPr/>
            <p:nvPr/>
          </p:nvSpPr>
          <p:spPr>
            <a:xfrm>
              <a:off x="1949966" y="2462163"/>
              <a:ext cx="55929" cy="51765"/>
            </a:xfrm>
            <a:custGeom>
              <a:avLst/>
              <a:gdLst/>
              <a:ahLst/>
              <a:cxnLst/>
              <a:rect l="l" t="t" r="r" b="b"/>
              <a:pathLst>
                <a:path w="2525" h="2337" extrusionOk="0">
                  <a:moveTo>
                    <a:pt x="1098" y="2305"/>
                  </a:moveTo>
                  <a:cubicBezTo>
                    <a:pt x="471" y="2289"/>
                    <a:pt x="1" y="1819"/>
                    <a:pt x="16" y="1255"/>
                  </a:cubicBezTo>
                  <a:cubicBezTo>
                    <a:pt x="32" y="597"/>
                    <a:pt x="675" y="1"/>
                    <a:pt x="1349" y="17"/>
                  </a:cubicBezTo>
                  <a:cubicBezTo>
                    <a:pt x="2085" y="48"/>
                    <a:pt x="2524" y="471"/>
                    <a:pt x="2477" y="1114"/>
                  </a:cubicBezTo>
                  <a:cubicBezTo>
                    <a:pt x="2430" y="1788"/>
                    <a:pt x="1803" y="2336"/>
                    <a:pt x="1098" y="23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55"/>
            <p:cNvSpPr/>
            <p:nvPr/>
          </p:nvSpPr>
          <p:spPr>
            <a:xfrm>
              <a:off x="1554517" y="2202827"/>
              <a:ext cx="54179" cy="50015"/>
            </a:xfrm>
            <a:custGeom>
              <a:avLst/>
              <a:gdLst/>
              <a:ahLst/>
              <a:cxnLst/>
              <a:rect l="l" t="t" r="r" b="b"/>
              <a:pathLst>
                <a:path w="2446" h="2258" extrusionOk="0">
                  <a:moveTo>
                    <a:pt x="1192" y="2257"/>
                  </a:moveTo>
                  <a:cubicBezTo>
                    <a:pt x="408" y="2242"/>
                    <a:pt x="1" y="1881"/>
                    <a:pt x="16" y="1238"/>
                  </a:cubicBezTo>
                  <a:cubicBezTo>
                    <a:pt x="48" y="580"/>
                    <a:pt x="565" y="0"/>
                    <a:pt x="1082" y="16"/>
                  </a:cubicBezTo>
                  <a:cubicBezTo>
                    <a:pt x="1725" y="47"/>
                    <a:pt x="2446" y="721"/>
                    <a:pt x="2446" y="1285"/>
                  </a:cubicBezTo>
                  <a:cubicBezTo>
                    <a:pt x="2446" y="1850"/>
                    <a:pt x="1929" y="2257"/>
                    <a:pt x="1192" y="22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55"/>
            <p:cNvSpPr/>
            <p:nvPr/>
          </p:nvSpPr>
          <p:spPr>
            <a:xfrm>
              <a:off x="1434728" y="2192748"/>
              <a:ext cx="54888" cy="47246"/>
            </a:xfrm>
            <a:custGeom>
              <a:avLst/>
              <a:gdLst/>
              <a:ahLst/>
              <a:cxnLst/>
              <a:rect l="l" t="t" r="r" b="b"/>
              <a:pathLst>
                <a:path w="2478" h="2133" extrusionOk="0">
                  <a:moveTo>
                    <a:pt x="1098" y="2117"/>
                  </a:moveTo>
                  <a:cubicBezTo>
                    <a:pt x="456" y="2101"/>
                    <a:pt x="1" y="1631"/>
                    <a:pt x="32" y="1067"/>
                  </a:cubicBezTo>
                  <a:cubicBezTo>
                    <a:pt x="64" y="455"/>
                    <a:pt x="675" y="1"/>
                    <a:pt x="1412" y="32"/>
                  </a:cubicBezTo>
                  <a:cubicBezTo>
                    <a:pt x="2101" y="63"/>
                    <a:pt x="2478" y="440"/>
                    <a:pt x="2430" y="1082"/>
                  </a:cubicBezTo>
                  <a:cubicBezTo>
                    <a:pt x="2383" y="1740"/>
                    <a:pt x="1882" y="2132"/>
                    <a:pt x="1098" y="21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55"/>
            <p:cNvSpPr/>
            <p:nvPr/>
          </p:nvSpPr>
          <p:spPr>
            <a:xfrm>
              <a:off x="1808669" y="1812914"/>
              <a:ext cx="55574" cy="55574"/>
            </a:xfrm>
            <a:custGeom>
              <a:avLst/>
              <a:gdLst/>
              <a:ahLst/>
              <a:cxnLst/>
              <a:rect l="l" t="t" r="r" b="b"/>
              <a:pathLst>
                <a:path w="2509" h="2509" extrusionOk="0">
                  <a:moveTo>
                    <a:pt x="1097" y="2509"/>
                  </a:moveTo>
                  <a:cubicBezTo>
                    <a:pt x="423" y="2509"/>
                    <a:pt x="141" y="2086"/>
                    <a:pt x="79" y="1333"/>
                  </a:cubicBezTo>
                  <a:cubicBezTo>
                    <a:pt x="0" y="550"/>
                    <a:pt x="800" y="48"/>
                    <a:pt x="1333" y="32"/>
                  </a:cubicBezTo>
                  <a:cubicBezTo>
                    <a:pt x="1975" y="1"/>
                    <a:pt x="2508" y="612"/>
                    <a:pt x="2477" y="1286"/>
                  </a:cubicBezTo>
                  <a:cubicBezTo>
                    <a:pt x="2445" y="1945"/>
                    <a:pt x="1803" y="2509"/>
                    <a:pt x="1097" y="25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9" name="Google Shape;5169;p55"/>
          <p:cNvSpPr/>
          <p:nvPr/>
        </p:nvSpPr>
        <p:spPr>
          <a:xfrm>
            <a:off x="2703782" y="1768077"/>
            <a:ext cx="383283" cy="272653"/>
          </a:xfrm>
          <a:custGeom>
            <a:avLst/>
            <a:gdLst/>
            <a:ahLst/>
            <a:cxnLst/>
            <a:rect l="l" t="t" r="r" b="b"/>
            <a:pathLst>
              <a:path w="13685" h="9735" extrusionOk="0">
                <a:moveTo>
                  <a:pt x="1" y="7085"/>
                </a:moveTo>
                <a:cubicBezTo>
                  <a:pt x="487" y="5722"/>
                  <a:pt x="988" y="4295"/>
                  <a:pt x="1882" y="3151"/>
                </a:cubicBezTo>
                <a:cubicBezTo>
                  <a:pt x="3245" y="1380"/>
                  <a:pt x="4985" y="16"/>
                  <a:pt x="7384" y="1"/>
                </a:cubicBezTo>
                <a:cubicBezTo>
                  <a:pt x="8575" y="1"/>
                  <a:pt x="9782" y="32"/>
                  <a:pt x="10957" y="549"/>
                </a:cubicBezTo>
                <a:cubicBezTo>
                  <a:pt x="12572" y="1239"/>
                  <a:pt x="13246" y="2493"/>
                  <a:pt x="13465" y="4092"/>
                </a:cubicBezTo>
                <a:cubicBezTo>
                  <a:pt x="13685" y="5737"/>
                  <a:pt x="13120" y="7180"/>
                  <a:pt x="12101" y="8449"/>
                </a:cubicBezTo>
                <a:cubicBezTo>
                  <a:pt x="11553" y="9123"/>
                  <a:pt x="10722" y="9327"/>
                  <a:pt x="9954" y="9468"/>
                </a:cubicBezTo>
                <a:cubicBezTo>
                  <a:pt x="8340" y="9734"/>
                  <a:pt x="6772" y="9531"/>
                  <a:pt x="5362" y="8590"/>
                </a:cubicBezTo>
                <a:cubicBezTo>
                  <a:pt x="4264" y="7854"/>
                  <a:pt x="4029" y="6490"/>
                  <a:pt x="4860" y="5267"/>
                </a:cubicBezTo>
                <a:cubicBezTo>
                  <a:pt x="5377" y="4515"/>
                  <a:pt x="6051" y="3904"/>
                  <a:pt x="6960" y="3637"/>
                </a:cubicBezTo>
                <a:cubicBezTo>
                  <a:pt x="7744" y="3402"/>
                  <a:pt x="8637" y="3668"/>
                  <a:pt x="9029" y="4311"/>
                </a:cubicBezTo>
                <a:cubicBezTo>
                  <a:pt x="9374" y="4828"/>
                  <a:pt x="9280" y="5926"/>
                  <a:pt x="8841" y="6427"/>
                </a:cubicBezTo>
                <a:cubicBezTo>
                  <a:pt x="8449" y="6913"/>
                  <a:pt x="7462" y="7023"/>
                  <a:pt x="6960" y="6647"/>
                </a:cubicBezTo>
                <a:cubicBezTo>
                  <a:pt x="6631" y="6396"/>
                  <a:pt x="6678" y="6082"/>
                  <a:pt x="6851" y="5816"/>
                </a:cubicBezTo>
                <a:cubicBezTo>
                  <a:pt x="6976" y="5628"/>
                  <a:pt x="7242" y="5518"/>
                  <a:pt x="7415" y="5377"/>
                </a:cubicBezTo>
                <a:cubicBezTo>
                  <a:pt x="7007" y="4844"/>
                  <a:pt x="6788" y="4797"/>
                  <a:pt x="6490" y="5095"/>
                </a:cubicBezTo>
                <a:cubicBezTo>
                  <a:pt x="5722" y="5816"/>
                  <a:pt x="5957" y="7023"/>
                  <a:pt x="6929" y="7399"/>
                </a:cubicBezTo>
                <a:cubicBezTo>
                  <a:pt x="8120" y="7869"/>
                  <a:pt x="9500" y="7117"/>
                  <a:pt x="9782" y="5879"/>
                </a:cubicBezTo>
                <a:cubicBezTo>
                  <a:pt x="10032" y="4734"/>
                  <a:pt x="9735" y="3810"/>
                  <a:pt x="8951" y="3292"/>
                </a:cubicBezTo>
                <a:cubicBezTo>
                  <a:pt x="8058" y="2697"/>
                  <a:pt x="6741" y="2759"/>
                  <a:pt x="5785" y="3433"/>
                </a:cubicBezTo>
                <a:cubicBezTo>
                  <a:pt x="4797" y="4139"/>
                  <a:pt x="4076" y="5016"/>
                  <a:pt x="3904" y="6239"/>
                </a:cubicBezTo>
                <a:cubicBezTo>
                  <a:pt x="3841" y="6725"/>
                  <a:pt x="3904" y="7211"/>
                  <a:pt x="3904" y="7697"/>
                </a:cubicBezTo>
                <a:cubicBezTo>
                  <a:pt x="2666" y="7509"/>
                  <a:pt x="1396" y="7305"/>
                  <a:pt x="1" y="708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55"/>
          <p:cNvSpPr/>
          <p:nvPr/>
        </p:nvSpPr>
        <p:spPr>
          <a:xfrm>
            <a:off x="6298407" y="1964802"/>
            <a:ext cx="325783" cy="231818"/>
          </a:xfrm>
          <a:custGeom>
            <a:avLst/>
            <a:gdLst/>
            <a:ahLst/>
            <a:cxnLst/>
            <a:rect l="l" t="t" r="r" b="b"/>
            <a:pathLst>
              <a:path w="11632" h="8277" extrusionOk="0">
                <a:moveTo>
                  <a:pt x="11631" y="6003"/>
                </a:moveTo>
                <a:cubicBezTo>
                  <a:pt x="11208" y="4844"/>
                  <a:pt x="10785" y="3652"/>
                  <a:pt x="10032" y="2665"/>
                </a:cubicBezTo>
                <a:cubicBezTo>
                  <a:pt x="8873" y="1160"/>
                  <a:pt x="7399" y="0"/>
                  <a:pt x="5362" y="0"/>
                </a:cubicBezTo>
                <a:cubicBezTo>
                  <a:pt x="4343" y="0"/>
                  <a:pt x="3324" y="16"/>
                  <a:pt x="2321" y="455"/>
                </a:cubicBezTo>
                <a:cubicBezTo>
                  <a:pt x="941" y="1035"/>
                  <a:pt x="377" y="2116"/>
                  <a:pt x="189" y="3480"/>
                </a:cubicBezTo>
                <a:cubicBezTo>
                  <a:pt x="1" y="4875"/>
                  <a:pt x="471" y="6082"/>
                  <a:pt x="1349" y="7163"/>
                </a:cubicBezTo>
                <a:cubicBezTo>
                  <a:pt x="1803" y="7743"/>
                  <a:pt x="2509" y="7916"/>
                  <a:pt x="3167" y="8041"/>
                </a:cubicBezTo>
                <a:cubicBezTo>
                  <a:pt x="4546" y="8276"/>
                  <a:pt x="5879" y="8088"/>
                  <a:pt x="7070" y="7289"/>
                </a:cubicBezTo>
                <a:cubicBezTo>
                  <a:pt x="7995" y="6662"/>
                  <a:pt x="8199" y="5502"/>
                  <a:pt x="7493" y="4467"/>
                </a:cubicBezTo>
                <a:cubicBezTo>
                  <a:pt x="7054" y="3825"/>
                  <a:pt x="6490" y="3307"/>
                  <a:pt x="5706" y="3072"/>
                </a:cubicBezTo>
                <a:cubicBezTo>
                  <a:pt x="5048" y="2869"/>
                  <a:pt x="4296" y="3119"/>
                  <a:pt x="3951" y="3652"/>
                </a:cubicBezTo>
                <a:cubicBezTo>
                  <a:pt x="3669" y="4091"/>
                  <a:pt x="3747" y="5016"/>
                  <a:pt x="4108" y="5455"/>
                </a:cubicBezTo>
                <a:cubicBezTo>
                  <a:pt x="4437" y="5862"/>
                  <a:pt x="5283" y="5956"/>
                  <a:pt x="5722" y="5643"/>
                </a:cubicBezTo>
                <a:cubicBezTo>
                  <a:pt x="6004" y="5424"/>
                  <a:pt x="5957" y="5157"/>
                  <a:pt x="5800" y="4938"/>
                </a:cubicBezTo>
                <a:cubicBezTo>
                  <a:pt x="5691" y="4765"/>
                  <a:pt x="5487" y="4671"/>
                  <a:pt x="5330" y="4561"/>
                </a:cubicBezTo>
                <a:cubicBezTo>
                  <a:pt x="5675" y="4107"/>
                  <a:pt x="5847" y="4076"/>
                  <a:pt x="6114" y="4326"/>
                </a:cubicBezTo>
                <a:cubicBezTo>
                  <a:pt x="6757" y="4938"/>
                  <a:pt x="6568" y="5956"/>
                  <a:pt x="5738" y="6286"/>
                </a:cubicBezTo>
                <a:cubicBezTo>
                  <a:pt x="4735" y="6677"/>
                  <a:pt x="3559" y="6050"/>
                  <a:pt x="3324" y="4985"/>
                </a:cubicBezTo>
                <a:cubicBezTo>
                  <a:pt x="3104" y="4013"/>
                  <a:pt x="3355" y="3229"/>
                  <a:pt x="4014" y="2790"/>
                </a:cubicBezTo>
                <a:cubicBezTo>
                  <a:pt x="4782" y="2289"/>
                  <a:pt x="5910" y="2336"/>
                  <a:pt x="6725" y="2916"/>
                </a:cubicBezTo>
                <a:cubicBezTo>
                  <a:pt x="7556" y="3496"/>
                  <a:pt x="8167" y="4248"/>
                  <a:pt x="8308" y="5298"/>
                </a:cubicBezTo>
                <a:cubicBezTo>
                  <a:pt x="8371" y="5706"/>
                  <a:pt x="8324" y="6129"/>
                  <a:pt x="8324" y="6536"/>
                </a:cubicBezTo>
                <a:cubicBezTo>
                  <a:pt x="9358" y="6364"/>
                  <a:pt x="10456" y="6192"/>
                  <a:pt x="11631" y="6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55"/>
          <p:cNvSpPr/>
          <p:nvPr/>
        </p:nvSpPr>
        <p:spPr>
          <a:xfrm>
            <a:off x="3273453" y="4282032"/>
            <a:ext cx="217630" cy="174965"/>
          </a:xfrm>
          <a:custGeom>
            <a:avLst/>
            <a:gdLst/>
            <a:ahLst/>
            <a:cxnLst/>
            <a:rect l="l" t="t" r="r" b="b"/>
            <a:pathLst>
              <a:path w="8794" h="7070" extrusionOk="0">
                <a:moveTo>
                  <a:pt x="4107" y="4452"/>
                </a:moveTo>
                <a:cubicBezTo>
                  <a:pt x="3982" y="4232"/>
                  <a:pt x="3872" y="4060"/>
                  <a:pt x="3715" y="3778"/>
                </a:cubicBezTo>
                <a:cubicBezTo>
                  <a:pt x="3950" y="3746"/>
                  <a:pt x="4170" y="3652"/>
                  <a:pt x="4248" y="3715"/>
                </a:cubicBezTo>
                <a:cubicBezTo>
                  <a:pt x="4421" y="3887"/>
                  <a:pt x="4640" y="4123"/>
                  <a:pt x="4640" y="4342"/>
                </a:cubicBezTo>
                <a:cubicBezTo>
                  <a:pt x="4656" y="4718"/>
                  <a:pt x="4436" y="5063"/>
                  <a:pt x="4060" y="5220"/>
                </a:cubicBezTo>
                <a:cubicBezTo>
                  <a:pt x="3731" y="5361"/>
                  <a:pt x="3402" y="5392"/>
                  <a:pt x="3088" y="5141"/>
                </a:cubicBezTo>
                <a:cubicBezTo>
                  <a:pt x="2696" y="4844"/>
                  <a:pt x="2352" y="4546"/>
                  <a:pt x="2226" y="4028"/>
                </a:cubicBezTo>
                <a:cubicBezTo>
                  <a:pt x="2101" y="3433"/>
                  <a:pt x="2258" y="2884"/>
                  <a:pt x="2775" y="2602"/>
                </a:cubicBezTo>
                <a:cubicBezTo>
                  <a:pt x="3543" y="2179"/>
                  <a:pt x="4311" y="2163"/>
                  <a:pt x="5032" y="2665"/>
                </a:cubicBezTo>
                <a:cubicBezTo>
                  <a:pt x="5831" y="3229"/>
                  <a:pt x="6505" y="4624"/>
                  <a:pt x="5894" y="5533"/>
                </a:cubicBezTo>
                <a:cubicBezTo>
                  <a:pt x="5831" y="5627"/>
                  <a:pt x="5831" y="5768"/>
                  <a:pt x="5769" y="6019"/>
                </a:cubicBezTo>
                <a:cubicBezTo>
                  <a:pt x="6803" y="5768"/>
                  <a:pt x="7744" y="5549"/>
                  <a:pt x="8794" y="5298"/>
                </a:cubicBezTo>
                <a:cubicBezTo>
                  <a:pt x="8762" y="4514"/>
                  <a:pt x="8700" y="3668"/>
                  <a:pt x="8292" y="2931"/>
                </a:cubicBezTo>
                <a:cubicBezTo>
                  <a:pt x="7885" y="2195"/>
                  <a:pt x="7430" y="1442"/>
                  <a:pt x="6646" y="1019"/>
                </a:cubicBezTo>
                <a:cubicBezTo>
                  <a:pt x="4750" y="0"/>
                  <a:pt x="2508" y="267"/>
                  <a:pt x="831" y="1865"/>
                </a:cubicBezTo>
                <a:cubicBezTo>
                  <a:pt x="157" y="2508"/>
                  <a:pt x="0" y="3370"/>
                  <a:pt x="32" y="4279"/>
                </a:cubicBezTo>
                <a:cubicBezTo>
                  <a:pt x="32" y="4514"/>
                  <a:pt x="47" y="4749"/>
                  <a:pt x="94" y="4985"/>
                </a:cubicBezTo>
                <a:cubicBezTo>
                  <a:pt x="267" y="5721"/>
                  <a:pt x="596" y="6301"/>
                  <a:pt x="1380" y="6568"/>
                </a:cubicBezTo>
                <a:cubicBezTo>
                  <a:pt x="2540" y="6944"/>
                  <a:pt x="3715" y="7069"/>
                  <a:pt x="4718" y="6270"/>
                </a:cubicBezTo>
                <a:cubicBezTo>
                  <a:pt x="6066" y="5188"/>
                  <a:pt x="5800" y="3731"/>
                  <a:pt x="4452" y="3025"/>
                </a:cubicBezTo>
                <a:cubicBezTo>
                  <a:pt x="4044" y="2822"/>
                  <a:pt x="3637" y="2837"/>
                  <a:pt x="3229" y="3041"/>
                </a:cubicBezTo>
                <a:cubicBezTo>
                  <a:pt x="2728" y="3292"/>
                  <a:pt x="2602" y="3746"/>
                  <a:pt x="2884" y="4232"/>
                </a:cubicBezTo>
                <a:cubicBezTo>
                  <a:pt x="3198" y="4765"/>
                  <a:pt x="3480" y="4828"/>
                  <a:pt x="4107" y="44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2" name="Google Shape;5172;p55"/>
          <p:cNvGrpSpPr/>
          <p:nvPr/>
        </p:nvGrpSpPr>
        <p:grpSpPr>
          <a:xfrm>
            <a:off x="7419801" y="3620332"/>
            <a:ext cx="579530" cy="431139"/>
            <a:chOff x="5717526" y="2920839"/>
            <a:chExt cx="458308" cy="340956"/>
          </a:xfrm>
        </p:grpSpPr>
        <p:sp>
          <p:nvSpPr>
            <p:cNvPr id="5173" name="Google Shape;5173;p55"/>
            <p:cNvSpPr/>
            <p:nvPr/>
          </p:nvSpPr>
          <p:spPr>
            <a:xfrm>
              <a:off x="5856386" y="3002065"/>
              <a:ext cx="319447" cy="251048"/>
            </a:xfrm>
            <a:custGeom>
              <a:avLst/>
              <a:gdLst/>
              <a:ahLst/>
              <a:cxnLst/>
              <a:rect l="l" t="t" r="r" b="b"/>
              <a:pathLst>
                <a:path w="14422" h="11334" extrusionOk="0">
                  <a:moveTo>
                    <a:pt x="4891" y="10785"/>
                  </a:moveTo>
                  <a:cubicBezTo>
                    <a:pt x="3245" y="10581"/>
                    <a:pt x="2007" y="9719"/>
                    <a:pt x="1004" y="8465"/>
                  </a:cubicBezTo>
                  <a:cubicBezTo>
                    <a:pt x="1" y="7195"/>
                    <a:pt x="32" y="7180"/>
                    <a:pt x="440" y="5597"/>
                  </a:cubicBezTo>
                  <a:cubicBezTo>
                    <a:pt x="1223" y="2446"/>
                    <a:pt x="3292" y="738"/>
                    <a:pt x="6427" y="189"/>
                  </a:cubicBezTo>
                  <a:cubicBezTo>
                    <a:pt x="7493" y="1"/>
                    <a:pt x="8528" y="1"/>
                    <a:pt x="9609" y="126"/>
                  </a:cubicBezTo>
                  <a:cubicBezTo>
                    <a:pt x="10738" y="252"/>
                    <a:pt x="11647" y="769"/>
                    <a:pt x="12368" y="1568"/>
                  </a:cubicBezTo>
                  <a:cubicBezTo>
                    <a:pt x="13387" y="2713"/>
                    <a:pt x="14217" y="3967"/>
                    <a:pt x="14311" y="5628"/>
                  </a:cubicBezTo>
                  <a:cubicBezTo>
                    <a:pt x="14421" y="7901"/>
                    <a:pt x="13402" y="9531"/>
                    <a:pt x="11506" y="10487"/>
                  </a:cubicBezTo>
                  <a:cubicBezTo>
                    <a:pt x="9844" y="11333"/>
                    <a:pt x="8073" y="11318"/>
                    <a:pt x="6318" y="10722"/>
                  </a:cubicBezTo>
                  <a:cubicBezTo>
                    <a:pt x="5064" y="10315"/>
                    <a:pt x="3966" y="8637"/>
                    <a:pt x="4076" y="7337"/>
                  </a:cubicBezTo>
                  <a:cubicBezTo>
                    <a:pt x="4201" y="5894"/>
                    <a:pt x="4860" y="5236"/>
                    <a:pt x="6035" y="5111"/>
                  </a:cubicBezTo>
                  <a:cubicBezTo>
                    <a:pt x="6725" y="5032"/>
                    <a:pt x="7477" y="5079"/>
                    <a:pt x="8151" y="5283"/>
                  </a:cubicBezTo>
                  <a:cubicBezTo>
                    <a:pt x="9013" y="5534"/>
                    <a:pt x="9358" y="6333"/>
                    <a:pt x="9155" y="7133"/>
                  </a:cubicBezTo>
                  <a:cubicBezTo>
                    <a:pt x="8998" y="7775"/>
                    <a:pt x="8308" y="8089"/>
                    <a:pt x="7697" y="7775"/>
                  </a:cubicBezTo>
                  <a:cubicBezTo>
                    <a:pt x="7477" y="7666"/>
                    <a:pt x="7274" y="7509"/>
                    <a:pt x="7039" y="7415"/>
                  </a:cubicBezTo>
                  <a:cubicBezTo>
                    <a:pt x="6929" y="7368"/>
                    <a:pt x="6709" y="7415"/>
                    <a:pt x="6647" y="7493"/>
                  </a:cubicBezTo>
                  <a:cubicBezTo>
                    <a:pt x="6584" y="7587"/>
                    <a:pt x="6600" y="7807"/>
                    <a:pt x="6678" y="7916"/>
                  </a:cubicBezTo>
                  <a:cubicBezTo>
                    <a:pt x="7242" y="8779"/>
                    <a:pt x="8810" y="9061"/>
                    <a:pt x="9531" y="7932"/>
                  </a:cubicBezTo>
                  <a:cubicBezTo>
                    <a:pt x="10205" y="6882"/>
                    <a:pt x="9766" y="5205"/>
                    <a:pt x="8606" y="4750"/>
                  </a:cubicBezTo>
                  <a:cubicBezTo>
                    <a:pt x="7383" y="4280"/>
                    <a:pt x="6098" y="4249"/>
                    <a:pt x="4875" y="4844"/>
                  </a:cubicBezTo>
                  <a:cubicBezTo>
                    <a:pt x="3794" y="5393"/>
                    <a:pt x="3245" y="6443"/>
                    <a:pt x="3402" y="7822"/>
                  </a:cubicBezTo>
                  <a:cubicBezTo>
                    <a:pt x="3512" y="8810"/>
                    <a:pt x="3888" y="9688"/>
                    <a:pt x="4640" y="10377"/>
                  </a:cubicBezTo>
                  <a:cubicBezTo>
                    <a:pt x="4734" y="10471"/>
                    <a:pt x="4813" y="10550"/>
                    <a:pt x="4907" y="10644"/>
                  </a:cubicBezTo>
                  <a:cubicBezTo>
                    <a:pt x="4907" y="10659"/>
                    <a:pt x="4891" y="10706"/>
                    <a:pt x="4891" y="1078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55"/>
            <p:cNvSpPr/>
            <p:nvPr/>
          </p:nvSpPr>
          <p:spPr>
            <a:xfrm>
              <a:off x="5717526" y="3006251"/>
              <a:ext cx="210757" cy="255545"/>
            </a:xfrm>
            <a:custGeom>
              <a:avLst/>
              <a:gdLst/>
              <a:ahLst/>
              <a:cxnLst/>
              <a:rect l="l" t="t" r="r" b="b"/>
              <a:pathLst>
                <a:path w="9515" h="11537" extrusionOk="0">
                  <a:moveTo>
                    <a:pt x="9514" y="11035"/>
                  </a:moveTo>
                  <a:cubicBezTo>
                    <a:pt x="7931" y="11160"/>
                    <a:pt x="6364" y="11536"/>
                    <a:pt x="4765" y="11317"/>
                  </a:cubicBezTo>
                  <a:cubicBezTo>
                    <a:pt x="3652" y="11160"/>
                    <a:pt x="2931" y="10517"/>
                    <a:pt x="2461" y="9593"/>
                  </a:cubicBezTo>
                  <a:cubicBezTo>
                    <a:pt x="1991" y="8637"/>
                    <a:pt x="1599" y="7649"/>
                    <a:pt x="1458" y="6568"/>
                  </a:cubicBezTo>
                  <a:cubicBezTo>
                    <a:pt x="1332" y="5517"/>
                    <a:pt x="1097" y="4483"/>
                    <a:pt x="846" y="3448"/>
                  </a:cubicBezTo>
                  <a:cubicBezTo>
                    <a:pt x="737" y="2931"/>
                    <a:pt x="533" y="2430"/>
                    <a:pt x="329" y="1944"/>
                  </a:cubicBezTo>
                  <a:cubicBezTo>
                    <a:pt x="47" y="1285"/>
                    <a:pt x="0" y="1066"/>
                    <a:pt x="141" y="345"/>
                  </a:cubicBezTo>
                  <a:cubicBezTo>
                    <a:pt x="1411" y="0"/>
                    <a:pt x="2492" y="376"/>
                    <a:pt x="3198" y="1505"/>
                  </a:cubicBezTo>
                  <a:cubicBezTo>
                    <a:pt x="3511" y="1991"/>
                    <a:pt x="3731" y="2555"/>
                    <a:pt x="3934" y="3104"/>
                  </a:cubicBezTo>
                  <a:cubicBezTo>
                    <a:pt x="4279" y="4013"/>
                    <a:pt x="4530" y="4969"/>
                    <a:pt x="4922" y="5847"/>
                  </a:cubicBezTo>
                  <a:cubicBezTo>
                    <a:pt x="5878" y="8041"/>
                    <a:pt x="7289" y="9859"/>
                    <a:pt x="9514" y="11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55"/>
            <p:cNvSpPr/>
            <p:nvPr/>
          </p:nvSpPr>
          <p:spPr>
            <a:xfrm>
              <a:off x="5735910" y="2932202"/>
              <a:ext cx="14619" cy="98102"/>
            </a:xfrm>
            <a:custGeom>
              <a:avLst/>
              <a:gdLst/>
              <a:ahLst/>
              <a:cxnLst/>
              <a:rect l="l" t="t" r="r" b="b"/>
              <a:pathLst>
                <a:path w="660" h="4429" extrusionOk="0">
                  <a:moveTo>
                    <a:pt x="330" y="0"/>
                  </a:moveTo>
                  <a:cubicBezTo>
                    <a:pt x="165" y="0"/>
                    <a:pt x="1" y="106"/>
                    <a:pt x="1" y="318"/>
                  </a:cubicBezTo>
                  <a:lnTo>
                    <a:pt x="1" y="4111"/>
                  </a:lnTo>
                  <a:cubicBezTo>
                    <a:pt x="1" y="4323"/>
                    <a:pt x="165" y="4428"/>
                    <a:pt x="330" y="4428"/>
                  </a:cubicBezTo>
                  <a:cubicBezTo>
                    <a:pt x="495" y="4428"/>
                    <a:pt x="659" y="4323"/>
                    <a:pt x="659" y="4111"/>
                  </a:cubicBezTo>
                  <a:lnTo>
                    <a:pt x="659" y="318"/>
                  </a:lnTo>
                  <a:cubicBezTo>
                    <a:pt x="659" y="106"/>
                    <a:pt x="4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55"/>
            <p:cNvSpPr/>
            <p:nvPr/>
          </p:nvSpPr>
          <p:spPr>
            <a:xfrm>
              <a:off x="5745479" y="2956258"/>
              <a:ext cx="73449" cy="83926"/>
            </a:xfrm>
            <a:custGeom>
              <a:avLst/>
              <a:gdLst/>
              <a:ahLst/>
              <a:cxnLst/>
              <a:rect l="l" t="t" r="r" b="b"/>
              <a:pathLst>
                <a:path w="3316" h="3789" extrusionOk="0">
                  <a:moveTo>
                    <a:pt x="2866" y="1"/>
                  </a:moveTo>
                  <a:cubicBezTo>
                    <a:pt x="2768" y="1"/>
                    <a:pt x="2672" y="46"/>
                    <a:pt x="2610" y="157"/>
                  </a:cubicBezTo>
                  <a:cubicBezTo>
                    <a:pt x="1983" y="1317"/>
                    <a:pt x="1105" y="2273"/>
                    <a:pt x="227" y="3229"/>
                  </a:cubicBezTo>
                  <a:cubicBezTo>
                    <a:pt x="0" y="3468"/>
                    <a:pt x="220" y="3789"/>
                    <a:pt x="462" y="3789"/>
                  </a:cubicBezTo>
                  <a:cubicBezTo>
                    <a:pt x="537" y="3789"/>
                    <a:pt x="615" y="3758"/>
                    <a:pt x="682" y="3683"/>
                  </a:cubicBezTo>
                  <a:cubicBezTo>
                    <a:pt x="1606" y="2696"/>
                    <a:pt x="2516" y="1693"/>
                    <a:pt x="3174" y="486"/>
                  </a:cubicBezTo>
                  <a:cubicBezTo>
                    <a:pt x="3315" y="236"/>
                    <a:pt x="3087" y="1"/>
                    <a:pt x="2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55"/>
            <p:cNvSpPr/>
            <p:nvPr/>
          </p:nvSpPr>
          <p:spPr>
            <a:xfrm>
              <a:off x="5722377" y="2920839"/>
              <a:ext cx="37168" cy="28839"/>
            </a:xfrm>
            <a:custGeom>
              <a:avLst/>
              <a:gdLst/>
              <a:ahLst/>
              <a:cxnLst/>
              <a:rect l="l" t="t" r="r" b="b"/>
              <a:pathLst>
                <a:path w="1678" h="1302" extrusionOk="0">
                  <a:moveTo>
                    <a:pt x="847" y="0"/>
                  </a:moveTo>
                  <a:cubicBezTo>
                    <a:pt x="0" y="0"/>
                    <a:pt x="0" y="1301"/>
                    <a:pt x="847" y="1301"/>
                  </a:cubicBezTo>
                  <a:cubicBezTo>
                    <a:pt x="1678" y="1301"/>
                    <a:pt x="1678" y="0"/>
                    <a:pt x="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55"/>
            <p:cNvSpPr/>
            <p:nvPr/>
          </p:nvSpPr>
          <p:spPr>
            <a:xfrm>
              <a:off x="5791818" y="2945825"/>
              <a:ext cx="37168" cy="29194"/>
            </a:xfrm>
            <a:custGeom>
              <a:avLst/>
              <a:gdLst/>
              <a:ahLst/>
              <a:cxnLst/>
              <a:rect l="l" t="t" r="r" b="b"/>
              <a:pathLst>
                <a:path w="1678" h="1318" extrusionOk="0">
                  <a:moveTo>
                    <a:pt x="847" y="1"/>
                  </a:moveTo>
                  <a:cubicBezTo>
                    <a:pt x="0" y="1"/>
                    <a:pt x="0" y="1317"/>
                    <a:pt x="847" y="1317"/>
                  </a:cubicBezTo>
                  <a:cubicBezTo>
                    <a:pt x="1677" y="1317"/>
                    <a:pt x="1677" y="1"/>
                    <a:pt x="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9" name="Google Shape;5179;p55"/>
          <p:cNvGrpSpPr/>
          <p:nvPr/>
        </p:nvGrpSpPr>
        <p:grpSpPr>
          <a:xfrm>
            <a:off x="6196664" y="3463866"/>
            <a:ext cx="1215668" cy="1438519"/>
            <a:chOff x="4470230" y="2486130"/>
            <a:chExt cx="961382" cy="1137619"/>
          </a:xfrm>
        </p:grpSpPr>
        <p:sp>
          <p:nvSpPr>
            <p:cNvPr id="5180" name="Google Shape;5180;p55"/>
            <p:cNvSpPr/>
            <p:nvPr/>
          </p:nvSpPr>
          <p:spPr>
            <a:xfrm>
              <a:off x="4702166" y="3384016"/>
              <a:ext cx="493258" cy="153012"/>
            </a:xfrm>
            <a:custGeom>
              <a:avLst/>
              <a:gdLst/>
              <a:ahLst/>
              <a:cxnLst/>
              <a:rect l="l" t="t" r="r" b="b"/>
              <a:pathLst>
                <a:path w="22269" h="6908" extrusionOk="0">
                  <a:moveTo>
                    <a:pt x="8171" y="0"/>
                  </a:moveTo>
                  <a:cubicBezTo>
                    <a:pt x="6731" y="0"/>
                    <a:pt x="5456" y="232"/>
                    <a:pt x="4702" y="986"/>
                  </a:cubicBezTo>
                  <a:cubicBezTo>
                    <a:pt x="0" y="5688"/>
                    <a:pt x="6662" y="6864"/>
                    <a:pt x="9796" y="6864"/>
                  </a:cubicBezTo>
                  <a:cubicBezTo>
                    <a:pt x="10580" y="6864"/>
                    <a:pt x="11712" y="6907"/>
                    <a:pt x="12931" y="6907"/>
                  </a:cubicBezTo>
                  <a:cubicBezTo>
                    <a:pt x="15370" y="6907"/>
                    <a:pt x="18156" y="6733"/>
                    <a:pt x="19201" y="5688"/>
                  </a:cubicBezTo>
                  <a:cubicBezTo>
                    <a:pt x="22268" y="2621"/>
                    <a:pt x="19704" y="443"/>
                    <a:pt x="16406" y="443"/>
                  </a:cubicBezTo>
                  <a:cubicBezTo>
                    <a:pt x="15912" y="443"/>
                    <a:pt x="15401" y="492"/>
                    <a:pt x="14891" y="594"/>
                  </a:cubicBezTo>
                  <a:cubicBezTo>
                    <a:pt x="13203" y="594"/>
                    <a:pt x="10476" y="0"/>
                    <a:pt x="8171" y="0"/>
                  </a:cubicBezTo>
                  <a:close/>
                </a:path>
              </a:pathLst>
            </a:custGeom>
            <a:solidFill>
              <a:srgbClr val="00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55"/>
            <p:cNvSpPr/>
            <p:nvPr/>
          </p:nvSpPr>
          <p:spPr>
            <a:xfrm>
              <a:off x="4682009" y="3551983"/>
              <a:ext cx="192727" cy="71766"/>
            </a:xfrm>
            <a:custGeom>
              <a:avLst/>
              <a:gdLst/>
              <a:ahLst/>
              <a:cxnLst/>
              <a:rect l="l" t="t" r="r" b="b"/>
              <a:pathLst>
                <a:path w="8701" h="3240" extrusionOk="0">
                  <a:moveTo>
                    <a:pt x="3139" y="0"/>
                  </a:moveTo>
                  <a:cubicBezTo>
                    <a:pt x="2458" y="0"/>
                    <a:pt x="1842" y="132"/>
                    <a:pt x="1459" y="535"/>
                  </a:cubicBezTo>
                  <a:cubicBezTo>
                    <a:pt x="1" y="2102"/>
                    <a:pt x="2242" y="3215"/>
                    <a:pt x="3622" y="3215"/>
                  </a:cubicBezTo>
                  <a:cubicBezTo>
                    <a:pt x="3967" y="3215"/>
                    <a:pt x="4522" y="3239"/>
                    <a:pt x="5130" y="3239"/>
                  </a:cubicBezTo>
                  <a:cubicBezTo>
                    <a:pt x="6480" y="3239"/>
                    <a:pt x="8093" y="3120"/>
                    <a:pt x="8277" y="2353"/>
                  </a:cubicBezTo>
                  <a:cubicBezTo>
                    <a:pt x="8700" y="535"/>
                    <a:pt x="5550" y="174"/>
                    <a:pt x="4390" y="111"/>
                  </a:cubicBezTo>
                  <a:cubicBezTo>
                    <a:pt x="3974" y="47"/>
                    <a:pt x="3545" y="0"/>
                    <a:pt x="3139" y="0"/>
                  </a:cubicBezTo>
                  <a:close/>
                </a:path>
              </a:pathLst>
            </a:custGeom>
            <a:solidFill>
              <a:srgbClr val="006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55"/>
            <p:cNvSpPr/>
            <p:nvPr/>
          </p:nvSpPr>
          <p:spPr>
            <a:xfrm>
              <a:off x="4888251" y="3154472"/>
              <a:ext cx="144108" cy="318739"/>
            </a:xfrm>
            <a:custGeom>
              <a:avLst/>
              <a:gdLst/>
              <a:ahLst/>
              <a:cxnLst/>
              <a:rect l="l" t="t" r="r" b="b"/>
              <a:pathLst>
                <a:path w="6506" h="14390" extrusionOk="0">
                  <a:moveTo>
                    <a:pt x="0" y="941"/>
                  </a:moveTo>
                  <a:cubicBezTo>
                    <a:pt x="1474" y="1"/>
                    <a:pt x="2979" y="361"/>
                    <a:pt x="4405" y="298"/>
                  </a:cubicBezTo>
                  <a:cubicBezTo>
                    <a:pt x="5204" y="251"/>
                    <a:pt x="5408" y="941"/>
                    <a:pt x="5455" y="1646"/>
                  </a:cubicBezTo>
                  <a:cubicBezTo>
                    <a:pt x="5643" y="4374"/>
                    <a:pt x="5847" y="7101"/>
                    <a:pt x="6082" y="9828"/>
                  </a:cubicBezTo>
                  <a:cubicBezTo>
                    <a:pt x="6145" y="10706"/>
                    <a:pt x="6364" y="11552"/>
                    <a:pt x="6411" y="12430"/>
                  </a:cubicBezTo>
                  <a:cubicBezTo>
                    <a:pt x="6505" y="13982"/>
                    <a:pt x="6223" y="14296"/>
                    <a:pt x="4687" y="14343"/>
                  </a:cubicBezTo>
                  <a:cubicBezTo>
                    <a:pt x="3355" y="14390"/>
                    <a:pt x="2038" y="14358"/>
                    <a:pt x="580" y="14358"/>
                  </a:cubicBezTo>
                  <a:cubicBezTo>
                    <a:pt x="455" y="13622"/>
                    <a:pt x="283" y="12995"/>
                    <a:pt x="267" y="12383"/>
                  </a:cubicBezTo>
                  <a:cubicBezTo>
                    <a:pt x="220" y="9280"/>
                    <a:pt x="220" y="6192"/>
                    <a:pt x="189" y="3104"/>
                  </a:cubicBezTo>
                  <a:cubicBezTo>
                    <a:pt x="173" y="2367"/>
                    <a:pt x="63" y="1631"/>
                    <a:pt x="0" y="941"/>
                  </a:cubicBezTo>
                  <a:close/>
                </a:path>
              </a:pathLst>
            </a:custGeom>
            <a:solidFill>
              <a:srgbClr val="997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55"/>
            <p:cNvSpPr/>
            <p:nvPr/>
          </p:nvSpPr>
          <p:spPr>
            <a:xfrm>
              <a:off x="4470230" y="2486130"/>
              <a:ext cx="961376" cy="783268"/>
            </a:xfrm>
            <a:custGeom>
              <a:avLst/>
              <a:gdLst/>
              <a:ahLst/>
              <a:cxnLst/>
              <a:rect l="l" t="t" r="r" b="b"/>
              <a:pathLst>
                <a:path w="43403" h="35362" extrusionOk="0">
                  <a:moveTo>
                    <a:pt x="38450" y="14860"/>
                  </a:moveTo>
                  <a:cubicBezTo>
                    <a:pt x="42462" y="15722"/>
                    <a:pt x="43403" y="19421"/>
                    <a:pt x="42964" y="22148"/>
                  </a:cubicBezTo>
                  <a:cubicBezTo>
                    <a:pt x="42525" y="24813"/>
                    <a:pt x="39516" y="27478"/>
                    <a:pt x="35895" y="26788"/>
                  </a:cubicBezTo>
                  <a:cubicBezTo>
                    <a:pt x="35926" y="27007"/>
                    <a:pt x="35926" y="27211"/>
                    <a:pt x="35957" y="27415"/>
                  </a:cubicBezTo>
                  <a:cubicBezTo>
                    <a:pt x="36349" y="29437"/>
                    <a:pt x="35848" y="30612"/>
                    <a:pt x="34280" y="31725"/>
                  </a:cubicBezTo>
                  <a:cubicBezTo>
                    <a:pt x="32368" y="33058"/>
                    <a:pt x="30283" y="33230"/>
                    <a:pt x="28105" y="32619"/>
                  </a:cubicBezTo>
                  <a:cubicBezTo>
                    <a:pt x="27650" y="32493"/>
                    <a:pt x="27258" y="32133"/>
                    <a:pt x="26866" y="31819"/>
                  </a:cubicBezTo>
                  <a:cubicBezTo>
                    <a:pt x="26678" y="31678"/>
                    <a:pt x="26584" y="31412"/>
                    <a:pt x="26349" y="31067"/>
                  </a:cubicBezTo>
                  <a:cubicBezTo>
                    <a:pt x="26130" y="31772"/>
                    <a:pt x="26067" y="32243"/>
                    <a:pt x="25879" y="32634"/>
                  </a:cubicBezTo>
                  <a:cubicBezTo>
                    <a:pt x="25377" y="33669"/>
                    <a:pt x="24484" y="34359"/>
                    <a:pt x="23434" y="34719"/>
                  </a:cubicBezTo>
                  <a:cubicBezTo>
                    <a:pt x="22321" y="35111"/>
                    <a:pt x="21161" y="35362"/>
                    <a:pt x="19938" y="35221"/>
                  </a:cubicBezTo>
                  <a:cubicBezTo>
                    <a:pt x="18731" y="35080"/>
                    <a:pt x="17713" y="34609"/>
                    <a:pt x="16897" y="33747"/>
                  </a:cubicBezTo>
                  <a:cubicBezTo>
                    <a:pt x="16537" y="33371"/>
                    <a:pt x="16318" y="32870"/>
                    <a:pt x="16004" y="32384"/>
                  </a:cubicBezTo>
                  <a:cubicBezTo>
                    <a:pt x="14593" y="33575"/>
                    <a:pt x="12822" y="33857"/>
                    <a:pt x="11067" y="33998"/>
                  </a:cubicBezTo>
                  <a:cubicBezTo>
                    <a:pt x="9280" y="34139"/>
                    <a:pt x="7603" y="33763"/>
                    <a:pt x="6286" y="32321"/>
                  </a:cubicBezTo>
                  <a:cubicBezTo>
                    <a:pt x="5440" y="31380"/>
                    <a:pt x="4969" y="30362"/>
                    <a:pt x="4907" y="29123"/>
                  </a:cubicBezTo>
                  <a:cubicBezTo>
                    <a:pt x="4844" y="27807"/>
                    <a:pt x="5126" y="26584"/>
                    <a:pt x="5863" y="25471"/>
                  </a:cubicBezTo>
                  <a:cubicBezTo>
                    <a:pt x="5957" y="25346"/>
                    <a:pt x="6051" y="25220"/>
                    <a:pt x="6129" y="25079"/>
                  </a:cubicBezTo>
                  <a:cubicBezTo>
                    <a:pt x="6145" y="25064"/>
                    <a:pt x="6129" y="25032"/>
                    <a:pt x="6114" y="24970"/>
                  </a:cubicBezTo>
                  <a:cubicBezTo>
                    <a:pt x="6051" y="24938"/>
                    <a:pt x="5972" y="24876"/>
                    <a:pt x="5894" y="24891"/>
                  </a:cubicBezTo>
                  <a:cubicBezTo>
                    <a:pt x="4483" y="25064"/>
                    <a:pt x="3292" y="24499"/>
                    <a:pt x="2211" y="23731"/>
                  </a:cubicBezTo>
                  <a:cubicBezTo>
                    <a:pt x="1380" y="23136"/>
                    <a:pt x="628" y="22368"/>
                    <a:pt x="298" y="21365"/>
                  </a:cubicBezTo>
                  <a:cubicBezTo>
                    <a:pt x="126" y="20847"/>
                    <a:pt x="1" y="20252"/>
                    <a:pt x="79" y="19734"/>
                  </a:cubicBezTo>
                  <a:cubicBezTo>
                    <a:pt x="486" y="16960"/>
                    <a:pt x="2148" y="14233"/>
                    <a:pt x="5549" y="13998"/>
                  </a:cubicBezTo>
                  <a:cubicBezTo>
                    <a:pt x="6035" y="13951"/>
                    <a:pt x="6537" y="13841"/>
                    <a:pt x="7085" y="13763"/>
                  </a:cubicBezTo>
                  <a:cubicBezTo>
                    <a:pt x="6067" y="10502"/>
                    <a:pt x="6176" y="7508"/>
                    <a:pt x="9499" y="5659"/>
                  </a:cubicBezTo>
                  <a:cubicBezTo>
                    <a:pt x="11991" y="4280"/>
                    <a:pt x="14578" y="4013"/>
                    <a:pt x="17117" y="5910"/>
                  </a:cubicBezTo>
                  <a:cubicBezTo>
                    <a:pt x="17211" y="5737"/>
                    <a:pt x="17336" y="5565"/>
                    <a:pt x="17399" y="5377"/>
                  </a:cubicBezTo>
                  <a:cubicBezTo>
                    <a:pt x="17963" y="3527"/>
                    <a:pt x="19358" y="2399"/>
                    <a:pt x="20863" y="1333"/>
                  </a:cubicBezTo>
                  <a:cubicBezTo>
                    <a:pt x="22242" y="361"/>
                    <a:pt x="23763" y="0"/>
                    <a:pt x="25377" y="0"/>
                  </a:cubicBezTo>
                  <a:cubicBezTo>
                    <a:pt x="26522" y="0"/>
                    <a:pt x="27666" y="251"/>
                    <a:pt x="28700" y="847"/>
                  </a:cubicBezTo>
                  <a:cubicBezTo>
                    <a:pt x="28998" y="1004"/>
                    <a:pt x="29265" y="1223"/>
                    <a:pt x="29578" y="1380"/>
                  </a:cubicBezTo>
                  <a:cubicBezTo>
                    <a:pt x="30252" y="1740"/>
                    <a:pt x="30675" y="2289"/>
                    <a:pt x="30957" y="2979"/>
                  </a:cubicBezTo>
                  <a:cubicBezTo>
                    <a:pt x="31334" y="3919"/>
                    <a:pt x="31631" y="4859"/>
                    <a:pt x="31537" y="5894"/>
                  </a:cubicBezTo>
                  <a:cubicBezTo>
                    <a:pt x="31522" y="6066"/>
                    <a:pt x="31553" y="6239"/>
                    <a:pt x="31569" y="6505"/>
                  </a:cubicBezTo>
                  <a:cubicBezTo>
                    <a:pt x="31866" y="6364"/>
                    <a:pt x="32102" y="6286"/>
                    <a:pt x="32305" y="6145"/>
                  </a:cubicBezTo>
                  <a:cubicBezTo>
                    <a:pt x="33324" y="5408"/>
                    <a:pt x="34453" y="5408"/>
                    <a:pt x="35613" y="5581"/>
                  </a:cubicBezTo>
                  <a:cubicBezTo>
                    <a:pt x="36710" y="5737"/>
                    <a:pt x="37650" y="6270"/>
                    <a:pt x="38450" y="6960"/>
                  </a:cubicBezTo>
                  <a:cubicBezTo>
                    <a:pt x="39798" y="8151"/>
                    <a:pt x="40237" y="9703"/>
                    <a:pt x="39892" y="11458"/>
                  </a:cubicBezTo>
                  <a:cubicBezTo>
                    <a:pt x="39829" y="11741"/>
                    <a:pt x="39798" y="12023"/>
                    <a:pt x="39704" y="12289"/>
                  </a:cubicBezTo>
                  <a:cubicBezTo>
                    <a:pt x="39437" y="13167"/>
                    <a:pt x="39218" y="14092"/>
                    <a:pt x="38450" y="14860"/>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55"/>
            <p:cNvSpPr/>
            <p:nvPr/>
          </p:nvSpPr>
          <p:spPr>
            <a:xfrm>
              <a:off x="4860474" y="2486130"/>
              <a:ext cx="571138" cy="662794"/>
            </a:xfrm>
            <a:custGeom>
              <a:avLst/>
              <a:gdLst/>
              <a:ahLst/>
              <a:cxnLst/>
              <a:rect l="l" t="t" r="r" b="b"/>
              <a:pathLst>
                <a:path w="25785" h="29923" extrusionOk="0">
                  <a:moveTo>
                    <a:pt x="7759" y="0"/>
                  </a:moveTo>
                  <a:cubicBezTo>
                    <a:pt x="6145" y="0"/>
                    <a:pt x="4624" y="361"/>
                    <a:pt x="3245" y="1333"/>
                  </a:cubicBezTo>
                  <a:cubicBezTo>
                    <a:pt x="1897" y="2289"/>
                    <a:pt x="643" y="3292"/>
                    <a:pt x="1" y="4812"/>
                  </a:cubicBezTo>
                  <a:cubicBezTo>
                    <a:pt x="298" y="6521"/>
                    <a:pt x="1223" y="7869"/>
                    <a:pt x="2869" y="8950"/>
                  </a:cubicBezTo>
                  <a:cubicBezTo>
                    <a:pt x="4264" y="9875"/>
                    <a:pt x="5910" y="10706"/>
                    <a:pt x="6835" y="12179"/>
                  </a:cubicBezTo>
                  <a:cubicBezTo>
                    <a:pt x="7869" y="13841"/>
                    <a:pt x="7885" y="15706"/>
                    <a:pt x="7320" y="17524"/>
                  </a:cubicBezTo>
                  <a:cubicBezTo>
                    <a:pt x="7148" y="18136"/>
                    <a:pt x="6631" y="19170"/>
                    <a:pt x="7524" y="19405"/>
                  </a:cubicBezTo>
                  <a:cubicBezTo>
                    <a:pt x="8079" y="19544"/>
                    <a:pt x="8709" y="19618"/>
                    <a:pt x="9340" y="19618"/>
                  </a:cubicBezTo>
                  <a:cubicBezTo>
                    <a:pt x="10065" y="19618"/>
                    <a:pt x="10792" y="19521"/>
                    <a:pt x="11411" y="19311"/>
                  </a:cubicBezTo>
                  <a:cubicBezTo>
                    <a:pt x="12858" y="18821"/>
                    <a:pt x="14751" y="17620"/>
                    <a:pt x="16459" y="17620"/>
                  </a:cubicBezTo>
                  <a:cubicBezTo>
                    <a:pt x="16990" y="17620"/>
                    <a:pt x="17503" y="17736"/>
                    <a:pt x="17979" y="18026"/>
                  </a:cubicBezTo>
                  <a:cubicBezTo>
                    <a:pt x="18857" y="18559"/>
                    <a:pt x="19186" y="19703"/>
                    <a:pt x="18637" y="20549"/>
                  </a:cubicBezTo>
                  <a:cubicBezTo>
                    <a:pt x="17948" y="21615"/>
                    <a:pt x="16788" y="22321"/>
                    <a:pt x="15785" y="23057"/>
                  </a:cubicBezTo>
                  <a:cubicBezTo>
                    <a:pt x="14844" y="23747"/>
                    <a:pt x="13151" y="24844"/>
                    <a:pt x="13136" y="26177"/>
                  </a:cubicBezTo>
                  <a:cubicBezTo>
                    <a:pt x="13104" y="27838"/>
                    <a:pt x="15236" y="29343"/>
                    <a:pt x="16694" y="29672"/>
                  </a:cubicBezTo>
                  <a:cubicBezTo>
                    <a:pt x="17211" y="29782"/>
                    <a:pt x="17712" y="29860"/>
                    <a:pt x="18230" y="29923"/>
                  </a:cubicBezTo>
                  <a:cubicBezTo>
                    <a:pt x="18512" y="29233"/>
                    <a:pt x="18543" y="28434"/>
                    <a:pt x="18339" y="27415"/>
                  </a:cubicBezTo>
                  <a:cubicBezTo>
                    <a:pt x="18308" y="27211"/>
                    <a:pt x="18308" y="27007"/>
                    <a:pt x="18277" y="26788"/>
                  </a:cubicBezTo>
                  <a:lnTo>
                    <a:pt x="18277" y="26788"/>
                  </a:lnTo>
                  <a:cubicBezTo>
                    <a:pt x="18670" y="26863"/>
                    <a:pt x="19057" y="26898"/>
                    <a:pt x="19433" y="26898"/>
                  </a:cubicBezTo>
                  <a:cubicBezTo>
                    <a:pt x="22521" y="26898"/>
                    <a:pt x="24955" y="24523"/>
                    <a:pt x="25346" y="22148"/>
                  </a:cubicBezTo>
                  <a:cubicBezTo>
                    <a:pt x="25785" y="19421"/>
                    <a:pt x="24844" y="15722"/>
                    <a:pt x="20832" y="14860"/>
                  </a:cubicBezTo>
                  <a:cubicBezTo>
                    <a:pt x="21600" y="14092"/>
                    <a:pt x="21819" y="13167"/>
                    <a:pt x="22086" y="12289"/>
                  </a:cubicBezTo>
                  <a:cubicBezTo>
                    <a:pt x="22180" y="12023"/>
                    <a:pt x="22211" y="11741"/>
                    <a:pt x="22274" y="11458"/>
                  </a:cubicBezTo>
                  <a:cubicBezTo>
                    <a:pt x="22634" y="9703"/>
                    <a:pt x="22180" y="8151"/>
                    <a:pt x="20832" y="6960"/>
                  </a:cubicBezTo>
                  <a:cubicBezTo>
                    <a:pt x="20032" y="6270"/>
                    <a:pt x="19092" y="5737"/>
                    <a:pt x="17995" y="5581"/>
                  </a:cubicBezTo>
                  <a:cubicBezTo>
                    <a:pt x="17616" y="5524"/>
                    <a:pt x="17242" y="5486"/>
                    <a:pt x="16873" y="5486"/>
                  </a:cubicBezTo>
                  <a:cubicBezTo>
                    <a:pt x="16110" y="5486"/>
                    <a:pt x="15374" y="5648"/>
                    <a:pt x="14687" y="6145"/>
                  </a:cubicBezTo>
                  <a:cubicBezTo>
                    <a:pt x="14484" y="6286"/>
                    <a:pt x="14248" y="6364"/>
                    <a:pt x="13951" y="6505"/>
                  </a:cubicBezTo>
                  <a:cubicBezTo>
                    <a:pt x="13935" y="6239"/>
                    <a:pt x="13904" y="6066"/>
                    <a:pt x="13919" y="5894"/>
                  </a:cubicBezTo>
                  <a:cubicBezTo>
                    <a:pt x="14013" y="4859"/>
                    <a:pt x="13716" y="3903"/>
                    <a:pt x="13339" y="2979"/>
                  </a:cubicBezTo>
                  <a:cubicBezTo>
                    <a:pt x="13057" y="2289"/>
                    <a:pt x="12634" y="1740"/>
                    <a:pt x="11960" y="1380"/>
                  </a:cubicBezTo>
                  <a:cubicBezTo>
                    <a:pt x="11647" y="1223"/>
                    <a:pt x="11380" y="1004"/>
                    <a:pt x="11082" y="847"/>
                  </a:cubicBezTo>
                  <a:cubicBezTo>
                    <a:pt x="10048" y="251"/>
                    <a:pt x="8904" y="0"/>
                    <a:pt x="7759" y="0"/>
                  </a:cubicBezTo>
                  <a:close/>
                </a:path>
              </a:pathLst>
            </a:cu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55"/>
            <p:cNvSpPr/>
            <p:nvPr/>
          </p:nvSpPr>
          <p:spPr>
            <a:xfrm>
              <a:off x="4889646" y="3017340"/>
              <a:ext cx="48265" cy="37500"/>
            </a:xfrm>
            <a:custGeom>
              <a:avLst/>
              <a:gdLst/>
              <a:ahLst/>
              <a:cxnLst/>
              <a:rect l="l" t="t" r="r" b="b"/>
              <a:pathLst>
                <a:path w="2179" h="1693" extrusionOk="0">
                  <a:moveTo>
                    <a:pt x="1097" y="0"/>
                  </a:moveTo>
                  <a:cubicBezTo>
                    <a:pt x="0" y="0"/>
                    <a:pt x="0" y="1693"/>
                    <a:pt x="1097" y="1693"/>
                  </a:cubicBezTo>
                  <a:cubicBezTo>
                    <a:pt x="2179" y="1693"/>
                    <a:pt x="2179" y="0"/>
                    <a:pt x="1097" y="0"/>
                  </a:cubicBezTo>
                  <a:close/>
                </a:path>
              </a:pathLst>
            </a:custGeom>
            <a:solidFill>
              <a:srgbClr val="634E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55"/>
            <p:cNvSpPr/>
            <p:nvPr/>
          </p:nvSpPr>
          <p:spPr>
            <a:xfrm>
              <a:off x="4989987" y="3013508"/>
              <a:ext cx="48265" cy="37522"/>
            </a:xfrm>
            <a:custGeom>
              <a:avLst/>
              <a:gdLst/>
              <a:ahLst/>
              <a:cxnLst/>
              <a:rect l="l" t="t" r="r" b="b"/>
              <a:pathLst>
                <a:path w="2179" h="1694" extrusionOk="0">
                  <a:moveTo>
                    <a:pt x="1097" y="1"/>
                  </a:moveTo>
                  <a:cubicBezTo>
                    <a:pt x="0" y="1"/>
                    <a:pt x="0" y="1694"/>
                    <a:pt x="1097" y="1694"/>
                  </a:cubicBezTo>
                  <a:cubicBezTo>
                    <a:pt x="2179" y="1694"/>
                    <a:pt x="2179" y="1"/>
                    <a:pt x="1097" y="1"/>
                  </a:cubicBezTo>
                  <a:close/>
                </a:path>
              </a:pathLst>
            </a:custGeom>
            <a:solidFill>
              <a:srgbClr val="634E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55"/>
            <p:cNvSpPr/>
            <p:nvPr/>
          </p:nvSpPr>
          <p:spPr>
            <a:xfrm>
              <a:off x="4934080" y="3061817"/>
              <a:ext cx="69462" cy="46515"/>
            </a:xfrm>
            <a:custGeom>
              <a:avLst/>
              <a:gdLst/>
              <a:ahLst/>
              <a:cxnLst/>
              <a:rect l="l" t="t" r="r" b="b"/>
              <a:pathLst>
                <a:path w="3136" h="2100" extrusionOk="0">
                  <a:moveTo>
                    <a:pt x="2774" y="0"/>
                  </a:moveTo>
                  <a:cubicBezTo>
                    <a:pt x="2611" y="0"/>
                    <a:pt x="2454" y="102"/>
                    <a:pt x="2461" y="312"/>
                  </a:cubicBezTo>
                  <a:cubicBezTo>
                    <a:pt x="2477" y="861"/>
                    <a:pt x="2226" y="1393"/>
                    <a:pt x="1631" y="1441"/>
                  </a:cubicBezTo>
                  <a:cubicBezTo>
                    <a:pt x="1606" y="1443"/>
                    <a:pt x="1582" y="1443"/>
                    <a:pt x="1558" y="1443"/>
                  </a:cubicBezTo>
                  <a:cubicBezTo>
                    <a:pt x="1023" y="1443"/>
                    <a:pt x="719" y="948"/>
                    <a:pt x="674" y="453"/>
                  </a:cubicBezTo>
                  <a:cubicBezTo>
                    <a:pt x="659" y="241"/>
                    <a:pt x="486" y="136"/>
                    <a:pt x="322" y="136"/>
                  </a:cubicBezTo>
                  <a:cubicBezTo>
                    <a:pt x="157" y="136"/>
                    <a:pt x="0" y="241"/>
                    <a:pt x="16" y="453"/>
                  </a:cubicBezTo>
                  <a:cubicBezTo>
                    <a:pt x="94" y="1337"/>
                    <a:pt x="663" y="2099"/>
                    <a:pt x="1602" y="2099"/>
                  </a:cubicBezTo>
                  <a:cubicBezTo>
                    <a:pt x="1611" y="2099"/>
                    <a:pt x="1621" y="2099"/>
                    <a:pt x="1631" y="2099"/>
                  </a:cubicBezTo>
                  <a:cubicBezTo>
                    <a:pt x="2587" y="2083"/>
                    <a:pt x="3135" y="1190"/>
                    <a:pt x="3120" y="312"/>
                  </a:cubicBezTo>
                  <a:cubicBezTo>
                    <a:pt x="3112" y="106"/>
                    <a:pt x="2940" y="0"/>
                    <a:pt x="2774" y="0"/>
                  </a:cubicBezTo>
                  <a:close/>
                </a:path>
              </a:pathLst>
            </a:custGeom>
            <a:solidFill>
              <a:srgbClr val="634E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55"/>
            <p:cNvSpPr/>
            <p:nvPr/>
          </p:nvSpPr>
          <p:spPr>
            <a:xfrm>
              <a:off x="4856997" y="3059004"/>
              <a:ext cx="55929" cy="35772"/>
            </a:xfrm>
            <a:custGeom>
              <a:avLst/>
              <a:gdLst/>
              <a:ahLst/>
              <a:cxnLst/>
              <a:rect l="l" t="t" r="r" b="b"/>
              <a:pathLst>
                <a:path w="2525" h="1615" extrusionOk="0">
                  <a:moveTo>
                    <a:pt x="2524" y="815"/>
                  </a:moveTo>
                  <a:cubicBezTo>
                    <a:pt x="2524" y="1254"/>
                    <a:pt x="1960" y="1615"/>
                    <a:pt x="1255" y="1615"/>
                  </a:cubicBezTo>
                  <a:cubicBezTo>
                    <a:pt x="565" y="1615"/>
                    <a:pt x="1" y="1254"/>
                    <a:pt x="1" y="815"/>
                  </a:cubicBezTo>
                  <a:cubicBezTo>
                    <a:pt x="1" y="361"/>
                    <a:pt x="565" y="0"/>
                    <a:pt x="1255" y="0"/>
                  </a:cubicBezTo>
                  <a:cubicBezTo>
                    <a:pt x="1960" y="0"/>
                    <a:pt x="2524" y="361"/>
                    <a:pt x="2524" y="8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55"/>
            <p:cNvSpPr/>
            <p:nvPr/>
          </p:nvSpPr>
          <p:spPr>
            <a:xfrm>
              <a:off x="5024697" y="3059004"/>
              <a:ext cx="55929" cy="35772"/>
            </a:xfrm>
            <a:custGeom>
              <a:avLst/>
              <a:gdLst/>
              <a:ahLst/>
              <a:cxnLst/>
              <a:rect l="l" t="t" r="r" b="b"/>
              <a:pathLst>
                <a:path w="2525" h="1615" extrusionOk="0">
                  <a:moveTo>
                    <a:pt x="2524" y="815"/>
                  </a:moveTo>
                  <a:cubicBezTo>
                    <a:pt x="2524" y="1254"/>
                    <a:pt x="1960" y="1615"/>
                    <a:pt x="1270" y="1615"/>
                  </a:cubicBezTo>
                  <a:cubicBezTo>
                    <a:pt x="565" y="1615"/>
                    <a:pt x="0" y="1254"/>
                    <a:pt x="0" y="815"/>
                  </a:cubicBezTo>
                  <a:cubicBezTo>
                    <a:pt x="0" y="361"/>
                    <a:pt x="565" y="0"/>
                    <a:pt x="1270" y="0"/>
                  </a:cubicBezTo>
                  <a:cubicBezTo>
                    <a:pt x="1960" y="0"/>
                    <a:pt x="2524" y="361"/>
                    <a:pt x="2524" y="8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55"/>
            <p:cNvSpPr/>
            <p:nvPr/>
          </p:nvSpPr>
          <p:spPr>
            <a:xfrm>
              <a:off x="4710140" y="3069747"/>
              <a:ext cx="77791" cy="77459"/>
            </a:xfrm>
            <a:custGeom>
              <a:avLst/>
              <a:gdLst/>
              <a:ahLst/>
              <a:cxnLst/>
              <a:rect l="l" t="t" r="r" b="b"/>
              <a:pathLst>
                <a:path w="3512" h="3497" extrusionOk="0">
                  <a:moveTo>
                    <a:pt x="1411" y="2744"/>
                  </a:moveTo>
                  <a:cubicBezTo>
                    <a:pt x="1223" y="2791"/>
                    <a:pt x="1019" y="2885"/>
                    <a:pt x="816" y="2901"/>
                  </a:cubicBezTo>
                  <a:cubicBezTo>
                    <a:pt x="643" y="2916"/>
                    <a:pt x="408" y="2916"/>
                    <a:pt x="298" y="2822"/>
                  </a:cubicBezTo>
                  <a:cubicBezTo>
                    <a:pt x="110" y="2650"/>
                    <a:pt x="1" y="2383"/>
                    <a:pt x="173" y="2133"/>
                  </a:cubicBezTo>
                  <a:cubicBezTo>
                    <a:pt x="298" y="1929"/>
                    <a:pt x="439" y="1757"/>
                    <a:pt x="612" y="1537"/>
                  </a:cubicBezTo>
                  <a:cubicBezTo>
                    <a:pt x="392" y="1098"/>
                    <a:pt x="189" y="597"/>
                    <a:pt x="769" y="189"/>
                  </a:cubicBezTo>
                  <a:cubicBezTo>
                    <a:pt x="1051" y="1"/>
                    <a:pt x="1380" y="158"/>
                    <a:pt x="1803" y="675"/>
                  </a:cubicBezTo>
                  <a:cubicBezTo>
                    <a:pt x="2399" y="236"/>
                    <a:pt x="2791" y="220"/>
                    <a:pt x="3135" y="612"/>
                  </a:cubicBezTo>
                  <a:cubicBezTo>
                    <a:pt x="3512" y="1035"/>
                    <a:pt x="3465" y="1380"/>
                    <a:pt x="2947" y="1929"/>
                  </a:cubicBezTo>
                  <a:cubicBezTo>
                    <a:pt x="3229" y="2525"/>
                    <a:pt x="3167" y="3026"/>
                    <a:pt x="2806" y="3230"/>
                  </a:cubicBezTo>
                  <a:cubicBezTo>
                    <a:pt x="2305" y="3496"/>
                    <a:pt x="1866" y="3355"/>
                    <a:pt x="1411" y="27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55"/>
            <p:cNvSpPr/>
            <p:nvPr/>
          </p:nvSpPr>
          <p:spPr>
            <a:xfrm>
              <a:off x="4729234" y="3093714"/>
              <a:ext cx="38209" cy="29526"/>
            </a:xfrm>
            <a:custGeom>
              <a:avLst/>
              <a:gdLst/>
              <a:ahLst/>
              <a:cxnLst/>
              <a:rect l="l" t="t" r="r" b="b"/>
              <a:pathLst>
                <a:path w="1725" h="1333" extrusionOk="0">
                  <a:moveTo>
                    <a:pt x="863" y="1"/>
                  </a:moveTo>
                  <a:cubicBezTo>
                    <a:pt x="1" y="1"/>
                    <a:pt x="1" y="1333"/>
                    <a:pt x="863" y="1333"/>
                  </a:cubicBezTo>
                  <a:cubicBezTo>
                    <a:pt x="1725" y="1333"/>
                    <a:pt x="1725" y="1"/>
                    <a:pt x="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55"/>
            <p:cNvSpPr/>
            <p:nvPr/>
          </p:nvSpPr>
          <p:spPr>
            <a:xfrm>
              <a:off x="5034066" y="2851035"/>
              <a:ext cx="93761" cy="87515"/>
            </a:xfrm>
            <a:custGeom>
              <a:avLst/>
              <a:gdLst/>
              <a:ahLst/>
              <a:cxnLst/>
              <a:rect l="l" t="t" r="r" b="b"/>
              <a:pathLst>
                <a:path w="4233" h="3951" extrusionOk="0">
                  <a:moveTo>
                    <a:pt x="2681" y="1050"/>
                  </a:moveTo>
                  <a:cubicBezTo>
                    <a:pt x="2916" y="1035"/>
                    <a:pt x="3151" y="1003"/>
                    <a:pt x="3386" y="1003"/>
                  </a:cubicBezTo>
                  <a:cubicBezTo>
                    <a:pt x="3794" y="1019"/>
                    <a:pt x="4107" y="1254"/>
                    <a:pt x="4154" y="1536"/>
                  </a:cubicBezTo>
                  <a:cubicBezTo>
                    <a:pt x="4233" y="1897"/>
                    <a:pt x="4013" y="2320"/>
                    <a:pt x="3653" y="2492"/>
                  </a:cubicBezTo>
                  <a:cubicBezTo>
                    <a:pt x="3465" y="2571"/>
                    <a:pt x="3261" y="2618"/>
                    <a:pt x="3073" y="2696"/>
                  </a:cubicBezTo>
                  <a:cubicBezTo>
                    <a:pt x="2932" y="3511"/>
                    <a:pt x="2681" y="3856"/>
                    <a:pt x="2164" y="3903"/>
                  </a:cubicBezTo>
                  <a:cubicBezTo>
                    <a:pt x="1709" y="3950"/>
                    <a:pt x="1474" y="3731"/>
                    <a:pt x="1223" y="3010"/>
                  </a:cubicBezTo>
                  <a:cubicBezTo>
                    <a:pt x="1051" y="2994"/>
                    <a:pt x="878" y="2978"/>
                    <a:pt x="690" y="2963"/>
                  </a:cubicBezTo>
                  <a:cubicBezTo>
                    <a:pt x="267" y="2931"/>
                    <a:pt x="79" y="2790"/>
                    <a:pt x="48" y="2492"/>
                  </a:cubicBezTo>
                  <a:cubicBezTo>
                    <a:pt x="1" y="2179"/>
                    <a:pt x="189" y="1865"/>
                    <a:pt x="502" y="1724"/>
                  </a:cubicBezTo>
                  <a:cubicBezTo>
                    <a:pt x="659" y="1662"/>
                    <a:pt x="816" y="1630"/>
                    <a:pt x="972" y="1583"/>
                  </a:cubicBezTo>
                  <a:cubicBezTo>
                    <a:pt x="988" y="1301"/>
                    <a:pt x="972" y="1035"/>
                    <a:pt x="1004" y="768"/>
                  </a:cubicBezTo>
                  <a:cubicBezTo>
                    <a:pt x="1051" y="376"/>
                    <a:pt x="1255" y="126"/>
                    <a:pt x="1552" y="79"/>
                  </a:cubicBezTo>
                  <a:cubicBezTo>
                    <a:pt x="1913" y="0"/>
                    <a:pt x="2195" y="126"/>
                    <a:pt x="2415" y="470"/>
                  </a:cubicBezTo>
                  <a:cubicBezTo>
                    <a:pt x="2524" y="643"/>
                    <a:pt x="2587" y="847"/>
                    <a:pt x="2681" y="10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55"/>
            <p:cNvSpPr/>
            <p:nvPr/>
          </p:nvSpPr>
          <p:spPr>
            <a:xfrm>
              <a:off x="5060802" y="2879498"/>
              <a:ext cx="37876" cy="29526"/>
            </a:xfrm>
            <a:custGeom>
              <a:avLst/>
              <a:gdLst/>
              <a:ahLst/>
              <a:cxnLst/>
              <a:rect l="l" t="t" r="r" b="b"/>
              <a:pathLst>
                <a:path w="1710" h="1333" extrusionOk="0">
                  <a:moveTo>
                    <a:pt x="863" y="0"/>
                  </a:moveTo>
                  <a:cubicBezTo>
                    <a:pt x="1" y="0"/>
                    <a:pt x="1" y="1333"/>
                    <a:pt x="863" y="1333"/>
                  </a:cubicBezTo>
                  <a:cubicBezTo>
                    <a:pt x="1709" y="1333"/>
                    <a:pt x="1709" y="0"/>
                    <a:pt x="8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55"/>
            <p:cNvSpPr/>
            <p:nvPr/>
          </p:nvSpPr>
          <p:spPr>
            <a:xfrm>
              <a:off x="4724383" y="2689581"/>
              <a:ext cx="80914" cy="73981"/>
            </a:xfrm>
            <a:custGeom>
              <a:avLst/>
              <a:gdLst/>
              <a:ahLst/>
              <a:cxnLst/>
              <a:rect l="l" t="t" r="r" b="b"/>
              <a:pathLst>
                <a:path w="3653" h="3340" extrusionOk="0">
                  <a:moveTo>
                    <a:pt x="3166" y="1615"/>
                  </a:moveTo>
                  <a:cubicBezTo>
                    <a:pt x="3511" y="2242"/>
                    <a:pt x="3496" y="2775"/>
                    <a:pt x="3166" y="3041"/>
                  </a:cubicBezTo>
                  <a:cubicBezTo>
                    <a:pt x="2790" y="3339"/>
                    <a:pt x="2163" y="3261"/>
                    <a:pt x="1630" y="2838"/>
                  </a:cubicBezTo>
                  <a:cubicBezTo>
                    <a:pt x="1442" y="2916"/>
                    <a:pt x="1207" y="2979"/>
                    <a:pt x="1003" y="3088"/>
                  </a:cubicBezTo>
                  <a:cubicBezTo>
                    <a:pt x="674" y="3245"/>
                    <a:pt x="455" y="3151"/>
                    <a:pt x="235" y="2869"/>
                  </a:cubicBezTo>
                  <a:cubicBezTo>
                    <a:pt x="32" y="2587"/>
                    <a:pt x="0" y="2352"/>
                    <a:pt x="204" y="2070"/>
                  </a:cubicBezTo>
                  <a:cubicBezTo>
                    <a:pt x="298" y="1929"/>
                    <a:pt x="423" y="1819"/>
                    <a:pt x="533" y="1693"/>
                  </a:cubicBezTo>
                  <a:cubicBezTo>
                    <a:pt x="173" y="988"/>
                    <a:pt x="188" y="581"/>
                    <a:pt x="596" y="267"/>
                  </a:cubicBezTo>
                  <a:cubicBezTo>
                    <a:pt x="941" y="1"/>
                    <a:pt x="1411" y="110"/>
                    <a:pt x="1912" y="596"/>
                  </a:cubicBezTo>
                  <a:cubicBezTo>
                    <a:pt x="2524" y="95"/>
                    <a:pt x="2978" y="16"/>
                    <a:pt x="3307" y="361"/>
                  </a:cubicBezTo>
                  <a:cubicBezTo>
                    <a:pt x="3652" y="722"/>
                    <a:pt x="3621" y="1035"/>
                    <a:pt x="3166" y="16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55"/>
            <p:cNvSpPr/>
            <p:nvPr/>
          </p:nvSpPr>
          <p:spPr>
            <a:xfrm>
              <a:off x="4744517" y="2712506"/>
              <a:ext cx="38209" cy="29526"/>
            </a:xfrm>
            <a:custGeom>
              <a:avLst/>
              <a:gdLst/>
              <a:ahLst/>
              <a:cxnLst/>
              <a:rect l="l" t="t" r="r" b="b"/>
              <a:pathLst>
                <a:path w="1725" h="1333" extrusionOk="0">
                  <a:moveTo>
                    <a:pt x="862" y="0"/>
                  </a:moveTo>
                  <a:cubicBezTo>
                    <a:pt x="0" y="0"/>
                    <a:pt x="0" y="1332"/>
                    <a:pt x="862" y="1332"/>
                  </a:cubicBezTo>
                  <a:cubicBezTo>
                    <a:pt x="1724" y="1332"/>
                    <a:pt x="1724" y="0"/>
                    <a:pt x="8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55"/>
            <p:cNvSpPr/>
            <p:nvPr/>
          </p:nvSpPr>
          <p:spPr>
            <a:xfrm>
              <a:off x="4552873" y="2860404"/>
              <a:ext cx="80914" cy="73959"/>
            </a:xfrm>
            <a:custGeom>
              <a:avLst/>
              <a:gdLst/>
              <a:ahLst/>
              <a:cxnLst/>
              <a:rect l="l" t="t" r="r" b="b"/>
              <a:pathLst>
                <a:path w="3653" h="3339" extrusionOk="0">
                  <a:moveTo>
                    <a:pt x="3166" y="1615"/>
                  </a:moveTo>
                  <a:cubicBezTo>
                    <a:pt x="3511" y="2242"/>
                    <a:pt x="3511" y="2775"/>
                    <a:pt x="3166" y="3041"/>
                  </a:cubicBezTo>
                  <a:cubicBezTo>
                    <a:pt x="2790" y="3339"/>
                    <a:pt x="2163" y="3261"/>
                    <a:pt x="1630" y="2837"/>
                  </a:cubicBezTo>
                  <a:cubicBezTo>
                    <a:pt x="1442" y="2916"/>
                    <a:pt x="1223" y="2978"/>
                    <a:pt x="1019" y="3088"/>
                  </a:cubicBezTo>
                  <a:cubicBezTo>
                    <a:pt x="690" y="3245"/>
                    <a:pt x="455" y="3151"/>
                    <a:pt x="251" y="2884"/>
                  </a:cubicBezTo>
                  <a:cubicBezTo>
                    <a:pt x="31" y="2587"/>
                    <a:pt x="0" y="2352"/>
                    <a:pt x="204" y="2069"/>
                  </a:cubicBezTo>
                  <a:cubicBezTo>
                    <a:pt x="298" y="1928"/>
                    <a:pt x="423" y="1819"/>
                    <a:pt x="533" y="1709"/>
                  </a:cubicBezTo>
                  <a:cubicBezTo>
                    <a:pt x="172" y="988"/>
                    <a:pt x="188" y="580"/>
                    <a:pt x="596" y="267"/>
                  </a:cubicBezTo>
                  <a:cubicBezTo>
                    <a:pt x="956" y="0"/>
                    <a:pt x="1426" y="110"/>
                    <a:pt x="1928" y="596"/>
                  </a:cubicBezTo>
                  <a:cubicBezTo>
                    <a:pt x="2539" y="94"/>
                    <a:pt x="2978" y="16"/>
                    <a:pt x="3307" y="361"/>
                  </a:cubicBezTo>
                  <a:cubicBezTo>
                    <a:pt x="3652" y="721"/>
                    <a:pt x="3621" y="1035"/>
                    <a:pt x="3166" y="16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55"/>
            <p:cNvSpPr/>
            <p:nvPr/>
          </p:nvSpPr>
          <p:spPr>
            <a:xfrm>
              <a:off x="4573007" y="2883308"/>
              <a:ext cx="38209" cy="29548"/>
            </a:xfrm>
            <a:custGeom>
              <a:avLst/>
              <a:gdLst/>
              <a:ahLst/>
              <a:cxnLst/>
              <a:rect l="l" t="t" r="r" b="b"/>
              <a:pathLst>
                <a:path w="1725" h="1334"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55"/>
            <p:cNvSpPr/>
            <p:nvPr/>
          </p:nvSpPr>
          <p:spPr>
            <a:xfrm>
              <a:off x="4812918" y="2834710"/>
              <a:ext cx="80914" cy="73981"/>
            </a:xfrm>
            <a:custGeom>
              <a:avLst/>
              <a:gdLst/>
              <a:ahLst/>
              <a:cxnLst/>
              <a:rect l="l" t="t" r="r" b="b"/>
              <a:pathLst>
                <a:path w="3653" h="3340" extrusionOk="0">
                  <a:moveTo>
                    <a:pt x="3166" y="1615"/>
                  </a:moveTo>
                  <a:cubicBezTo>
                    <a:pt x="3511" y="2242"/>
                    <a:pt x="3495" y="2775"/>
                    <a:pt x="3166" y="3041"/>
                  </a:cubicBezTo>
                  <a:cubicBezTo>
                    <a:pt x="2790" y="3339"/>
                    <a:pt x="2163" y="3261"/>
                    <a:pt x="1630" y="2838"/>
                  </a:cubicBezTo>
                  <a:cubicBezTo>
                    <a:pt x="1442" y="2916"/>
                    <a:pt x="1223" y="2994"/>
                    <a:pt x="1019" y="3088"/>
                  </a:cubicBezTo>
                  <a:cubicBezTo>
                    <a:pt x="690" y="3261"/>
                    <a:pt x="455" y="3167"/>
                    <a:pt x="251" y="2885"/>
                  </a:cubicBezTo>
                  <a:cubicBezTo>
                    <a:pt x="31" y="2587"/>
                    <a:pt x="0" y="2352"/>
                    <a:pt x="204" y="2069"/>
                  </a:cubicBezTo>
                  <a:cubicBezTo>
                    <a:pt x="298" y="1928"/>
                    <a:pt x="423" y="1819"/>
                    <a:pt x="533" y="1709"/>
                  </a:cubicBezTo>
                  <a:cubicBezTo>
                    <a:pt x="173" y="1004"/>
                    <a:pt x="188" y="596"/>
                    <a:pt x="596" y="283"/>
                  </a:cubicBezTo>
                  <a:cubicBezTo>
                    <a:pt x="956" y="0"/>
                    <a:pt x="1426" y="110"/>
                    <a:pt x="1928" y="596"/>
                  </a:cubicBezTo>
                  <a:cubicBezTo>
                    <a:pt x="2524" y="95"/>
                    <a:pt x="2978" y="16"/>
                    <a:pt x="3307" y="361"/>
                  </a:cubicBezTo>
                  <a:cubicBezTo>
                    <a:pt x="3652" y="721"/>
                    <a:pt x="3621" y="1035"/>
                    <a:pt x="3166" y="16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55"/>
            <p:cNvSpPr/>
            <p:nvPr/>
          </p:nvSpPr>
          <p:spPr>
            <a:xfrm>
              <a:off x="4833052" y="2857613"/>
              <a:ext cx="38209" cy="29548"/>
            </a:xfrm>
            <a:custGeom>
              <a:avLst/>
              <a:gdLst/>
              <a:ahLst/>
              <a:cxnLst/>
              <a:rect l="l" t="t" r="r" b="b"/>
              <a:pathLst>
                <a:path w="1725" h="1334"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55"/>
            <p:cNvSpPr/>
            <p:nvPr/>
          </p:nvSpPr>
          <p:spPr>
            <a:xfrm>
              <a:off x="5144131" y="2999619"/>
              <a:ext cx="81268" cy="73627"/>
            </a:xfrm>
            <a:custGeom>
              <a:avLst/>
              <a:gdLst/>
              <a:ahLst/>
              <a:cxnLst/>
              <a:rect l="l" t="t" r="r" b="b"/>
              <a:pathLst>
                <a:path w="3669" h="3324" extrusionOk="0">
                  <a:moveTo>
                    <a:pt x="3167" y="1615"/>
                  </a:moveTo>
                  <a:cubicBezTo>
                    <a:pt x="3511" y="2242"/>
                    <a:pt x="3511" y="2775"/>
                    <a:pt x="3182" y="3026"/>
                  </a:cubicBezTo>
                  <a:cubicBezTo>
                    <a:pt x="2790" y="3324"/>
                    <a:pt x="2179" y="3261"/>
                    <a:pt x="1646" y="2838"/>
                  </a:cubicBezTo>
                  <a:cubicBezTo>
                    <a:pt x="1442" y="2916"/>
                    <a:pt x="1223" y="2979"/>
                    <a:pt x="1019" y="3089"/>
                  </a:cubicBezTo>
                  <a:cubicBezTo>
                    <a:pt x="690" y="3245"/>
                    <a:pt x="455" y="3151"/>
                    <a:pt x="251" y="2869"/>
                  </a:cubicBezTo>
                  <a:cubicBezTo>
                    <a:pt x="32" y="2587"/>
                    <a:pt x="0" y="2352"/>
                    <a:pt x="204" y="2070"/>
                  </a:cubicBezTo>
                  <a:cubicBezTo>
                    <a:pt x="298" y="1929"/>
                    <a:pt x="424" y="1819"/>
                    <a:pt x="533" y="1694"/>
                  </a:cubicBezTo>
                  <a:cubicBezTo>
                    <a:pt x="173" y="988"/>
                    <a:pt x="204" y="581"/>
                    <a:pt x="596" y="267"/>
                  </a:cubicBezTo>
                  <a:cubicBezTo>
                    <a:pt x="957" y="1"/>
                    <a:pt x="1427" y="110"/>
                    <a:pt x="1928" y="596"/>
                  </a:cubicBezTo>
                  <a:cubicBezTo>
                    <a:pt x="2540" y="95"/>
                    <a:pt x="2979" y="16"/>
                    <a:pt x="3308" y="361"/>
                  </a:cubicBezTo>
                  <a:cubicBezTo>
                    <a:pt x="3668" y="706"/>
                    <a:pt x="3637" y="1035"/>
                    <a:pt x="3167" y="16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55"/>
            <p:cNvSpPr/>
            <p:nvPr/>
          </p:nvSpPr>
          <p:spPr>
            <a:xfrm>
              <a:off x="5164620" y="3022190"/>
              <a:ext cx="37854" cy="29526"/>
            </a:xfrm>
            <a:custGeom>
              <a:avLst/>
              <a:gdLst/>
              <a:ahLst/>
              <a:cxnLst/>
              <a:rect l="l" t="t" r="r" b="b"/>
              <a:pathLst>
                <a:path w="1709" h="1333" extrusionOk="0">
                  <a:moveTo>
                    <a:pt x="847" y="1"/>
                  </a:moveTo>
                  <a:cubicBezTo>
                    <a:pt x="0" y="1"/>
                    <a:pt x="0" y="1333"/>
                    <a:pt x="847" y="1333"/>
                  </a:cubicBezTo>
                  <a:cubicBezTo>
                    <a:pt x="1709" y="1333"/>
                    <a:pt x="1709"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55"/>
            <p:cNvSpPr/>
            <p:nvPr/>
          </p:nvSpPr>
          <p:spPr>
            <a:xfrm>
              <a:off x="4992402" y="2571187"/>
              <a:ext cx="77459" cy="77459"/>
            </a:xfrm>
            <a:custGeom>
              <a:avLst/>
              <a:gdLst/>
              <a:ahLst/>
              <a:cxnLst/>
              <a:rect l="l" t="t" r="r" b="b"/>
              <a:pathLst>
                <a:path w="3497" h="3497" extrusionOk="0">
                  <a:moveTo>
                    <a:pt x="1411" y="2728"/>
                  </a:moveTo>
                  <a:cubicBezTo>
                    <a:pt x="1208" y="2791"/>
                    <a:pt x="1020" y="2869"/>
                    <a:pt x="816" y="2885"/>
                  </a:cubicBezTo>
                  <a:cubicBezTo>
                    <a:pt x="643" y="2916"/>
                    <a:pt x="408" y="2916"/>
                    <a:pt x="299" y="2806"/>
                  </a:cubicBezTo>
                  <a:cubicBezTo>
                    <a:pt x="110" y="2650"/>
                    <a:pt x="1" y="2383"/>
                    <a:pt x="157" y="2117"/>
                  </a:cubicBezTo>
                  <a:cubicBezTo>
                    <a:pt x="283" y="1929"/>
                    <a:pt x="440" y="1756"/>
                    <a:pt x="612" y="1521"/>
                  </a:cubicBezTo>
                  <a:cubicBezTo>
                    <a:pt x="393" y="1082"/>
                    <a:pt x="173" y="581"/>
                    <a:pt x="769" y="189"/>
                  </a:cubicBezTo>
                  <a:cubicBezTo>
                    <a:pt x="1035" y="1"/>
                    <a:pt x="1380" y="157"/>
                    <a:pt x="1803" y="659"/>
                  </a:cubicBezTo>
                  <a:cubicBezTo>
                    <a:pt x="2383" y="236"/>
                    <a:pt x="2791" y="204"/>
                    <a:pt x="3136" y="612"/>
                  </a:cubicBezTo>
                  <a:cubicBezTo>
                    <a:pt x="3496" y="1019"/>
                    <a:pt x="3449" y="1364"/>
                    <a:pt x="2948" y="1929"/>
                  </a:cubicBezTo>
                  <a:cubicBezTo>
                    <a:pt x="3214" y="2509"/>
                    <a:pt x="3167" y="3026"/>
                    <a:pt x="2791" y="3214"/>
                  </a:cubicBezTo>
                  <a:cubicBezTo>
                    <a:pt x="2305" y="3496"/>
                    <a:pt x="1866" y="3339"/>
                    <a:pt x="1411" y="2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55"/>
            <p:cNvSpPr/>
            <p:nvPr/>
          </p:nvSpPr>
          <p:spPr>
            <a:xfrm>
              <a:off x="5011163" y="2595154"/>
              <a:ext cx="38209" cy="29526"/>
            </a:xfrm>
            <a:custGeom>
              <a:avLst/>
              <a:gdLst/>
              <a:ahLst/>
              <a:cxnLst/>
              <a:rect l="l" t="t" r="r" b="b"/>
              <a:pathLst>
                <a:path w="1725" h="1333" extrusionOk="0">
                  <a:moveTo>
                    <a:pt x="862" y="0"/>
                  </a:moveTo>
                  <a:cubicBezTo>
                    <a:pt x="0" y="0"/>
                    <a:pt x="0" y="1333"/>
                    <a:pt x="862" y="1333"/>
                  </a:cubicBezTo>
                  <a:cubicBezTo>
                    <a:pt x="1724" y="1333"/>
                    <a:pt x="1724" y="0"/>
                    <a:pt x="8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55"/>
            <p:cNvSpPr/>
            <p:nvPr/>
          </p:nvSpPr>
          <p:spPr>
            <a:xfrm>
              <a:off x="5167035" y="2698618"/>
              <a:ext cx="80936" cy="73959"/>
            </a:xfrm>
            <a:custGeom>
              <a:avLst/>
              <a:gdLst/>
              <a:ahLst/>
              <a:cxnLst/>
              <a:rect l="l" t="t" r="r" b="b"/>
              <a:pathLst>
                <a:path w="3654" h="3339" extrusionOk="0">
                  <a:moveTo>
                    <a:pt x="3167" y="1630"/>
                  </a:moveTo>
                  <a:cubicBezTo>
                    <a:pt x="3512" y="2257"/>
                    <a:pt x="3512" y="2790"/>
                    <a:pt x="3167" y="3041"/>
                  </a:cubicBezTo>
                  <a:cubicBezTo>
                    <a:pt x="2791" y="3339"/>
                    <a:pt x="2164" y="3276"/>
                    <a:pt x="1631" y="2853"/>
                  </a:cubicBezTo>
                  <a:cubicBezTo>
                    <a:pt x="1443" y="2931"/>
                    <a:pt x="1224" y="2994"/>
                    <a:pt x="1020" y="3104"/>
                  </a:cubicBezTo>
                  <a:cubicBezTo>
                    <a:pt x="691" y="3260"/>
                    <a:pt x="455" y="3166"/>
                    <a:pt x="252" y="2884"/>
                  </a:cubicBezTo>
                  <a:cubicBezTo>
                    <a:pt x="32" y="2586"/>
                    <a:pt x="1" y="2367"/>
                    <a:pt x="205" y="2069"/>
                  </a:cubicBezTo>
                  <a:cubicBezTo>
                    <a:pt x="299" y="1944"/>
                    <a:pt x="424" y="1834"/>
                    <a:pt x="534" y="1709"/>
                  </a:cubicBezTo>
                  <a:cubicBezTo>
                    <a:pt x="173" y="1003"/>
                    <a:pt x="189" y="596"/>
                    <a:pt x="597" y="282"/>
                  </a:cubicBezTo>
                  <a:cubicBezTo>
                    <a:pt x="957" y="0"/>
                    <a:pt x="1427" y="126"/>
                    <a:pt x="1929" y="611"/>
                  </a:cubicBezTo>
                  <a:cubicBezTo>
                    <a:pt x="2540" y="110"/>
                    <a:pt x="2979" y="31"/>
                    <a:pt x="3308" y="361"/>
                  </a:cubicBezTo>
                  <a:cubicBezTo>
                    <a:pt x="3653" y="721"/>
                    <a:pt x="3622" y="1050"/>
                    <a:pt x="3167" y="16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55"/>
            <p:cNvSpPr/>
            <p:nvPr/>
          </p:nvSpPr>
          <p:spPr>
            <a:xfrm>
              <a:off x="5187192" y="2721522"/>
              <a:ext cx="38209" cy="29526"/>
            </a:xfrm>
            <a:custGeom>
              <a:avLst/>
              <a:gdLst/>
              <a:ahLst/>
              <a:cxnLst/>
              <a:rect l="l" t="t" r="r" b="b"/>
              <a:pathLst>
                <a:path w="1725" h="1333" extrusionOk="0">
                  <a:moveTo>
                    <a:pt x="862" y="1"/>
                  </a:moveTo>
                  <a:cubicBezTo>
                    <a:pt x="0" y="1"/>
                    <a:pt x="0" y="1333"/>
                    <a:pt x="862" y="1333"/>
                  </a:cubicBezTo>
                  <a:cubicBezTo>
                    <a:pt x="1724" y="1333"/>
                    <a:pt x="1724" y="1"/>
                    <a:pt x="8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6" name="Google Shape;5206;p55"/>
          <p:cNvGrpSpPr/>
          <p:nvPr/>
        </p:nvGrpSpPr>
        <p:grpSpPr>
          <a:xfrm>
            <a:off x="2702360" y="711788"/>
            <a:ext cx="270452" cy="246308"/>
            <a:chOff x="3557127" y="2044850"/>
            <a:chExt cx="213880" cy="194787"/>
          </a:xfrm>
        </p:grpSpPr>
        <p:sp>
          <p:nvSpPr>
            <p:cNvPr id="5207" name="Google Shape;5207;p55"/>
            <p:cNvSpPr/>
            <p:nvPr/>
          </p:nvSpPr>
          <p:spPr>
            <a:xfrm>
              <a:off x="3557127" y="2044850"/>
              <a:ext cx="213880" cy="194787"/>
            </a:xfrm>
            <a:custGeom>
              <a:avLst/>
              <a:gdLst/>
              <a:ahLst/>
              <a:cxnLst/>
              <a:rect l="l" t="t" r="r" b="b"/>
              <a:pathLst>
                <a:path w="9656" h="8794" extrusionOk="0">
                  <a:moveTo>
                    <a:pt x="3401" y="1552"/>
                  </a:moveTo>
                  <a:cubicBezTo>
                    <a:pt x="3558" y="988"/>
                    <a:pt x="3762" y="455"/>
                    <a:pt x="4373" y="236"/>
                  </a:cubicBezTo>
                  <a:cubicBezTo>
                    <a:pt x="4875" y="63"/>
                    <a:pt x="5392" y="0"/>
                    <a:pt x="5909" y="173"/>
                  </a:cubicBezTo>
                  <a:cubicBezTo>
                    <a:pt x="6505" y="345"/>
                    <a:pt x="7022" y="1145"/>
                    <a:pt x="6912" y="1756"/>
                  </a:cubicBezTo>
                  <a:cubicBezTo>
                    <a:pt x="6818" y="2273"/>
                    <a:pt x="6662" y="2790"/>
                    <a:pt x="6536" y="3292"/>
                  </a:cubicBezTo>
                  <a:cubicBezTo>
                    <a:pt x="7022" y="3276"/>
                    <a:pt x="7492" y="3229"/>
                    <a:pt x="7978" y="3245"/>
                  </a:cubicBezTo>
                  <a:cubicBezTo>
                    <a:pt x="9076" y="3323"/>
                    <a:pt x="9655" y="4201"/>
                    <a:pt x="9373" y="5079"/>
                  </a:cubicBezTo>
                  <a:cubicBezTo>
                    <a:pt x="9170" y="5659"/>
                    <a:pt x="8793" y="6004"/>
                    <a:pt x="8119" y="6066"/>
                  </a:cubicBezTo>
                  <a:cubicBezTo>
                    <a:pt x="7743" y="6098"/>
                    <a:pt x="7367" y="6098"/>
                    <a:pt x="6960" y="6113"/>
                  </a:cubicBezTo>
                  <a:cubicBezTo>
                    <a:pt x="7022" y="6474"/>
                    <a:pt x="7085" y="6756"/>
                    <a:pt x="7116" y="7022"/>
                  </a:cubicBezTo>
                  <a:cubicBezTo>
                    <a:pt x="7210" y="7979"/>
                    <a:pt x="6395" y="8794"/>
                    <a:pt x="5455" y="8668"/>
                  </a:cubicBezTo>
                  <a:cubicBezTo>
                    <a:pt x="4843" y="8590"/>
                    <a:pt x="4326" y="8323"/>
                    <a:pt x="4028" y="7744"/>
                  </a:cubicBezTo>
                  <a:cubicBezTo>
                    <a:pt x="3934" y="7540"/>
                    <a:pt x="3809" y="7336"/>
                    <a:pt x="3699" y="7132"/>
                  </a:cubicBezTo>
                  <a:cubicBezTo>
                    <a:pt x="2571" y="8308"/>
                    <a:pt x="1254" y="8057"/>
                    <a:pt x="549" y="7164"/>
                  </a:cubicBezTo>
                  <a:cubicBezTo>
                    <a:pt x="298" y="6866"/>
                    <a:pt x="204" y="6396"/>
                    <a:pt x="188" y="6004"/>
                  </a:cubicBezTo>
                  <a:cubicBezTo>
                    <a:pt x="157" y="5314"/>
                    <a:pt x="674" y="4922"/>
                    <a:pt x="1160" y="4609"/>
                  </a:cubicBezTo>
                  <a:cubicBezTo>
                    <a:pt x="878" y="4279"/>
                    <a:pt x="596" y="4013"/>
                    <a:pt x="392" y="3684"/>
                  </a:cubicBezTo>
                  <a:cubicBezTo>
                    <a:pt x="0" y="3057"/>
                    <a:pt x="126" y="2461"/>
                    <a:pt x="690" y="2007"/>
                  </a:cubicBezTo>
                  <a:cubicBezTo>
                    <a:pt x="1379" y="1442"/>
                    <a:pt x="2304" y="1395"/>
                    <a:pt x="3072" y="1850"/>
                  </a:cubicBezTo>
                  <a:cubicBezTo>
                    <a:pt x="3135" y="1881"/>
                    <a:pt x="3213" y="1913"/>
                    <a:pt x="3339" y="1960"/>
                  </a:cubicBezTo>
                  <a:cubicBezTo>
                    <a:pt x="3370" y="1787"/>
                    <a:pt x="3370" y="1662"/>
                    <a:pt x="3401" y="15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55"/>
            <p:cNvSpPr/>
            <p:nvPr/>
          </p:nvSpPr>
          <p:spPr>
            <a:xfrm>
              <a:off x="3598083" y="2085474"/>
              <a:ext cx="128492" cy="116664"/>
            </a:xfrm>
            <a:custGeom>
              <a:avLst/>
              <a:gdLst/>
              <a:ahLst/>
              <a:cxnLst/>
              <a:rect l="l" t="t" r="r" b="b"/>
              <a:pathLst>
                <a:path w="5801" h="5267" extrusionOk="0">
                  <a:moveTo>
                    <a:pt x="2038" y="925"/>
                  </a:moveTo>
                  <a:cubicBezTo>
                    <a:pt x="2132" y="580"/>
                    <a:pt x="2258" y="267"/>
                    <a:pt x="2618" y="141"/>
                  </a:cubicBezTo>
                  <a:cubicBezTo>
                    <a:pt x="2916" y="32"/>
                    <a:pt x="3230" y="0"/>
                    <a:pt x="3543" y="94"/>
                  </a:cubicBezTo>
                  <a:cubicBezTo>
                    <a:pt x="3904" y="204"/>
                    <a:pt x="4217" y="674"/>
                    <a:pt x="4154" y="1035"/>
                  </a:cubicBezTo>
                  <a:cubicBezTo>
                    <a:pt x="4092" y="1348"/>
                    <a:pt x="3998" y="1662"/>
                    <a:pt x="3919" y="1975"/>
                  </a:cubicBezTo>
                  <a:cubicBezTo>
                    <a:pt x="4217" y="1960"/>
                    <a:pt x="4499" y="1928"/>
                    <a:pt x="4781" y="1944"/>
                  </a:cubicBezTo>
                  <a:cubicBezTo>
                    <a:pt x="5440" y="1991"/>
                    <a:pt x="5800" y="2508"/>
                    <a:pt x="5628" y="3041"/>
                  </a:cubicBezTo>
                  <a:cubicBezTo>
                    <a:pt x="5502" y="3386"/>
                    <a:pt x="5283" y="3590"/>
                    <a:pt x="4875" y="3637"/>
                  </a:cubicBezTo>
                  <a:cubicBezTo>
                    <a:pt x="4640" y="3652"/>
                    <a:pt x="4421" y="3652"/>
                    <a:pt x="4186" y="3668"/>
                  </a:cubicBezTo>
                  <a:cubicBezTo>
                    <a:pt x="4217" y="3872"/>
                    <a:pt x="4248" y="4044"/>
                    <a:pt x="4264" y="4217"/>
                  </a:cubicBezTo>
                  <a:cubicBezTo>
                    <a:pt x="4327" y="4781"/>
                    <a:pt x="3841" y="5267"/>
                    <a:pt x="3277" y="5188"/>
                  </a:cubicBezTo>
                  <a:cubicBezTo>
                    <a:pt x="2916" y="5141"/>
                    <a:pt x="2603" y="4985"/>
                    <a:pt x="2415" y="4640"/>
                  </a:cubicBezTo>
                  <a:cubicBezTo>
                    <a:pt x="2352" y="4514"/>
                    <a:pt x="2289" y="4389"/>
                    <a:pt x="2226" y="4279"/>
                  </a:cubicBezTo>
                  <a:cubicBezTo>
                    <a:pt x="1552" y="4969"/>
                    <a:pt x="753" y="4828"/>
                    <a:pt x="330" y="4279"/>
                  </a:cubicBezTo>
                  <a:cubicBezTo>
                    <a:pt x="189" y="4107"/>
                    <a:pt x="126" y="3825"/>
                    <a:pt x="110" y="3590"/>
                  </a:cubicBezTo>
                  <a:cubicBezTo>
                    <a:pt x="95" y="3182"/>
                    <a:pt x="408" y="2947"/>
                    <a:pt x="690" y="2759"/>
                  </a:cubicBezTo>
                  <a:cubicBezTo>
                    <a:pt x="534" y="2555"/>
                    <a:pt x="361" y="2398"/>
                    <a:pt x="236" y="2210"/>
                  </a:cubicBezTo>
                  <a:cubicBezTo>
                    <a:pt x="1" y="1834"/>
                    <a:pt x="79" y="1474"/>
                    <a:pt x="424" y="1192"/>
                  </a:cubicBezTo>
                  <a:cubicBezTo>
                    <a:pt x="831" y="862"/>
                    <a:pt x="1380" y="831"/>
                    <a:pt x="1835" y="1097"/>
                  </a:cubicBezTo>
                  <a:cubicBezTo>
                    <a:pt x="1882" y="1129"/>
                    <a:pt x="1929" y="1129"/>
                    <a:pt x="2007" y="1160"/>
                  </a:cubicBezTo>
                  <a:cubicBezTo>
                    <a:pt x="2023" y="1066"/>
                    <a:pt x="2023" y="988"/>
                    <a:pt x="2038" y="9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55"/>
            <p:cNvSpPr/>
            <p:nvPr/>
          </p:nvSpPr>
          <p:spPr>
            <a:xfrm>
              <a:off x="3635938" y="2123307"/>
              <a:ext cx="47578" cy="42041"/>
            </a:xfrm>
            <a:custGeom>
              <a:avLst/>
              <a:gdLst/>
              <a:ahLst/>
              <a:cxnLst/>
              <a:rect l="l" t="t" r="r" b="b"/>
              <a:pathLst>
                <a:path w="2148" h="1898" extrusionOk="0">
                  <a:moveTo>
                    <a:pt x="1129" y="706"/>
                  </a:moveTo>
                  <a:cubicBezTo>
                    <a:pt x="1270" y="706"/>
                    <a:pt x="1380" y="769"/>
                    <a:pt x="1395" y="879"/>
                  </a:cubicBezTo>
                  <a:cubicBezTo>
                    <a:pt x="1411" y="957"/>
                    <a:pt x="1380" y="1020"/>
                    <a:pt x="1364" y="1051"/>
                  </a:cubicBezTo>
                  <a:cubicBezTo>
                    <a:pt x="1317" y="1114"/>
                    <a:pt x="1254" y="1161"/>
                    <a:pt x="1160" y="1192"/>
                  </a:cubicBezTo>
                  <a:cubicBezTo>
                    <a:pt x="1137" y="1197"/>
                    <a:pt x="1113" y="1199"/>
                    <a:pt x="1090" y="1199"/>
                  </a:cubicBezTo>
                  <a:cubicBezTo>
                    <a:pt x="959" y="1199"/>
                    <a:pt x="842" y="1126"/>
                    <a:pt x="815" y="1020"/>
                  </a:cubicBezTo>
                  <a:cubicBezTo>
                    <a:pt x="784" y="894"/>
                    <a:pt x="894" y="753"/>
                    <a:pt x="1050" y="706"/>
                  </a:cubicBezTo>
                  <a:close/>
                  <a:moveTo>
                    <a:pt x="1129" y="1"/>
                  </a:moveTo>
                  <a:cubicBezTo>
                    <a:pt x="1050" y="1"/>
                    <a:pt x="972" y="1"/>
                    <a:pt x="878" y="32"/>
                  </a:cubicBezTo>
                  <a:cubicBezTo>
                    <a:pt x="345" y="158"/>
                    <a:pt x="0" y="675"/>
                    <a:pt x="126" y="1192"/>
                  </a:cubicBezTo>
                  <a:cubicBezTo>
                    <a:pt x="235" y="1615"/>
                    <a:pt x="611" y="1897"/>
                    <a:pt x="1082" y="1897"/>
                  </a:cubicBezTo>
                  <a:cubicBezTo>
                    <a:pt x="1160" y="1897"/>
                    <a:pt x="1238" y="1897"/>
                    <a:pt x="1332" y="1866"/>
                  </a:cubicBezTo>
                  <a:cubicBezTo>
                    <a:pt x="1583" y="1803"/>
                    <a:pt x="1803" y="1662"/>
                    <a:pt x="1944" y="1443"/>
                  </a:cubicBezTo>
                  <a:cubicBezTo>
                    <a:pt x="2101" y="1223"/>
                    <a:pt x="2148" y="973"/>
                    <a:pt x="2085" y="706"/>
                  </a:cubicBezTo>
                  <a:cubicBezTo>
                    <a:pt x="1991" y="283"/>
                    <a:pt x="1599" y="1"/>
                    <a:pt x="1129" y="1"/>
                  </a:cubicBezTo>
                  <a:close/>
                </a:path>
              </a:pathLst>
            </a:custGeom>
            <a:solidFill>
              <a:srgbClr val="7D4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0" name="Google Shape;5210;p55"/>
          <p:cNvSpPr/>
          <p:nvPr/>
        </p:nvSpPr>
        <p:spPr>
          <a:xfrm>
            <a:off x="8153802" y="1964804"/>
            <a:ext cx="71543" cy="55800"/>
          </a:xfrm>
          <a:custGeom>
            <a:avLst/>
            <a:gdLst/>
            <a:ahLst/>
            <a:cxnLst/>
            <a:rect l="l" t="t" r="r" b="b"/>
            <a:pathLst>
              <a:path w="2854" h="2226" extrusionOk="0">
                <a:moveTo>
                  <a:pt x="1427" y="0"/>
                </a:moveTo>
                <a:cubicBezTo>
                  <a:pt x="0" y="0"/>
                  <a:pt x="0" y="2226"/>
                  <a:pt x="1427" y="2226"/>
                </a:cubicBezTo>
                <a:cubicBezTo>
                  <a:pt x="2853" y="2226"/>
                  <a:pt x="2853" y="0"/>
                  <a:pt x="1427" y="0"/>
                </a:cubicBezTo>
                <a:close/>
              </a:path>
            </a:pathLst>
          </a:custGeom>
          <a:solidFill>
            <a:srgbClr val="FBD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55"/>
          <p:cNvSpPr/>
          <p:nvPr/>
        </p:nvSpPr>
        <p:spPr>
          <a:xfrm>
            <a:off x="7863987" y="3346742"/>
            <a:ext cx="79933" cy="62373"/>
          </a:xfrm>
          <a:custGeom>
            <a:avLst/>
            <a:gdLst/>
            <a:ahLst/>
            <a:cxnLst/>
            <a:rect l="l" t="t" r="r" b="b"/>
            <a:pathLst>
              <a:path w="2854" h="2227" extrusionOk="0">
                <a:moveTo>
                  <a:pt x="1427" y="0"/>
                </a:moveTo>
                <a:cubicBezTo>
                  <a:pt x="0" y="0"/>
                  <a:pt x="0" y="2226"/>
                  <a:pt x="1427" y="2226"/>
                </a:cubicBezTo>
                <a:cubicBezTo>
                  <a:pt x="2853" y="2226"/>
                  <a:pt x="2853" y="0"/>
                  <a:pt x="1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2" name="Google Shape;5212;p55"/>
          <p:cNvGrpSpPr/>
          <p:nvPr/>
        </p:nvGrpSpPr>
        <p:grpSpPr>
          <a:xfrm>
            <a:off x="5182634" y="2400300"/>
            <a:ext cx="165112" cy="137440"/>
            <a:chOff x="4526824" y="2262876"/>
            <a:chExt cx="130575" cy="108691"/>
          </a:xfrm>
        </p:grpSpPr>
        <p:sp>
          <p:nvSpPr>
            <p:cNvPr id="5213" name="Google Shape;5213;p55"/>
            <p:cNvSpPr/>
            <p:nvPr/>
          </p:nvSpPr>
          <p:spPr>
            <a:xfrm>
              <a:off x="4556683" y="2262876"/>
              <a:ext cx="70858" cy="55242"/>
            </a:xfrm>
            <a:custGeom>
              <a:avLst/>
              <a:gdLst/>
              <a:ahLst/>
              <a:cxnLst/>
              <a:rect l="l" t="t" r="r" b="b"/>
              <a:pathLst>
                <a:path w="3199" h="2494" extrusionOk="0">
                  <a:moveTo>
                    <a:pt x="1599" y="1"/>
                  </a:moveTo>
                  <a:cubicBezTo>
                    <a:pt x="0" y="1"/>
                    <a:pt x="0" y="2493"/>
                    <a:pt x="1599" y="2493"/>
                  </a:cubicBezTo>
                  <a:cubicBezTo>
                    <a:pt x="3198" y="2493"/>
                    <a:pt x="3198" y="1"/>
                    <a:pt x="1599" y="1"/>
                  </a:cubicBezTo>
                  <a:close/>
                </a:path>
              </a:pathLst>
            </a:custGeom>
            <a:solidFill>
              <a:srgbClr val="FBD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55"/>
            <p:cNvSpPr/>
            <p:nvPr/>
          </p:nvSpPr>
          <p:spPr>
            <a:xfrm>
              <a:off x="4556683" y="2316347"/>
              <a:ext cx="70858" cy="55220"/>
            </a:xfrm>
            <a:custGeom>
              <a:avLst/>
              <a:gdLst/>
              <a:ahLst/>
              <a:cxnLst/>
              <a:rect l="l" t="t" r="r" b="b"/>
              <a:pathLst>
                <a:path w="3199" h="2493" extrusionOk="0">
                  <a:moveTo>
                    <a:pt x="1599" y="1"/>
                  </a:moveTo>
                  <a:cubicBezTo>
                    <a:pt x="0" y="1"/>
                    <a:pt x="0" y="2493"/>
                    <a:pt x="1599" y="2493"/>
                  </a:cubicBezTo>
                  <a:cubicBezTo>
                    <a:pt x="3198" y="2493"/>
                    <a:pt x="3198" y="1"/>
                    <a:pt x="1599" y="1"/>
                  </a:cubicBezTo>
                  <a:close/>
                </a:path>
              </a:pathLst>
            </a:custGeom>
            <a:solidFill>
              <a:srgbClr val="FBD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55"/>
            <p:cNvSpPr/>
            <p:nvPr/>
          </p:nvSpPr>
          <p:spPr>
            <a:xfrm>
              <a:off x="4526824" y="2289966"/>
              <a:ext cx="71190" cy="55220"/>
            </a:xfrm>
            <a:custGeom>
              <a:avLst/>
              <a:gdLst/>
              <a:ahLst/>
              <a:cxnLst/>
              <a:rect l="l" t="t" r="r" b="b"/>
              <a:pathLst>
                <a:path w="3214" h="2493" extrusionOk="0">
                  <a:moveTo>
                    <a:pt x="1615" y="0"/>
                  </a:moveTo>
                  <a:cubicBezTo>
                    <a:pt x="0" y="0"/>
                    <a:pt x="0" y="2493"/>
                    <a:pt x="1615" y="2493"/>
                  </a:cubicBezTo>
                  <a:cubicBezTo>
                    <a:pt x="3214" y="2493"/>
                    <a:pt x="3214" y="0"/>
                    <a:pt x="1615" y="0"/>
                  </a:cubicBezTo>
                  <a:close/>
                </a:path>
              </a:pathLst>
            </a:custGeom>
            <a:solidFill>
              <a:srgbClr val="FBD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55"/>
            <p:cNvSpPr/>
            <p:nvPr/>
          </p:nvSpPr>
          <p:spPr>
            <a:xfrm>
              <a:off x="4586187" y="2288239"/>
              <a:ext cx="71212" cy="55220"/>
            </a:xfrm>
            <a:custGeom>
              <a:avLst/>
              <a:gdLst/>
              <a:ahLst/>
              <a:cxnLst/>
              <a:rect l="l" t="t" r="r" b="b"/>
              <a:pathLst>
                <a:path w="3215" h="2493" extrusionOk="0">
                  <a:moveTo>
                    <a:pt x="1615" y="0"/>
                  </a:moveTo>
                  <a:cubicBezTo>
                    <a:pt x="1" y="0"/>
                    <a:pt x="1" y="2492"/>
                    <a:pt x="1615" y="2492"/>
                  </a:cubicBezTo>
                  <a:cubicBezTo>
                    <a:pt x="3214" y="2492"/>
                    <a:pt x="3214" y="0"/>
                    <a:pt x="1615" y="0"/>
                  </a:cubicBezTo>
                  <a:close/>
                </a:path>
              </a:pathLst>
            </a:custGeom>
            <a:solidFill>
              <a:srgbClr val="FBD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7" name="Google Shape;5217;p55"/>
          <p:cNvGrpSpPr/>
          <p:nvPr/>
        </p:nvGrpSpPr>
        <p:grpSpPr>
          <a:xfrm>
            <a:off x="2547812" y="4403764"/>
            <a:ext cx="155964" cy="129979"/>
            <a:chOff x="2124954" y="4057166"/>
            <a:chExt cx="139590" cy="116333"/>
          </a:xfrm>
        </p:grpSpPr>
        <p:sp>
          <p:nvSpPr>
            <p:cNvPr id="5218" name="Google Shape;5218;p55"/>
            <p:cNvSpPr/>
            <p:nvPr/>
          </p:nvSpPr>
          <p:spPr>
            <a:xfrm>
              <a:off x="2156895" y="4057166"/>
              <a:ext cx="76063" cy="59052"/>
            </a:xfrm>
            <a:custGeom>
              <a:avLst/>
              <a:gdLst/>
              <a:ahLst/>
              <a:cxnLst/>
              <a:rect l="l" t="t" r="r" b="b"/>
              <a:pathLst>
                <a:path w="3434" h="2666" extrusionOk="0">
                  <a:moveTo>
                    <a:pt x="1709" y="1"/>
                  </a:moveTo>
                  <a:cubicBezTo>
                    <a:pt x="1" y="1"/>
                    <a:pt x="1" y="2665"/>
                    <a:pt x="1709" y="2665"/>
                  </a:cubicBezTo>
                  <a:cubicBezTo>
                    <a:pt x="3433" y="2665"/>
                    <a:pt x="3433" y="1"/>
                    <a:pt x="1709" y="1"/>
                  </a:cubicBezTo>
                  <a:close/>
                </a:path>
              </a:pathLst>
            </a:custGeom>
            <a:solidFill>
              <a:srgbClr val="FBD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55"/>
            <p:cNvSpPr/>
            <p:nvPr/>
          </p:nvSpPr>
          <p:spPr>
            <a:xfrm>
              <a:off x="2156895" y="4114469"/>
              <a:ext cx="76063" cy="59030"/>
            </a:xfrm>
            <a:custGeom>
              <a:avLst/>
              <a:gdLst/>
              <a:ahLst/>
              <a:cxnLst/>
              <a:rect l="l" t="t" r="r" b="b"/>
              <a:pathLst>
                <a:path w="3434" h="2665" extrusionOk="0">
                  <a:moveTo>
                    <a:pt x="1709" y="0"/>
                  </a:moveTo>
                  <a:cubicBezTo>
                    <a:pt x="1" y="0"/>
                    <a:pt x="1" y="2665"/>
                    <a:pt x="1709" y="2665"/>
                  </a:cubicBezTo>
                  <a:cubicBezTo>
                    <a:pt x="3433" y="2665"/>
                    <a:pt x="3433" y="0"/>
                    <a:pt x="1709" y="0"/>
                  </a:cubicBezTo>
                  <a:close/>
                </a:path>
              </a:pathLst>
            </a:custGeom>
            <a:solidFill>
              <a:srgbClr val="FBD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55"/>
            <p:cNvSpPr/>
            <p:nvPr/>
          </p:nvSpPr>
          <p:spPr>
            <a:xfrm>
              <a:off x="2124954" y="4085983"/>
              <a:ext cx="76063" cy="59052"/>
            </a:xfrm>
            <a:custGeom>
              <a:avLst/>
              <a:gdLst/>
              <a:ahLst/>
              <a:cxnLst/>
              <a:rect l="l" t="t" r="r" b="b"/>
              <a:pathLst>
                <a:path w="3434" h="2666" extrusionOk="0">
                  <a:moveTo>
                    <a:pt x="1725" y="1"/>
                  </a:moveTo>
                  <a:cubicBezTo>
                    <a:pt x="1" y="1"/>
                    <a:pt x="1" y="2665"/>
                    <a:pt x="1725" y="2665"/>
                  </a:cubicBezTo>
                  <a:cubicBezTo>
                    <a:pt x="3433" y="2665"/>
                    <a:pt x="3433" y="1"/>
                    <a:pt x="1725" y="1"/>
                  </a:cubicBezTo>
                  <a:close/>
                </a:path>
              </a:pathLst>
            </a:custGeom>
            <a:solidFill>
              <a:srgbClr val="FBD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55"/>
            <p:cNvSpPr/>
            <p:nvPr/>
          </p:nvSpPr>
          <p:spPr>
            <a:xfrm>
              <a:off x="2188481" y="4084256"/>
              <a:ext cx="76063" cy="59030"/>
            </a:xfrm>
            <a:custGeom>
              <a:avLst/>
              <a:gdLst/>
              <a:ahLst/>
              <a:cxnLst/>
              <a:rect l="l" t="t" r="r" b="b"/>
              <a:pathLst>
                <a:path w="3434" h="2665" extrusionOk="0">
                  <a:moveTo>
                    <a:pt x="1725" y="0"/>
                  </a:moveTo>
                  <a:cubicBezTo>
                    <a:pt x="1" y="0"/>
                    <a:pt x="1" y="2665"/>
                    <a:pt x="1725" y="2665"/>
                  </a:cubicBezTo>
                  <a:cubicBezTo>
                    <a:pt x="3434" y="2665"/>
                    <a:pt x="3434" y="0"/>
                    <a:pt x="1725" y="0"/>
                  </a:cubicBezTo>
                  <a:close/>
                </a:path>
              </a:pathLst>
            </a:custGeom>
            <a:solidFill>
              <a:srgbClr val="FBD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2" name="Google Shape;5222;p55"/>
          <p:cNvGrpSpPr/>
          <p:nvPr/>
        </p:nvGrpSpPr>
        <p:grpSpPr>
          <a:xfrm>
            <a:off x="194954" y="139163"/>
            <a:ext cx="1567323" cy="1860337"/>
            <a:chOff x="2773161" y="2315882"/>
            <a:chExt cx="1239480" cy="1471203"/>
          </a:xfrm>
        </p:grpSpPr>
        <p:sp>
          <p:nvSpPr>
            <p:cNvPr id="5223" name="Google Shape;5223;p55"/>
            <p:cNvSpPr/>
            <p:nvPr/>
          </p:nvSpPr>
          <p:spPr>
            <a:xfrm>
              <a:off x="2927659" y="2468764"/>
              <a:ext cx="512817" cy="450332"/>
            </a:xfrm>
            <a:custGeom>
              <a:avLst/>
              <a:gdLst/>
              <a:ahLst/>
              <a:cxnLst/>
              <a:rect l="l" t="t" r="r" b="b"/>
              <a:pathLst>
                <a:path w="23152" h="20331" extrusionOk="0">
                  <a:moveTo>
                    <a:pt x="23057" y="11020"/>
                  </a:moveTo>
                  <a:cubicBezTo>
                    <a:pt x="22854" y="14264"/>
                    <a:pt x="21271" y="16710"/>
                    <a:pt x="18575" y="18387"/>
                  </a:cubicBezTo>
                  <a:cubicBezTo>
                    <a:pt x="16600" y="19609"/>
                    <a:pt x="14421" y="20330"/>
                    <a:pt x="12038" y="20205"/>
                  </a:cubicBezTo>
                  <a:cubicBezTo>
                    <a:pt x="11145" y="20158"/>
                    <a:pt x="10252" y="20205"/>
                    <a:pt x="9358" y="20189"/>
                  </a:cubicBezTo>
                  <a:cubicBezTo>
                    <a:pt x="7085" y="20158"/>
                    <a:pt x="5001" y="19500"/>
                    <a:pt x="3229" y="18073"/>
                  </a:cubicBezTo>
                  <a:cubicBezTo>
                    <a:pt x="2650" y="17619"/>
                    <a:pt x="2085" y="17039"/>
                    <a:pt x="1740" y="16396"/>
                  </a:cubicBezTo>
                  <a:cubicBezTo>
                    <a:pt x="1176" y="15330"/>
                    <a:pt x="690" y="14217"/>
                    <a:pt x="361" y="13073"/>
                  </a:cubicBezTo>
                  <a:cubicBezTo>
                    <a:pt x="1" y="11772"/>
                    <a:pt x="1" y="10408"/>
                    <a:pt x="267" y="9076"/>
                  </a:cubicBezTo>
                  <a:cubicBezTo>
                    <a:pt x="455" y="8151"/>
                    <a:pt x="800" y="7242"/>
                    <a:pt x="1129" y="6333"/>
                  </a:cubicBezTo>
                  <a:cubicBezTo>
                    <a:pt x="1458" y="5471"/>
                    <a:pt x="1819" y="4609"/>
                    <a:pt x="2273" y="3810"/>
                  </a:cubicBezTo>
                  <a:cubicBezTo>
                    <a:pt x="3167" y="2258"/>
                    <a:pt x="4593" y="1333"/>
                    <a:pt x="6239" y="706"/>
                  </a:cubicBezTo>
                  <a:cubicBezTo>
                    <a:pt x="8151" y="1"/>
                    <a:pt x="10158" y="16"/>
                    <a:pt x="12148" y="126"/>
                  </a:cubicBezTo>
                  <a:cubicBezTo>
                    <a:pt x="13057" y="189"/>
                    <a:pt x="13982" y="471"/>
                    <a:pt x="14844" y="784"/>
                  </a:cubicBezTo>
                  <a:cubicBezTo>
                    <a:pt x="16302" y="1286"/>
                    <a:pt x="17838" y="1647"/>
                    <a:pt x="19045" y="2681"/>
                  </a:cubicBezTo>
                  <a:cubicBezTo>
                    <a:pt x="20220" y="3700"/>
                    <a:pt x="21365" y="4750"/>
                    <a:pt x="22117" y="6129"/>
                  </a:cubicBezTo>
                  <a:cubicBezTo>
                    <a:pt x="22932" y="7650"/>
                    <a:pt x="23152" y="9311"/>
                    <a:pt x="23057" y="110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55"/>
            <p:cNvSpPr/>
            <p:nvPr/>
          </p:nvSpPr>
          <p:spPr>
            <a:xfrm>
              <a:off x="3091195" y="2654871"/>
              <a:ext cx="53470" cy="41332"/>
            </a:xfrm>
            <a:custGeom>
              <a:avLst/>
              <a:gdLst/>
              <a:ahLst/>
              <a:cxnLst/>
              <a:rect l="l" t="t" r="r" b="b"/>
              <a:pathLst>
                <a:path w="2414" h="1866" extrusionOk="0">
                  <a:moveTo>
                    <a:pt x="1207" y="0"/>
                  </a:moveTo>
                  <a:cubicBezTo>
                    <a:pt x="0" y="0"/>
                    <a:pt x="0" y="1865"/>
                    <a:pt x="1207" y="1865"/>
                  </a:cubicBezTo>
                  <a:cubicBezTo>
                    <a:pt x="2414" y="1865"/>
                    <a:pt x="2414" y="0"/>
                    <a:pt x="1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55"/>
            <p:cNvSpPr/>
            <p:nvPr/>
          </p:nvSpPr>
          <p:spPr>
            <a:xfrm>
              <a:off x="3226246" y="2653830"/>
              <a:ext cx="53138" cy="41686"/>
            </a:xfrm>
            <a:custGeom>
              <a:avLst/>
              <a:gdLst/>
              <a:ahLst/>
              <a:cxnLst/>
              <a:rect l="l" t="t" r="r" b="b"/>
              <a:pathLst>
                <a:path w="2399" h="1882" extrusionOk="0">
                  <a:moveTo>
                    <a:pt x="1192" y="0"/>
                  </a:moveTo>
                  <a:cubicBezTo>
                    <a:pt x="0" y="0"/>
                    <a:pt x="0" y="1881"/>
                    <a:pt x="1192" y="1881"/>
                  </a:cubicBezTo>
                  <a:cubicBezTo>
                    <a:pt x="2399" y="1881"/>
                    <a:pt x="2399" y="0"/>
                    <a:pt x="1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55"/>
            <p:cNvSpPr/>
            <p:nvPr/>
          </p:nvSpPr>
          <p:spPr>
            <a:xfrm>
              <a:off x="3142052" y="2705285"/>
              <a:ext cx="92897" cy="62773"/>
            </a:xfrm>
            <a:custGeom>
              <a:avLst/>
              <a:gdLst/>
              <a:ahLst/>
              <a:cxnLst/>
              <a:rect l="l" t="t" r="r" b="b"/>
              <a:pathLst>
                <a:path w="4194" h="2834" extrusionOk="0">
                  <a:moveTo>
                    <a:pt x="3843" y="1"/>
                  </a:moveTo>
                  <a:cubicBezTo>
                    <a:pt x="3664" y="1"/>
                    <a:pt x="3480" y="115"/>
                    <a:pt x="3472" y="342"/>
                  </a:cubicBezTo>
                  <a:cubicBezTo>
                    <a:pt x="3425" y="1063"/>
                    <a:pt x="3300" y="1862"/>
                    <a:pt x="2501" y="2082"/>
                  </a:cubicBezTo>
                  <a:cubicBezTo>
                    <a:pt x="2364" y="2121"/>
                    <a:pt x="2233" y="2139"/>
                    <a:pt x="2109" y="2139"/>
                  </a:cubicBezTo>
                  <a:cubicBezTo>
                    <a:pt x="1292" y="2139"/>
                    <a:pt x="757" y="1346"/>
                    <a:pt x="729" y="530"/>
                  </a:cubicBezTo>
                  <a:cubicBezTo>
                    <a:pt x="721" y="303"/>
                    <a:pt x="537" y="189"/>
                    <a:pt x="357" y="189"/>
                  </a:cubicBezTo>
                  <a:cubicBezTo>
                    <a:pt x="177" y="189"/>
                    <a:pt x="0" y="303"/>
                    <a:pt x="8" y="530"/>
                  </a:cubicBezTo>
                  <a:cubicBezTo>
                    <a:pt x="55" y="1862"/>
                    <a:pt x="902" y="2834"/>
                    <a:pt x="2250" y="2834"/>
                  </a:cubicBezTo>
                  <a:cubicBezTo>
                    <a:pt x="3660" y="2834"/>
                    <a:pt x="4115" y="1517"/>
                    <a:pt x="4178" y="342"/>
                  </a:cubicBezTo>
                  <a:cubicBezTo>
                    <a:pt x="4193" y="115"/>
                    <a:pt x="4021" y="1"/>
                    <a:pt x="38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55"/>
            <p:cNvSpPr/>
            <p:nvPr/>
          </p:nvSpPr>
          <p:spPr>
            <a:xfrm>
              <a:off x="3058900" y="2716316"/>
              <a:ext cx="62175" cy="40645"/>
            </a:xfrm>
            <a:custGeom>
              <a:avLst/>
              <a:gdLst/>
              <a:ahLst/>
              <a:cxnLst/>
              <a:rect l="l" t="t" r="r" b="b"/>
              <a:pathLst>
                <a:path w="2807" h="1835" extrusionOk="0">
                  <a:moveTo>
                    <a:pt x="2790" y="972"/>
                  </a:moveTo>
                  <a:cubicBezTo>
                    <a:pt x="2775" y="1458"/>
                    <a:pt x="2132" y="1834"/>
                    <a:pt x="1364" y="1803"/>
                  </a:cubicBezTo>
                  <a:cubicBezTo>
                    <a:pt x="596" y="1772"/>
                    <a:pt x="0" y="1349"/>
                    <a:pt x="16" y="847"/>
                  </a:cubicBezTo>
                  <a:cubicBezTo>
                    <a:pt x="32" y="361"/>
                    <a:pt x="674" y="1"/>
                    <a:pt x="1442" y="32"/>
                  </a:cubicBezTo>
                  <a:cubicBezTo>
                    <a:pt x="2211" y="63"/>
                    <a:pt x="2806" y="471"/>
                    <a:pt x="2790"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55"/>
            <p:cNvSpPr/>
            <p:nvPr/>
          </p:nvSpPr>
          <p:spPr>
            <a:xfrm>
              <a:off x="3243257" y="2723604"/>
              <a:ext cx="62175" cy="40645"/>
            </a:xfrm>
            <a:custGeom>
              <a:avLst/>
              <a:gdLst/>
              <a:ahLst/>
              <a:cxnLst/>
              <a:rect l="l" t="t" r="r" b="b"/>
              <a:pathLst>
                <a:path w="2807" h="1835" extrusionOk="0">
                  <a:moveTo>
                    <a:pt x="2791" y="972"/>
                  </a:moveTo>
                  <a:cubicBezTo>
                    <a:pt x="2775" y="1474"/>
                    <a:pt x="2132" y="1835"/>
                    <a:pt x="1364" y="1803"/>
                  </a:cubicBezTo>
                  <a:cubicBezTo>
                    <a:pt x="596" y="1772"/>
                    <a:pt x="1" y="1349"/>
                    <a:pt x="16" y="863"/>
                  </a:cubicBezTo>
                  <a:cubicBezTo>
                    <a:pt x="32" y="377"/>
                    <a:pt x="675" y="1"/>
                    <a:pt x="1443" y="32"/>
                  </a:cubicBezTo>
                  <a:cubicBezTo>
                    <a:pt x="2211" y="63"/>
                    <a:pt x="2806" y="487"/>
                    <a:pt x="2791" y="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55"/>
            <p:cNvSpPr/>
            <p:nvPr/>
          </p:nvSpPr>
          <p:spPr>
            <a:xfrm>
              <a:off x="3138929" y="2315882"/>
              <a:ext cx="76218" cy="289877"/>
            </a:xfrm>
            <a:custGeom>
              <a:avLst/>
              <a:gdLst/>
              <a:ahLst/>
              <a:cxnLst/>
              <a:rect l="l" t="t" r="r" b="b"/>
              <a:pathLst>
                <a:path w="3441" h="13087" extrusionOk="0">
                  <a:moveTo>
                    <a:pt x="1465" y="0"/>
                  </a:moveTo>
                  <a:cubicBezTo>
                    <a:pt x="746" y="0"/>
                    <a:pt x="79" y="455"/>
                    <a:pt x="181" y="1370"/>
                  </a:cubicBezTo>
                  <a:cubicBezTo>
                    <a:pt x="572" y="4818"/>
                    <a:pt x="196" y="8251"/>
                    <a:pt x="40" y="11699"/>
                  </a:cubicBezTo>
                  <a:cubicBezTo>
                    <a:pt x="0" y="12624"/>
                    <a:pt x="698" y="13086"/>
                    <a:pt x="1417" y="13086"/>
                  </a:cubicBezTo>
                  <a:cubicBezTo>
                    <a:pt x="2136" y="13086"/>
                    <a:pt x="2877" y="12624"/>
                    <a:pt x="2924" y="11699"/>
                  </a:cubicBezTo>
                  <a:cubicBezTo>
                    <a:pt x="3065" y="8251"/>
                    <a:pt x="3441" y="4818"/>
                    <a:pt x="3065" y="1370"/>
                  </a:cubicBezTo>
                  <a:cubicBezTo>
                    <a:pt x="2963" y="459"/>
                    <a:pt x="2188" y="0"/>
                    <a:pt x="1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55"/>
            <p:cNvSpPr/>
            <p:nvPr/>
          </p:nvSpPr>
          <p:spPr>
            <a:xfrm>
              <a:off x="3132683" y="2851411"/>
              <a:ext cx="71544" cy="209650"/>
            </a:xfrm>
            <a:custGeom>
              <a:avLst/>
              <a:gdLst/>
              <a:ahLst/>
              <a:cxnLst/>
              <a:rect l="l" t="t" r="r" b="b"/>
              <a:pathLst>
                <a:path w="3230" h="9465" extrusionOk="0">
                  <a:moveTo>
                    <a:pt x="1813" y="1"/>
                  </a:moveTo>
                  <a:cubicBezTo>
                    <a:pt x="1093" y="1"/>
                    <a:pt x="353" y="467"/>
                    <a:pt x="322" y="1394"/>
                  </a:cubicBezTo>
                  <a:cubicBezTo>
                    <a:pt x="228" y="3620"/>
                    <a:pt x="133" y="5845"/>
                    <a:pt x="39" y="8071"/>
                  </a:cubicBezTo>
                  <a:cubicBezTo>
                    <a:pt x="0" y="9002"/>
                    <a:pt x="699" y="9464"/>
                    <a:pt x="1416" y="9464"/>
                  </a:cubicBezTo>
                  <a:cubicBezTo>
                    <a:pt x="2137" y="9464"/>
                    <a:pt x="2876" y="8998"/>
                    <a:pt x="2908" y="8071"/>
                  </a:cubicBezTo>
                  <a:cubicBezTo>
                    <a:pt x="3002" y="5845"/>
                    <a:pt x="3096" y="3620"/>
                    <a:pt x="3190" y="1394"/>
                  </a:cubicBezTo>
                  <a:cubicBezTo>
                    <a:pt x="3229" y="463"/>
                    <a:pt x="2531" y="1"/>
                    <a:pt x="1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55"/>
            <p:cNvSpPr/>
            <p:nvPr/>
          </p:nvSpPr>
          <p:spPr>
            <a:xfrm>
              <a:off x="2773161" y="2668759"/>
              <a:ext cx="233993" cy="76262"/>
            </a:xfrm>
            <a:custGeom>
              <a:avLst/>
              <a:gdLst/>
              <a:ahLst/>
              <a:cxnLst/>
              <a:rect l="l" t="t" r="r" b="b"/>
              <a:pathLst>
                <a:path w="10564" h="3443" extrusionOk="0">
                  <a:moveTo>
                    <a:pt x="1791" y="15"/>
                  </a:moveTo>
                  <a:cubicBezTo>
                    <a:pt x="1" y="15"/>
                    <a:pt x="20" y="2822"/>
                    <a:pt x="1850" y="2884"/>
                  </a:cubicBezTo>
                  <a:cubicBezTo>
                    <a:pt x="3966" y="2963"/>
                    <a:pt x="6082" y="2837"/>
                    <a:pt x="8151" y="3386"/>
                  </a:cubicBezTo>
                  <a:cubicBezTo>
                    <a:pt x="8294" y="3425"/>
                    <a:pt x="8430" y="3443"/>
                    <a:pt x="8559" y="3443"/>
                  </a:cubicBezTo>
                  <a:cubicBezTo>
                    <a:pt x="10044" y="3443"/>
                    <a:pt x="10563" y="1058"/>
                    <a:pt x="8919" y="611"/>
                  </a:cubicBezTo>
                  <a:cubicBezTo>
                    <a:pt x="6599" y="0"/>
                    <a:pt x="4233" y="94"/>
                    <a:pt x="1850" y="16"/>
                  </a:cubicBezTo>
                  <a:cubicBezTo>
                    <a:pt x="1830" y="15"/>
                    <a:pt x="1810" y="15"/>
                    <a:pt x="1791" y="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55"/>
            <p:cNvSpPr/>
            <p:nvPr/>
          </p:nvSpPr>
          <p:spPr>
            <a:xfrm>
              <a:off x="3334649" y="2685505"/>
              <a:ext cx="254769" cy="67048"/>
            </a:xfrm>
            <a:custGeom>
              <a:avLst/>
              <a:gdLst/>
              <a:ahLst/>
              <a:cxnLst/>
              <a:rect l="l" t="t" r="r" b="b"/>
              <a:pathLst>
                <a:path w="11502" h="3027" extrusionOk="0">
                  <a:moveTo>
                    <a:pt x="1636" y="0"/>
                  </a:moveTo>
                  <a:cubicBezTo>
                    <a:pt x="0" y="0"/>
                    <a:pt x="79" y="2670"/>
                    <a:pt x="1831" y="2896"/>
                  </a:cubicBezTo>
                  <a:cubicBezTo>
                    <a:pt x="2648" y="2995"/>
                    <a:pt x="3464" y="3027"/>
                    <a:pt x="4282" y="3027"/>
                  </a:cubicBezTo>
                  <a:cubicBezTo>
                    <a:pt x="5801" y="3027"/>
                    <a:pt x="7321" y="2916"/>
                    <a:pt x="8847" y="2916"/>
                  </a:cubicBezTo>
                  <a:cubicBezTo>
                    <a:pt x="9115" y="2916"/>
                    <a:pt x="9384" y="2920"/>
                    <a:pt x="9652" y="2928"/>
                  </a:cubicBezTo>
                  <a:cubicBezTo>
                    <a:pt x="9672" y="2928"/>
                    <a:pt x="9692" y="2929"/>
                    <a:pt x="9711" y="2929"/>
                  </a:cubicBezTo>
                  <a:cubicBezTo>
                    <a:pt x="11502" y="2929"/>
                    <a:pt x="11482" y="106"/>
                    <a:pt x="9652" y="59"/>
                  </a:cubicBezTo>
                  <a:cubicBezTo>
                    <a:pt x="9383" y="51"/>
                    <a:pt x="9114" y="48"/>
                    <a:pt x="8845" y="48"/>
                  </a:cubicBezTo>
                  <a:cubicBezTo>
                    <a:pt x="7349" y="48"/>
                    <a:pt x="5858" y="153"/>
                    <a:pt x="4369" y="153"/>
                  </a:cubicBezTo>
                  <a:cubicBezTo>
                    <a:pt x="3523" y="153"/>
                    <a:pt x="2677" y="119"/>
                    <a:pt x="1831" y="12"/>
                  </a:cubicBezTo>
                  <a:cubicBezTo>
                    <a:pt x="1763" y="4"/>
                    <a:pt x="1698" y="0"/>
                    <a:pt x="16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55"/>
            <p:cNvSpPr/>
            <p:nvPr/>
          </p:nvSpPr>
          <p:spPr>
            <a:xfrm>
              <a:off x="2930229" y="2445484"/>
              <a:ext cx="171618" cy="163533"/>
            </a:xfrm>
            <a:custGeom>
              <a:avLst/>
              <a:gdLst/>
              <a:ahLst/>
              <a:cxnLst/>
              <a:rect l="l" t="t" r="r" b="b"/>
              <a:pathLst>
                <a:path w="7748" h="7383" extrusionOk="0">
                  <a:moveTo>
                    <a:pt x="1332" y="1"/>
                  </a:moveTo>
                  <a:cubicBezTo>
                    <a:pt x="519" y="1"/>
                    <a:pt x="1" y="1229"/>
                    <a:pt x="872" y="1757"/>
                  </a:cubicBezTo>
                  <a:cubicBezTo>
                    <a:pt x="2988" y="2995"/>
                    <a:pt x="4023" y="5441"/>
                    <a:pt x="5762" y="7118"/>
                  </a:cubicBezTo>
                  <a:cubicBezTo>
                    <a:pt x="5956" y="7304"/>
                    <a:pt x="6172" y="7382"/>
                    <a:pt x="6381" y="7382"/>
                  </a:cubicBezTo>
                  <a:cubicBezTo>
                    <a:pt x="7106" y="7382"/>
                    <a:pt x="7748" y="6445"/>
                    <a:pt x="7079" y="5801"/>
                  </a:cubicBezTo>
                  <a:cubicBezTo>
                    <a:pt x="5198" y="3983"/>
                    <a:pt x="4117" y="1506"/>
                    <a:pt x="1813" y="143"/>
                  </a:cubicBezTo>
                  <a:cubicBezTo>
                    <a:pt x="1647" y="44"/>
                    <a:pt x="1484" y="1"/>
                    <a:pt x="1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55"/>
            <p:cNvSpPr/>
            <p:nvPr/>
          </p:nvSpPr>
          <p:spPr>
            <a:xfrm>
              <a:off x="3271942" y="2458065"/>
              <a:ext cx="157642" cy="128559"/>
            </a:xfrm>
            <a:custGeom>
              <a:avLst/>
              <a:gdLst/>
              <a:ahLst/>
              <a:cxnLst/>
              <a:rect l="l" t="t" r="r" b="b"/>
              <a:pathLst>
                <a:path w="7117" h="5804" extrusionOk="0">
                  <a:moveTo>
                    <a:pt x="5656" y="0"/>
                  </a:moveTo>
                  <a:cubicBezTo>
                    <a:pt x="5454" y="0"/>
                    <a:pt x="5245" y="65"/>
                    <a:pt x="5054" y="217"/>
                  </a:cubicBezTo>
                  <a:cubicBezTo>
                    <a:pt x="3486" y="1424"/>
                    <a:pt x="2138" y="2882"/>
                    <a:pt x="696" y="4230"/>
                  </a:cubicBezTo>
                  <a:cubicBezTo>
                    <a:pt x="1" y="4864"/>
                    <a:pt x="654" y="5803"/>
                    <a:pt x="1392" y="5803"/>
                  </a:cubicBezTo>
                  <a:cubicBezTo>
                    <a:pt x="1602" y="5803"/>
                    <a:pt x="1818" y="5727"/>
                    <a:pt x="2013" y="5547"/>
                  </a:cubicBezTo>
                  <a:cubicBezTo>
                    <a:pt x="3455" y="4199"/>
                    <a:pt x="4803" y="2757"/>
                    <a:pt x="6370" y="1534"/>
                  </a:cubicBezTo>
                  <a:cubicBezTo>
                    <a:pt x="7116" y="950"/>
                    <a:pt x="6432" y="0"/>
                    <a:pt x="56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55"/>
            <p:cNvSpPr/>
            <p:nvPr/>
          </p:nvSpPr>
          <p:spPr>
            <a:xfrm>
              <a:off x="2926175" y="2804718"/>
              <a:ext cx="136355" cy="134074"/>
            </a:xfrm>
            <a:custGeom>
              <a:avLst/>
              <a:gdLst/>
              <a:ahLst/>
              <a:cxnLst/>
              <a:rect l="l" t="t" r="r" b="b"/>
              <a:pathLst>
                <a:path w="6156" h="6053" extrusionOk="0">
                  <a:moveTo>
                    <a:pt x="4896" y="1"/>
                  </a:moveTo>
                  <a:cubicBezTo>
                    <a:pt x="4617" y="1"/>
                    <a:pt x="4345" y="140"/>
                    <a:pt x="4174" y="477"/>
                  </a:cubicBezTo>
                  <a:cubicBezTo>
                    <a:pt x="3375" y="2028"/>
                    <a:pt x="2262" y="3282"/>
                    <a:pt x="820" y="4270"/>
                  </a:cubicBezTo>
                  <a:cubicBezTo>
                    <a:pt x="0" y="4842"/>
                    <a:pt x="509" y="6052"/>
                    <a:pt x="1270" y="6052"/>
                  </a:cubicBezTo>
                  <a:cubicBezTo>
                    <a:pt x="1426" y="6052"/>
                    <a:pt x="1593" y="6002"/>
                    <a:pt x="1760" y="5884"/>
                  </a:cubicBezTo>
                  <a:cubicBezTo>
                    <a:pt x="3469" y="4724"/>
                    <a:pt x="4848" y="3267"/>
                    <a:pt x="5789" y="1417"/>
                  </a:cubicBezTo>
                  <a:cubicBezTo>
                    <a:pt x="6156" y="683"/>
                    <a:pt x="5511" y="1"/>
                    <a:pt x="4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55"/>
            <p:cNvSpPr/>
            <p:nvPr/>
          </p:nvSpPr>
          <p:spPr>
            <a:xfrm>
              <a:off x="3305477" y="2824631"/>
              <a:ext cx="115490" cy="117639"/>
            </a:xfrm>
            <a:custGeom>
              <a:avLst/>
              <a:gdLst/>
              <a:ahLst/>
              <a:cxnLst/>
              <a:rect l="l" t="t" r="r" b="b"/>
              <a:pathLst>
                <a:path w="5214" h="5311" extrusionOk="0">
                  <a:moveTo>
                    <a:pt x="1317" y="1"/>
                  </a:moveTo>
                  <a:cubicBezTo>
                    <a:pt x="625" y="1"/>
                    <a:pt x="1" y="932"/>
                    <a:pt x="624" y="1615"/>
                  </a:cubicBezTo>
                  <a:cubicBezTo>
                    <a:pt x="1549" y="2634"/>
                    <a:pt x="2333" y="3747"/>
                    <a:pt x="3116" y="4891"/>
                  </a:cubicBezTo>
                  <a:cubicBezTo>
                    <a:pt x="3323" y="5188"/>
                    <a:pt x="3613" y="5310"/>
                    <a:pt x="3900" y="5310"/>
                  </a:cubicBezTo>
                  <a:cubicBezTo>
                    <a:pt x="4567" y="5310"/>
                    <a:pt x="5214" y="4642"/>
                    <a:pt x="4731" y="3951"/>
                  </a:cubicBezTo>
                  <a:cubicBezTo>
                    <a:pt x="3869" y="2681"/>
                    <a:pt x="2975" y="1443"/>
                    <a:pt x="1941" y="299"/>
                  </a:cubicBezTo>
                  <a:cubicBezTo>
                    <a:pt x="1749" y="89"/>
                    <a:pt x="1530" y="1"/>
                    <a:pt x="1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55"/>
            <p:cNvSpPr/>
            <p:nvPr/>
          </p:nvSpPr>
          <p:spPr>
            <a:xfrm>
              <a:off x="2994664" y="2513906"/>
              <a:ext cx="195496" cy="119809"/>
            </a:xfrm>
            <a:custGeom>
              <a:avLst/>
              <a:gdLst/>
              <a:ahLst/>
              <a:cxnLst/>
              <a:rect l="l" t="t" r="r" b="b"/>
              <a:pathLst>
                <a:path w="8826" h="5409" extrusionOk="0">
                  <a:moveTo>
                    <a:pt x="5158" y="47"/>
                  </a:moveTo>
                  <a:cubicBezTo>
                    <a:pt x="4092" y="94"/>
                    <a:pt x="3089" y="565"/>
                    <a:pt x="2305" y="1301"/>
                  </a:cubicBezTo>
                  <a:cubicBezTo>
                    <a:pt x="1161" y="2383"/>
                    <a:pt x="299" y="3841"/>
                    <a:pt x="1" y="5408"/>
                  </a:cubicBezTo>
                  <a:cubicBezTo>
                    <a:pt x="1098" y="4358"/>
                    <a:pt x="2321" y="3825"/>
                    <a:pt x="3904" y="3480"/>
                  </a:cubicBezTo>
                  <a:cubicBezTo>
                    <a:pt x="4499" y="3355"/>
                    <a:pt x="8825" y="2665"/>
                    <a:pt x="8402" y="1631"/>
                  </a:cubicBezTo>
                  <a:cubicBezTo>
                    <a:pt x="7979" y="627"/>
                    <a:pt x="6161" y="0"/>
                    <a:pt x="5158" y="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55"/>
            <p:cNvSpPr/>
            <p:nvPr/>
          </p:nvSpPr>
          <p:spPr>
            <a:xfrm>
              <a:off x="3007157" y="2718288"/>
              <a:ext cx="1005477" cy="497024"/>
            </a:xfrm>
            <a:custGeom>
              <a:avLst/>
              <a:gdLst/>
              <a:ahLst/>
              <a:cxnLst/>
              <a:rect l="l" t="t" r="r" b="b"/>
              <a:pathLst>
                <a:path w="45394" h="22439" extrusionOk="0">
                  <a:moveTo>
                    <a:pt x="25130" y="1"/>
                  </a:moveTo>
                  <a:cubicBezTo>
                    <a:pt x="24825" y="1"/>
                    <a:pt x="24516" y="32"/>
                    <a:pt x="24202" y="100"/>
                  </a:cubicBezTo>
                  <a:cubicBezTo>
                    <a:pt x="23324" y="272"/>
                    <a:pt x="22431" y="382"/>
                    <a:pt x="21585" y="648"/>
                  </a:cubicBezTo>
                  <a:cubicBezTo>
                    <a:pt x="20127" y="1103"/>
                    <a:pt x="18763" y="1745"/>
                    <a:pt x="17823" y="2999"/>
                  </a:cubicBezTo>
                  <a:cubicBezTo>
                    <a:pt x="16914" y="4222"/>
                    <a:pt x="16083" y="5476"/>
                    <a:pt x="16130" y="7153"/>
                  </a:cubicBezTo>
                  <a:cubicBezTo>
                    <a:pt x="15910" y="7090"/>
                    <a:pt x="15769" y="7075"/>
                    <a:pt x="15660" y="7012"/>
                  </a:cubicBezTo>
                  <a:cubicBezTo>
                    <a:pt x="14663" y="6408"/>
                    <a:pt x="13602" y="6205"/>
                    <a:pt x="12520" y="6205"/>
                  </a:cubicBezTo>
                  <a:cubicBezTo>
                    <a:pt x="12002" y="6205"/>
                    <a:pt x="11480" y="6251"/>
                    <a:pt x="10957" y="6322"/>
                  </a:cubicBezTo>
                  <a:cubicBezTo>
                    <a:pt x="10440" y="6385"/>
                    <a:pt x="9860" y="6636"/>
                    <a:pt x="9484" y="6981"/>
                  </a:cubicBezTo>
                  <a:cubicBezTo>
                    <a:pt x="8653" y="7717"/>
                    <a:pt x="7901" y="8517"/>
                    <a:pt x="7838" y="9739"/>
                  </a:cubicBezTo>
                  <a:cubicBezTo>
                    <a:pt x="7807" y="10382"/>
                    <a:pt x="7697" y="11009"/>
                    <a:pt x="7619" y="11683"/>
                  </a:cubicBezTo>
                  <a:cubicBezTo>
                    <a:pt x="7072" y="11683"/>
                    <a:pt x="6526" y="11673"/>
                    <a:pt x="5980" y="11673"/>
                  </a:cubicBezTo>
                  <a:cubicBezTo>
                    <a:pt x="5570" y="11673"/>
                    <a:pt x="5160" y="11678"/>
                    <a:pt x="4750" y="11699"/>
                  </a:cubicBezTo>
                  <a:cubicBezTo>
                    <a:pt x="2916" y="11793"/>
                    <a:pt x="1584" y="12655"/>
                    <a:pt x="785" y="14348"/>
                  </a:cubicBezTo>
                  <a:cubicBezTo>
                    <a:pt x="1" y="16009"/>
                    <a:pt x="189" y="17529"/>
                    <a:pt x="1286" y="18987"/>
                  </a:cubicBezTo>
                  <a:cubicBezTo>
                    <a:pt x="2431" y="20508"/>
                    <a:pt x="4061" y="21244"/>
                    <a:pt x="5832" y="21605"/>
                  </a:cubicBezTo>
                  <a:cubicBezTo>
                    <a:pt x="7211" y="21871"/>
                    <a:pt x="8638" y="21981"/>
                    <a:pt x="10033" y="22059"/>
                  </a:cubicBezTo>
                  <a:cubicBezTo>
                    <a:pt x="12196" y="22200"/>
                    <a:pt x="14359" y="22279"/>
                    <a:pt x="16522" y="22341"/>
                  </a:cubicBezTo>
                  <a:cubicBezTo>
                    <a:pt x="18727" y="22396"/>
                    <a:pt x="20944" y="22439"/>
                    <a:pt x="23153" y="22439"/>
                  </a:cubicBezTo>
                  <a:cubicBezTo>
                    <a:pt x="23487" y="22439"/>
                    <a:pt x="23821" y="22438"/>
                    <a:pt x="24155" y="22436"/>
                  </a:cubicBezTo>
                  <a:cubicBezTo>
                    <a:pt x="26531" y="22421"/>
                    <a:pt x="28908" y="22293"/>
                    <a:pt x="31284" y="22293"/>
                  </a:cubicBezTo>
                  <a:cubicBezTo>
                    <a:pt x="31416" y="22293"/>
                    <a:pt x="31547" y="22294"/>
                    <a:pt x="31679" y="22294"/>
                  </a:cubicBezTo>
                  <a:cubicBezTo>
                    <a:pt x="31960" y="22296"/>
                    <a:pt x="32241" y="22297"/>
                    <a:pt x="32522" y="22297"/>
                  </a:cubicBezTo>
                  <a:cubicBezTo>
                    <a:pt x="34836" y="22297"/>
                    <a:pt x="37126" y="22219"/>
                    <a:pt x="39391" y="21730"/>
                  </a:cubicBezTo>
                  <a:cubicBezTo>
                    <a:pt x="40253" y="21542"/>
                    <a:pt x="41209" y="21323"/>
                    <a:pt x="41867" y="20805"/>
                  </a:cubicBezTo>
                  <a:cubicBezTo>
                    <a:pt x="43936" y="19144"/>
                    <a:pt x="45394" y="17153"/>
                    <a:pt x="45237" y="14254"/>
                  </a:cubicBezTo>
                  <a:cubicBezTo>
                    <a:pt x="45127" y="11902"/>
                    <a:pt x="43905" y="10288"/>
                    <a:pt x="42149" y="9081"/>
                  </a:cubicBezTo>
                  <a:cubicBezTo>
                    <a:pt x="40394" y="7883"/>
                    <a:pt x="38424" y="7413"/>
                    <a:pt x="36369" y="7413"/>
                  </a:cubicBezTo>
                  <a:cubicBezTo>
                    <a:pt x="35763" y="7413"/>
                    <a:pt x="35149" y="7454"/>
                    <a:pt x="34532" y="7529"/>
                  </a:cubicBezTo>
                  <a:cubicBezTo>
                    <a:pt x="34046" y="7592"/>
                    <a:pt x="33544" y="7749"/>
                    <a:pt x="33011" y="7890"/>
                  </a:cubicBezTo>
                  <a:cubicBezTo>
                    <a:pt x="32995" y="7670"/>
                    <a:pt x="32980" y="7545"/>
                    <a:pt x="32964" y="7404"/>
                  </a:cubicBezTo>
                  <a:cubicBezTo>
                    <a:pt x="32776" y="5617"/>
                    <a:pt x="32118" y="4018"/>
                    <a:pt x="30911" y="2686"/>
                  </a:cubicBezTo>
                  <a:cubicBezTo>
                    <a:pt x="29970" y="1651"/>
                    <a:pt x="28732" y="1118"/>
                    <a:pt x="27509" y="570"/>
                  </a:cubicBezTo>
                  <a:cubicBezTo>
                    <a:pt x="26743" y="227"/>
                    <a:pt x="25952" y="1"/>
                    <a:pt x="25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55"/>
            <p:cNvSpPr/>
            <p:nvPr/>
          </p:nvSpPr>
          <p:spPr>
            <a:xfrm>
              <a:off x="3514754" y="2718398"/>
              <a:ext cx="497888" cy="492328"/>
            </a:xfrm>
            <a:custGeom>
              <a:avLst/>
              <a:gdLst/>
              <a:ahLst/>
              <a:cxnLst/>
              <a:rect l="l" t="t" r="r" b="b"/>
              <a:pathLst>
                <a:path w="22478" h="22227" extrusionOk="0">
                  <a:moveTo>
                    <a:pt x="2368" y="1"/>
                  </a:moveTo>
                  <a:cubicBezTo>
                    <a:pt x="1004" y="1693"/>
                    <a:pt x="1" y="4139"/>
                    <a:pt x="628" y="6317"/>
                  </a:cubicBezTo>
                  <a:cubicBezTo>
                    <a:pt x="1255" y="8590"/>
                    <a:pt x="2995" y="9766"/>
                    <a:pt x="5283" y="9828"/>
                  </a:cubicBezTo>
                  <a:cubicBezTo>
                    <a:pt x="8230" y="9922"/>
                    <a:pt x="11772" y="9656"/>
                    <a:pt x="13230" y="12869"/>
                  </a:cubicBezTo>
                  <a:cubicBezTo>
                    <a:pt x="14484" y="15612"/>
                    <a:pt x="11333" y="18245"/>
                    <a:pt x="11976" y="21051"/>
                  </a:cubicBezTo>
                  <a:cubicBezTo>
                    <a:pt x="12070" y="21474"/>
                    <a:pt x="12227" y="21866"/>
                    <a:pt x="12446" y="22227"/>
                  </a:cubicBezTo>
                  <a:cubicBezTo>
                    <a:pt x="13794" y="22164"/>
                    <a:pt x="15142" y="22023"/>
                    <a:pt x="16475" y="21725"/>
                  </a:cubicBezTo>
                  <a:cubicBezTo>
                    <a:pt x="17337" y="21537"/>
                    <a:pt x="18293" y="21318"/>
                    <a:pt x="18951" y="20800"/>
                  </a:cubicBezTo>
                  <a:cubicBezTo>
                    <a:pt x="21020" y="19139"/>
                    <a:pt x="22478" y="17148"/>
                    <a:pt x="22321" y="14249"/>
                  </a:cubicBezTo>
                  <a:cubicBezTo>
                    <a:pt x="22211" y="11897"/>
                    <a:pt x="20989" y="10283"/>
                    <a:pt x="19233" y="9076"/>
                  </a:cubicBezTo>
                  <a:cubicBezTo>
                    <a:pt x="17478" y="7878"/>
                    <a:pt x="15508" y="7408"/>
                    <a:pt x="13453" y="7408"/>
                  </a:cubicBezTo>
                  <a:cubicBezTo>
                    <a:pt x="12847" y="7408"/>
                    <a:pt x="12233" y="7449"/>
                    <a:pt x="11616" y="7524"/>
                  </a:cubicBezTo>
                  <a:cubicBezTo>
                    <a:pt x="11130" y="7587"/>
                    <a:pt x="10628" y="7744"/>
                    <a:pt x="10095" y="7885"/>
                  </a:cubicBezTo>
                  <a:cubicBezTo>
                    <a:pt x="10079" y="7665"/>
                    <a:pt x="10064" y="7540"/>
                    <a:pt x="10048" y="7399"/>
                  </a:cubicBezTo>
                  <a:cubicBezTo>
                    <a:pt x="9860" y="5612"/>
                    <a:pt x="9202" y="4013"/>
                    <a:pt x="7995" y="2681"/>
                  </a:cubicBezTo>
                  <a:cubicBezTo>
                    <a:pt x="7054" y="1646"/>
                    <a:pt x="5816" y="1113"/>
                    <a:pt x="4593" y="565"/>
                  </a:cubicBezTo>
                  <a:cubicBezTo>
                    <a:pt x="3888" y="236"/>
                    <a:pt x="3136" y="32"/>
                    <a:pt x="2368" y="1"/>
                  </a:cubicBezTo>
                  <a:close/>
                </a:path>
              </a:pathLst>
            </a:cu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55"/>
            <p:cNvSpPr/>
            <p:nvPr/>
          </p:nvSpPr>
          <p:spPr>
            <a:xfrm>
              <a:off x="3468925" y="2974966"/>
              <a:ext cx="53492" cy="41686"/>
            </a:xfrm>
            <a:custGeom>
              <a:avLst/>
              <a:gdLst/>
              <a:ahLst/>
              <a:cxnLst/>
              <a:rect l="l" t="t" r="r" b="b"/>
              <a:pathLst>
                <a:path w="2415" h="1882" extrusionOk="0">
                  <a:moveTo>
                    <a:pt x="1208" y="1"/>
                  </a:moveTo>
                  <a:cubicBezTo>
                    <a:pt x="1" y="1"/>
                    <a:pt x="1" y="1882"/>
                    <a:pt x="1208" y="1882"/>
                  </a:cubicBezTo>
                  <a:cubicBezTo>
                    <a:pt x="2415" y="1882"/>
                    <a:pt x="2415" y="1"/>
                    <a:pt x="12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55"/>
            <p:cNvSpPr/>
            <p:nvPr/>
          </p:nvSpPr>
          <p:spPr>
            <a:xfrm>
              <a:off x="3579344" y="2970802"/>
              <a:ext cx="53492" cy="41354"/>
            </a:xfrm>
            <a:custGeom>
              <a:avLst/>
              <a:gdLst/>
              <a:ahLst/>
              <a:cxnLst/>
              <a:rect l="l" t="t" r="r" b="b"/>
              <a:pathLst>
                <a:path w="2415" h="1867" extrusionOk="0">
                  <a:moveTo>
                    <a:pt x="1207" y="1"/>
                  </a:moveTo>
                  <a:cubicBezTo>
                    <a:pt x="0" y="1"/>
                    <a:pt x="0" y="1866"/>
                    <a:pt x="1207" y="1866"/>
                  </a:cubicBezTo>
                  <a:cubicBezTo>
                    <a:pt x="2414" y="1866"/>
                    <a:pt x="2414" y="1"/>
                    <a:pt x="1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55"/>
            <p:cNvSpPr/>
            <p:nvPr/>
          </p:nvSpPr>
          <p:spPr>
            <a:xfrm>
              <a:off x="3518054" y="3017849"/>
              <a:ext cx="76240" cy="50901"/>
            </a:xfrm>
            <a:custGeom>
              <a:avLst/>
              <a:gdLst/>
              <a:ahLst/>
              <a:cxnLst/>
              <a:rect l="l" t="t" r="r" b="b"/>
              <a:pathLst>
                <a:path w="3442" h="2298" extrusionOk="0">
                  <a:moveTo>
                    <a:pt x="3053" y="1"/>
                  </a:moveTo>
                  <a:cubicBezTo>
                    <a:pt x="2873" y="1"/>
                    <a:pt x="2697" y="118"/>
                    <a:pt x="2705" y="353"/>
                  </a:cubicBezTo>
                  <a:cubicBezTo>
                    <a:pt x="2705" y="933"/>
                    <a:pt x="2454" y="1529"/>
                    <a:pt x="1795" y="1592"/>
                  </a:cubicBezTo>
                  <a:cubicBezTo>
                    <a:pt x="1771" y="1593"/>
                    <a:pt x="1747" y="1594"/>
                    <a:pt x="1723" y="1594"/>
                  </a:cubicBezTo>
                  <a:cubicBezTo>
                    <a:pt x="1125" y="1594"/>
                    <a:pt x="775" y="1037"/>
                    <a:pt x="730" y="494"/>
                  </a:cubicBezTo>
                  <a:cubicBezTo>
                    <a:pt x="714" y="259"/>
                    <a:pt x="526" y="142"/>
                    <a:pt x="348" y="142"/>
                  </a:cubicBezTo>
                  <a:cubicBezTo>
                    <a:pt x="169" y="142"/>
                    <a:pt x="1" y="259"/>
                    <a:pt x="24" y="494"/>
                  </a:cubicBezTo>
                  <a:cubicBezTo>
                    <a:pt x="86" y="1473"/>
                    <a:pt x="718" y="2297"/>
                    <a:pt x="1766" y="2297"/>
                  </a:cubicBezTo>
                  <a:cubicBezTo>
                    <a:pt x="1776" y="2297"/>
                    <a:pt x="1786" y="2297"/>
                    <a:pt x="1795" y="2297"/>
                  </a:cubicBezTo>
                  <a:cubicBezTo>
                    <a:pt x="2846" y="2297"/>
                    <a:pt x="3441" y="1309"/>
                    <a:pt x="3426" y="353"/>
                  </a:cubicBezTo>
                  <a:cubicBezTo>
                    <a:pt x="3418" y="118"/>
                    <a:pt x="3234" y="1"/>
                    <a:pt x="30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55"/>
            <p:cNvSpPr/>
            <p:nvPr/>
          </p:nvSpPr>
          <p:spPr>
            <a:xfrm>
              <a:off x="3427614" y="3023586"/>
              <a:ext cx="61821" cy="39250"/>
            </a:xfrm>
            <a:custGeom>
              <a:avLst/>
              <a:gdLst/>
              <a:ahLst/>
              <a:cxnLst/>
              <a:rect l="l" t="t" r="r" b="b"/>
              <a:pathLst>
                <a:path w="2791" h="1772" extrusionOk="0">
                  <a:moveTo>
                    <a:pt x="2791" y="894"/>
                  </a:moveTo>
                  <a:cubicBezTo>
                    <a:pt x="2791" y="1380"/>
                    <a:pt x="2164" y="1772"/>
                    <a:pt x="1396" y="1772"/>
                  </a:cubicBezTo>
                  <a:cubicBezTo>
                    <a:pt x="628" y="1772"/>
                    <a:pt x="1" y="1380"/>
                    <a:pt x="1" y="894"/>
                  </a:cubicBezTo>
                  <a:cubicBezTo>
                    <a:pt x="1" y="392"/>
                    <a:pt x="628" y="0"/>
                    <a:pt x="1396" y="0"/>
                  </a:cubicBezTo>
                  <a:cubicBezTo>
                    <a:pt x="2164" y="0"/>
                    <a:pt x="2791" y="392"/>
                    <a:pt x="2791" y="8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55"/>
            <p:cNvSpPr/>
            <p:nvPr/>
          </p:nvSpPr>
          <p:spPr>
            <a:xfrm>
              <a:off x="3612326" y="3023586"/>
              <a:ext cx="61466" cy="39250"/>
            </a:xfrm>
            <a:custGeom>
              <a:avLst/>
              <a:gdLst/>
              <a:ahLst/>
              <a:cxnLst/>
              <a:rect l="l" t="t" r="r" b="b"/>
              <a:pathLst>
                <a:path w="2775" h="1772" extrusionOk="0">
                  <a:moveTo>
                    <a:pt x="2775" y="894"/>
                  </a:moveTo>
                  <a:cubicBezTo>
                    <a:pt x="2775" y="1380"/>
                    <a:pt x="2163" y="1772"/>
                    <a:pt x="1395" y="1772"/>
                  </a:cubicBezTo>
                  <a:cubicBezTo>
                    <a:pt x="627" y="1772"/>
                    <a:pt x="0" y="1380"/>
                    <a:pt x="0" y="894"/>
                  </a:cubicBezTo>
                  <a:cubicBezTo>
                    <a:pt x="0" y="392"/>
                    <a:pt x="627" y="0"/>
                    <a:pt x="1395" y="0"/>
                  </a:cubicBezTo>
                  <a:cubicBezTo>
                    <a:pt x="2163" y="0"/>
                    <a:pt x="2775" y="392"/>
                    <a:pt x="2775" y="8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55"/>
            <p:cNvSpPr/>
            <p:nvPr/>
          </p:nvSpPr>
          <p:spPr>
            <a:xfrm>
              <a:off x="3181812" y="3249254"/>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55"/>
            <p:cNvSpPr/>
            <p:nvPr/>
          </p:nvSpPr>
          <p:spPr>
            <a:xfrm>
              <a:off x="3305411" y="3323546"/>
              <a:ext cx="65630" cy="51078"/>
            </a:xfrm>
            <a:custGeom>
              <a:avLst/>
              <a:gdLst/>
              <a:ahLst/>
              <a:cxnLst/>
              <a:rect l="l" t="t" r="r" b="b"/>
              <a:pathLst>
                <a:path w="2963" h="2306"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55"/>
            <p:cNvSpPr/>
            <p:nvPr/>
          </p:nvSpPr>
          <p:spPr>
            <a:xfrm>
              <a:off x="3398110" y="3255500"/>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55"/>
            <p:cNvSpPr/>
            <p:nvPr/>
          </p:nvSpPr>
          <p:spPr>
            <a:xfrm>
              <a:off x="3484563" y="3440899"/>
              <a:ext cx="65630" cy="51056"/>
            </a:xfrm>
            <a:custGeom>
              <a:avLst/>
              <a:gdLst/>
              <a:ahLst/>
              <a:cxnLst/>
              <a:rect l="l" t="t" r="r" b="b"/>
              <a:pathLst>
                <a:path w="2963" h="2305" extrusionOk="0">
                  <a:moveTo>
                    <a:pt x="1489" y="1"/>
                  </a:moveTo>
                  <a:cubicBezTo>
                    <a:pt x="0" y="1"/>
                    <a:pt x="0" y="2305"/>
                    <a:pt x="1489" y="2305"/>
                  </a:cubicBezTo>
                  <a:cubicBezTo>
                    <a:pt x="2963" y="2305"/>
                    <a:pt x="2963" y="1"/>
                    <a:pt x="1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55"/>
            <p:cNvSpPr/>
            <p:nvPr/>
          </p:nvSpPr>
          <p:spPr>
            <a:xfrm>
              <a:off x="3540116" y="3280153"/>
              <a:ext cx="65630" cy="51056"/>
            </a:xfrm>
            <a:custGeom>
              <a:avLst/>
              <a:gdLst/>
              <a:ahLst/>
              <a:cxnLst/>
              <a:rect l="l" t="t" r="r" b="b"/>
              <a:pathLst>
                <a:path w="2963" h="2305" extrusionOk="0">
                  <a:moveTo>
                    <a:pt x="1489" y="1"/>
                  </a:moveTo>
                  <a:cubicBezTo>
                    <a:pt x="0" y="1"/>
                    <a:pt x="0" y="2305"/>
                    <a:pt x="1489" y="2305"/>
                  </a:cubicBezTo>
                  <a:cubicBezTo>
                    <a:pt x="2963" y="2305"/>
                    <a:pt x="2963" y="1"/>
                    <a:pt x="1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55"/>
            <p:cNvSpPr/>
            <p:nvPr/>
          </p:nvSpPr>
          <p:spPr>
            <a:xfrm>
              <a:off x="3738007" y="3255500"/>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55"/>
            <p:cNvSpPr/>
            <p:nvPr/>
          </p:nvSpPr>
          <p:spPr>
            <a:xfrm>
              <a:off x="3645308" y="3372853"/>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55"/>
            <p:cNvSpPr/>
            <p:nvPr/>
          </p:nvSpPr>
          <p:spPr>
            <a:xfrm>
              <a:off x="3811967" y="3366961"/>
              <a:ext cx="65985" cy="50701"/>
            </a:xfrm>
            <a:custGeom>
              <a:avLst/>
              <a:gdLst/>
              <a:ahLst/>
              <a:cxnLst/>
              <a:rect l="l" t="t" r="r" b="b"/>
              <a:pathLst>
                <a:path w="2979" h="2289" extrusionOk="0">
                  <a:moveTo>
                    <a:pt x="1489" y="0"/>
                  </a:moveTo>
                  <a:cubicBezTo>
                    <a:pt x="0" y="0"/>
                    <a:pt x="0" y="2289"/>
                    <a:pt x="1489" y="2289"/>
                  </a:cubicBezTo>
                  <a:cubicBezTo>
                    <a:pt x="2978" y="2289"/>
                    <a:pt x="2978" y="0"/>
                    <a:pt x="1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55"/>
            <p:cNvSpPr/>
            <p:nvPr/>
          </p:nvSpPr>
          <p:spPr>
            <a:xfrm>
              <a:off x="3311657" y="3471798"/>
              <a:ext cx="65630" cy="51056"/>
            </a:xfrm>
            <a:custGeom>
              <a:avLst/>
              <a:gdLst/>
              <a:ahLst/>
              <a:cxnLst/>
              <a:rect l="l" t="t" r="r" b="b"/>
              <a:pathLst>
                <a:path w="2963" h="2305" extrusionOk="0">
                  <a:moveTo>
                    <a:pt x="1474" y="1"/>
                  </a:moveTo>
                  <a:cubicBezTo>
                    <a:pt x="0" y="1"/>
                    <a:pt x="0" y="2305"/>
                    <a:pt x="1474" y="2305"/>
                  </a:cubicBezTo>
                  <a:cubicBezTo>
                    <a:pt x="2963" y="2305"/>
                    <a:pt x="2963"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55"/>
            <p:cNvSpPr/>
            <p:nvPr/>
          </p:nvSpPr>
          <p:spPr>
            <a:xfrm>
              <a:off x="3623423" y="3537075"/>
              <a:ext cx="65653" cy="50724"/>
            </a:xfrm>
            <a:custGeom>
              <a:avLst/>
              <a:gdLst/>
              <a:ahLst/>
              <a:cxnLst/>
              <a:rect l="l" t="t" r="r" b="b"/>
              <a:pathLst>
                <a:path w="2964" h="2290" extrusionOk="0">
                  <a:moveTo>
                    <a:pt x="1490" y="1"/>
                  </a:moveTo>
                  <a:cubicBezTo>
                    <a:pt x="1" y="1"/>
                    <a:pt x="1" y="2289"/>
                    <a:pt x="1490" y="2289"/>
                  </a:cubicBezTo>
                  <a:cubicBezTo>
                    <a:pt x="2963" y="2289"/>
                    <a:pt x="2963"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55"/>
            <p:cNvSpPr/>
            <p:nvPr/>
          </p:nvSpPr>
          <p:spPr>
            <a:xfrm>
              <a:off x="3406084" y="3636375"/>
              <a:ext cx="65653" cy="50701"/>
            </a:xfrm>
            <a:custGeom>
              <a:avLst/>
              <a:gdLst/>
              <a:ahLst/>
              <a:cxnLst/>
              <a:rect l="l" t="t" r="r" b="b"/>
              <a:pathLst>
                <a:path w="2964" h="2289" extrusionOk="0">
                  <a:moveTo>
                    <a:pt x="1474" y="0"/>
                  </a:moveTo>
                  <a:cubicBezTo>
                    <a:pt x="1" y="0"/>
                    <a:pt x="1" y="2289"/>
                    <a:pt x="1474" y="2289"/>
                  </a:cubicBezTo>
                  <a:cubicBezTo>
                    <a:pt x="2963" y="2289"/>
                    <a:pt x="2963" y="0"/>
                    <a:pt x="1474" y="0"/>
                  </a:cubicBezTo>
                  <a:close/>
                </a:path>
              </a:pathLst>
            </a:custGeom>
            <a:solidFill>
              <a:srgbClr val="9D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55"/>
            <p:cNvSpPr/>
            <p:nvPr/>
          </p:nvSpPr>
          <p:spPr>
            <a:xfrm>
              <a:off x="3598792" y="3736030"/>
              <a:ext cx="65630" cy="51056"/>
            </a:xfrm>
            <a:custGeom>
              <a:avLst/>
              <a:gdLst/>
              <a:ahLst/>
              <a:cxnLst/>
              <a:rect l="l" t="t" r="r" b="b"/>
              <a:pathLst>
                <a:path w="2963" h="2305" extrusionOk="0">
                  <a:moveTo>
                    <a:pt x="1489" y="0"/>
                  </a:moveTo>
                  <a:cubicBezTo>
                    <a:pt x="0" y="0"/>
                    <a:pt x="0" y="2304"/>
                    <a:pt x="1489" y="2304"/>
                  </a:cubicBezTo>
                  <a:cubicBezTo>
                    <a:pt x="2962" y="2304"/>
                    <a:pt x="2962" y="0"/>
                    <a:pt x="1489" y="0"/>
                  </a:cubicBezTo>
                  <a:close/>
                </a:path>
              </a:pathLst>
            </a:custGeom>
            <a:solidFill>
              <a:srgbClr val="9D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7" name="Google Shape;5257;p55"/>
          <p:cNvGrpSpPr/>
          <p:nvPr/>
        </p:nvGrpSpPr>
        <p:grpSpPr>
          <a:xfrm>
            <a:off x="2241806" y="2913978"/>
            <a:ext cx="653309" cy="1298977"/>
            <a:chOff x="2203410" y="2891304"/>
            <a:chExt cx="516654" cy="1027265"/>
          </a:xfrm>
        </p:grpSpPr>
        <p:sp>
          <p:nvSpPr>
            <p:cNvPr id="5258" name="Google Shape;5258;p55"/>
            <p:cNvSpPr/>
            <p:nvPr/>
          </p:nvSpPr>
          <p:spPr>
            <a:xfrm>
              <a:off x="2271323" y="3809901"/>
              <a:ext cx="364235" cy="108668"/>
            </a:xfrm>
            <a:custGeom>
              <a:avLst/>
              <a:gdLst/>
              <a:ahLst/>
              <a:cxnLst/>
              <a:rect l="l" t="t" r="r" b="b"/>
              <a:pathLst>
                <a:path w="16444" h="4906" extrusionOk="0">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55"/>
            <p:cNvSpPr/>
            <p:nvPr/>
          </p:nvSpPr>
          <p:spPr>
            <a:xfrm>
              <a:off x="2242661" y="3111080"/>
              <a:ext cx="414205" cy="736753"/>
            </a:xfrm>
            <a:custGeom>
              <a:avLst/>
              <a:gdLst/>
              <a:ahLst/>
              <a:cxnLst/>
              <a:rect l="l" t="t" r="r" b="b"/>
              <a:pathLst>
                <a:path w="18700" h="33262" extrusionOk="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55"/>
            <p:cNvSpPr/>
            <p:nvPr/>
          </p:nvSpPr>
          <p:spPr>
            <a:xfrm>
              <a:off x="2567628" y="3454455"/>
              <a:ext cx="152436" cy="140276"/>
            </a:xfrm>
            <a:custGeom>
              <a:avLst/>
              <a:gdLst/>
              <a:ahLst/>
              <a:cxnLst/>
              <a:rect l="l" t="t" r="r" b="b"/>
              <a:pathLst>
                <a:path w="6882" h="6333" extrusionOk="0">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55"/>
            <p:cNvSpPr/>
            <p:nvPr/>
          </p:nvSpPr>
          <p:spPr>
            <a:xfrm>
              <a:off x="2203410" y="3416600"/>
              <a:ext cx="152436" cy="140630"/>
            </a:xfrm>
            <a:custGeom>
              <a:avLst/>
              <a:gdLst/>
              <a:ahLst/>
              <a:cxnLst/>
              <a:rect l="l" t="t" r="r" b="b"/>
              <a:pathLst>
                <a:path w="6882" h="6349" extrusionOk="0">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55"/>
            <p:cNvSpPr/>
            <p:nvPr/>
          </p:nvSpPr>
          <p:spPr>
            <a:xfrm>
              <a:off x="2387081" y="2930532"/>
              <a:ext cx="206261" cy="217026"/>
            </a:xfrm>
            <a:custGeom>
              <a:avLst/>
              <a:gdLst/>
              <a:ahLst/>
              <a:cxnLst/>
              <a:rect l="l" t="t" r="r" b="b"/>
              <a:pathLst>
                <a:path w="9312" h="9798" extrusionOk="0">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55"/>
            <p:cNvSpPr/>
            <p:nvPr/>
          </p:nvSpPr>
          <p:spPr>
            <a:xfrm>
              <a:off x="2426309" y="2942649"/>
              <a:ext cx="122933" cy="208254"/>
            </a:xfrm>
            <a:custGeom>
              <a:avLst/>
              <a:gdLst/>
              <a:ahLst/>
              <a:cxnLst/>
              <a:rect l="l" t="t" r="r" b="b"/>
              <a:pathLst>
                <a:path w="5550" h="9402" extrusionOk="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55"/>
            <p:cNvSpPr/>
            <p:nvPr/>
          </p:nvSpPr>
          <p:spPr>
            <a:xfrm>
              <a:off x="2442412" y="2904173"/>
              <a:ext cx="45208" cy="31564"/>
            </a:xfrm>
            <a:custGeom>
              <a:avLst/>
              <a:gdLst/>
              <a:ahLst/>
              <a:cxnLst/>
              <a:rect l="l" t="t" r="r" b="b"/>
              <a:pathLst>
                <a:path w="2041" h="1425" extrusionOk="0">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55"/>
            <p:cNvSpPr/>
            <p:nvPr/>
          </p:nvSpPr>
          <p:spPr>
            <a:xfrm>
              <a:off x="2526561" y="2911106"/>
              <a:ext cx="45097" cy="31364"/>
            </a:xfrm>
            <a:custGeom>
              <a:avLst/>
              <a:gdLst/>
              <a:ahLst/>
              <a:cxnLst/>
              <a:rect l="l" t="t" r="r" b="b"/>
              <a:pathLst>
                <a:path w="2036" h="1416" extrusionOk="0">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55"/>
            <p:cNvSpPr/>
            <p:nvPr/>
          </p:nvSpPr>
          <p:spPr>
            <a:xfrm>
              <a:off x="2481640" y="2891304"/>
              <a:ext cx="45186" cy="31586"/>
            </a:xfrm>
            <a:custGeom>
              <a:avLst/>
              <a:gdLst/>
              <a:ahLst/>
              <a:cxnLst/>
              <a:rect l="l" t="t" r="r" b="b"/>
              <a:pathLst>
                <a:path w="2040" h="1426" extrusionOk="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55"/>
            <p:cNvSpPr/>
            <p:nvPr/>
          </p:nvSpPr>
          <p:spPr>
            <a:xfrm>
              <a:off x="2218694" y="3108998"/>
              <a:ext cx="183690" cy="200679"/>
            </a:xfrm>
            <a:custGeom>
              <a:avLst/>
              <a:gdLst/>
              <a:ahLst/>
              <a:cxnLst/>
              <a:rect l="l" t="t" r="r" b="b"/>
              <a:pathLst>
                <a:path w="8293" h="9060" extrusionOk="0">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55"/>
            <p:cNvSpPr/>
            <p:nvPr/>
          </p:nvSpPr>
          <p:spPr>
            <a:xfrm>
              <a:off x="2261045" y="3135334"/>
              <a:ext cx="119809" cy="176425"/>
            </a:xfrm>
            <a:custGeom>
              <a:avLst/>
              <a:gdLst/>
              <a:ahLst/>
              <a:cxnLst/>
              <a:rect l="l" t="t" r="r" b="b"/>
              <a:pathLst>
                <a:path w="5409" h="7965" extrusionOk="0">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55"/>
            <p:cNvSpPr/>
            <p:nvPr/>
          </p:nvSpPr>
          <p:spPr>
            <a:xfrm>
              <a:off x="2231209" y="3122664"/>
              <a:ext cx="35750" cy="26137"/>
            </a:xfrm>
            <a:custGeom>
              <a:avLst/>
              <a:gdLst/>
              <a:ahLst/>
              <a:cxnLst/>
              <a:rect l="l" t="t" r="r" b="b"/>
              <a:pathLst>
                <a:path w="1614" h="1180" extrusionOk="0">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55"/>
            <p:cNvSpPr/>
            <p:nvPr/>
          </p:nvSpPr>
          <p:spPr>
            <a:xfrm>
              <a:off x="2297748" y="3095242"/>
              <a:ext cx="35639" cy="26469"/>
            </a:xfrm>
            <a:custGeom>
              <a:avLst/>
              <a:gdLst/>
              <a:ahLst/>
              <a:cxnLst/>
              <a:rect l="l" t="t" r="r" b="b"/>
              <a:pathLst>
                <a:path w="1609" h="1195" extrusionOk="0">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55"/>
            <p:cNvSpPr/>
            <p:nvPr/>
          </p:nvSpPr>
          <p:spPr>
            <a:xfrm>
              <a:off x="2256106" y="3097679"/>
              <a:ext cx="35617" cy="26469"/>
            </a:xfrm>
            <a:custGeom>
              <a:avLst/>
              <a:gdLst/>
              <a:ahLst/>
              <a:cxnLst/>
              <a:rect l="l" t="t" r="r" b="b"/>
              <a:pathLst>
                <a:path w="1608" h="1195" extrusionOk="0">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8" name="Picture 317" descr="Logo, company name&#10;&#10;Description automatically generated">
            <a:extLst>
              <a:ext uri="{FF2B5EF4-FFF2-40B4-BE49-F238E27FC236}">
                <a16:creationId xmlns:a16="http://schemas.microsoft.com/office/drawing/2014/main" id="{3951C80F-181C-4C40-9659-5EBEE915E915}"/>
              </a:ext>
            </a:extLst>
          </p:cNvPr>
          <p:cNvPicPr>
            <a:picLocks noChangeAspect="1"/>
          </p:cNvPicPr>
          <p:nvPr/>
        </p:nvPicPr>
        <p:blipFill rotWithShape="1">
          <a:blip r:embed="rId7"/>
          <a:srcRect l="22684" t="17844" r="23847" b="31998"/>
          <a:stretch/>
        </p:blipFill>
        <p:spPr>
          <a:xfrm>
            <a:off x="7407317" y="229909"/>
            <a:ext cx="918288" cy="861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956"/>
                                        </p:tgtEl>
                                        <p:attrNameLst>
                                          <p:attrName>style.visibility</p:attrName>
                                        </p:attrNameLst>
                                      </p:cBhvr>
                                      <p:to>
                                        <p:strVal val="visible"/>
                                      </p:to>
                                    </p:set>
                                    <p:anim calcmode="lin" valueType="num">
                                      <p:cBhvr>
                                        <p:cTn id="7" dur="1000" fill="hold"/>
                                        <p:tgtEl>
                                          <p:spTgt spid="4956"/>
                                        </p:tgtEl>
                                        <p:attrNameLst>
                                          <p:attrName>ppt_w</p:attrName>
                                        </p:attrNameLst>
                                      </p:cBhvr>
                                      <p:tavLst>
                                        <p:tav tm="0">
                                          <p:val>
                                            <p:fltVal val="0"/>
                                          </p:val>
                                        </p:tav>
                                        <p:tav tm="100000">
                                          <p:val>
                                            <p:strVal val="#ppt_w"/>
                                          </p:val>
                                        </p:tav>
                                      </p:tavLst>
                                    </p:anim>
                                    <p:anim calcmode="lin" valueType="num">
                                      <p:cBhvr>
                                        <p:cTn id="8" dur="1000" fill="hold"/>
                                        <p:tgtEl>
                                          <p:spTgt spid="4956"/>
                                        </p:tgtEl>
                                        <p:attrNameLst>
                                          <p:attrName>ppt_h</p:attrName>
                                        </p:attrNameLst>
                                      </p:cBhvr>
                                      <p:tavLst>
                                        <p:tav tm="0">
                                          <p:val>
                                            <p:fltVal val="0"/>
                                          </p:val>
                                        </p:tav>
                                        <p:tav tm="100000">
                                          <p:val>
                                            <p:strVal val="#ppt_h"/>
                                          </p:val>
                                        </p:tav>
                                      </p:tavLst>
                                    </p:anim>
                                    <p:anim calcmode="lin" valueType="num">
                                      <p:cBhvr>
                                        <p:cTn id="9" dur="1000" fill="hold"/>
                                        <p:tgtEl>
                                          <p:spTgt spid="4956"/>
                                        </p:tgtEl>
                                        <p:attrNameLst>
                                          <p:attrName>style.rotation</p:attrName>
                                        </p:attrNameLst>
                                      </p:cBhvr>
                                      <p:tavLst>
                                        <p:tav tm="0">
                                          <p:val>
                                            <p:fltVal val="90"/>
                                          </p:val>
                                        </p:tav>
                                        <p:tav tm="100000">
                                          <p:val>
                                            <p:fltVal val="0"/>
                                          </p:val>
                                        </p:tav>
                                      </p:tavLst>
                                    </p:anim>
                                    <p:animEffect transition="in" filter="fade">
                                      <p:cBhvr>
                                        <p:cTn id="10" dur="1000"/>
                                        <p:tgtEl>
                                          <p:spTgt spid="4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758006" y="3102694"/>
            <a:ext cx="2929874"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Môn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Sinh</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học</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829828" y="1820277"/>
            <a:ext cx="3163174" cy="1129034"/>
            <a:chOff x="4478991" y="1619629"/>
            <a:chExt cx="3163174" cy="1129034"/>
          </a:xfrm>
        </p:grpSpPr>
        <p:sp>
          <p:nvSpPr>
            <p:cNvPr id="3" name="TextBox 2"/>
            <p:cNvSpPr txBox="1"/>
            <p:nvPr/>
          </p:nvSpPr>
          <p:spPr>
            <a:xfrm>
              <a:off x="4478991" y="1619629"/>
              <a:ext cx="224947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biology</a:t>
              </a:r>
              <a:endParaRPr lang="en-US" sz="3600" dirty="0">
                <a:latin typeface=".VnVogue" panose="020B7200000000000000" pitchFamily="34" charset="0"/>
              </a:endParaRPr>
            </a:p>
          </p:txBody>
        </p:sp>
        <p:sp>
          <p:nvSpPr>
            <p:cNvPr id="247" name="TextBox 246"/>
            <p:cNvSpPr txBox="1"/>
            <p:nvPr/>
          </p:nvSpPr>
          <p:spPr>
            <a:xfrm>
              <a:off x="6594169" y="1866496"/>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baɪˈɒləʤi</a:t>
              </a:r>
              <a:r>
                <a:rPr lang="en-US" sz="2400" dirty="0">
                  <a:latin typeface="Times New Roman" panose="02020603050405020304" pitchFamily="18" charset="0"/>
                  <a:cs typeface="Times New Roman" panose="02020603050405020304" pitchFamily="18" charset="0"/>
                </a:rPr>
                <a:t>/</a:t>
              </a:r>
            </a:p>
          </p:txBody>
        </p:sp>
      </p:grpSp>
      <p:pic>
        <p:nvPicPr>
          <p:cNvPr id="5" name="Picture 4"/>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7300" y1="28981" x2="65800" y2="49815"/>
                        <a14:foregroundMark x1="55400" y1="41019" x2="61300" y2="52222"/>
                        <a14:foregroundMark x1="59700" y1="61389" x2="59900" y2="66852"/>
                        <a14:foregroundMark x1="59200" y1="69537" x2="58000" y2="69537"/>
                        <a14:foregroundMark x1="61300" y1="22315" x2="61300" y2="22315"/>
                        <a14:foregroundMark x1="62300" y1="76944" x2="81700" y2="73519"/>
                      </a14:backgroundRemoval>
                    </a14:imgEffect>
                  </a14:imgLayer>
                </a14:imgProps>
              </a:ext>
            </a:extLst>
          </a:blip>
          <a:srcRect l="10987" t="11806" r="11768" b="19091"/>
          <a:stretch/>
        </p:blipFill>
        <p:spPr>
          <a:xfrm>
            <a:off x="5559280" y="594357"/>
            <a:ext cx="1327327" cy="1282417"/>
          </a:xfrm>
          <a:prstGeom prst="rect">
            <a:avLst/>
          </a:prstGeom>
        </p:spPr>
      </p:pic>
      <p:pic>
        <p:nvPicPr>
          <p:cNvPr id="31" name="Picture 30"/>
          <p:cNvPicPr>
            <a:picLocks noChangeAspect="1"/>
          </p:cNvPicPr>
          <p:nvPr/>
        </p:nvPicPr>
        <p:blipFill>
          <a:blip r:embed="rId11"/>
          <a:stretch>
            <a:fillRect/>
          </a:stretch>
        </p:blipFill>
        <p:spPr>
          <a:xfrm>
            <a:off x="1774727" y="1053191"/>
            <a:ext cx="1715808" cy="2421614"/>
          </a:xfrm>
          <a:prstGeom prst="rect">
            <a:avLst/>
          </a:prstGeom>
        </p:spPr>
      </p:pic>
      <p:pic>
        <p:nvPicPr>
          <p:cNvPr id="25" name="Picture 24" descr="Logo, company name&#10;&#10;Description automatically generated">
            <a:extLst>
              <a:ext uri="{FF2B5EF4-FFF2-40B4-BE49-F238E27FC236}">
                <a16:creationId xmlns:a16="http://schemas.microsoft.com/office/drawing/2014/main" id="{A142D3C8-CBAF-414B-9A78-CADB63EC7140}"/>
              </a:ext>
            </a:extLst>
          </p:cNvPr>
          <p:cNvPicPr>
            <a:picLocks noChangeAspect="1"/>
          </p:cNvPicPr>
          <p:nvPr/>
        </p:nvPicPr>
        <p:blipFill rotWithShape="1">
          <a:blip r:embed="rId12"/>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19440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31"/>
                                        </p:tgtEl>
                                      </p:cBhvr>
                                    </p:animEffect>
                                    <p:animScale>
                                      <p:cBhvr>
                                        <p:cTn id="24" dur="250" autoRev="1" fill="hold"/>
                                        <p:tgtEl>
                                          <p:spTgt spid="31"/>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iology1629169813.wav"/>
                                        </p:tgtEl>
                                      </p:cMediaNode>
                                    </p:audio>
                                  </p:sub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iology1629169813.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5069181" y="2917154"/>
            <a:ext cx="2403920"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Môn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Địa</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lí</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702397" y="1752072"/>
            <a:ext cx="3531228" cy="1069281"/>
            <a:chOff x="4435310" y="1679382"/>
            <a:chExt cx="3531228" cy="1069281"/>
          </a:xfrm>
        </p:grpSpPr>
        <p:sp>
          <p:nvSpPr>
            <p:cNvPr id="3" name="TextBox 2"/>
            <p:cNvSpPr txBox="1"/>
            <p:nvPr/>
          </p:nvSpPr>
          <p:spPr>
            <a:xfrm>
              <a:off x="4435310" y="1679382"/>
              <a:ext cx="2770703"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Geography</a:t>
              </a:r>
              <a:endParaRPr lang="en-US" sz="3600" dirty="0">
                <a:latin typeface=".VnVogue" panose="020B7200000000000000" pitchFamily="34" charset="0"/>
              </a:endParaRPr>
            </a:p>
          </p:txBody>
        </p:sp>
        <p:sp>
          <p:nvSpPr>
            <p:cNvPr id="247" name="TextBox 246"/>
            <p:cNvSpPr txBox="1"/>
            <p:nvPr/>
          </p:nvSpPr>
          <p:spPr>
            <a:xfrm>
              <a:off x="7179055" y="1830836"/>
              <a:ext cx="787483"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802094" y="2286998"/>
              <a:ext cx="240392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ʤɪˈɒgrəfi</a:t>
              </a:r>
              <a:r>
                <a:rPr lang="en-US" sz="2400" dirty="0">
                  <a:latin typeface="Times New Roman" panose="02020603050405020304" pitchFamily="18" charset="0"/>
                  <a:cs typeface="Times New Roman" panose="02020603050405020304" pitchFamily="18" charset="0"/>
                </a:rPr>
                <a:t>/</a:t>
              </a:r>
            </a:p>
          </p:txBody>
        </p:sp>
      </p:grpSp>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5195" b="93506" l="2752" r="93119"/>
                    </a14:imgEffect>
                  </a14:imgLayer>
                </a14:imgProps>
              </a:ext>
            </a:extLst>
          </a:blip>
          <a:stretch>
            <a:fillRect/>
          </a:stretch>
        </p:blipFill>
        <p:spPr>
          <a:xfrm>
            <a:off x="5639000" y="441453"/>
            <a:ext cx="1214330" cy="1286745"/>
          </a:xfrm>
          <a:prstGeom prst="rect">
            <a:avLst/>
          </a:prstGeom>
        </p:spPr>
      </p:pic>
      <p:pic>
        <p:nvPicPr>
          <p:cNvPr id="32" name="Picture 31"/>
          <p:cNvPicPr>
            <a:picLocks noChangeAspect="1"/>
          </p:cNvPicPr>
          <p:nvPr/>
        </p:nvPicPr>
        <p:blipFill rotWithShape="1">
          <a:blip r:embed="rId11"/>
          <a:srcRect l="12182" r="13636"/>
          <a:stretch/>
        </p:blipFill>
        <p:spPr>
          <a:xfrm>
            <a:off x="1751961" y="980496"/>
            <a:ext cx="1864968" cy="2514050"/>
          </a:xfrm>
          <a:prstGeom prst="rect">
            <a:avLst/>
          </a:prstGeom>
        </p:spPr>
      </p:pic>
      <p:pic>
        <p:nvPicPr>
          <p:cNvPr id="23" name="Picture 22" descr="Logo, company name&#10;&#10;Description automatically generated">
            <a:extLst>
              <a:ext uri="{FF2B5EF4-FFF2-40B4-BE49-F238E27FC236}">
                <a16:creationId xmlns:a16="http://schemas.microsoft.com/office/drawing/2014/main" id="{4098F025-B261-4611-84C5-2CC128CE6A67}"/>
              </a:ext>
            </a:extLst>
          </p:cNvPr>
          <p:cNvPicPr>
            <a:picLocks noChangeAspect="1"/>
          </p:cNvPicPr>
          <p:nvPr/>
        </p:nvPicPr>
        <p:blipFill rotWithShape="1">
          <a:blip r:embed="rId12"/>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189326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2"/>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32"/>
                                        </p:tgtEl>
                                      </p:cBhvr>
                                    </p:animEffect>
                                    <p:animScale>
                                      <p:cBhvr>
                                        <p:cTn id="24" dur="250" autoRev="1" fill="hold"/>
                                        <p:tgtEl>
                                          <p:spTgt spid="32"/>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Geography1629169901.wav"/>
                                        </p:tgtEl>
                                      </p:cMediaNode>
                                    </p:audio>
                                  </p:subTnLst>
                                </p:cTn>
                              </p:par>
                            </p:childTnLst>
                          </p:cTn>
                        </p:par>
                      </p:childTnLst>
                    </p:cTn>
                  </p:par>
                </p:childTnLst>
              </p:cTn>
              <p:nextCondLst>
                <p:cond evt="onClick" delay="0">
                  <p:tgtEl>
                    <p:spTgt spid="32"/>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Geography1629169901.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4"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5"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6"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947572" y="3064291"/>
            <a:ext cx="2737099"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Môn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Lịch</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sử</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878451" y="1890850"/>
            <a:ext cx="3539743" cy="1109924"/>
            <a:chOff x="4435311" y="1679382"/>
            <a:chExt cx="3539743" cy="1109924"/>
          </a:xfrm>
        </p:grpSpPr>
        <p:sp>
          <p:nvSpPr>
            <p:cNvPr id="3" name="TextBox 2"/>
            <p:cNvSpPr txBox="1"/>
            <p:nvPr/>
          </p:nvSpPr>
          <p:spPr>
            <a:xfrm>
              <a:off x="4435311" y="1679382"/>
              <a:ext cx="2583180" cy="707886"/>
            </a:xfrm>
            <a:prstGeom prst="rect">
              <a:avLst/>
            </a:prstGeom>
            <a:noFill/>
          </p:spPr>
          <p:txBody>
            <a:bodyPr wrap="square" rtlCol="0">
              <a:spAutoFit/>
            </a:bodyPr>
            <a:lstStyle/>
            <a:p>
              <a:pPr algn="ctr"/>
              <a:r>
                <a:rPr lang="en-US" sz="4000" dirty="0">
                  <a:solidFill>
                    <a:srgbClr val="993300"/>
                  </a:solidFill>
                  <a:latin typeface=".VnVogue" panose="020B7200000000000000" pitchFamily="34" charset="0"/>
                </a:rPr>
                <a:t>History</a:t>
              </a:r>
              <a:endParaRPr lang="en-US" sz="3600" dirty="0">
                <a:latin typeface=".VnVogue" panose="020B7200000000000000" pitchFamily="34" charset="0"/>
              </a:endParaRP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5164307" y="2327641"/>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/ˈ</a:t>
              </a:r>
              <a:r>
                <a:rPr lang="en-US" sz="2400" dirty="0" err="1">
                  <a:latin typeface="Times New Roman" panose="02020603050405020304" pitchFamily="18" charset="0"/>
                  <a:cs typeface="Times New Roman" panose="02020603050405020304" pitchFamily="18" charset="0"/>
                </a:rPr>
                <a:t>hɪstəri</a:t>
              </a:r>
              <a:r>
                <a:rPr lang="en-US" sz="2400" dirty="0">
                  <a:latin typeface="Times New Roman" panose="02020603050405020304" pitchFamily="18" charset="0"/>
                  <a:cs typeface="Times New Roman" panose="02020603050405020304" pitchFamily="18" charset="0"/>
                </a:rPr>
                <a:t>/</a:t>
              </a:r>
            </a:p>
          </p:txBody>
        </p:sp>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0" b="95400" l="2556" r="98403"/>
                    </a14:imgEffect>
                  </a14:imgLayer>
                </a14:imgProps>
              </a:ext>
            </a:extLst>
          </a:blip>
          <a:stretch>
            <a:fillRect/>
          </a:stretch>
        </p:blipFill>
        <p:spPr>
          <a:xfrm>
            <a:off x="5229710" y="367912"/>
            <a:ext cx="2072762" cy="1655561"/>
          </a:xfrm>
          <a:prstGeom prst="rect">
            <a:avLst/>
          </a:prstGeom>
        </p:spPr>
      </p:pic>
      <p:pic>
        <p:nvPicPr>
          <p:cNvPr id="35" name="Picture 34"/>
          <p:cNvPicPr>
            <a:picLocks noChangeAspect="1"/>
          </p:cNvPicPr>
          <p:nvPr/>
        </p:nvPicPr>
        <p:blipFill>
          <a:blip r:embed="rId10"/>
          <a:stretch>
            <a:fillRect/>
          </a:stretch>
        </p:blipFill>
        <p:spPr>
          <a:xfrm>
            <a:off x="1734314" y="1045209"/>
            <a:ext cx="1853566" cy="2614250"/>
          </a:xfrm>
          <a:prstGeom prst="rect">
            <a:avLst/>
          </a:prstGeom>
        </p:spPr>
      </p:pic>
      <p:pic>
        <p:nvPicPr>
          <p:cNvPr id="22" name="Picture 21" descr="Logo, company name&#10;&#10;Description automatically generated">
            <a:extLst>
              <a:ext uri="{FF2B5EF4-FFF2-40B4-BE49-F238E27FC236}">
                <a16:creationId xmlns:a16="http://schemas.microsoft.com/office/drawing/2014/main" id="{7031BA18-29EC-45DC-A206-DACBC9A7C7C6}"/>
              </a:ext>
            </a:extLst>
          </p:cNvPr>
          <p:cNvPicPr>
            <a:picLocks noChangeAspect="1"/>
          </p:cNvPicPr>
          <p:nvPr/>
        </p:nvPicPr>
        <p:blipFill rotWithShape="1">
          <a:blip r:embed="rId11"/>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30048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35"/>
                                        </p:tgtEl>
                                      </p:cBhvr>
                                    </p:animEffect>
                                    <p:animScale>
                                      <p:cBhvr>
                                        <p:cTn id="22" dur="250" autoRev="1" fill="hold"/>
                                        <p:tgtEl>
                                          <p:spTgt spid="35"/>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3" name="History1629170000.wav"/>
                                        </p:tgtEl>
                                      </p:cMediaNode>
                                    </p:audio>
                                  </p:subTnLst>
                                </p:cTn>
                              </p:par>
                            </p:childTnLst>
                          </p:cTn>
                        </p:par>
                      </p:childTnLst>
                    </p:cTn>
                  </p:par>
                </p:childTnLst>
              </p:cTn>
              <p:nextCondLst>
                <p:cond evt="onClick" delay="0">
                  <p:tgtEl>
                    <p:spTgt spid="3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History1629170000.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586080" y="3067641"/>
            <a:ext cx="2870913"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Môn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Tin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học</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161796" y="1600797"/>
            <a:ext cx="3857220" cy="1523493"/>
            <a:chOff x="4435310" y="1679382"/>
            <a:chExt cx="3794936" cy="1097112"/>
          </a:xfrm>
        </p:grpSpPr>
        <p:sp>
          <p:nvSpPr>
            <p:cNvPr id="3" name="TextBox 2"/>
            <p:cNvSpPr txBox="1"/>
            <p:nvPr/>
          </p:nvSpPr>
          <p:spPr>
            <a:xfrm>
              <a:off x="4435310" y="1679382"/>
              <a:ext cx="3013128" cy="775736"/>
            </a:xfrm>
            <a:prstGeom prst="rect">
              <a:avLst/>
            </a:prstGeom>
            <a:noFill/>
          </p:spPr>
          <p:txBody>
            <a:bodyPr wrap="square" rtlCol="0">
              <a:spAutoFit/>
            </a:bodyPr>
            <a:lstStyle/>
            <a:p>
              <a:pPr algn="ctr"/>
              <a:r>
                <a:rPr lang="en-US" sz="3200" dirty="0">
                  <a:solidFill>
                    <a:srgbClr val="993300"/>
                  </a:solidFill>
                  <a:latin typeface=".VnVogue" panose="020B7200000000000000" pitchFamily="34" charset="0"/>
                </a:rPr>
                <a:t>Information  technology</a:t>
              </a:r>
              <a:r>
                <a:rPr lang="en-US" sz="3200" dirty="0">
                  <a:latin typeface=".VnVogue" panose="020B7200000000000000" pitchFamily="34" charset="0"/>
                </a:rPr>
                <a:t> = IT</a:t>
              </a:r>
            </a:p>
          </p:txBody>
        </p:sp>
        <p:sp>
          <p:nvSpPr>
            <p:cNvPr id="247" name="TextBox 246"/>
            <p:cNvSpPr txBox="1"/>
            <p:nvPr/>
          </p:nvSpPr>
          <p:spPr>
            <a:xfrm>
              <a:off x="7435255" y="2072766"/>
              <a:ext cx="794991" cy="376786"/>
            </a:xfrm>
            <a:prstGeom prst="rect">
              <a:avLst/>
            </a:prstGeom>
            <a:noFill/>
          </p:spPr>
          <p:txBody>
            <a:bodyPr wrap="square" rtlCol="0">
              <a:spAutoFit/>
            </a:bodyPr>
            <a:lstStyle/>
            <a:p>
              <a:r>
                <a:rPr lang="en-US" sz="2800" dirty="0">
                  <a:latin typeface=".VnVogue" panose="020B7200000000000000" pitchFamily="34" charset="0"/>
                </a:rPr>
                <a:t>(n)</a:t>
              </a:r>
            </a:p>
          </p:txBody>
        </p:sp>
        <p:sp>
          <p:nvSpPr>
            <p:cNvPr id="251" name="TextBox 250"/>
            <p:cNvSpPr txBox="1"/>
            <p:nvPr/>
          </p:nvSpPr>
          <p:spPr>
            <a:xfrm>
              <a:off x="4502420" y="2455118"/>
              <a:ext cx="3330331" cy="321376"/>
            </a:xfrm>
            <a:prstGeom prst="rect">
              <a:avLst/>
            </a:prstGeom>
            <a:noFill/>
          </p:spPr>
          <p:txBody>
            <a:bodyPr wrap="square" rtlCol="0">
              <a:spAutoFit/>
            </a:bodyPr>
            <a:lstStyle/>
            <a:p>
              <a:r>
                <a:rPr lang="en-US" sz="2300" dirty="0">
                  <a:latin typeface="Times New Roman" panose="02020603050405020304" pitchFamily="18" charset="0"/>
                  <a:cs typeface="Times New Roman" panose="02020603050405020304" pitchFamily="18" charset="0"/>
                </a:rPr>
                <a:t>/ˌ</a:t>
              </a:r>
              <a:r>
                <a:rPr lang="en-US" sz="2300" dirty="0" err="1">
                  <a:latin typeface="Times New Roman" panose="02020603050405020304" pitchFamily="18" charset="0"/>
                  <a:cs typeface="Times New Roman" panose="02020603050405020304" pitchFamily="18" charset="0"/>
                </a:rPr>
                <a:t>ɪnfəˈmeɪʃən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tɛkˈnɒləʤi</a:t>
              </a:r>
              <a:r>
                <a:rPr lang="en-US" sz="2300" dirty="0">
                  <a:latin typeface="Times New Roman" panose="02020603050405020304" pitchFamily="18" charset="0"/>
                  <a:cs typeface="Times New Roman" panose="02020603050405020304" pitchFamily="18" charset="0"/>
                </a:rPr>
                <a:t>/</a:t>
              </a:r>
            </a:p>
          </p:txBody>
        </p:sp>
      </p:grpSp>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0" b="96907" l="0" r="96525">
                        <a14:foregroundMark x1="37066" y1="16495" x2="66409" y2="39691"/>
                        <a14:foregroundMark x1="35521" y1="43814" x2="66409" y2="20103"/>
                      </a14:backgroundRemoval>
                    </a14:imgEffect>
                  </a14:imgLayer>
                </a14:imgProps>
              </a:ext>
            </a:extLst>
          </a:blip>
          <a:stretch>
            <a:fillRect/>
          </a:stretch>
        </p:blipFill>
        <p:spPr>
          <a:xfrm>
            <a:off x="5079418" y="334273"/>
            <a:ext cx="1752488" cy="1312675"/>
          </a:xfrm>
          <a:prstGeom prst="rect">
            <a:avLst/>
          </a:prstGeom>
        </p:spPr>
      </p:pic>
      <p:pic>
        <p:nvPicPr>
          <p:cNvPr id="31" name="Picture 30"/>
          <p:cNvPicPr>
            <a:picLocks noChangeAspect="1"/>
          </p:cNvPicPr>
          <p:nvPr/>
        </p:nvPicPr>
        <p:blipFill>
          <a:blip r:embed="rId11"/>
          <a:stretch>
            <a:fillRect/>
          </a:stretch>
        </p:blipFill>
        <p:spPr>
          <a:xfrm>
            <a:off x="1588740" y="941352"/>
            <a:ext cx="1901288" cy="2701413"/>
          </a:xfrm>
          <a:prstGeom prst="rect">
            <a:avLst/>
          </a:prstGeom>
        </p:spPr>
      </p:pic>
      <p:pic>
        <p:nvPicPr>
          <p:cNvPr id="23" name="Picture 22" descr="Logo, company name&#10;&#10;Description automatically generated">
            <a:extLst>
              <a:ext uri="{FF2B5EF4-FFF2-40B4-BE49-F238E27FC236}">
                <a16:creationId xmlns:a16="http://schemas.microsoft.com/office/drawing/2014/main" id="{ADCB998F-B47E-495C-9D38-E8BC425C1634}"/>
              </a:ext>
            </a:extLst>
          </p:cNvPr>
          <p:cNvPicPr>
            <a:picLocks noChangeAspect="1"/>
          </p:cNvPicPr>
          <p:nvPr/>
        </p:nvPicPr>
        <p:blipFill rotWithShape="1">
          <a:blip r:embed="rId12"/>
          <a:srcRect l="22684" t="17844" r="23847" b="31998"/>
          <a:stretch/>
        </p:blipFill>
        <p:spPr>
          <a:xfrm>
            <a:off x="7407317" y="229909"/>
            <a:ext cx="918288" cy="861428"/>
          </a:xfrm>
          <a:prstGeom prst="rect">
            <a:avLst/>
          </a:prstGeom>
        </p:spPr>
      </p:pic>
    </p:spTree>
    <p:extLst>
      <p:ext uri="{BB962C8B-B14F-4D97-AF65-F5344CB8AC3E}">
        <p14:creationId xmlns:p14="http://schemas.microsoft.com/office/powerpoint/2010/main" val="117703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1"/>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31"/>
                                        </p:tgtEl>
                                      </p:cBhvr>
                                    </p:animEffect>
                                    <p:animScale>
                                      <p:cBhvr>
                                        <p:cTn id="24" dur="250" autoRev="1" fill="hold"/>
                                        <p:tgtEl>
                                          <p:spTgt spid="31"/>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Information--technology-1629170149.wav"/>
                                        </p:tgtEl>
                                      </p:cMediaNode>
                                    </p:audio>
                                  </p:subTnLst>
                                </p:cTn>
                              </p:par>
                            </p:childTnLst>
                          </p:cTn>
                        </p:par>
                      </p:childTnLst>
                    </p:cTn>
                  </p:par>
                </p:childTnLst>
              </p:cTn>
              <p:nextCondLst>
                <p:cond evt="onClick" delay="0">
                  <p:tgtEl>
                    <p:spTgt spid="31"/>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Information--technology-1629170149.wav"/>
                                        </p:tgtEl>
                                      </p:cMediaNode>
                                    </p:audio>
                                  </p:subTnLst>
                                </p:cTn>
                              </p:par>
                            </p:childTnLst>
                          </p:cTn>
                        </p:par>
                      </p:childTnLst>
                    </p:cTn>
                  </p:par>
                </p:childTnLst>
              </p:cTn>
              <p:nextCondLst>
                <p:cond evt="onClick" delay="0">
                  <p:tgtEl>
                    <p:spTgt spid="7"/>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38077789"/>
</p:tagLst>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1442</TotalTime>
  <Words>1834</Words>
  <Application>Microsoft Office PowerPoint</Application>
  <PresentationFormat>On-screen Show (16:9)</PresentationFormat>
  <Paragraphs>528</Paragraphs>
  <Slides>54</Slides>
  <Notes>48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 Black</vt:lpstr>
      <vt:lpstr>Jua</vt:lpstr>
      <vt:lpstr>Adobe Garamond Pro Bold</vt:lpstr>
      <vt:lpstr>Hooman Stitch</vt:lpstr>
      <vt:lpstr>Quicksand</vt:lpstr>
      <vt:lpstr>.VnVogue</vt:lpstr>
      <vt:lpstr>Arial</vt:lpstr>
      <vt:lpstr>Janda Manatee Bubble</vt:lpstr>
      <vt:lpstr>Tahoma</vt:lpstr>
      <vt:lpstr>Happy Halloween</vt:lpstr>
      <vt:lpstr>Hadassah Friedlaender</vt:lpstr>
      <vt:lpstr>Times New Roman</vt:lpstr>
      <vt:lpstr>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vt:lpstr>
      <vt:lpstr>Review 1: Match</vt:lpstr>
      <vt:lpstr>PowerPoint Presentation</vt:lpstr>
      <vt:lpstr>REVIEW 2: WRITE THE WORDS</vt:lpstr>
      <vt:lpstr>REVIEW 3: Match</vt:lpstr>
      <vt:lpstr>REVIEW 3 - Match</vt:lpstr>
      <vt:lpstr>REVIEW 2</vt:lpstr>
      <vt:lpstr>REVIEW 3 - Match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Activities Binder</dc:title>
  <dc:creator>Dell</dc:creator>
  <cp:lastModifiedBy>user822</cp:lastModifiedBy>
  <cp:revision>130</cp:revision>
  <cp:lastPrinted>2021-08-11T01:07:05Z</cp:lastPrinted>
  <dcterms:modified xsi:type="dcterms:W3CDTF">2021-09-16T14:25:38Z</dcterms:modified>
</cp:coreProperties>
</file>