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360" r:id="rId3"/>
    <p:sldId id="361" r:id="rId5"/>
    <p:sldId id="353" r:id="rId6"/>
    <p:sldId id="337" r:id="rId7"/>
    <p:sldId id="351" r:id="rId8"/>
    <p:sldId id="352" r:id="rId9"/>
    <p:sldId id="339" r:id="rId10"/>
    <p:sldId id="340" r:id="rId11"/>
    <p:sldId id="358" r:id="rId12"/>
    <p:sldId id="341" r:id="rId13"/>
    <p:sldId id="356" r:id="rId14"/>
    <p:sldId id="354" r:id="rId15"/>
    <p:sldId id="357" r:id="rId16"/>
  </p:sldIdLst>
  <p:sldSz cx="9144000" cy="5143500" type="screen16x9"/>
  <p:notesSz cx="6797675" cy="9928225"/>
  <p:embeddedFontLst>
    <p:embeddedFont>
      <p:font typeface="Quicksand" panose="00000500000000000000"/>
      <p:regular r:id="rId21"/>
    </p:embeddedFont>
    <p:embeddedFont>
      <p:font typeface="Arial Black" panose="020B0A04020102020204" pitchFamily="34" charset="0"/>
      <p:bold r:id="rId22"/>
    </p:embeddedFont>
    <p:embeddedFont>
      <p:font typeface="Adobe Garamond Pro Bold" panose="02020702060506020403" pitchFamily="18" charset="0"/>
      <p:bold r:id="rId23"/>
      <p:boldItalic r:id="rId24"/>
    </p:embeddedFont>
    <p:embeddedFont>
      <p:font typeface="Amasis MT Pro Black" panose="02040A04050005020304" pitchFamily="18" charset="0"/>
      <p:bold r:id="rId25"/>
    </p:embeddedFont>
    <p:embeddedFont>
      <p:font typeface="Modern Love" panose="04090805081005020601" pitchFamily="82" charset="0"/>
      <p:regular r:id="rId26"/>
    </p:embeddedFont>
    <p:embeddedFont>
      <p:font typeface="Sitka Text Semibold" pitchFamily="2" charset="0"/>
      <p:bold r:id="rId27"/>
    </p:embeddedFont>
  </p:embeddedFontLst>
  <p:custDataLst>
    <p:tags r:id="rId2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993300"/>
    <a:srgbClr val="996633"/>
    <a:srgbClr val="406D9E"/>
    <a:srgbClr val="915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E74814-4000-4B5C-99B2-AFAB63188A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4" autoAdjust="0"/>
    <p:restoredTop sz="93979" autoAdjust="0"/>
  </p:normalViewPr>
  <p:slideViewPr>
    <p:cSldViewPr snapToGrid="0" showGuides="1">
      <p:cViewPr varScale="1">
        <p:scale>
          <a:sx n="88" d="100"/>
          <a:sy n="88" d="100"/>
        </p:scale>
        <p:origin x="728" y="52"/>
      </p:cViewPr>
      <p:guideLst>
        <p:guide orient="horz" pos="1644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font" Target="fonts/font7.fntdata"/><Relationship Id="rId26" Type="http://schemas.openxmlformats.org/officeDocument/2006/relationships/font" Target="fonts/font6.fntdata"/><Relationship Id="rId25" Type="http://schemas.openxmlformats.org/officeDocument/2006/relationships/font" Target="fonts/font5.fntdata"/><Relationship Id="rId24" Type="http://schemas.openxmlformats.org/officeDocument/2006/relationships/font" Target="fonts/font4.fntdata"/><Relationship Id="rId23" Type="http://schemas.openxmlformats.org/officeDocument/2006/relationships/font" Target="fonts/font3.fntdata"/><Relationship Id="rId22" Type="http://schemas.openxmlformats.org/officeDocument/2006/relationships/font" Target="fonts/font2.fntdata"/><Relationship Id="rId21" Type="http://schemas.openxmlformats.org/officeDocument/2006/relationships/font" Target="fonts/font1.fntdata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EAD29-08C6-43CA-AF16-2E1889464A8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18B22-F869-4961-B2FB-6269C96AEA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7" name="Google Shape;407;p6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8" name="Google Shape;408;p6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09" name="Google Shape;409;p6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8" name="Google Shape;428;p6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9" name="Google Shape;429;p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0" name="Google Shape;430;p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1" name="Google Shape;431;p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2" name="Google Shape;432;p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3" name="Google Shape;433;p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4" name="Google Shape;434;p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5" name="Google Shape;435;p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6" name="Google Shape;436;p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7" name="Google Shape;437;p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8" name="Google Shape;438;p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9" name="Google Shape;439;p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0" name="Google Shape;440;p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1" name="Google Shape;441;p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2" name="Google Shape;442;p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3" name="Google Shape;443;p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4" name="Google Shape;444;p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5" name="Google Shape;445;p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6" name="Google Shape;446;p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7" name="Google Shape;447;p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8" name="Google Shape;448;p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9" name="Google Shape;449;p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0" name="Google Shape;450;p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1" name="Google Shape;451;p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2" name="Google Shape;452;p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3" name="Google Shape;453;p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4" name="Google Shape;454;p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5" name="Google Shape;455;p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6" name="Google Shape;456;p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7" name="Google Shape;457;p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8" name="Google Shape;458;p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9" name="Google Shape;459;p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0" name="Google Shape;460;p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1" name="Google Shape;461;p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2" name="Google Shape;462;p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3" name="Google Shape;463;p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4" name="Google Shape;464;p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5" name="Google Shape;465;p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6" name="Google Shape;466;p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7" name="Google Shape;467;p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8" name="Google Shape;468;p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9" name="Google Shape;469;p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0" name="Google Shape;470;p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1" name="Google Shape;471;p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2" name="Google Shape;472;p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3" name="Google Shape;473;p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4" name="Google Shape;474;p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5" name="Google Shape;475;p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6" name="Google Shape;476;p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7" name="Google Shape;477;p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8" name="Google Shape;478;p6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9" name="Google Shape;479;p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481" name="Google Shape;481;p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3" name="Google Shape;493;p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6" name="Google Shape;1396;p1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8" name="Google Shape;1398;p1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9" name="Google Shape;1399;p1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0" name="Google Shape;1400;p1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2" name="Google Shape;1402;p1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3" name="Google Shape;1403;p1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4" name="Google Shape;1404;p1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5" name="Google Shape;1405;p1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7" name="Google Shape;1407;p1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8" name="Google Shape;1408;p1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9" name="Google Shape;1409;p1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0" name="Google Shape;1410;p1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2" name="Google Shape;1412;p1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3" name="Google Shape;1413;p1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4" name="Google Shape;1414;p1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5" name="Google Shape;1415;p1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7" name="Google Shape;1417;p1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8" name="Google Shape;1418;p1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9" name="Google Shape;1419;p1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20" name="Google Shape;1420;p1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22" name="Google Shape;1422;p1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23" name="Google Shape;1423;p1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24" name="Google Shape;1424;p1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25" name="Google Shape;1425;p1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27" name="Google Shape;1427;p1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28" name="Google Shape;1428;p1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29" name="Google Shape;1429;p1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0" name="Google Shape;1430;p1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2" name="Google Shape;1432;p1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3" name="Google Shape;1433;p1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4" name="Google Shape;1434;p1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5" name="Google Shape;1435;p1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7" name="Google Shape;1437;p1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8" name="Google Shape;1438;p1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9" name="Google Shape;1439;p1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40" name="Google Shape;1440;p1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42" name="Google Shape;1442;p1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43" name="Google Shape;1443;p1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44" name="Google Shape;1444;p1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45" name="Google Shape;1445;p18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0" name="Google Shape;1490;p1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1" name="Google Shape;1491;p1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2" name="Google Shape;1492;p1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3" name="Google Shape;1493;p1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4" name="Google Shape;1494;p1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5" name="Google Shape;1495;p1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6" name="Google Shape;1496;p1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7" name="Google Shape;1497;p1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8" name="Google Shape;1498;p1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9" name="Google Shape;1499;p1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0" name="Google Shape;1500;p1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1" name="Google Shape;1501;p1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2" name="Google Shape;1502;p1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3" name="Google Shape;1503;p1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4" name="Google Shape;1504;p1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5" name="Google Shape;1505;p1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6" name="Google Shape;1506;p1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7" name="Google Shape;1507;p1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8" name="Google Shape;1508;p1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9" name="Google Shape;1509;p1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0" name="Google Shape;1510;p1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1" name="Google Shape;1511;p1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2" name="Google Shape;1512;p1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3" name="Google Shape;1513;p1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4" name="Google Shape;1514;p1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5" name="Google Shape;1515;p1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6" name="Google Shape;1516;p1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7" name="Google Shape;1517;p1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8" name="Google Shape;1518;p1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9" name="Google Shape;1519;p1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0" name="Google Shape;1520;p1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1" name="Google Shape;1521;p1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2" name="Google Shape;1522;p1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3" name="Google Shape;1523;p1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4" name="Google Shape;1524;p1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5" name="Google Shape;1525;p1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6" name="Google Shape;1526;p1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7" name="Google Shape;1527;p1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8" name="Google Shape;1528;p1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9" name="Google Shape;1529;p1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0" name="Google Shape;1530;p1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1" name="Google Shape;1531;p1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2" name="Google Shape;1532;p1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3" name="Google Shape;1533;p1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4" name="Google Shape;1534;p1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5" name="Google Shape;1535;p1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6" name="Google Shape;1536;p1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7" name="Google Shape;1537;p1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8" name="Google Shape;1538;p1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57" name="Google Shape;1557;p19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58" name="Google Shape;1558;p19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59" name="Google Shape;1559;p19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60" name="Google Shape;1560;p19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" name="Google Shape;10;p2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" name="Google Shape;30;p2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" name="Google Shape;31;p2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" name="Google Shape;32;p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" name="Google Shape;33;p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" name="Google Shape;34;p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" name="Google Shape;35;p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" name="Google Shape;36;p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" name="Google Shape;37;p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" name="Google Shape;38;p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" name="Google Shape;39;p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" name="Google Shape;40;p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" name="Google Shape;41;p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" name="Google Shape;42;p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" name="Google Shape;43;p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" name="Google Shape;44;p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" name="Google Shape;45;p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" name="Google Shape;46;p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" name="Google Shape;47;p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48;p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" name="Google Shape;49;p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" name="Google Shape;50;p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" name="Google Shape;51;p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" name="Google Shape;52;p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53;p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54;p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55;p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56;p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57;p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58;p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59;p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60;p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61;p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62;p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63;p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64;p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65;p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66;p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67;p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68;p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69;p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70;p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71;p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72;p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73;p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74;p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75;p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76;p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77;p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78;p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79;p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80;p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81;p2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82;p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4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9pPr>
          </a:lstStyle>
          <a:p/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 panose="00000500000000000000"/>
              <a:buNone/>
              <a:defRPr sz="2200">
                <a:solidFill>
                  <a:schemeClr val="accent1"/>
                </a:solidFill>
                <a:latin typeface="Quicksand" panose="00000500000000000000"/>
                <a:ea typeface="Quicksand" panose="00000500000000000000"/>
                <a:cs typeface="Quicksand" panose="00000500000000000000"/>
                <a:sym typeface="Quicksand" panose="0000050000000000000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 panose="00000500000000000000"/>
              <a:buNone/>
              <a:defRPr sz="2400">
                <a:solidFill>
                  <a:schemeClr val="accent1"/>
                </a:solidFill>
                <a:latin typeface="Quicksand" panose="00000500000000000000"/>
                <a:ea typeface="Quicksand" panose="00000500000000000000"/>
                <a:cs typeface="Quicksand" panose="00000500000000000000"/>
                <a:sym typeface="Quicksand" panose="00000500000000000000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 panose="00000500000000000000"/>
              <a:buNone/>
              <a:defRPr sz="2400">
                <a:solidFill>
                  <a:schemeClr val="accent1"/>
                </a:solidFill>
                <a:latin typeface="Quicksand" panose="00000500000000000000"/>
                <a:ea typeface="Quicksand" panose="00000500000000000000"/>
                <a:cs typeface="Quicksand" panose="00000500000000000000"/>
                <a:sym typeface="Quicksand" panose="00000500000000000000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 panose="00000500000000000000"/>
              <a:buNone/>
              <a:defRPr sz="2400">
                <a:solidFill>
                  <a:schemeClr val="accent1"/>
                </a:solidFill>
                <a:latin typeface="Quicksand" panose="00000500000000000000"/>
                <a:ea typeface="Quicksand" panose="00000500000000000000"/>
                <a:cs typeface="Quicksand" panose="00000500000000000000"/>
                <a:sym typeface="Quicksand" panose="00000500000000000000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 panose="00000500000000000000"/>
              <a:buNone/>
              <a:defRPr sz="2400">
                <a:solidFill>
                  <a:schemeClr val="accent1"/>
                </a:solidFill>
                <a:latin typeface="Quicksand" panose="00000500000000000000"/>
                <a:ea typeface="Quicksand" panose="00000500000000000000"/>
                <a:cs typeface="Quicksand" panose="00000500000000000000"/>
                <a:sym typeface="Quicksand" panose="00000500000000000000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 panose="00000500000000000000"/>
              <a:buNone/>
              <a:defRPr sz="2400">
                <a:solidFill>
                  <a:schemeClr val="accent1"/>
                </a:solidFill>
                <a:latin typeface="Quicksand" panose="00000500000000000000"/>
                <a:ea typeface="Quicksand" panose="00000500000000000000"/>
                <a:cs typeface="Quicksand" panose="00000500000000000000"/>
                <a:sym typeface="Quicksand" panose="00000500000000000000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 panose="00000500000000000000"/>
              <a:buNone/>
              <a:defRPr sz="2400">
                <a:solidFill>
                  <a:schemeClr val="accent1"/>
                </a:solidFill>
                <a:latin typeface="Quicksand" panose="00000500000000000000"/>
                <a:ea typeface="Quicksand" panose="00000500000000000000"/>
                <a:cs typeface="Quicksand" panose="00000500000000000000"/>
                <a:sym typeface="Quicksand" panose="00000500000000000000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 panose="00000500000000000000"/>
              <a:buNone/>
              <a:defRPr sz="2400">
                <a:solidFill>
                  <a:schemeClr val="accent1"/>
                </a:solidFill>
                <a:latin typeface="Quicksand" panose="00000500000000000000"/>
                <a:ea typeface="Quicksand" panose="00000500000000000000"/>
                <a:cs typeface="Quicksand" panose="00000500000000000000"/>
                <a:sym typeface="Quicksand" panose="00000500000000000000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 panose="00000500000000000000"/>
              <a:buNone/>
              <a:defRPr sz="2400">
                <a:solidFill>
                  <a:schemeClr val="accent1"/>
                </a:solidFill>
                <a:latin typeface="Quicksand" panose="00000500000000000000"/>
                <a:ea typeface="Quicksand" panose="00000500000000000000"/>
                <a:cs typeface="Quicksand" panose="00000500000000000000"/>
                <a:sym typeface="Quicksand" panose="00000500000000000000"/>
              </a:defRPr>
            </a:lvl9pPr>
          </a:lstStyle>
          <a:p/>
        </p:txBody>
      </p:sp>
      <p:grpSp>
        <p:nvGrpSpPr>
          <p:cNvPr id="85" name="Google Shape;85;p2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5" y="99101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3;p2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4;p2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1" y="4191357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6;p2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7;p2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524" name="Google Shape;524;p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5" name="Google Shape;525;p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7" name="Google Shape;527;p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8" name="Google Shape;528;p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9" name="Google Shape;529;p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1" name="Google Shape;531;p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2" name="Google Shape;532;p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3" name="Google Shape;533;p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4" name="Google Shape;534;p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6" name="Google Shape;536;p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7" name="Google Shape;537;p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8" name="Google Shape;538;p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9" name="Google Shape;539;p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1" name="Google Shape;541;p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2" name="Google Shape;542;p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3" name="Google Shape;543;p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4" name="Google Shape;544;p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6" name="Google Shape;546;p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7" name="Google Shape;547;p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8" name="Google Shape;548;p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9" name="Google Shape;549;p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1" name="Google Shape;551;p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2" name="Google Shape;552;p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3" name="Google Shape;553;p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4" name="Google Shape;554;p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6" name="Google Shape;556;p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7" name="Google Shape;557;p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8" name="Google Shape;558;p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9" name="Google Shape;559;p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1" name="Google Shape;561;p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2" name="Google Shape;562;p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3" name="Google Shape;563;p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4" name="Google Shape;564;p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6" name="Google Shape;566;p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7" name="Google Shape;567;p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8" name="Google Shape;568;p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9" name="Google Shape;569;p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1" name="Google Shape;571;p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2" name="Google Shape;572;p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3" name="Google Shape;573;p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524" name="Google Shape;524;p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5" name="Google Shape;525;p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7" name="Google Shape;527;p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8" name="Google Shape;528;p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9" name="Google Shape;529;p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1" name="Google Shape;531;p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2" name="Google Shape;532;p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3" name="Google Shape;533;p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4" name="Google Shape;534;p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6" name="Google Shape;536;p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7" name="Google Shape;537;p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8" name="Google Shape;538;p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9" name="Google Shape;539;p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1" name="Google Shape;541;p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2" name="Google Shape;542;p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3" name="Google Shape;543;p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4" name="Google Shape;544;p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6" name="Google Shape;546;p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7" name="Google Shape;547;p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8" name="Google Shape;548;p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9" name="Google Shape;549;p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1" name="Google Shape;551;p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2" name="Google Shape;552;p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3" name="Google Shape;553;p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4" name="Google Shape;554;p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6" name="Google Shape;556;p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7" name="Google Shape;557;p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8" name="Google Shape;558;p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9" name="Google Shape;559;p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1" name="Google Shape;561;p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2" name="Google Shape;562;p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3" name="Google Shape;563;p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4" name="Google Shape;564;p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6" name="Google Shape;566;p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7" name="Google Shape;567;p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8" name="Google Shape;568;p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9" name="Google Shape;569;p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1" name="Google Shape;571;p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2" name="Google Shape;572;p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3" name="Google Shape;573;p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0" name="Google Shape;600;p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1" name="Google Shape;601;p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3" name="Google Shape;603;p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4" name="Google Shape;604;p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5" name="Google Shape;605;p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7" name="Google Shape;607;p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8" name="Google Shape;608;p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9" name="Google Shape;609;p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0" name="Google Shape;610;p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2" name="Google Shape;612;p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3" name="Google Shape;613;p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4" name="Google Shape;614;p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5" name="Google Shape;615;p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7" name="Google Shape;617;p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8" name="Google Shape;618;p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9" name="Google Shape;619;p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0" name="Google Shape;620;p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2" name="Google Shape;622;p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3" name="Google Shape;623;p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4" name="Google Shape;624;p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5" name="Google Shape;625;p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7" name="Google Shape;627;p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8" name="Google Shape;628;p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9" name="Google Shape;629;p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0" name="Google Shape;630;p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2" name="Google Shape;632;p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3" name="Google Shape;633;p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4" name="Google Shape;634;p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5" name="Google Shape;635;p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7" name="Google Shape;637;p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8" name="Google Shape;638;p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9" name="Google Shape;639;p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0" name="Google Shape;640;p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2" name="Google Shape;642;p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3" name="Google Shape;643;p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4" name="Google Shape;644;p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5" name="Google Shape;645;p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7" name="Google Shape;647;p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8" name="Google Shape;648;p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9" name="Google Shape;649;p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676" name="Google Shape;676;p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7" name="Google Shape;677;p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9" name="Google Shape;679;p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0" name="Google Shape;680;p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1" name="Google Shape;681;p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3" name="Google Shape;683;p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4" name="Google Shape;684;p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5" name="Google Shape;685;p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6" name="Google Shape;686;p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8" name="Google Shape;688;p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9" name="Google Shape;689;p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0" name="Google Shape;690;p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1" name="Google Shape;691;p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3" name="Google Shape;693;p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4" name="Google Shape;694;p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5" name="Google Shape;695;p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6" name="Google Shape;696;p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8" name="Google Shape;698;p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9" name="Google Shape;699;p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0" name="Google Shape;700;p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1" name="Google Shape;701;p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3" name="Google Shape;703;p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4" name="Google Shape;704;p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5" name="Google Shape;705;p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6" name="Google Shape;706;p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8" name="Google Shape;708;p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9" name="Google Shape;709;p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0" name="Google Shape;710;p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1" name="Google Shape;711;p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3" name="Google Shape;713;p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4" name="Google Shape;714;p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5" name="Google Shape;715;p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6" name="Google Shape;716;p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8" name="Google Shape;718;p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9" name="Google Shape;719;p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0" name="Google Shape;720;p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1" name="Google Shape;721;p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3" name="Google Shape;723;p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4" name="Google Shape;724;p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5" name="Google Shape;725;p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1" name="Google Shape;751;p1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2" name="Google Shape;752;p1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3" name="Google Shape;753;p1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4" name="Google Shape;754;p1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5" name="Google Shape;755;p1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6" name="Google Shape;756;p1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7" name="Google Shape;757;p1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8" name="Google Shape;758;p1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9" name="Google Shape;759;p1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0" name="Google Shape;760;p1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1" name="Google Shape;761;p1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2" name="Google Shape;762;p1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3" name="Google Shape;763;p1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4" name="Google Shape;764;p1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5" name="Google Shape;765;p1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6" name="Google Shape;766;p1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7" name="Google Shape;767;p1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8" name="Google Shape;768;p1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9" name="Google Shape;769;p1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0" name="Google Shape;770;p1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1" name="Google Shape;771;p1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2" name="Google Shape;772;p1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3" name="Google Shape;773;p1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4" name="Google Shape;774;p1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5" name="Google Shape;775;p1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6" name="Google Shape;776;p1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7" name="Google Shape;777;p1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8" name="Google Shape;778;p1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9" name="Google Shape;779;p1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0" name="Google Shape;780;p1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1" name="Google Shape;781;p1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2" name="Google Shape;782;p1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3" name="Google Shape;783;p1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4" name="Google Shape;784;p1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5" name="Google Shape;785;p1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6" name="Google Shape;786;p1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7" name="Google Shape;787;p1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8" name="Google Shape;788;p1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9" name="Google Shape;789;p1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0" name="Google Shape;790;p1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1" name="Google Shape;791;p1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2" name="Google Shape;792;p1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3" name="Google Shape;793;p1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4" name="Google Shape;794;p1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5" name="Google Shape;795;p1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6" name="Google Shape;796;p1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7" name="Google Shape;797;p1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8" name="Google Shape;798;p1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9" name="Google Shape;799;p1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0" name="Google Shape;800;p1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7" name="Google Shape;827;p1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8" name="Google Shape;828;p1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0" name="Google Shape;830;p1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1" name="Google Shape;831;p1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2" name="Google Shape;832;p1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4" name="Google Shape;834;p1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5" name="Google Shape;835;p1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6" name="Google Shape;836;p1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7" name="Google Shape;837;p1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9" name="Google Shape;839;p1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0" name="Google Shape;840;p1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1" name="Google Shape;841;p1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2" name="Google Shape;842;p1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4" name="Google Shape;844;p1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5" name="Google Shape;845;p1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6" name="Google Shape;846;p1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7" name="Google Shape;847;p1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9" name="Google Shape;849;p1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0" name="Google Shape;850;p1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1" name="Google Shape;851;p1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2" name="Google Shape;852;p1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4" name="Google Shape;854;p1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5" name="Google Shape;855;p1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6" name="Google Shape;856;p1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7" name="Google Shape;857;p1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9" name="Google Shape;859;p1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0" name="Google Shape;860;p1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1" name="Google Shape;861;p1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2" name="Google Shape;862;p1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4" name="Google Shape;864;p1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5" name="Google Shape;865;p1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6" name="Google Shape;866;p1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7" name="Google Shape;867;p1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9" name="Google Shape;869;p1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0" name="Google Shape;870;p1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1" name="Google Shape;871;p1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2" name="Google Shape;872;p1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4" name="Google Shape;874;p1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5" name="Google Shape;875;p1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6" name="Google Shape;876;p1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0" name="Google Shape;1210;p1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1" name="Google Shape;1211;p1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2" name="Google Shape;1212;p1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3" name="Google Shape;1213;p1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4" name="Google Shape;1214;p1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5" name="Google Shape;1215;p1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6" name="Google Shape;1216;p1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7" name="Google Shape;1217;p1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8" name="Google Shape;1218;p1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9" name="Google Shape;1219;p1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0" name="Google Shape;1220;p1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1" name="Google Shape;1221;p1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2" name="Google Shape;1222;p1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3" name="Google Shape;1223;p1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4" name="Google Shape;1224;p1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5" name="Google Shape;1225;p1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6" name="Google Shape;1226;p1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7" name="Google Shape;1227;p1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8" name="Google Shape;1228;p1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9" name="Google Shape;1229;p1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0" name="Google Shape;1230;p1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1" name="Google Shape;1231;p1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2" name="Google Shape;1232;p1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3" name="Google Shape;1233;p1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4" name="Google Shape;1234;p1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5" name="Google Shape;1235;p1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6" name="Google Shape;1236;p1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7" name="Google Shape;1237;p1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8" name="Google Shape;1238;p1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9" name="Google Shape;1239;p1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0" name="Google Shape;1240;p1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1" name="Google Shape;1241;p1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2" name="Google Shape;1242;p1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3" name="Google Shape;1243;p1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4" name="Google Shape;1244;p1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5" name="Google Shape;1245;p1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6" name="Google Shape;1246;p1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7" name="Google Shape;1247;p1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8" name="Google Shape;1248;p1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9" name="Google Shape;1249;p1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0" name="Google Shape;1250;p1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1" name="Google Shape;1251;p1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2" name="Google Shape;1252;p1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3" name="Google Shape;1253;p1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4" name="Google Shape;1254;p1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5" name="Google Shape;1255;p1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6" name="Google Shape;1256;p1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7" name="Google Shape;1257;p1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8" name="Google Shape;1258;p1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0" name="Google Shape;1300;p1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1" name="Google Shape;1301;p1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2" name="Google Shape;1302;p1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3" name="Google Shape;1303;p1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4" name="Google Shape;1304;p1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5" name="Google Shape;1305;p1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6" name="Google Shape;1306;p1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7" name="Google Shape;1307;p1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8" name="Google Shape;1308;p1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9" name="Google Shape;1309;p1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0" name="Google Shape;1310;p1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1" name="Google Shape;1311;p1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2" name="Google Shape;1312;p1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3" name="Google Shape;1313;p1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4" name="Google Shape;1314;p1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5" name="Google Shape;1315;p1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6" name="Google Shape;1316;p1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7" name="Google Shape;1317;p1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8" name="Google Shape;1318;p1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9" name="Google Shape;1319;p1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0" name="Google Shape;1320;p1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1" name="Google Shape;1321;p1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2" name="Google Shape;1322;p1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3" name="Google Shape;1323;p1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4" name="Google Shape;1324;p1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5" name="Google Shape;1325;p1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6" name="Google Shape;1326;p1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7" name="Google Shape;1327;p1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8" name="Google Shape;1328;p1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9" name="Google Shape;1329;p1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0" name="Google Shape;1330;p1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1" name="Google Shape;1331;p1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2" name="Google Shape;1332;p1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3" name="Google Shape;1333;p1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4" name="Google Shape;1334;p1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5" name="Google Shape;1335;p1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6" name="Google Shape;1336;p1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7" name="Google Shape;1337;p1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8" name="Google Shape;1338;p1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9" name="Google Shape;1339;p1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0" name="Google Shape;1340;p1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1" name="Google Shape;1341;p1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2" name="Google Shape;1342;p1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3" name="Google Shape;1343;p1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4" name="Google Shape;1344;p1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5" name="Google Shape;1345;p1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6" name="Google Shape;1346;p1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7" name="Google Shape;1347;p1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8" name="Google Shape;1348;p1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7" name="Google Shape;1367;p17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 panose="00000500000000000000"/>
              <a:buChar char="●"/>
              <a:defRPr sz="1600">
                <a:solidFill>
                  <a:srgbClr val="174A80"/>
                </a:solidFill>
                <a:latin typeface="Quicksand" panose="00000500000000000000"/>
                <a:ea typeface="Quicksand" panose="00000500000000000000"/>
                <a:cs typeface="Quicksand" panose="00000500000000000000"/>
                <a:sym typeface="Quicksand" panose="00000500000000000000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 panose="00000500000000000000"/>
              <a:buChar char="○"/>
              <a:defRPr sz="1600">
                <a:solidFill>
                  <a:srgbClr val="174A80"/>
                </a:solidFill>
                <a:latin typeface="Quicksand" panose="00000500000000000000"/>
                <a:ea typeface="Quicksand" panose="00000500000000000000"/>
                <a:cs typeface="Quicksand" panose="00000500000000000000"/>
                <a:sym typeface="Quicksand" panose="00000500000000000000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 panose="00000500000000000000"/>
              <a:buChar char="■"/>
              <a:defRPr sz="1600">
                <a:solidFill>
                  <a:srgbClr val="174A80"/>
                </a:solidFill>
                <a:latin typeface="Quicksand" panose="00000500000000000000"/>
                <a:ea typeface="Quicksand" panose="00000500000000000000"/>
                <a:cs typeface="Quicksand" panose="00000500000000000000"/>
                <a:sym typeface="Quicksand" panose="00000500000000000000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 panose="00000500000000000000"/>
              <a:buChar char="●"/>
              <a:defRPr sz="1600">
                <a:solidFill>
                  <a:srgbClr val="174A80"/>
                </a:solidFill>
                <a:latin typeface="Quicksand" panose="00000500000000000000"/>
                <a:ea typeface="Quicksand" panose="00000500000000000000"/>
                <a:cs typeface="Quicksand" panose="00000500000000000000"/>
                <a:sym typeface="Quicksand" panose="00000500000000000000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 panose="00000500000000000000"/>
              <a:buChar char="○"/>
              <a:defRPr sz="1600">
                <a:solidFill>
                  <a:srgbClr val="174A80"/>
                </a:solidFill>
                <a:latin typeface="Quicksand" panose="00000500000000000000"/>
                <a:ea typeface="Quicksand" panose="00000500000000000000"/>
                <a:cs typeface="Quicksand" panose="00000500000000000000"/>
                <a:sym typeface="Quicksand" panose="00000500000000000000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 panose="00000500000000000000"/>
              <a:buChar char="■"/>
              <a:defRPr sz="1600">
                <a:solidFill>
                  <a:srgbClr val="174A80"/>
                </a:solidFill>
                <a:latin typeface="Quicksand" panose="00000500000000000000"/>
                <a:ea typeface="Quicksand" panose="00000500000000000000"/>
                <a:cs typeface="Quicksand" panose="00000500000000000000"/>
                <a:sym typeface="Quicksand" panose="00000500000000000000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 panose="00000500000000000000"/>
              <a:buChar char="●"/>
              <a:defRPr sz="1600">
                <a:solidFill>
                  <a:srgbClr val="174A80"/>
                </a:solidFill>
                <a:latin typeface="Quicksand" panose="00000500000000000000"/>
                <a:ea typeface="Quicksand" panose="00000500000000000000"/>
                <a:cs typeface="Quicksand" panose="00000500000000000000"/>
                <a:sym typeface="Quicksand" panose="00000500000000000000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 panose="00000500000000000000"/>
              <a:buChar char="○"/>
              <a:defRPr sz="1600">
                <a:solidFill>
                  <a:srgbClr val="174A80"/>
                </a:solidFill>
                <a:latin typeface="Quicksand" panose="00000500000000000000"/>
                <a:ea typeface="Quicksand" panose="00000500000000000000"/>
                <a:cs typeface="Quicksand" panose="00000500000000000000"/>
                <a:sym typeface="Quicksand" panose="00000500000000000000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 panose="00000500000000000000"/>
              <a:buChar char="■"/>
              <a:defRPr sz="1600">
                <a:solidFill>
                  <a:srgbClr val="174A80"/>
                </a:solidFill>
                <a:latin typeface="Quicksand" panose="00000500000000000000"/>
                <a:ea typeface="Quicksand" panose="00000500000000000000"/>
                <a:cs typeface="Quicksand" panose="00000500000000000000"/>
                <a:sym typeface="Quicksand" panose="00000500000000000000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9.png"/><Relationship Id="rId2" Type="http://schemas.openxmlformats.org/officeDocument/2006/relationships/hyperlink" Target="https://wordwall.net/resource/20562215/unit-2-grammar-like-ving" TargetMode="Externa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vWHICfzKXHE" TargetMode="Externa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143999" cy="51435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>
              <a:solidFill>
                <a:srgbClr val="FFFF0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 bwMode="auto">
          <a:xfrm>
            <a:off x="1485392" y="939802"/>
            <a:ext cx="1921669" cy="3764756"/>
            <a:chOff x="2082585" y="800099"/>
            <a:chExt cx="3190398" cy="5786026"/>
          </a:xfrm>
        </p:grpSpPr>
        <p:grpSp>
          <p:nvGrpSpPr>
            <p:cNvPr id="2073" name="Group 29"/>
            <p:cNvGrpSpPr/>
            <p:nvPr/>
          </p:nvGrpSpPr>
          <p:grpSpPr bwMode="auto">
            <a:xfrm>
              <a:off x="2095500" y="800099"/>
              <a:ext cx="3177483" cy="5517225"/>
              <a:chOff x="2095500" y="800099"/>
              <a:chExt cx="3177483" cy="5517225"/>
            </a:xfrm>
          </p:grpSpPr>
          <p:grpSp>
            <p:nvGrpSpPr>
              <p:cNvPr id="2075" name="Group 28"/>
              <p:cNvGrpSpPr/>
              <p:nvPr/>
            </p:nvGrpSpPr>
            <p:grpSpPr bwMode="auto">
              <a:xfrm>
                <a:off x="2095500" y="800099"/>
                <a:ext cx="3177483" cy="2918369"/>
                <a:chOff x="2095500" y="800099"/>
                <a:chExt cx="3177483" cy="2918369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flipV="1">
                  <a:off x="2096423" y="800099"/>
                  <a:ext cx="2933427" cy="2871054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 flipV="1">
                  <a:off x="2638039" y="1105686"/>
                  <a:ext cx="2634944" cy="2613044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" name="Straight Connector 12"/>
              <p:cNvCxnSpPr/>
              <p:nvPr/>
            </p:nvCxnSpPr>
            <p:spPr>
              <a:xfrm flipH="1" flipV="1">
                <a:off x="2684642" y="3690480"/>
                <a:ext cx="2211948" cy="2626844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/>
            <p:cNvCxnSpPr/>
            <p:nvPr/>
          </p:nvCxnSpPr>
          <p:spPr>
            <a:xfrm flipH="1" flipV="1">
              <a:off x="2082585" y="3614428"/>
              <a:ext cx="2439251" cy="2971697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 bwMode="auto">
          <a:xfrm rot="10379860">
            <a:off x="5409566" y="859212"/>
            <a:ext cx="1853804" cy="3688556"/>
            <a:chOff x="2085848" y="836789"/>
            <a:chExt cx="3170667" cy="5811660"/>
          </a:xfrm>
        </p:grpSpPr>
        <p:grpSp>
          <p:nvGrpSpPr>
            <p:cNvPr id="2067" name="Group 32"/>
            <p:cNvGrpSpPr/>
            <p:nvPr/>
          </p:nvGrpSpPr>
          <p:grpSpPr bwMode="auto">
            <a:xfrm>
              <a:off x="2085848" y="836789"/>
              <a:ext cx="3170667" cy="5587342"/>
              <a:chOff x="2085848" y="836789"/>
              <a:chExt cx="3170667" cy="5587342"/>
            </a:xfrm>
          </p:grpSpPr>
          <p:grpSp>
            <p:nvGrpSpPr>
              <p:cNvPr id="2069" name="Group 34"/>
              <p:cNvGrpSpPr/>
              <p:nvPr/>
            </p:nvGrpSpPr>
            <p:grpSpPr bwMode="auto">
              <a:xfrm>
                <a:off x="2085848" y="836789"/>
                <a:ext cx="3170667" cy="2912689"/>
                <a:chOff x="2085848" y="836789"/>
                <a:chExt cx="3170667" cy="2912689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flipV="1">
                  <a:off x="2089667" y="841157"/>
                  <a:ext cx="2934444" cy="2870187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flipV="1">
                  <a:off x="2589790" y="1223466"/>
                  <a:ext cx="2667677" cy="2528766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Straight Connector 35"/>
              <p:cNvCxnSpPr/>
              <p:nvPr/>
            </p:nvCxnSpPr>
            <p:spPr>
              <a:xfrm flipH="1" flipV="1">
                <a:off x="2634516" y="3734960"/>
                <a:ext cx="2260398" cy="2690097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Connector 33"/>
            <p:cNvCxnSpPr/>
            <p:nvPr/>
          </p:nvCxnSpPr>
          <p:spPr>
            <a:xfrm flipH="1" flipV="1">
              <a:off x="2096780" y="3677636"/>
              <a:ext cx="2437564" cy="297148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4" name="Rectangle 53"/>
          <p:cNvSpPr/>
          <p:nvPr/>
        </p:nvSpPr>
        <p:spPr>
          <a:xfrm rot="2749711">
            <a:off x="2924575" y="1271631"/>
            <a:ext cx="2970609" cy="29706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59" name="Oval 58"/>
          <p:cNvSpPr/>
          <p:nvPr/>
        </p:nvSpPr>
        <p:spPr>
          <a:xfrm>
            <a:off x="1805300" y="1293019"/>
            <a:ext cx="400050" cy="400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62" name="Oval 61"/>
          <p:cNvSpPr/>
          <p:nvPr/>
        </p:nvSpPr>
        <p:spPr>
          <a:xfrm>
            <a:off x="7615238" y="3570685"/>
            <a:ext cx="400050" cy="3988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63" name="Oval 62"/>
          <p:cNvSpPr/>
          <p:nvPr/>
        </p:nvSpPr>
        <p:spPr>
          <a:xfrm>
            <a:off x="6672263" y="1115617"/>
            <a:ext cx="726281" cy="7262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64" name="Oval 63"/>
          <p:cNvSpPr/>
          <p:nvPr/>
        </p:nvSpPr>
        <p:spPr>
          <a:xfrm>
            <a:off x="876300" y="3748088"/>
            <a:ext cx="725091" cy="7262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65" name="Rectangle 64"/>
          <p:cNvSpPr/>
          <p:nvPr/>
        </p:nvSpPr>
        <p:spPr>
          <a:xfrm>
            <a:off x="4246681" y="984759"/>
            <a:ext cx="310753" cy="31670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947844" y="2738959"/>
            <a:ext cx="264319" cy="275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67" name="Rectangle 66"/>
          <p:cNvSpPr/>
          <p:nvPr/>
        </p:nvSpPr>
        <p:spPr>
          <a:xfrm>
            <a:off x="2576483" y="2580606"/>
            <a:ext cx="310754" cy="31670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2" name="TextBox 1"/>
          <p:cNvSpPr txBox="1"/>
          <p:nvPr/>
        </p:nvSpPr>
        <p:spPr>
          <a:xfrm>
            <a:off x="3344148" y="1891231"/>
            <a:ext cx="238157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UNIT 2</a:t>
            </a:r>
            <a:endParaRPr lang="en-US" sz="450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42338" y="2785142"/>
            <a:ext cx="2533661" cy="60016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3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SCHOOL</a:t>
            </a:r>
            <a:endParaRPr lang="en-US" sz="33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246681" y="4310989"/>
            <a:ext cx="310753" cy="31670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3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3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3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3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3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3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3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3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3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3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3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3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3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3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2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3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6" dur="3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7" dur="3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3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3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3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 animBg="1"/>
          <p:bldP spid="62" grpId="0" animBg="1"/>
          <p:bldP spid="63" grpId="0" animBg="1"/>
          <p:bldP spid="64" grpId="0" animBg="1"/>
          <p:bldP spid="65" grpId="0" animBg="1"/>
          <p:bldP spid="66" grpId="0" animBg="1"/>
          <p:bldP spid="67" grpId="0" animBg="1"/>
          <p:bldP spid="2" grpId="0"/>
          <p:bldP spid="35" grpId="0"/>
          <p:bldP spid="28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3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3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3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3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3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3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3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3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3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3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3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3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3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3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3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3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3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3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3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 animBg="1"/>
          <p:bldP spid="62" grpId="0" animBg="1"/>
          <p:bldP spid="63" grpId="0" animBg="1"/>
          <p:bldP spid="64" grpId="0" animBg="1"/>
          <p:bldP spid="65" grpId="0" animBg="1"/>
          <p:bldP spid="66" grpId="0" animBg="1"/>
          <p:bldP spid="67" grpId="0" animBg="1"/>
          <p:bldP spid="2" grpId="0"/>
          <p:bldP spid="35" grpId="0"/>
          <p:bldP spid="28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305" y="291273"/>
            <a:ext cx="6353550" cy="380181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SG" sz="1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Fill in the blanks and practice with your partners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1135855" y="771712"/>
            <a:ext cx="6872290" cy="3900851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SG" dirty="0">
                <a:solidFill>
                  <a:schemeClr val="accent6">
                    <a:lumMod val="75000"/>
                  </a:schemeClr>
                </a:solidFill>
                <a:latin typeface="Sitka Text Semibold" pitchFamily="2" charset="0"/>
              </a:rPr>
              <a:t>Mia : There’s an art club. Do you like (1) ____________ ? ( paint)</a:t>
            </a:r>
            <a:endParaRPr lang="en-SG" dirty="0">
              <a:solidFill>
                <a:schemeClr val="accent6">
                  <a:lumMod val="75000"/>
                </a:schemeClr>
              </a:solidFill>
              <a:latin typeface="Sitka Text Semibold" pitchFamily="2" charset="0"/>
            </a:endParaRPr>
          </a:p>
          <a:p>
            <a:pPr>
              <a:lnSpc>
                <a:spcPct val="150000"/>
              </a:lnSpc>
            </a:pPr>
            <a:r>
              <a:rPr lang="en-SG" dirty="0">
                <a:solidFill>
                  <a:schemeClr val="accent6">
                    <a:lumMod val="75000"/>
                  </a:schemeClr>
                </a:solidFill>
                <a:latin typeface="Sitka Text Semibold" pitchFamily="2" charset="0"/>
              </a:rPr>
              <a:t>Penny: No, don’t </a:t>
            </a:r>
            <a:endParaRPr lang="en-SG" dirty="0">
              <a:solidFill>
                <a:schemeClr val="accent6">
                  <a:lumMod val="75000"/>
                </a:schemeClr>
              </a:solidFill>
              <a:latin typeface="Sitka Text Semibold" pitchFamily="2" charset="0"/>
            </a:endParaRPr>
          </a:p>
          <a:p>
            <a:pPr>
              <a:lnSpc>
                <a:spcPct val="150000"/>
              </a:lnSpc>
            </a:pPr>
            <a:r>
              <a:rPr lang="en-SG" dirty="0">
                <a:solidFill>
                  <a:schemeClr val="accent6">
                    <a:lumMod val="75000"/>
                  </a:schemeClr>
                </a:solidFill>
                <a:latin typeface="Sitka Text Semibold" pitchFamily="2" charset="0"/>
              </a:rPr>
              <a:t>Mia : Do you like (2) _______________________. ( do/outdoor activities)</a:t>
            </a:r>
            <a:endParaRPr lang="en-SG" dirty="0">
              <a:solidFill>
                <a:schemeClr val="accent6">
                  <a:lumMod val="75000"/>
                </a:schemeClr>
              </a:solidFill>
              <a:latin typeface="Sitka Text Semibold" pitchFamily="2" charset="0"/>
            </a:endParaRPr>
          </a:p>
          <a:p>
            <a:pPr>
              <a:lnSpc>
                <a:spcPct val="150000"/>
              </a:lnSpc>
            </a:pPr>
            <a:r>
              <a:rPr lang="en-SG" dirty="0">
                <a:solidFill>
                  <a:schemeClr val="accent6">
                    <a:lumMod val="75000"/>
                  </a:schemeClr>
                </a:solidFill>
                <a:latin typeface="Sitka Text Semibold" pitchFamily="2" charset="0"/>
              </a:rPr>
              <a:t>Penny: Yes, I do. I like sports.</a:t>
            </a:r>
            <a:endParaRPr lang="en-SG" dirty="0">
              <a:solidFill>
                <a:schemeClr val="accent6">
                  <a:lumMod val="75000"/>
                </a:schemeClr>
              </a:solidFill>
              <a:latin typeface="Sitka Text Semibold" pitchFamily="2" charset="0"/>
            </a:endParaRPr>
          </a:p>
          <a:p>
            <a:pPr>
              <a:lnSpc>
                <a:spcPct val="150000"/>
              </a:lnSpc>
            </a:pPr>
            <a:r>
              <a:rPr lang="en-SG" dirty="0">
                <a:solidFill>
                  <a:schemeClr val="accent6">
                    <a:lumMod val="75000"/>
                  </a:schemeClr>
                </a:solidFill>
                <a:latin typeface="Sitka Text Semibold" pitchFamily="2" charset="0"/>
              </a:rPr>
              <a:t>Mia: Do you like(3) ________________( play/tennis)</a:t>
            </a:r>
            <a:endParaRPr lang="en-SG" dirty="0">
              <a:solidFill>
                <a:schemeClr val="accent6">
                  <a:lumMod val="75000"/>
                </a:schemeClr>
              </a:solidFill>
              <a:latin typeface="Sitka Text Semibold" pitchFamily="2" charset="0"/>
            </a:endParaRPr>
          </a:p>
          <a:p>
            <a:pPr>
              <a:lnSpc>
                <a:spcPct val="150000"/>
              </a:lnSpc>
            </a:pPr>
            <a:r>
              <a:rPr lang="en-SG" dirty="0">
                <a:solidFill>
                  <a:schemeClr val="accent6">
                    <a:lumMod val="75000"/>
                  </a:schemeClr>
                </a:solidFill>
                <a:latin typeface="Sitka Text Semibold" pitchFamily="2" charset="0"/>
              </a:rPr>
              <a:t>Penny : No, not really. </a:t>
            </a:r>
            <a:endParaRPr lang="en-SG" dirty="0">
              <a:solidFill>
                <a:schemeClr val="accent6">
                  <a:lumMod val="75000"/>
                </a:schemeClr>
              </a:solidFill>
              <a:latin typeface="Sitka Text Semibold" pitchFamily="2" charset="0"/>
            </a:endParaRPr>
          </a:p>
          <a:p>
            <a:pPr>
              <a:lnSpc>
                <a:spcPct val="150000"/>
              </a:lnSpc>
            </a:pPr>
            <a:r>
              <a:rPr lang="en-SG" dirty="0">
                <a:solidFill>
                  <a:schemeClr val="accent6">
                    <a:lumMod val="75000"/>
                  </a:schemeClr>
                </a:solidFill>
                <a:latin typeface="Sitka Text Semibold" pitchFamily="2" charset="0"/>
              </a:rPr>
              <a:t>Mia : Do you like (4) ____________( swim)?</a:t>
            </a:r>
            <a:endParaRPr lang="en-SG" dirty="0">
              <a:solidFill>
                <a:schemeClr val="accent6">
                  <a:lumMod val="75000"/>
                </a:schemeClr>
              </a:solidFill>
              <a:latin typeface="Sitka Text Semibold" pitchFamily="2" charset="0"/>
            </a:endParaRPr>
          </a:p>
          <a:p>
            <a:pPr>
              <a:lnSpc>
                <a:spcPct val="150000"/>
              </a:lnSpc>
            </a:pPr>
            <a:r>
              <a:rPr lang="en-SG" dirty="0">
                <a:solidFill>
                  <a:schemeClr val="accent6">
                    <a:lumMod val="75000"/>
                  </a:schemeClr>
                </a:solidFill>
                <a:latin typeface="Sitka Text Semibold" pitchFamily="2" charset="0"/>
              </a:rPr>
              <a:t>Penny: Yes, I do. </a:t>
            </a:r>
            <a:endParaRPr lang="en-SG" dirty="0">
              <a:solidFill>
                <a:schemeClr val="accent6">
                  <a:lumMod val="75000"/>
                </a:schemeClr>
              </a:solidFill>
              <a:latin typeface="Sitka Text Semibold" pitchFamily="2" charset="0"/>
            </a:endParaRPr>
          </a:p>
          <a:p>
            <a:pPr>
              <a:lnSpc>
                <a:spcPct val="150000"/>
              </a:lnSpc>
            </a:pPr>
            <a:r>
              <a:rPr lang="en-SG" dirty="0">
                <a:solidFill>
                  <a:schemeClr val="accent6">
                    <a:lumMod val="75000"/>
                  </a:schemeClr>
                </a:solidFill>
                <a:latin typeface="Sitka Text Semibold" pitchFamily="2" charset="0"/>
              </a:rPr>
              <a:t>Mia : Great. We can sign up for the swimming club.</a:t>
            </a:r>
            <a:endParaRPr lang="en-SG" dirty="0">
              <a:solidFill>
                <a:schemeClr val="accent6">
                  <a:lumMod val="75000"/>
                </a:schemeClr>
              </a:solidFill>
              <a:latin typeface="Sitka Text Semibold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05363" y="1313980"/>
            <a:ext cx="1121569" cy="371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>
                <a:solidFill>
                  <a:srgbClr val="C00000"/>
                </a:solidFill>
              </a:rPr>
              <a:t>painting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26936" y="1917922"/>
            <a:ext cx="2530107" cy="371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>
                <a:solidFill>
                  <a:srgbClr val="C00000"/>
                </a:solidFill>
              </a:rPr>
              <a:t>doing outdoor activities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31516" y="2590881"/>
            <a:ext cx="2530107" cy="371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>
                <a:solidFill>
                  <a:srgbClr val="C00000"/>
                </a:solidFill>
              </a:rPr>
              <a:t>playing tennis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36041" y="3198222"/>
            <a:ext cx="2530107" cy="371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>
                <a:solidFill>
                  <a:srgbClr val="C00000"/>
                </a:solidFill>
              </a:rPr>
              <a:t>swimming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1" name="Picture 10" descr="Logo, company name&#10;&#10;Description automatically generated"/>
          <p:cNvPicPr>
            <a:picLocks noChangeAspect="1"/>
          </p:cNvPicPr>
          <p:nvPr/>
        </p:nvPicPr>
        <p:blipFill rotWithShape="1">
          <a:blip r:embed="rId1"/>
          <a:srcRect l="22684" t="17844" r="23847" b="31998"/>
          <a:stretch>
            <a:fillRect/>
          </a:stretch>
        </p:blipFill>
        <p:spPr>
          <a:xfrm>
            <a:off x="7870695" y="175722"/>
            <a:ext cx="918288" cy="861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854813" y="1706993"/>
            <a:ext cx="7208700" cy="779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rPr lang="en-SG" sz="72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Kozuka Gothic Pro B" panose="020B0800000000000000" pitchFamily="34" charset="-128"/>
              </a:rPr>
              <a:t>WRAP-UP</a:t>
            </a:r>
            <a:endParaRPr lang="en-US" sz="7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Kozuka Gothic Pro B" panose="020B0800000000000000" pitchFamily="34" charset="-128"/>
            </a:endParaRPr>
          </a:p>
        </p:txBody>
      </p:sp>
      <p:pic>
        <p:nvPicPr>
          <p:cNvPr id="4" name="Picture 3" descr="Logo, company name&#10;&#10;Description automatically generated"/>
          <p:cNvPicPr>
            <a:picLocks noChangeAspect="1"/>
          </p:cNvPicPr>
          <p:nvPr/>
        </p:nvPicPr>
        <p:blipFill rotWithShape="1">
          <a:blip r:embed="rId1"/>
          <a:srcRect l="22684" t="17844" r="23847" b="31998"/>
          <a:stretch>
            <a:fillRect/>
          </a:stretch>
        </p:blipFill>
        <p:spPr>
          <a:xfrm>
            <a:off x="7407317" y="229909"/>
            <a:ext cx="918288" cy="8614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286" y="1017852"/>
            <a:ext cx="7691400" cy="310490"/>
          </a:xfrm>
        </p:spPr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https://wordwall.net/resource/20562215/unit-2-grammar-like-ving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6" name="Picture 5" descr="Graphical user interface, application&#10;&#10;Description automatically generated"/>
          <p:cNvPicPr>
            <a:picLocks noChangeAspect="1"/>
          </p:cNvPicPr>
          <p:nvPr/>
        </p:nvPicPr>
        <p:blipFill rotWithShape="1">
          <a:blip r:embed="rId1"/>
          <a:srcRect l="9037" t="27385" r="26518" b="26560"/>
          <a:stretch>
            <a:fillRect/>
          </a:stretch>
        </p:blipFill>
        <p:spPr>
          <a:xfrm>
            <a:off x="796791" y="1420092"/>
            <a:ext cx="7446663" cy="29935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4216" y="464437"/>
            <a:ext cx="522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b="1" dirty="0"/>
              <a:t>PLAY GAME: OPEN THE BOX.</a:t>
            </a:r>
            <a:endParaRPr lang="en-US" sz="2400" b="1" dirty="0"/>
          </a:p>
        </p:txBody>
      </p:sp>
      <p:pic>
        <p:nvPicPr>
          <p:cNvPr id="5" name="Picture 4" descr="A picture containing icon&#10;&#10;Description automatically generated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931" y="868261"/>
            <a:ext cx="733936" cy="551831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/>
          <p:cNvPicPr>
            <a:picLocks noChangeAspect="1"/>
          </p:cNvPicPr>
          <p:nvPr/>
        </p:nvPicPr>
        <p:blipFill rotWithShape="1">
          <a:blip r:embed="rId4"/>
          <a:srcRect l="22684" t="17844" r="23847" b="31998"/>
          <a:stretch>
            <a:fillRect/>
          </a:stretch>
        </p:blipFill>
        <p:spPr>
          <a:xfrm>
            <a:off x="7407317" y="229909"/>
            <a:ext cx="918288" cy="8614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834494" y="772273"/>
            <a:ext cx="7208700" cy="779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rPr lang="en-SG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Kozuka Gothic Pro B" panose="020B0800000000000000" pitchFamily="34" charset="-128"/>
              </a:rPr>
              <a:t>HOMEWORK</a:t>
            </a:r>
            <a:endParaRPr lang="en-US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Kozuka Gothic Pro B" panose="020B0800000000000000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8168" y="1646302"/>
            <a:ext cx="6229772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dirty="0"/>
              <a:t> Write some sentences about your family member’s hobby using </a:t>
            </a:r>
            <a:r>
              <a:rPr lang="en-SG" dirty="0">
                <a:highlight>
                  <a:srgbClr val="FFFF00"/>
                </a:highlight>
              </a:rPr>
              <a:t>LIKE+VING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7113" y="2252276"/>
            <a:ext cx="6311899" cy="219780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SG" dirty="0"/>
              <a:t>My mother likes </a:t>
            </a:r>
            <a:r>
              <a:rPr lang="en-US" dirty="0"/>
              <a:t>_____________________________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/>
              <a:t>My father likes ______________________________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/>
              <a:t>My sister/my brother likes______________________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/>
              <a:t>I like_______________________________________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/>
              <a:t>I don’t like___________________________________</a:t>
            </a:r>
            <a:endParaRPr lang="en-SG" dirty="0"/>
          </a:p>
        </p:txBody>
      </p:sp>
      <p:pic>
        <p:nvPicPr>
          <p:cNvPr id="5" name="Picture 4" descr="Logo, company name&#10;&#10;Description automatically generated"/>
          <p:cNvPicPr>
            <a:picLocks noChangeAspect="1"/>
          </p:cNvPicPr>
          <p:nvPr/>
        </p:nvPicPr>
        <p:blipFill rotWithShape="1">
          <a:blip r:embed="rId1"/>
          <a:srcRect l="22684" t="17844" r="23847" b="31998"/>
          <a:stretch>
            <a:fillRect/>
          </a:stretch>
        </p:blipFill>
        <p:spPr>
          <a:xfrm>
            <a:off x="7407317" y="229909"/>
            <a:ext cx="918288" cy="8614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1035640" y="1760408"/>
            <a:ext cx="6953447" cy="11807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800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highlight>
                  <a:srgbClr val="FFFF00"/>
                </a:highlight>
                <a:latin typeface="Adobe Garamond Pro Bold" panose="02020702060506020403" pitchFamily="18" charset="0"/>
              </a:rPr>
              <a:t>LESSON 5</a:t>
            </a:r>
            <a:endParaRPr lang="en-US" sz="8000" dirty="0"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highlight>
                <a:srgbClr val="FFFF00"/>
              </a:highlight>
              <a:latin typeface="Adobe Garamond Pro Bold" panose="02020702060506020403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832183" y="724861"/>
            <a:ext cx="7208700" cy="779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rPr lang="en-SG" sz="60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Kozuka Gothic Pro B" panose="020B0800000000000000" pitchFamily="34" charset="-128"/>
              </a:rPr>
              <a:t>WARM - UP</a:t>
            </a:r>
            <a:endParaRPr lang="en-US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Kozuka Gothic Pro B" panose="020B0800000000000000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3117" y="1849634"/>
            <a:ext cx="420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/>
              <a:t>Sentence chain game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10076" y="3102187"/>
            <a:ext cx="2110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A. I run,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50822" y="3102186"/>
            <a:ext cx="2110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B. I run and dance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63441" y="3118709"/>
            <a:ext cx="3291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C. I run and dance and sing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30799" y="1711135"/>
            <a:ext cx="32037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i="1" dirty="0" err="1"/>
              <a:t>Bạn</a:t>
            </a:r>
            <a:r>
              <a:rPr lang="en-SG" i="1" dirty="0"/>
              <a:t> </a:t>
            </a:r>
            <a:r>
              <a:rPr lang="en-SG" i="1" dirty="0" err="1"/>
              <a:t>học</a:t>
            </a:r>
            <a:r>
              <a:rPr lang="en-SG" i="1" dirty="0"/>
              <a:t> </a:t>
            </a:r>
            <a:r>
              <a:rPr lang="en-SG" i="1" dirty="0" err="1"/>
              <a:t>sinh</a:t>
            </a:r>
            <a:r>
              <a:rPr lang="en-SG" i="1" dirty="0"/>
              <a:t> </a:t>
            </a:r>
            <a:r>
              <a:rPr lang="en-SG" i="1" dirty="0" err="1"/>
              <a:t>đầu</a:t>
            </a:r>
            <a:r>
              <a:rPr lang="en-SG" i="1" dirty="0"/>
              <a:t> </a:t>
            </a:r>
            <a:r>
              <a:rPr lang="en-SG" i="1" dirty="0" err="1"/>
              <a:t>tiên</a:t>
            </a:r>
            <a:r>
              <a:rPr lang="en-SG" i="1" dirty="0"/>
              <a:t> </a:t>
            </a:r>
            <a:r>
              <a:rPr lang="en-SG" i="1" dirty="0" err="1"/>
              <a:t>nói</a:t>
            </a:r>
            <a:r>
              <a:rPr lang="en-SG" i="1" dirty="0"/>
              <a:t> I run, </a:t>
            </a:r>
            <a:r>
              <a:rPr lang="en-SG" i="1" dirty="0" err="1"/>
              <a:t>tiếp</a:t>
            </a:r>
            <a:r>
              <a:rPr lang="en-SG" i="1" dirty="0"/>
              <a:t> </a:t>
            </a:r>
            <a:r>
              <a:rPr lang="en-SG" i="1" dirty="0" err="1"/>
              <a:t>tục</a:t>
            </a:r>
            <a:r>
              <a:rPr lang="en-SG" i="1" dirty="0"/>
              <a:t> </a:t>
            </a:r>
            <a:r>
              <a:rPr lang="en-SG" i="1" dirty="0" err="1"/>
              <a:t>gọi</a:t>
            </a:r>
            <a:r>
              <a:rPr lang="en-SG" i="1" dirty="0"/>
              <a:t> </a:t>
            </a:r>
            <a:r>
              <a:rPr lang="en-SG" i="1" dirty="0" err="1"/>
              <a:t>bạn</a:t>
            </a:r>
            <a:r>
              <a:rPr lang="en-SG" i="1" dirty="0"/>
              <a:t> </a:t>
            </a:r>
            <a:r>
              <a:rPr lang="en-SG" i="1" dirty="0" err="1"/>
              <a:t>tiếp</a:t>
            </a:r>
            <a:r>
              <a:rPr lang="en-SG" i="1" dirty="0"/>
              <a:t> </a:t>
            </a:r>
            <a:r>
              <a:rPr lang="en-SG" i="1" dirty="0" err="1"/>
              <a:t>theo</a:t>
            </a:r>
            <a:r>
              <a:rPr lang="en-SG" i="1" dirty="0"/>
              <a:t> </a:t>
            </a:r>
            <a:r>
              <a:rPr lang="en-SG" i="1" dirty="0" err="1"/>
              <a:t>trả</a:t>
            </a:r>
            <a:r>
              <a:rPr lang="en-SG" i="1" dirty="0"/>
              <a:t> </a:t>
            </a:r>
            <a:r>
              <a:rPr lang="en-SG" i="1" dirty="0" err="1"/>
              <a:t>lời</a:t>
            </a:r>
            <a:r>
              <a:rPr lang="en-SG" i="1" dirty="0"/>
              <a:t> </a:t>
            </a:r>
            <a:r>
              <a:rPr lang="en-SG" i="1" dirty="0" err="1"/>
              <a:t>tiếp</a:t>
            </a:r>
            <a:r>
              <a:rPr lang="en-SG" i="1" dirty="0"/>
              <a:t> </a:t>
            </a:r>
            <a:r>
              <a:rPr lang="en-SG" i="1" dirty="0" err="1"/>
              <a:t>và</a:t>
            </a:r>
            <a:r>
              <a:rPr lang="en-SG" i="1" dirty="0"/>
              <a:t> </a:t>
            </a:r>
            <a:r>
              <a:rPr lang="en-SG" i="1" dirty="0" err="1"/>
              <a:t>phát</a:t>
            </a:r>
            <a:r>
              <a:rPr lang="en-SG" i="1" dirty="0"/>
              <a:t> </a:t>
            </a:r>
            <a:r>
              <a:rPr lang="en-SG" i="1" dirty="0" err="1"/>
              <a:t>triển</a:t>
            </a:r>
            <a:r>
              <a:rPr lang="en-SG" i="1" dirty="0"/>
              <a:t> </a:t>
            </a:r>
            <a:r>
              <a:rPr lang="en-SG" i="1" dirty="0" err="1"/>
              <a:t>câu</a:t>
            </a:r>
            <a:r>
              <a:rPr lang="en-SG" i="1" dirty="0"/>
              <a:t> </a:t>
            </a:r>
            <a:r>
              <a:rPr lang="en-SG" i="1" dirty="0" err="1"/>
              <a:t>càng</a:t>
            </a:r>
            <a:r>
              <a:rPr lang="en-SG" i="1" dirty="0"/>
              <a:t> </a:t>
            </a:r>
            <a:r>
              <a:rPr lang="en-SG" i="1" dirty="0" err="1"/>
              <a:t>dài</a:t>
            </a:r>
            <a:r>
              <a:rPr lang="en-SG" i="1" dirty="0"/>
              <a:t> </a:t>
            </a:r>
            <a:r>
              <a:rPr lang="en-SG" i="1" dirty="0" err="1"/>
              <a:t>càng</a:t>
            </a:r>
            <a:r>
              <a:rPr lang="en-SG" i="1" dirty="0"/>
              <a:t> </a:t>
            </a:r>
            <a:r>
              <a:rPr lang="en-SG" i="1" dirty="0" err="1"/>
              <a:t>tốt</a:t>
            </a:r>
            <a:r>
              <a:rPr lang="en-SG" i="1" dirty="0"/>
              <a:t>.</a:t>
            </a:r>
            <a:endParaRPr lang="en-US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854813" y="1706993"/>
            <a:ext cx="7208700" cy="779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rPr lang="en-SG" sz="60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Kozuka Gothic Pro B" panose="020B0800000000000000" pitchFamily="34" charset="-128"/>
              </a:rPr>
              <a:t>GRAMMAR</a:t>
            </a:r>
            <a:endParaRPr lang="en-US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Kozuka Gothic Pro B" panose="020B0800000000000000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video game&#10;&#10;Description automatically generated with medium confidence"/>
          <p:cNvPicPr>
            <a:picLocks noChangeAspect="1"/>
          </p:cNvPicPr>
          <p:nvPr/>
        </p:nvPicPr>
        <p:blipFill rotWithShape="1">
          <a:blip r:embed="rId1"/>
          <a:srcRect l="11112" t="16331" r="30740" b="24806"/>
          <a:stretch>
            <a:fillRect/>
          </a:stretch>
        </p:blipFill>
        <p:spPr>
          <a:xfrm>
            <a:off x="1368213" y="1259839"/>
            <a:ext cx="5974080" cy="34018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160" y="675399"/>
            <a:ext cx="2519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       Let’s sing the song</a:t>
            </a:r>
            <a:endParaRPr lang="en-US" dirty="0"/>
          </a:p>
        </p:txBody>
      </p:sp>
      <p:pic>
        <p:nvPicPr>
          <p:cNvPr id="5" name="Picture 4" descr="Icon&#10;&#10;Description automatically generated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140" y="603439"/>
            <a:ext cx="451696" cy="4516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89760" y="244846"/>
            <a:ext cx="4930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       https://www.youtube.com/watch?v=vWHICfzKXHE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982" y="753104"/>
            <a:ext cx="2156417" cy="42038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en-SG" sz="12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LISTEN TO THE SONG AGAIN AND PAY ATTENTION </a:t>
            </a:r>
            <a:r>
              <a:rPr lang="en-SG" sz="11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: </a:t>
            </a:r>
            <a:endParaRPr lang="en-US" sz="24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9572" y="1353413"/>
            <a:ext cx="2126827" cy="1600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SG" dirty="0"/>
              <a:t>I  LIKE </a:t>
            </a:r>
            <a:r>
              <a:rPr lang="en-SG" b="1" u="sng" dirty="0">
                <a:solidFill>
                  <a:srgbClr val="C00000"/>
                </a:solidFill>
              </a:rPr>
              <a:t>RUNNING </a:t>
            </a:r>
            <a:endParaRPr lang="en-SG" b="1" u="sng" dirty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</a:pPr>
            <a:r>
              <a:rPr lang="en-SG" dirty="0"/>
              <a:t>I LIKE  </a:t>
            </a:r>
            <a:r>
              <a:rPr lang="en-SG" b="1" u="sng" dirty="0">
                <a:solidFill>
                  <a:srgbClr val="C00000"/>
                </a:solidFill>
              </a:rPr>
              <a:t>BOATING</a:t>
            </a:r>
            <a:endParaRPr lang="en-SG" b="1" u="sng" dirty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</a:pPr>
            <a:r>
              <a:rPr lang="en-SG" dirty="0"/>
              <a:t>I LIKE </a:t>
            </a:r>
            <a:r>
              <a:rPr lang="en-SG" b="1" u="sng" dirty="0">
                <a:solidFill>
                  <a:srgbClr val="C00000"/>
                </a:solidFill>
              </a:rPr>
              <a:t>FISHING</a:t>
            </a:r>
            <a:endParaRPr lang="en-SG" b="1" u="sng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2916399" y="3398724"/>
            <a:ext cx="790422" cy="204689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58100" y="3262403"/>
            <a:ext cx="2840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b="1" dirty="0">
                <a:solidFill>
                  <a:schemeClr val="accent1">
                    <a:lumMod val="75000"/>
                  </a:schemeClr>
                </a:solidFill>
                <a:latin typeface="Amasis MT Pro Black" panose="02040A04050005020304" pitchFamily="18" charset="0"/>
              </a:rPr>
              <a:t>Like + V-</a:t>
            </a:r>
            <a:r>
              <a:rPr lang="en-SG" sz="2800" b="1" dirty="0" err="1">
                <a:solidFill>
                  <a:schemeClr val="accent1">
                    <a:lumMod val="75000"/>
                  </a:schemeClr>
                </a:solidFill>
                <a:latin typeface="Amasis MT Pro Black" panose="02040A04050005020304" pitchFamily="18" charset="0"/>
              </a:rPr>
              <a:t>ing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9982" y="3190241"/>
            <a:ext cx="2840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b="1" dirty="0">
                <a:solidFill>
                  <a:schemeClr val="accent1">
                    <a:lumMod val="75000"/>
                  </a:schemeClr>
                </a:solidFill>
                <a:latin typeface="Amasis MT Pro Black" panose="02040A04050005020304" pitchFamily="18" charset="0"/>
              </a:rPr>
              <a:t>Structure: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2332" y="3942873"/>
            <a:ext cx="4631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b="1" dirty="0">
                <a:solidFill>
                  <a:schemeClr val="tx1"/>
                </a:solidFill>
                <a:latin typeface="Modern Love" panose="04090805081005020601" pitchFamily="82" charset="0"/>
              </a:rPr>
              <a:t>Khi </a:t>
            </a:r>
            <a:r>
              <a:rPr lang="en-SG" sz="2000" b="1" dirty="0" err="1">
                <a:solidFill>
                  <a:schemeClr val="tx1"/>
                </a:solidFill>
                <a:latin typeface="Modern Love" panose="04090805081005020601" pitchFamily="82" charset="0"/>
              </a:rPr>
              <a:t>muốn</a:t>
            </a:r>
            <a:r>
              <a:rPr lang="en-SG" sz="2000" b="1" dirty="0">
                <a:solidFill>
                  <a:schemeClr val="tx1"/>
                </a:solidFill>
                <a:latin typeface="Modern Love" panose="04090805081005020601" pitchFamily="82" charset="0"/>
              </a:rPr>
              <a:t> </a:t>
            </a:r>
            <a:r>
              <a:rPr lang="en-SG" sz="2000" b="1" dirty="0" err="1">
                <a:solidFill>
                  <a:schemeClr val="tx1"/>
                </a:solidFill>
                <a:latin typeface="Modern Love" panose="04090805081005020601" pitchFamily="82" charset="0"/>
              </a:rPr>
              <a:t>diễn</a:t>
            </a:r>
            <a:r>
              <a:rPr lang="en-SG" sz="2000" b="1" dirty="0">
                <a:solidFill>
                  <a:schemeClr val="tx1"/>
                </a:solidFill>
                <a:latin typeface="Modern Love" panose="04090805081005020601" pitchFamily="82" charset="0"/>
              </a:rPr>
              <a:t> </a:t>
            </a:r>
            <a:r>
              <a:rPr lang="en-SG" sz="2000" b="1" dirty="0" err="1">
                <a:solidFill>
                  <a:schemeClr val="tx1"/>
                </a:solidFill>
                <a:latin typeface="Modern Love" panose="04090805081005020601" pitchFamily="82" charset="0"/>
              </a:rPr>
              <a:t>tả</a:t>
            </a:r>
            <a:r>
              <a:rPr lang="en-SG" sz="2000" b="1" dirty="0">
                <a:solidFill>
                  <a:schemeClr val="tx1"/>
                </a:solidFill>
                <a:latin typeface="Modern Love" panose="04090805081005020601" pitchFamily="82" charset="0"/>
              </a:rPr>
              <a:t> ai </a:t>
            </a:r>
            <a:r>
              <a:rPr lang="en-SG" sz="2000" b="1" dirty="0" err="1">
                <a:solidFill>
                  <a:schemeClr val="tx1"/>
                </a:solidFill>
                <a:latin typeface="Modern Love" panose="04090805081005020601" pitchFamily="82" charset="0"/>
              </a:rPr>
              <a:t>đó</a:t>
            </a:r>
            <a:r>
              <a:rPr lang="en-SG" sz="2000" b="1" dirty="0">
                <a:solidFill>
                  <a:schemeClr val="tx1"/>
                </a:solidFill>
                <a:latin typeface="Modern Love" panose="04090805081005020601" pitchFamily="82" charset="0"/>
              </a:rPr>
              <a:t> </a:t>
            </a:r>
            <a:r>
              <a:rPr lang="en-SG" sz="2000" b="1" dirty="0" err="1">
                <a:solidFill>
                  <a:schemeClr val="tx1"/>
                </a:solidFill>
                <a:latin typeface="Modern Love" panose="04090805081005020601" pitchFamily="82" charset="0"/>
              </a:rPr>
              <a:t>thích</a:t>
            </a:r>
            <a:r>
              <a:rPr lang="en-SG" sz="2000" b="1" dirty="0">
                <a:solidFill>
                  <a:schemeClr val="tx1"/>
                </a:solidFill>
                <a:latin typeface="Modern Love" panose="04090805081005020601" pitchFamily="82" charset="0"/>
              </a:rPr>
              <a:t> </a:t>
            </a:r>
            <a:r>
              <a:rPr lang="en-SG" sz="2000" b="1" dirty="0" err="1">
                <a:solidFill>
                  <a:schemeClr val="tx1"/>
                </a:solidFill>
                <a:latin typeface="Modern Love" panose="04090805081005020601" pitchFamily="82" charset="0"/>
              </a:rPr>
              <a:t>làm</a:t>
            </a:r>
            <a:r>
              <a:rPr lang="en-SG" sz="2000" b="1" dirty="0">
                <a:solidFill>
                  <a:schemeClr val="tx1"/>
                </a:solidFill>
                <a:latin typeface="Modern Love" panose="04090805081005020601" pitchFamily="82" charset="0"/>
              </a:rPr>
              <a:t> </a:t>
            </a:r>
            <a:r>
              <a:rPr lang="en-SG" sz="2000" b="1" dirty="0" err="1">
                <a:solidFill>
                  <a:schemeClr val="tx1"/>
                </a:solidFill>
                <a:latin typeface="Modern Love" panose="04090805081005020601" pitchFamily="82" charset="0"/>
              </a:rPr>
              <a:t>gì</a:t>
            </a:r>
            <a:endParaRPr lang="en-US" sz="2000" b="1" dirty="0">
              <a:solidFill>
                <a:schemeClr val="tx1"/>
              </a:solidFill>
              <a:latin typeface="Modern Love" panose="04090805081005020601" pitchFamily="82" charset="0"/>
            </a:endParaRPr>
          </a:p>
        </p:txBody>
      </p:sp>
      <p:pic>
        <p:nvPicPr>
          <p:cNvPr id="9" name="Picture 2" descr="Boy And Girl Talking In Class Talking | Student cartoon, Kids cartoon  characters, Girl talk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166" y="1727066"/>
            <a:ext cx="2109515" cy="149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con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273" y="870379"/>
            <a:ext cx="1555743" cy="973962"/>
          </a:xfrm>
          <a:prstGeom prst="rect">
            <a:avLst/>
          </a:prstGeom>
        </p:spPr>
      </p:pic>
      <p:pic>
        <p:nvPicPr>
          <p:cNvPr id="11" name="Picture 10" descr="Icon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533" y="800517"/>
            <a:ext cx="1150390" cy="9739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03592" y="1046867"/>
            <a:ext cx="1652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Do you </a:t>
            </a:r>
            <a:r>
              <a:rPr lang="en-SG" dirty="0">
                <a:highlight>
                  <a:srgbClr val="FFFF00"/>
                </a:highlight>
              </a:rPr>
              <a:t>like reading</a:t>
            </a:r>
            <a:r>
              <a:rPr lang="en-SG" dirty="0"/>
              <a:t> books?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79741" y="1037113"/>
            <a:ext cx="919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Yes, I do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975" y="742517"/>
            <a:ext cx="7691400" cy="572700"/>
          </a:xfrm>
        </p:spPr>
        <p:txBody>
          <a:bodyPr/>
          <a:lstStyle/>
          <a:p>
            <a:r>
              <a:rPr lang="en-SG" dirty="0">
                <a:solidFill>
                  <a:schemeClr val="tx1"/>
                </a:solidFill>
              </a:rPr>
              <a:t>HOW TO ADD </a:t>
            </a:r>
            <a:r>
              <a:rPr lang="en-SG" dirty="0">
                <a:solidFill>
                  <a:srgbClr val="C00000"/>
                </a:solidFill>
              </a:rPr>
              <a:t>“ ING” </a:t>
            </a:r>
            <a:r>
              <a:rPr lang="en-SG" dirty="0">
                <a:solidFill>
                  <a:schemeClr val="tx1"/>
                </a:solidFill>
              </a:rPr>
              <a:t>AFTER A VERB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971550" y="1685925"/>
          <a:ext cx="6441282" cy="2830881"/>
        </p:xfrm>
        <a:graphic>
          <a:graphicData uri="http://schemas.openxmlformats.org/drawingml/2006/table">
            <a:tbl>
              <a:tblPr firstRow="1" bandRow="1">
                <a:tableStyleId>{BCE74814-4000-4B5C-99B2-AFAB63188A38}</a:tableStyleId>
              </a:tblPr>
              <a:tblGrid>
                <a:gridCol w="3109913"/>
                <a:gridCol w="3331369"/>
              </a:tblGrid>
              <a:tr h="448134">
                <a:tc>
                  <a:txBody>
                    <a:bodyPr/>
                    <a:lstStyle/>
                    <a:p>
                      <a:r>
                        <a:rPr lang="en-SG" b="1" dirty="0">
                          <a:solidFill>
                            <a:srgbClr val="C00000"/>
                          </a:solidFill>
                        </a:rPr>
                        <a:t>RULES ( </a:t>
                      </a:r>
                      <a:r>
                        <a:rPr lang="en-SG" b="1" dirty="0" err="1">
                          <a:solidFill>
                            <a:srgbClr val="C00000"/>
                          </a:solidFill>
                        </a:rPr>
                        <a:t>Quy</a:t>
                      </a:r>
                      <a:r>
                        <a:rPr lang="en-SG" b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SG" b="1" dirty="0" err="1">
                          <a:solidFill>
                            <a:srgbClr val="C00000"/>
                          </a:solidFill>
                        </a:rPr>
                        <a:t>tắc</a:t>
                      </a:r>
                      <a:r>
                        <a:rPr lang="en-SG" b="1" dirty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     </a:t>
                      </a:r>
                      <a:r>
                        <a:rPr lang="en-SG" b="1" dirty="0">
                          <a:solidFill>
                            <a:srgbClr val="C00000"/>
                          </a:solidFill>
                        </a:rPr>
                        <a:t>EXAMPLE ( </a:t>
                      </a:r>
                      <a:r>
                        <a:rPr lang="en-SG" b="1" dirty="0" err="1">
                          <a:solidFill>
                            <a:srgbClr val="C00000"/>
                          </a:solidFill>
                        </a:rPr>
                        <a:t>Ví</a:t>
                      </a:r>
                      <a:r>
                        <a:rPr lang="en-SG" b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SG" b="1" dirty="0" err="1">
                          <a:solidFill>
                            <a:srgbClr val="C00000"/>
                          </a:solidFill>
                        </a:rPr>
                        <a:t>dụ</a:t>
                      </a:r>
                      <a:r>
                        <a:rPr lang="en-SG" b="1" dirty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14907">
                <a:tc>
                  <a:txBody>
                    <a:bodyPr/>
                    <a:lstStyle/>
                    <a:p>
                      <a:r>
                        <a:rPr lang="en-SG" dirty="0" err="1"/>
                        <a:t>Động</a:t>
                      </a:r>
                      <a:r>
                        <a:rPr lang="en-SG" dirty="0"/>
                        <a:t> </a:t>
                      </a:r>
                      <a:r>
                        <a:rPr lang="en-SG" dirty="0" err="1"/>
                        <a:t>từ</a:t>
                      </a:r>
                      <a:r>
                        <a:rPr lang="en-SG" dirty="0"/>
                        <a:t> </a:t>
                      </a:r>
                      <a:r>
                        <a:rPr lang="en-SG" dirty="0" err="1"/>
                        <a:t>kết</a:t>
                      </a:r>
                      <a:r>
                        <a:rPr lang="en-SG" dirty="0"/>
                        <a:t> </a:t>
                      </a:r>
                      <a:r>
                        <a:rPr lang="en-SG" dirty="0" err="1"/>
                        <a:t>thúc</a:t>
                      </a:r>
                      <a:r>
                        <a:rPr lang="en-SG" dirty="0"/>
                        <a:t> </a:t>
                      </a:r>
                      <a:r>
                        <a:rPr lang="en-SG" dirty="0" err="1"/>
                        <a:t>là</a:t>
                      </a:r>
                      <a:r>
                        <a:rPr lang="en-SG" dirty="0"/>
                        <a:t> “ e” : </a:t>
                      </a:r>
                      <a:r>
                        <a:rPr lang="en-SG" dirty="0" err="1"/>
                        <a:t>bỏ</a:t>
                      </a:r>
                      <a:r>
                        <a:rPr lang="en-SG" dirty="0"/>
                        <a:t> e </a:t>
                      </a:r>
                      <a:r>
                        <a:rPr lang="en-SG" dirty="0" err="1"/>
                        <a:t>thêm</a:t>
                      </a:r>
                      <a:r>
                        <a:rPr lang="en-SG" dirty="0"/>
                        <a:t> ‘</a:t>
                      </a:r>
                      <a:r>
                        <a:rPr lang="en-SG" dirty="0" err="1"/>
                        <a:t>ing</a:t>
                      </a:r>
                      <a:r>
                        <a:rPr lang="en-SG" dirty="0"/>
                        <a:t>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8134">
                <a:tc>
                  <a:txBody>
                    <a:bodyPr/>
                    <a:lstStyle/>
                    <a:p>
                      <a:r>
                        <a:rPr lang="en-SG" dirty="0" err="1"/>
                        <a:t>Động</a:t>
                      </a:r>
                      <a:r>
                        <a:rPr lang="en-SG" dirty="0"/>
                        <a:t> </a:t>
                      </a:r>
                      <a:r>
                        <a:rPr lang="en-SG" dirty="0" err="1"/>
                        <a:t>từ</a:t>
                      </a:r>
                      <a:r>
                        <a:rPr lang="en-SG" dirty="0"/>
                        <a:t> 1 </a:t>
                      </a:r>
                      <a:r>
                        <a:rPr lang="en-SG" dirty="0" err="1"/>
                        <a:t>âm</a:t>
                      </a:r>
                      <a:r>
                        <a:rPr lang="en-SG" dirty="0"/>
                        <a:t> </a:t>
                      </a:r>
                      <a:r>
                        <a:rPr lang="en-SG" dirty="0" err="1"/>
                        <a:t>tiết</a:t>
                      </a:r>
                      <a:r>
                        <a:rPr lang="en-SG" dirty="0"/>
                        <a:t> ở </a:t>
                      </a:r>
                      <a:r>
                        <a:rPr lang="en-SG" dirty="0" err="1"/>
                        <a:t>giữa</a:t>
                      </a:r>
                      <a:r>
                        <a:rPr lang="en-SG" dirty="0"/>
                        <a:t> </a:t>
                      </a:r>
                      <a:r>
                        <a:rPr lang="en-SG" dirty="0" err="1"/>
                        <a:t>là</a:t>
                      </a:r>
                      <a:r>
                        <a:rPr lang="en-SG" dirty="0"/>
                        <a:t> 1 </a:t>
                      </a:r>
                      <a:r>
                        <a:rPr lang="en-SG" dirty="0" err="1"/>
                        <a:t>nguyên</a:t>
                      </a:r>
                      <a:r>
                        <a:rPr lang="en-SG" dirty="0"/>
                        <a:t> </a:t>
                      </a:r>
                      <a:r>
                        <a:rPr lang="en-SG" dirty="0" err="1"/>
                        <a:t>âm</a:t>
                      </a:r>
                      <a:r>
                        <a:rPr lang="en-SG" dirty="0"/>
                        <a:t> ( </a:t>
                      </a:r>
                      <a:r>
                        <a:rPr lang="en-SG" dirty="0" err="1"/>
                        <a:t>u,e,o,a,i</a:t>
                      </a:r>
                      <a:r>
                        <a:rPr lang="en-SG" dirty="0"/>
                        <a:t>) – </a:t>
                      </a:r>
                      <a:r>
                        <a:rPr lang="en-SG" dirty="0" err="1"/>
                        <a:t>gấp</a:t>
                      </a:r>
                      <a:r>
                        <a:rPr lang="en-SG" dirty="0"/>
                        <a:t> </a:t>
                      </a:r>
                      <a:r>
                        <a:rPr lang="en-SG" dirty="0" err="1"/>
                        <a:t>đôi</a:t>
                      </a:r>
                      <a:r>
                        <a:rPr lang="en-SG" dirty="0"/>
                        <a:t> </a:t>
                      </a:r>
                      <a:r>
                        <a:rPr lang="en-SG" dirty="0" err="1"/>
                        <a:t>phụ</a:t>
                      </a:r>
                      <a:r>
                        <a:rPr lang="en-SG" dirty="0"/>
                        <a:t> </a:t>
                      </a:r>
                      <a:r>
                        <a:rPr lang="en-SG" dirty="0" err="1"/>
                        <a:t>âm</a:t>
                      </a:r>
                      <a:r>
                        <a:rPr lang="en-SG" dirty="0"/>
                        <a:t> </a:t>
                      </a:r>
                      <a:r>
                        <a:rPr lang="en-SG" dirty="0" err="1"/>
                        <a:t>cuối</a:t>
                      </a:r>
                      <a:r>
                        <a:rPr lang="en-SG" dirty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8134">
                <a:tc>
                  <a:txBody>
                    <a:bodyPr/>
                    <a:lstStyle/>
                    <a:p>
                      <a:r>
                        <a:rPr lang="en-SG" dirty="0" err="1"/>
                        <a:t>Nhưng</a:t>
                      </a:r>
                      <a:r>
                        <a:rPr lang="en-SG" dirty="0"/>
                        <a:t> </a:t>
                      </a:r>
                      <a:r>
                        <a:rPr lang="en-SG" dirty="0" err="1"/>
                        <a:t>không</a:t>
                      </a:r>
                      <a:r>
                        <a:rPr lang="en-SG" dirty="0"/>
                        <a:t> </a:t>
                      </a:r>
                      <a:r>
                        <a:rPr lang="en-SG" dirty="0" err="1"/>
                        <a:t>cần</a:t>
                      </a:r>
                      <a:r>
                        <a:rPr lang="en-SG" dirty="0"/>
                        <a:t> </a:t>
                      </a:r>
                      <a:r>
                        <a:rPr lang="en-SG" dirty="0" err="1"/>
                        <a:t>gấp</a:t>
                      </a:r>
                      <a:r>
                        <a:rPr lang="en-SG" dirty="0"/>
                        <a:t> </a:t>
                      </a:r>
                      <a:r>
                        <a:rPr lang="en-SG" dirty="0" err="1"/>
                        <a:t>đôi</a:t>
                      </a:r>
                      <a:r>
                        <a:rPr lang="en-SG" dirty="0"/>
                        <a:t> </a:t>
                      </a:r>
                      <a:r>
                        <a:rPr lang="en-SG" dirty="0" err="1"/>
                        <a:t>với</a:t>
                      </a:r>
                      <a:r>
                        <a:rPr lang="en-SG" dirty="0"/>
                        <a:t> </a:t>
                      </a:r>
                      <a:r>
                        <a:rPr lang="en-SG" dirty="0" err="1"/>
                        <a:t>các</a:t>
                      </a:r>
                      <a:r>
                        <a:rPr lang="en-SG" dirty="0"/>
                        <a:t> </a:t>
                      </a:r>
                      <a:r>
                        <a:rPr lang="en-SG" dirty="0" err="1"/>
                        <a:t>từ</a:t>
                      </a:r>
                      <a:r>
                        <a:rPr lang="en-SG" dirty="0"/>
                        <a:t> </a:t>
                      </a:r>
                      <a:r>
                        <a:rPr lang="en-SG" dirty="0" err="1"/>
                        <a:t>tận</a:t>
                      </a:r>
                      <a:r>
                        <a:rPr lang="en-SG" dirty="0"/>
                        <a:t> </a:t>
                      </a:r>
                      <a:r>
                        <a:rPr lang="en-SG" dirty="0" err="1"/>
                        <a:t>cùng</a:t>
                      </a:r>
                      <a:r>
                        <a:rPr lang="en-SG" dirty="0"/>
                        <a:t> </a:t>
                      </a:r>
                      <a:r>
                        <a:rPr lang="en-SG" dirty="0" err="1"/>
                        <a:t>là</a:t>
                      </a:r>
                      <a:r>
                        <a:rPr lang="en-SG" dirty="0"/>
                        <a:t> “ y, </a:t>
                      </a:r>
                      <a:r>
                        <a:rPr lang="en-SG" dirty="0" err="1"/>
                        <a:t>x,w</a:t>
                      </a:r>
                      <a:r>
                        <a:rPr lang="en-SG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8134">
                <a:tc>
                  <a:txBody>
                    <a:bodyPr/>
                    <a:lstStyle/>
                    <a:p>
                      <a:r>
                        <a:rPr lang="en-SG" dirty="0" err="1"/>
                        <a:t>Động</a:t>
                      </a:r>
                      <a:r>
                        <a:rPr lang="en-SG" dirty="0"/>
                        <a:t> </a:t>
                      </a:r>
                      <a:r>
                        <a:rPr lang="en-SG" dirty="0" err="1"/>
                        <a:t>từ</a:t>
                      </a:r>
                      <a:r>
                        <a:rPr lang="en-SG" dirty="0"/>
                        <a:t> </a:t>
                      </a:r>
                      <a:r>
                        <a:rPr lang="en-SG" dirty="0" err="1"/>
                        <a:t>kết</a:t>
                      </a:r>
                      <a:r>
                        <a:rPr lang="en-SG" dirty="0"/>
                        <a:t> </a:t>
                      </a:r>
                      <a:r>
                        <a:rPr lang="en-SG" dirty="0" err="1"/>
                        <a:t>thúc</a:t>
                      </a:r>
                      <a:r>
                        <a:rPr lang="en-SG" dirty="0"/>
                        <a:t> </a:t>
                      </a:r>
                      <a:r>
                        <a:rPr lang="en-SG" dirty="0" err="1"/>
                        <a:t>bằng</a:t>
                      </a:r>
                      <a:r>
                        <a:rPr lang="en-SG" dirty="0"/>
                        <a:t> “ </a:t>
                      </a:r>
                      <a:r>
                        <a:rPr lang="en-SG" dirty="0" err="1"/>
                        <a:t>ie</a:t>
                      </a:r>
                      <a:r>
                        <a:rPr lang="en-SG" dirty="0"/>
                        <a:t>” </a:t>
                      </a:r>
                      <a:r>
                        <a:rPr lang="en-SG" dirty="0" err="1"/>
                        <a:t>chuyển</a:t>
                      </a:r>
                      <a:r>
                        <a:rPr lang="en-SG" dirty="0"/>
                        <a:t> </a:t>
                      </a:r>
                      <a:r>
                        <a:rPr lang="en-SG" dirty="0" err="1"/>
                        <a:t>thành</a:t>
                      </a:r>
                      <a:r>
                        <a:rPr lang="en-SG" dirty="0"/>
                        <a:t> </a:t>
                      </a:r>
                      <a:r>
                        <a:rPr lang="en-SG" dirty="0" err="1"/>
                        <a:t>y+ing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00524" y="2261413"/>
            <a:ext cx="3048000" cy="30777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SG" dirty="0"/>
              <a:t>Make – making          take   - taking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57675" y="2785323"/>
            <a:ext cx="304800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dirty="0"/>
              <a:t>Run – running            sit   - sitting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00524" y="3514699"/>
            <a:ext cx="3048000" cy="3077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dirty="0"/>
              <a:t>Play – playing        say - saying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00524" y="4039296"/>
            <a:ext cx="304800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dirty="0"/>
              <a:t>Lie – lying          die - dying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850" y="270262"/>
            <a:ext cx="7691400" cy="572700"/>
          </a:xfrm>
        </p:spPr>
        <p:txBody>
          <a:bodyPr/>
          <a:lstStyle/>
          <a:p>
            <a:pPr algn="l"/>
            <a:r>
              <a:rPr lang="en-SG" dirty="0"/>
              <a:t>                    </a:t>
            </a:r>
            <a:r>
              <a:rPr lang="en-SG" dirty="0">
                <a:solidFill>
                  <a:schemeClr val="accent4">
                    <a:lumMod val="75000"/>
                  </a:schemeClr>
                </a:solidFill>
              </a:rPr>
              <a:t>RUN TO THE BOARD GAME</a:t>
            </a:r>
            <a:br>
              <a:rPr lang="en-SG" dirty="0"/>
            </a:br>
            <a:r>
              <a:rPr lang="en-SG" dirty="0">
                <a:solidFill>
                  <a:schemeClr val="accent6">
                    <a:lumMod val="50000"/>
                  </a:schemeClr>
                </a:solidFill>
                <a:latin typeface="Sitka Text Semibold" pitchFamily="2" charset="0"/>
              </a:rPr>
              <a:t>Team A, Team B takes turn run to the board to add “ </a:t>
            </a:r>
            <a:r>
              <a:rPr lang="en-SG" dirty="0" err="1">
                <a:solidFill>
                  <a:schemeClr val="accent6">
                    <a:lumMod val="50000"/>
                  </a:schemeClr>
                </a:solidFill>
                <a:latin typeface="Sitka Text Semibold" pitchFamily="2" charset="0"/>
              </a:rPr>
              <a:t>ing</a:t>
            </a:r>
            <a:r>
              <a:rPr lang="en-SG" dirty="0">
                <a:solidFill>
                  <a:schemeClr val="accent6">
                    <a:lumMod val="50000"/>
                  </a:schemeClr>
                </a:solidFill>
                <a:latin typeface="Sitka Text Semibold" pitchFamily="2" charset="0"/>
              </a:rPr>
              <a:t>” before the verbs. 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Sitka Text Semibold" pitchFamily="2" charset="0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954823" y="1516876"/>
            <a:ext cx="2943226" cy="33147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SG" dirty="0">
                <a:solidFill>
                  <a:schemeClr val="accent6">
                    <a:lumMod val="50000"/>
                  </a:schemeClr>
                </a:solidFill>
                <a:latin typeface="Sitka Text Semibold" pitchFamily="2" charset="0"/>
              </a:rPr>
              <a:t>Sing</a:t>
            </a:r>
            <a:endParaRPr lang="en-SG" dirty="0">
              <a:solidFill>
                <a:schemeClr val="accent6">
                  <a:lumMod val="50000"/>
                </a:schemeClr>
              </a:solidFill>
              <a:latin typeface="Sitka Text Semibold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SG" dirty="0">
                <a:solidFill>
                  <a:schemeClr val="accent6">
                    <a:lumMod val="50000"/>
                  </a:schemeClr>
                </a:solidFill>
                <a:latin typeface="Sitka Text Semibold" pitchFamily="2" charset="0"/>
              </a:rPr>
              <a:t>Draw</a:t>
            </a:r>
            <a:endParaRPr lang="en-SG" dirty="0">
              <a:solidFill>
                <a:schemeClr val="accent6">
                  <a:lumMod val="50000"/>
                </a:schemeClr>
              </a:solidFill>
              <a:latin typeface="Sitka Text Semibold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SG" dirty="0">
                <a:solidFill>
                  <a:schemeClr val="accent6">
                    <a:lumMod val="50000"/>
                  </a:schemeClr>
                </a:solidFill>
                <a:latin typeface="Sitka Text Semibold" pitchFamily="2" charset="0"/>
              </a:rPr>
              <a:t>Cut</a:t>
            </a:r>
            <a:endParaRPr lang="en-SG" dirty="0">
              <a:solidFill>
                <a:schemeClr val="accent6">
                  <a:lumMod val="50000"/>
                </a:schemeClr>
              </a:solidFill>
              <a:latin typeface="Sitka Text Semibold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SG" dirty="0">
                <a:solidFill>
                  <a:schemeClr val="accent6">
                    <a:lumMod val="50000"/>
                  </a:schemeClr>
                </a:solidFill>
                <a:latin typeface="Sitka Text Semibold" pitchFamily="2" charset="0"/>
              </a:rPr>
              <a:t>lie</a:t>
            </a:r>
            <a:endParaRPr lang="en-SG" dirty="0">
              <a:solidFill>
                <a:schemeClr val="accent6">
                  <a:lumMod val="50000"/>
                </a:schemeClr>
              </a:solidFill>
              <a:latin typeface="Sitka Text Semibold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SG" dirty="0">
                <a:solidFill>
                  <a:schemeClr val="accent6">
                    <a:lumMod val="50000"/>
                  </a:schemeClr>
                </a:solidFill>
                <a:latin typeface="Sitka Text Semibold" pitchFamily="2" charset="0"/>
              </a:rPr>
              <a:t>Dance</a:t>
            </a:r>
            <a:endParaRPr lang="en-SG" dirty="0">
              <a:solidFill>
                <a:schemeClr val="accent6">
                  <a:lumMod val="50000"/>
                </a:schemeClr>
              </a:solidFill>
              <a:latin typeface="Sitka Text Semibold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SG" dirty="0">
                <a:solidFill>
                  <a:schemeClr val="accent6">
                    <a:lumMod val="50000"/>
                  </a:schemeClr>
                </a:solidFill>
                <a:latin typeface="Sitka Text Semibold" pitchFamily="2" charset="0"/>
              </a:rPr>
              <a:t>Get</a:t>
            </a:r>
            <a:endParaRPr lang="en-SG" dirty="0">
              <a:solidFill>
                <a:schemeClr val="accent6">
                  <a:lumMod val="50000"/>
                </a:schemeClr>
              </a:solidFill>
              <a:latin typeface="Sitka Text Semibold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SG" dirty="0">
                <a:solidFill>
                  <a:schemeClr val="accent6">
                    <a:lumMod val="50000"/>
                  </a:schemeClr>
                </a:solidFill>
                <a:latin typeface="Sitka Text Semibold" pitchFamily="2" charset="0"/>
              </a:rPr>
              <a:t>Act</a:t>
            </a:r>
            <a:endParaRPr lang="en-SG" dirty="0">
              <a:solidFill>
                <a:schemeClr val="accent6">
                  <a:lumMod val="50000"/>
                </a:schemeClr>
              </a:solidFill>
              <a:latin typeface="Sitka Text Semibold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SG" dirty="0">
                <a:solidFill>
                  <a:schemeClr val="accent6">
                    <a:lumMod val="50000"/>
                  </a:schemeClr>
                </a:solidFill>
                <a:latin typeface="Sitka Text Semibold" pitchFamily="2" charset="0"/>
              </a:rPr>
              <a:t>Live</a:t>
            </a:r>
            <a:endParaRPr lang="en-SG" dirty="0">
              <a:solidFill>
                <a:schemeClr val="accent6">
                  <a:lumMod val="50000"/>
                </a:schemeClr>
              </a:solidFill>
              <a:latin typeface="Sitka Text Semibold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SG" dirty="0">
                <a:solidFill>
                  <a:schemeClr val="accent6">
                    <a:lumMod val="50000"/>
                  </a:schemeClr>
                </a:solidFill>
                <a:latin typeface="Sitka Text Semibold" pitchFamily="2" charset="0"/>
              </a:rPr>
              <a:t>Sit </a:t>
            </a:r>
            <a:endParaRPr lang="en-SG" dirty="0">
              <a:solidFill>
                <a:schemeClr val="accent6">
                  <a:lumMod val="50000"/>
                </a:schemeClr>
              </a:solidFill>
              <a:latin typeface="Sitka Text Semibold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SG" dirty="0">
                <a:solidFill>
                  <a:schemeClr val="accent6">
                    <a:lumMod val="50000"/>
                  </a:schemeClr>
                </a:solidFill>
                <a:latin typeface="Sitka Text Semibold" pitchFamily="2" charset="0"/>
              </a:rPr>
              <a:t>Run</a:t>
            </a:r>
            <a:endParaRPr lang="en-SG" dirty="0">
              <a:solidFill>
                <a:schemeClr val="accent6">
                  <a:lumMod val="50000"/>
                </a:schemeClr>
              </a:solidFill>
              <a:latin typeface="Sitka Text Semibold" pitchFamily="2" charset="0"/>
            </a:endParaRPr>
          </a:p>
          <a:p>
            <a:pPr algn="ctr"/>
            <a:endParaRPr lang="en-SG" dirty="0"/>
          </a:p>
        </p:txBody>
      </p:sp>
      <p:sp>
        <p:nvSpPr>
          <p:cNvPr id="6" name="Rectangle: Rounded Corners 5"/>
          <p:cNvSpPr/>
          <p:nvPr/>
        </p:nvSpPr>
        <p:spPr>
          <a:xfrm>
            <a:off x="5245952" y="1558538"/>
            <a:ext cx="2943226" cy="33147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SG" dirty="0">
                <a:solidFill>
                  <a:schemeClr val="accent6">
                    <a:lumMod val="50000"/>
                  </a:schemeClr>
                </a:solidFill>
                <a:latin typeface="Sitka Text Semibold" pitchFamily="2" charset="0"/>
              </a:rPr>
              <a:t>eat</a:t>
            </a:r>
            <a:endParaRPr lang="en-SG" dirty="0">
              <a:solidFill>
                <a:schemeClr val="accent6">
                  <a:lumMod val="50000"/>
                </a:schemeClr>
              </a:solidFill>
              <a:latin typeface="Sitka Text Semibold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SG" dirty="0">
                <a:solidFill>
                  <a:schemeClr val="accent6">
                    <a:lumMod val="50000"/>
                  </a:schemeClr>
                </a:solidFill>
                <a:latin typeface="Sitka Text Semibold" pitchFamily="2" charset="0"/>
              </a:rPr>
              <a:t>play</a:t>
            </a:r>
            <a:endParaRPr lang="en-SG" dirty="0">
              <a:solidFill>
                <a:schemeClr val="accent6">
                  <a:lumMod val="50000"/>
                </a:schemeClr>
              </a:solidFill>
              <a:latin typeface="Sitka Text Semibold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SG" dirty="0">
                <a:solidFill>
                  <a:schemeClr val="accent6">
                    <a:lumMod val="50000"/>
                  </a:schemeClr>
                </a:solidFill>
                <a:latin typeface="Sitka Text Semibold" pitchFamily="2" charset="0"/>
              </a:rPr>
              <a:t>get</a:t>
            </a:r>
            <a:endParaRPr lang="en-SG" dirty="0">
              <a:solidFill>
                <a:schemeClr val="accent6">
                  <a:lumMod val="50000"/>
                </a:schemeClr>
              </a:solidFill>
              <a:latin typeface="Sitka Text Semibold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SG" dirty="0">
                <a:solidFill>
                  <a:schemeClr val="accent6">
                    <a:lumMod val="50000"/>
                  </a:schemeClr>
                </a:solidFill>
                <a:latin typeface="Sitka Text Semibold" pitchFamily="2" charset="0"/>
              </a:rPr>
              <a:t>run</a:t>
            </a:r>
            <a:endParaRPr lang="en-SG" dirty="0">
              <a:solidFill>
                <a:schemeClr val="accent6">
                  <a:lumMod val="50000"/>
                </a:schemeClr>
              </a:solidFill>
              <a:latin typeface="Sitka Text Semibold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SG" dirty="0">
                <a:solidFill>
                  <a:schemeClr val="accent6">
                    <a:lumMod val="50000"/>
                  </a:schemeClr>
                </a:solidFill>
                <a:latin typeface="Sitka Text Semibold" pitchFamily="2" charset="0"/>
              </a:rPr>
              <a:t>act</a:t>
            </a:r>
            <a:endParaRPr lang="en-SG" dirty="0">
              <a:solidFill>
                <a:schemeClr val="accent6">
                  <a:lumMod val="50000"/>
                </a:schemeClr>
              </a:solidFill>
              <a:latin typeface="Sitka Text Semibold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SG" dirty="0">
                <a:solidFill>
                  <a:schemeClr val="accent6">
                    <a:lumMod val="50000"/>
                  </a:schemeClr>
                </a:solidFill>
                <a:latin typeface="Sitka Text Semibold" pitchFamily="2" charset="0"/>
              </a:rPr>
              <a:t>draw</a:t>
            </a:r>
            <a:endParaRPr lang="en-SG" dirty="0">
              <a:solidFill>
                <a:schemeClr val="accent6">
                  <a:lumMod val="50000"/>
                </a:schemeClr>
              </a:solidFill>
              <a:latin typeface="Sitka Text Semibold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SG" dirty="0">
                <a:solidFill>
                  <a:schemeClr val="accent6">
                    <a:lumMod val="50000"/>
                  </a:schemeClr>
                </a:solidFill>
                <a:latin typeface="Sitka Text Semibold" pitchFamily="2" charset="0"/>
              </a:rPr>
              <a:t>do</a:t>
            </a:r>
            <a:endParaRPr lang="en-SG" dirty="0">
              <a:solidFill>
                <a:schemeClr val="accent6">
                  <a:lumMod val="50000"/>
                </a:schemeClr>
              </a:solidFill>
              <a:latin typeface="Sitka Text Semibold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SG" dirty="0">
                <a:solidFill>
                  <a:schemeClr val="accent6">
                    <a:lumMod val="50000"/>
                  </a:schemeClr>
                </a:solidFill>
                <a:latin typeface="Sitka Text Semibold" pitchFamily="2" charset="0"/>
              </a:rPr>
              <a:t>swim</a:t>
            </a:r>
            <a:endParaRPr lang="en-SG" dirty="0">
              <a:solidFill>
                <a:schemeClr val="accent6">
                  <a:lumMod val="50000"/>
                </a:schemeClr>
              </a:solidFill>
              <a:latin typeface="Sitka Text Semibold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SG" dirty="0">
                <a:solidFill>
                  <a:schemeClr val="accent6">
                    <a:lumMod val="50000"/>
                  </a:schemeClr>
                </a:solidFill>
                <a:latin typeface="Sitka Text Semibold" pitchFamily="2" charset="0"/>
              </a:rPr>
              <a:t>Lie</a:t>
            </a:r>
            <a:endParaRPr lang="en-SG" dirty="0">
              <a:solidFill>
                <a:schemeClr val="accent6">
                  <a:lumMod val="50000"/>
                </a:schemeClr>
              </a:solidFill>
              <a:latin typeface="Sitka Text Semibold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SG" dirty="0">
                <a:solidFill>
                  <a:schemeClr val="accent6">
                    <a:lumMod val="50000"/>
                  </a:schemeClr>
                </a:solidFill>
                <a:latin typeface="Sitka Text Semibold" pitchFamily="2" charset="0"/>
              </a:rPr>
              <a:t>sit</a:t>
            </a:r>
            <a:endParaRPr lang="en-SG" dirty="0">
              <a:solidFill>
                <a:schemeClr val="accent6">
                  <a:lumMod val="50000"/>
                </a:schemeClr>
              </a:solidFill>
              <a:latin typeface="Sitka Text Semibold" pitchFamily="2" charset="0"/>
            </a:endParaRPr>
          </a:p>
          <a:p>
            <a:pPr algn="ctr"/>
            <a:endParaRPr lang="en-SG" dirty="0"/>
          </a:p>
        </p:txBody>
      </p:sp>
      <p:sp>
        <p:nvSpPr>
          <p:cNvPr id="7" name="Oval 6"/>
          <p:cNvSpPr/>
          <p:nvPr/>
        </p:nvSpPr>
        <p:spPr>
          <a:xfrm>
            <a:off x="1698851" y="1322614"/>
            <a:ext cx="1157288" cy="235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Team A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138921" y="1378149"/>
            <a:ext cx="1157288" cy="277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Team B</a:t>
            </a:r>
            <a:endParaRPr lang="en-US" dirty="0"/>
          </a:p>
        </p:txBody>
      </p:sp>
      <p:pic>
        <p:nvPicPr>
          <p:cNvPr id="9" name="Picture 8" descr="Logo, company name&#10;&#10;Description automatically generated"/>
          <p:cNvPicPr>
            <a:picLocks noChangeAspect="1"/>
          </p:cNvPicPr>
          <p:nvPr/>
        </p:nvPicPr>
        <p:blipFill rotWithShape="1">
          <a:blip r:embed="rId1"/>
          <a:srcRect l="22684" t="17844" r="23847" b="31998"/>
          <a:stretch>
            <a:fillRect/>
          </a:stretch>
        </p:blipFill>
        <p:spPr>
          <a:xfrm>
            <a:off x="7931352" y="125898"/>
            <a:ext cx="918288" cy="8614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website&#10;&#10;Description automatically generated"/>
          <p:cNvPicPr>
            <a:picLocks noChangeAspect="1"/>
          </p:cNvPicPr>
          <p:nvPr/>
        </p:nvPicPr>
        <p:blipFill rotWithShape="1">
          <a:blip r:embed="rId1"/>
          <a:srcRect l="49334" t="36740" r="16667" b="22701"/>
          <a:stretch>
            <a:fillRect/>
          </a:stretch>
        </p:blipFill>
        <p:spPr>
          <a:xfrm>
            <a:off x="4246879" y="971540"/>
            <a:ext cx="4083679" cy="27402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9600" y="765386"/>
            <a:ext cx="343343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SG" dirty="0"/>
              <a:t>Sing</a:t>
            </a:r>
            <a:endParaRPr lang="en-SG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SG" dirty="0"/>
              <a:t>Draw</a:t>
            </a:r>
            <a:endParaRPr lang="en-SG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SG" dirty="0"/>
              <a:t>Cut</a:t>
            </a:r>
            <a:endParaRPr lang="en-SG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SG" dirty="0"/>
              <a:t>Read</a:t>
            </a:r>
            <a:endParaRPr lang="en-SG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SG" dirty="0"/>
              <a:t>Dance</a:t>
            </a:r>
            <a:endParaRPr lang="en-SG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SG" dirty="0"/>
              <a:t>Get</a:t>
            </a:r>
            <a:endParaRPr lang="en-SG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SG" dirty="0"/>
              <a:t>Act</a:t>
            </a:r>
            <a:endParaRPr lang="en-SG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13276" y="817651"/>
            <a:ext cx="1943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________________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86183" y="1230825"/>
            <a:ext cx="1943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________________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86183" y="1696264"/>
            <a:ext cx="1943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________________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59090" y="2125510"/>
            <a:ext cx="1943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________________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59090" y="2567502"/>
            <a:ext cx="1943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________________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86182" y="3020195"/>
            <a:ext cx="1943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________________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59089" y="3449441"/>
            <a:ext cx="1943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________________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74425" y="428819"/>
            <a:ext cx="4544907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dirty="0"/>
              <a:t>REWRITE THE VERBS USING -ING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37546" y="806204"/>
            <a:ext cx="1822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>
                <a:solidFill>
                  <a:srgbClr val="FF0000"/>
                </a:solidFill>
              </a:rPr>
              <a:t>singing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7546" y="1254272"/>
            <a:ext cx="1822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>
                <a:solidFill>
                  <a:srgbClr val="FF0000"/>
                </a:solidFill>
              </a:rPr>
              <a:t>drawing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7546" y="1726767"/>
            <a:ext cx="1822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>
                <a:solidFill>
                  <a:srgbClr val="FF0000"/>
                </a:solidFill>
              </a:rPr>
              <a:t>cutting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37546" y="2147134"/>
            <a:ext cx="1822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>
                <a:solidFill>
                  <a:srgbClr val="FF0000"/>
                </a:solidFill>
              </a:rPr>
              <a:t>reading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37546" y="2608706"/>
            <a:ext cx="1822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>
                <a:solidFill>
                  <a:srgbClr val="FF0000"/>
                </a:solidFill>
              </a:rPr>
              <a:t>dancing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37546" y="3056388"/>
            <a:ext cx="1822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>
                <a:solidFill>
                  <a:srgbClr val="FF0000"/>
                </a:solidFill>
              </a:rPr>
              <a:t>getting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37546" y="3483452"/>
            <a:ext cx="1822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>
                <a:solidFill>
                  <a:srgbClr val="FF0000"/>
                </a:solidFill>
              </a:rPr>
              <a:t>acting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4" name="Picture 23" descr="Logo, company name&#10;&#10;Description automatically generated"/>
          <p:cNvPicPr>
            <a:picLocks noChangeAspect="1"/>
          </p:cNvPicPr>
          <p:nvPr/>
        </p:nvPicPr>
        <p:blipFill rotWithShape="1">
          <a:blip r:embed="rId2"/>
          <a:srcRect l="22684" t="17844" r="23847" b="31998"/>
          <a:stretch>
            <a:fillRect/>
          </a:stretch>
        </p:blipFill>
        <p:spPr>
          <a:xfrm>
            <a:off x="7871414" y="98664"/>
            <a:ext cx="918288" cy="861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tags/tag1.xml><?xml version="1.0" encoding="utf-8"?>
<p:tagLst xmlns:p="http://schemas.openxmlformats.org/presentationml/2006/main">
  <p:tag name="INKNOELEADERBOARD" val="-241448147"/>
</p:tagLst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2197</Words>
  <Application>WPS Presentation</Application>
  <PresentationFormat>On-screen Show (16:9)</PresentationFormat>
  <Paragraphs>168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SimSun</vt:lpstr>
      <vt:lpstr>Wingdings</vt:lpstr>
      <vt:lpstr>Arial</vt:lpstr>
      <vt:lpstr>Jua</vt:lpstr>
      <vt:lpstr>Segoe Print</vt:lpstr>
      <vt:lpstr>Quicksand</vt:lpstr>
      <vt:lpstr>Arial Black</vt:lpstr>
      <vt:lpstr>Adobe Garamond Pro Bold</vt:lpstr>
      <vt:lpstr>Kozuka Gothic Pro B</vt:lpstr>
      <vt:lpstr>Yu Gothic UI Semibold</vt:lpstr>
      <vt:lpstr>Amasis MT Pro Black</vt:lpstr>
      <vt:lpstr>Modern Love</vt:lpstr>
      <vt:lpstr>Sitka Text Semibold</vt:lpstr>
      <vt:lpstr>Times New Roman</vt:lpstr>
      <vt:lpstr>Microsoft YaHei</vt:lpstr>
      <vt:lpstr>Arial Unicode MS</vt:lpstr>
      <vt:lpstr>Nature Activities Binder by Slidesgo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LISTEN TO THE SONG AGAIN AND PAY ATTENTION TO : </vt:lpstr>
      <vt:lpstr>HOW TO ADD “ ING” AFTER A VERB</vt:lpstr>
      <vt:lpstr>                    RUN TO THE BOARD GAME Team A, Team B takes turn run to the board to add “ ing” before the verbs. </vt:lpstr>
      <vt:lpstr>PowerPoint 演示文稿</vt:lpstr>
      <vt:lpstr>Fill in the blanks and practice with your partners</vt:lpstr>
      <vt:lpstr>PowerPoint 演示文稿</vt:lpstr>
      <vt:lpstr>https://wordwall.net/resource/20562215/unit-2-grammar-like-ving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 Activities Binder</dc:title>
  <dc:creator>Dell</dc:creator>
  <cp:lastModifiedBy>FPT</cp:lastModifiedBy>
  <cp:revision>150</cp:revision>
  <cp:lastPrinted>2021-08-11T01:07:00Z</cp:lastPrinted>
  <dcterms:created xsi:type="dcterms:W3CDTF">2023-12-15T11:15:12Z</dcterms:created>
  <dcterms:modified xsi:type="dcterms:W3CDTF">2023-12-15T11:16:19Z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ADB779E202CF48D8B660B1DB757ECC4C_12</vt:lpwstr>
  </property>
  <property fmtid="{D5CDD505-2E9C-101B-9397-08002B2CF9AE}" pid="3" name="KSOProductBuildVer">
    <vt:lpwstr>1033-12.2.0.13359</vt:lpwstr>
  </property>
</Properties>
</file>