
<file path=[Content_Types].xml><?xml version="1.0" encoding="utf-8"?>
<Types xmlns="http://schemas.openxmlformats.org/package/2006/content-types">
  <Default Extension="wav" ContentType="audio/x-wav"/>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media/image18.svg" ContentType="image/svg+xml"/>
  <Override PartName="/ppt/media/image20.svg" ContentType="image/svg+xml"/>
  <Override PartName="/ppt/media/image22.svg" ContentType="image/svg+xml"/>
  <Override PartName="/ppt/media/image24.svg" ContentType="image/svg+xml"/>
  <Override PartName="/ppt/media/image26.svg" ContentType="image/svg+xml"/>
  <Override PartName="/ppt/media/image28.svg" ContentType="image/svg+xml"/>
  <Override PartName="/ppt/media/image30.svg" ContentType="image/svg+xml"/>
  <Override PartName="/ppt/media/image33.svg" ContentType="image/svg+xml"/>
  <Override PartName="/ppt/media/image35.svg" ContentType="image/svg+xml"/>
  <Override PartName="/ppt/media/image37.svg" ContentType="image/svg+xml"/>
  <Override PartName="/ppt/media/image7.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4"/>
  </p:notesMasterIdLst>
  <p:handoutMasterIdLst>
    <p:handoutMasterId r:id="rId31"/>
  </p:handoutMasterIdLst>
  <p:sldIdLst>
    <p:sldId id="260" r:id="rId3"/>
    <p:sldId id="353" r:id="rId5"/>
    <p:sldId id="345" r:id="rId6"/>
    <p:sldId id="325" r:id="rId7"/>
    <p:sldId id="327" r:id="rId8"/>
    <p:sldId id="328" r:id="rId9"/>
    <p:sldId id="330" r:id="rId10"/>
    <p:sldId id="299" r:id="rId11"/>
    <p:sldId id="302" r:id="rId12"/>
    <p:sldId id="304" r:id="rId13"/>
    <p:sldId id="295" r:id="rId14"/>
    <p:sldId id="305" r:id="rId15"/>
    <p:sldId id="306" r:id="rId16"/>
    <p:sldId id="307" r:id="rId17"/>
    <p:sldId id="313" r:id="rId18"/>
    <p:sldId id="310" r:id="rId19"/>
    <p:sldId id="267" r:id="rId20"/>
    <p:sldId id="331" r:id="rId21"/>
    <p:sldId id="354" r:id="rId22"/>
    <p:sldId id="355" r:id="rId23"/>
    <p:sldId id="336" r:id="rId24"/>
    <p:sldId id="332" r:id="rId25"/>
    <p:sldId id="335" r:id="rId26"/>
    <p:sldId id="334" r:id="rId27"/>
    <p:sldId id="350" r:id="rId28"/>
    <p:sldId id="356" r:id="rId29"/>
    <p:sldId id="351" r:id="rId30"/>
  </p:sldIdLst>
  <p:sldSz cx="9144000" cy="5143500" type="screen16x9"/>
  <p:notesSz cx="6797675" cy="9928225"/>
  <p:embeddedFontLst>
    <p:embeddedFont>
      <p:font typeface="Quicksand" panose="00000500000000000000"/>
      <p:regular r:id="rId35"/>
    </p:embeddedFont>
    <p:embeddedFont>
      <p:font typeface="Arial Black" panose="020B0A04020102020204" pitchFamily="34" charset="0"/>
      <p:bold r:id="rId36"/>
    </p:embeddedFont>
    <p:embeddedFont>
      <p:font typeface="Adobe Garamond Pro Bold" panose="02020702060506020403" pitchFamily="18" charset="0"/>
      <p:bold r:id="rId37"/>
      <p:boldItalic r:id="rId38"/>
    </p:embeddedFont>
    <p:embeddedFont>
      <p:font typeface="Amasis MT Pro Black" panose="02040A04050005020304" pitchFamily="18" charset="0"/>
      <p:bold r:id="rId39"/>
    </p:embeddedFont>
    <p:embeddedFont>
      <p:font typeface=".VnVogue" panose="020B7200000000000000" pitchFamily="34" charset="0"/>
      <p:regular r:id="rId40"/>
    </p:embeddedFont>
    <p:embeddedFont>
      <p:font typeface="Adobe Fan Heiti Std B" panose="020B0700000000000000" pitchFamily="34" charset="-128"/>
      <p:bold r:id="rId41"/>
    </p:embeddedFont>
  </p:embeddedFontLst>
  <p:custDataLst>
    <p:tags r:id="rId42"/>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defaultTextStyle>
  <p:extLst>
    <p:ext uri="{EFAFB233-063F-42B5-8137-9DF3F51BA10A}">
      <p15:sldGuideLst xmlns:p15="http://schemas.microsoft.com/office/powerpoint/2012/main">
        <p15:guide id="1" orient="horz" pos="164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66"/>
    <a:srgbClr val="993300"/>
    <a:srgbClr val="996633"/>
    <a:srgbClr val="406D9E"/>
    <a:srgbClr val="9158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4" autoAdjust="0"/>
    <p:restoredTop sz="92247" autoAdjust="0"/>
  </p:normalViewPr>
  <p:slideViewPr>
    <p:cSldViewPr snapToGrid="0" showGuides="1">
      <p:cViewPr varScale="1">
        <p:scale>
          <a:sx n="82" d="100"/>
          <a:sy n="82" d="100"/>
        </p:scale>
        <p:origin x="888" y="40"/>
      </p:cViewPr>
      <p:guideLst>
        <p:guide orient="horz" pos="1644"/>
        <p:guide pos="288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2" Type="http://schemas.openxmlformats.org/officeDocument/2006/relationships/tags" Target="tags/tag1.xml"/><Relationship Id="rId41" Type="http://schemas.openxmlformats.org/officeDocument/2006/relationships/font" Target="fonts/font7.fntdata"/><Relationship Id="rId40" Type="http://schemas.openxmlformats.org/officeDocument/2006/relationships/font" Target="fonts/font6.fntdata"/><Relationship Id="rId4" Type="http://schemas.openxmlformats.org/officeDocument/2006/relationships/notesMaster" Target="notesMasters/notesMaster1.xml"/><Relationship Id="rId39" Type="http://schemas.openxmlformats.org/officeDocument/2006/relationships/font" Target="fonts/font5.fntdata"/><Relationship Id="rId38" Type="http://schemas.openxmlformats.org/officeDocument/2006/relationships/font" Target="fonts/font4.fntdata"/><Relationship Id="rId37" Type="http://schemas.openxmlformats.org/officeDocument/2006/relationships/font" Target="fonts/font3.fntdata"/><Relationship Id="rId36" Type="http://schemas.openxmlformats.org/officeDocument/2006/relationships/font" Target="fonts/font2.fntdata"/><Relationship Id="rId35" Type="http://schemas.openxmlformats.org/officeDocument/2006/relationships/font" Target="fonts/font1.fntdata"/><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8135"/>
          </a:xfrm>
          <a:prstGeom prst="rect">
            <a:avLst/>
          </a:prstGeom>
        </p:spPr>
        <p:txBody>
          <a:bodyPr vert="horz" lIns="91440" tIns="45720" rIns="91440" bIns="45720" rtlCol="0"/>
          <a:lstStyle>
            <a:lvl1pPr algn="r">
              <a:defRPr sz="1200"/>
            </a:lvl1pPr>
          </a:lstStyle>
          <a:p>
            <a:fld id="{6A1EAD29-08C6-43CA-AF16-2E1889464A89}" type="datetimeFigureOut">
              <a:rPr lang="en-US" smtClean="0"/>
            </a:fld>
            <a:endParaRPr lang="en-US"/>
          </a:p>
        </p:txBody>
      </p:sp>
      <p:sp>
        <p:nvSpPr>
          <p:cNvPr id="4" name="Footer Placeholder 3"/>
          <p:cNvSpPr>
            <a:spLocks noGrp="1"/>
          </p:cNvSpPr>
          <p:nvPr>
            <p:ph type="ftr" sz="quarter" idx="2"/>
          </p:nvPr>
        </p:nvSpPr>
        <p:spPr>
          <a:xfrm>
            <a:off x="0" y="9430091"/>
            <a:ext cx="2945659" cy="498134"/>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30091"/>
            <a:ext cx="2945659" cy="498134"/>
          </a:xfrm>
          <a:prstGeom prst="rect">
            <a:avLst/>
          </a:prstGeom>
        </p:spPr>
        <p:txBody>
          <a:bodyPr vert="horz" lIns="91440" tIns="45720" rIns="91440" bIns="45720" rtlCol="0" anchor="b"/>
          <a:lstStyle>
            <a:lvl1pPr algn="r">
              <a:defRPr sz="1200"/>
            </a:lvl1pPr>
          </a:lstStyle>
          <a:p>
            <a:fld id="{1AF18B22-F869-4961-B2FB-6269C96AEA36}"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9768" y="4715907"/>
            <a:ext cx="5438140" cy="4467701"/>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3160"/>
        <p:cNvGrpSpPr/>
        <p:nvPr/>
      </p:nvGrpSpPr>
      <p:grpSpPr>
        <a:xfrm>
          <a:off x="0" y="0"/>
          <a:ext cx="0" cy="0"/>
          <a:chOff x="0" y="0"/>
          <a:chExt cx="0" cy="0"/>
        </a:xfrm>
      </p:grpSpPr>
      <p:sp>
        <p:nvSpPr>
          <p:cNvPr id="3161" name="Google Shape;3161;gb0ac4e247a_6_181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2" name="Google Shape;3162;gb0ac4e247a_6_1816: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PhAnim="0" showMasterSp="0">
  <p:cSld>
    <p:spTree>
      <p:nvGrpSpPr>
        <p:cNvPr id="1" name="Shape 1787"/>
        <p:cNvGrpSpPr/>
        <p:nvPr/>
      </p:nvGrpSpPr>
      <p:grpSpPr>
        <a:xfrm>
          <a:off x="0" y="0"/>
          <a:ext cx="0" cy="0"/>
          <a:chOff x="0" y="0"/>
          <a:chExt cx="0" cy="0"/>
        </a:xfrm>
      </p:grpSpPr>
      <p:sp>
        <p:nvSpPr>
          <p:cNvPr id="1788" name="Google Shape;1788;gaf72e47015_0_277: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9" name="Google Shape;1789;gaf72e47015_0_277:notes"/>
          <p:cNvSpPr txBox="1">
            <a:spLocks noGrp="1"/>
          </p:cNvSpPr>
          <p:nvPr>
            <p:ph type="body" idx="1"/>
          </p:nvPr>
        </p:nvSpPr>
        <p:spPr>
          <a:xfrm>
            <a:off x="679768" y="4715907"/>
            <a:ext cx="5438140" cy="446770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ColTx" matchingName="Title and two columns">
  <p:cSld name="TITLE_AND_TWO_COLUMNS">
    <p:spTree>
      <p:nvGrpSpPr>
        <p:cNvPr id="1" name="Shape 326"/>
        <p:cNvGrpSpPr/>
        <p:nvPr/>
      </p:nvGrpSpPr>
      <p:grpSpPr>
        <a:xfrm>
          <a:off x="0" y="0"/>
          <a:ext cx="0" cy="0"/>
          <a:chOff x="0" y="0"/>
          <a:chExt cx="0" cy="0"/>
        </a:xfrm>
      </p:grpSpPr>
      <p:grpSp>
        <p:nvGrpSpPr>
          <p:cNvPr id="327" name="Google Shape;327;p5"/>
          <p:cNvGrpSpPr/>
          <p:nvPr/>
        </p:nvGrpSpPr>
        <p:grpSpPr>
          <a:xfrm>
            <a:off x="395894" y="219519"/>
            <a:ext cx="8518865" cy="4788281"/>
            <a:chOff x="395894" y="219519"/>
            <a:chExt cx="8518865" cy="4788281"/>
          </a:xfrm>
        </p:grpSpPr>
        <p:sp>
          <p:nvSpPr>
            <p:cNvPr id="328" name="Google Shape;328;p5"/>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29" name="Google Shape;329;p5"/>
            <p:cNvGrpSpPr/>
            <p:nvPr/>
          </p:nvGrpSpPr>
          <p:grpSpPr>
            <a:xfrm>
              <a:off x="8341543" y="2282008"/>
              <a:ext cx="569676" cy="380612"/>
              <a:chOff x="8341543" y="2282008"/>
              <a:chExt cx="569676" cy="380612"/>
            </a:xfrm>
          </p:grpSpPr>
          <p:sp>
            <p:nvSpPr>
              <p:cNvPr id="330" name="Google Shape;330;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1" name="Google Shape;331;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32" name="Google Shape;332;p5"/>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333" name="Google Shape;333;p5"/>
            <p:cNvGrpSpPr/>
            <p:nvPr/>
          </p:nvGrpSpPr>
          <p:grpSpPr>
            <a:xfrm>
              <a:off x="8341543" y="1721094"/>
              <a:ext cx="569676" cy="380612"/>
              <a:chOff x="8341543" y="1721094"/>
              <a:chExt cx="569676" cy="380612"/>
            </a:xfrm>
          </p:grpSpPr>
          <p:sp>
            <p:nvSpPr>
              <p:cNvPr id="334" name="Google Shape;334;p5"/>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5" name="Google Shape;335;p5"/>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6" name="Google Shape;336;p5"/>
            <p:cNvGrpSpPr/>
            <p:nvPr/>
          </p:nvGrpSpPr>
          <p:grpSpPr>
            <a:xfrm>
              <a:off x="8346273" y="1183592"/>
              <a:ext cx="568486" cy="388014"/>
              <a:chOff x="8346273" y="1183592"/>
              <a:chExt cx="568486" cy="388014"/>
            </a:xfrm>
          </p:grpSpPr>
          <p:sp>
            <p:nvSpPr>
              <p:cNvPr id="337" name="Google Shape;337;p5"/>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8" name="Google Shape;338;p5"/>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39" name="Google Shape;339;p5"/>
            <p:cNvGrpSpPr/>
            <p:nvPr/>
          </p:nvGrpSpPr>
          <p:grpSpPr>
            <a:xfrm>
              <a:off x="8341543" y="606635"/>
              <a:ext cx="569676" cy="388014"/>
              <a:chOff x="8341543" y="606635"/>
              <a:chExt cx="569676" cy="388014"/>
            </a:xfrm>
          </p:grpSpPr>
          <p:sp>
            <p:nvSpPr>
              <p:cNvPr id="340" name="Google Shape;340;p5"/>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1" name="Google Shape;341;p5"/>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2" name="Google Shape;342;p5"/>
            <p:cNvGrpSpPr/>
            <p:nvPr/>
          </p:nvGrpSpPr>
          <p:grpSpPr>
            <a:xfrm>
              <a:off x="8341543" y="2842933"/>
              <a:ext cx="569676" cy="380612"/>
              <a:chOff x="8341543" y="2282008"/>
              <a:chExt cx="569676" cy="380612"/>
            </a:xfrm>
          </p:grpSpPr>
          <p:sp>
            <p:nvSpPr>
              <p:cNvPr id="343" name="Google Shape;343;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4" name="Google Shape;344;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345" name="Google Shape;345;p5"/>
            <p:cNvGrpSpPr/>
            <p:nvPr/>
          </p:nvGrpSpPr>
          <p:grpSpPr>
            <a:xfrm>
              <a:off x="8341543" y="3403858"/>
              <a:ext cx="569676" cy="380612"/>
              <a:chOff x="8341543" y="2282008"/>
              <a:chExt cx="569676" cy="380612"/>
            </a:xfrm>
          </p:grpSpPr>
          <p:sp>
            <p:nvSpPr>
              <p:cNvPr id="346" name="Google Shape;346;p5"/>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7" name="Google Shape;347;p5"/>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48" name="Google Shape;348;p5"/>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9" name="Google Shape;349;p5"/>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350" name="Google Shape;350;p5"/>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351" name="Google Shape;351;p5"/>
          <p:cNvSpPr txBox="1">
            <a:spLocks noGrp="1"/>
          </p:cNvSpPr>
          <p:nvPr>
            <p:ph type="subTitle" idx="1"/>
          </p:nvPr>
        </p:nvSpPr>
        <p:spPr>
          <a:xfrm>
            <a:off x="1979838"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p:txBody>
      </p:sp>
      <p:sp>
        <p:nvSpPr>
          <p:cNvPr id="352" name="Google Shape;352;p5"/>
          <p:cNvSpPr txBox="1">
            <a:spLocks noGrp="1"/>
          </p:cNvSpPr>
          <p:nvPr>
            <p:ph type="subTitle" idx="2"/>
          </p:nvPr>
        </p:nvSpPr>
        <p:spPr>
          <a:xfrm>
            <a:off x="1979838" y="2603400"/>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p:txBody>
      </p:sp>
      <p:sp>
        <p:nvSpPr>
          <p:cNvPr id="353" name="Google Shape;353;p5"/>
          <p:cNvSpPr txBox="1">
            <a:spLocks noGrp="1"/>
          </p:cNvSpPr>
          <p:nvPr>
            <p:ph type="subTitle" idx="3"/>
          </p:nvPr>
        </p:nvSpPr>
        <p:spPr>
          <a:xfrm>
            <a:off x="4821463" y="2245525"/>
            <a:ext cx="2342700" cy="3969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b="1">
                <a:solidFill>
                  <a:schemeClr val="accent1"/>
                </a:solidFill>
              </a:defRPr>
            </a:lvl1pPr>
            <a:lvl2pPr lvl="1" algn="ctr" rtl="0">
              <a:spcBef>
                <a:spcPts val="0"/>
              </a:spcBef>
              <a:spcAft>
                <a:spcPts val="0"/>
              </a:spcAft>
              <a:buNone/>
              <a:defRPr sz="1800">
                <a:solidFill>
                  <a:schemeClr val="accent1"/>
                </a:solidFill>
              </a:defRPr>
            </a:lvl2pPr>
            <a:lvl3pPr lvl="2" algn="ctr" rtl="0">
              <a:spcBef>
                <a:spcPts val="0"/>
              </a:spcBef>
              <a:spcAft>
                <a:spcPts val="0"/>
              </a:spcAft>
              <a:buNone/>
              <a:defRPr sz="1800">
                <a:solidFill>
                  <a:schemeClr val="accent1"/>
                </a:solidFill>
              </a:defRPr>
            </a:lvl3pPr>
            <a:lvl4pPr lvl="3" algn="ctr" rtl="0">
              <a:spcBef>
                <a:spcPts val="0"/>
              </a:spcBef>
              <a:spcAft>
                <a:spcPts val="0"/>
              </a:spcAft>
              <a:buNone/>
              <a:defRPr sz="1800">
                <a:solidFill>
                  <a:schemeClr val="accent1"/>
                </a:solidFill>
              </a:defRPr>
            </a:lvl4pPr>
            <a:lvl5pPr lvl="4" algn="ctr" rtl="0">
              <a:spcBef>
                <a:spcPts val="0"/>
              </a:spcBef>
              <a:spcAft>
                <a:spcPts val="0"/>
              </a:spcAft>
              <a:buNone/>
              <a:defRPr sz="1800">
                <a:solidFill>
                  <a:schemeClr val="accent1"/>
                </a:solidFill>
              </a:defRPr>
            </a:lvl5pPr>
            <a:lvl6pPr lvl="5" algn="ctr" rtl="0">
              <a:spcBef>
                <a:spcPts val="0"/>
              </a:spcBef>
              <a:spcAft>
                <a:spcPts val="0"/>
              </a:spcAft>
              <a:buNone/>
              <a:defRPr sz="1800">
                <a:solidFill>
                  <a:schemeClr val="accent1"/>
                </a:solidFill>
              </a:defRPr>
            </a:lvl6pPr>
            <a:lvl7pPr lvl="6" algn="ctr" rtl="0">
              <a:spcBef>
                <a:spcPts val="0"/>
              </a:spcBef>
              <a:spcAft>
                <a:spcPts val="0"/>
              </a:spcAft>
              <a:buNone/>
              <a:defRPr sz="1800">
                <a:solidFill>
                  <a:schemeClr val="accent1"/>
                </a:solidFill>
              </a:defRPr>
            </a:lvl7pPr>
            <a:lvl8pPr lvl="7" algn="ctr" rtl="0">
              <a:spcBef>
                <a:spcPts val="0"/>
              </a:spcBef>
              <a:spcAft>
                <a:spcPts val="0"/>
              </a:spcAft>
              <a:buNone/>
              <a:defRPr sz="1800">
                <a:solidFill>
                  <a:schemeClr val="accent1"/>
                </a:solidFill>
              </a:defRPr>
            </a:lvl8pPr>
            <a:lvl9pPr lvl="8" algn="ctr" rtl="0">
              <a:spcBef>
                <a:spcPts val="0"/>
              </a:spcBef>
              <a:spcAft>
                <a:spcPts val="0"/>
              </a:spcAft>
              <a:buNone/>
              <a:defRPr sz="1800">
                <a:solidFill>
                  <a:schemeClr val="accent1"/>
                </a:solidFill>
              </a:defRPr>
            </a:lvl9pPr>
          </a:lstStyle>
          <a:p/>
        </p:txBody>
      </p:sp>
      <p:sp>
        <p:nvSpPr>
          <p:cNvPr id="354" name="Google Shape;354;p5"/>
          <p:cNvSpPr txBox="1">
            <a:spLocks noGrp="1"/>
          </p:cNvSpPr>
          <p:nvPr>
            <p:ph type="subTitle" idx="4"/>
          </p:nvPr>
        </p:nvSpPr>
        <p:spPr>
          <a:xfrm>
            <a:off x="4821463" y="2603404"/>
            <a:ext cx="2342700" cy="9855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p:txBody>
      </p:sp>
      <p:sp>
        <p:nvSpPr>
          <p:cNvPr id="355" name="Google Shape;355;p5"/>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6" name="Google Shape;356;p5"/>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7" name="Google Shape;357;p5"/>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8" name="Google Shape;358;p5"/>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9" name="Google Shape;359;p5"/>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0" name="Google Shape;360;p5"/>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1" name="Google Shape;361;p5"/>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2" name="Google Shape;362;p5"/>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3" name="Google Shape;363;p5"/>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4" name="Google Shape;364;p5"/>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5" name="Google Shape;365;p5"/>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6" name="Google Shape;366;p5"/>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7" name="Google Shape;367;p5"/>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8" name="Google Shape;368;p5"/>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9" name="Google Shape;369;p5"/>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0" name="Google Shape;370;p5"/>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1" name="Google Shape;371;p5"/>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2" name="Google Shape;372;p5"/>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3" name="Google Shape;373;p5"/>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4" name="Google Shape;374;p5"/>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5" name="Google Shape;375;p5"/>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6" name="Google Shape;376;p5"/>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7" name="Google Shape;377;p5"/>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8" name="Google Shape;378;p5"/>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9" name="Google Shape;379;p5"/>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0" name="Google Shape;380;p5"/>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1" name="Google Shape;381;p5"/>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2" name="Google Shape;382;p5"/>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3" name="Google Shape;383;p5"/>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4" name="Google Shape;384;p5"/>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5" name="Google Shape;385;p5"/>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6" name="Google Shape;386;p5"/>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7" name="Google Shape;387;p5"/>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8" name="Google Shape;388;p5"/>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9" name="Google Shape;389;p5"/>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0" name="Google Shape;390;p5"/>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1" name="Google Shape;391;p5"/>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2" name="Google Shape;392;p5"/>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3" name="Google Shape;393;p5"/>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4" name="Google Shape;394;p5"/>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5" name="Google Shape;395;p5"/>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6" name="Google Shape;396;p5"/>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7" name="Google Shape;397;p5"/>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8" name="Google Shape;398;p5"/>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9" name="Google Shape;399;p5"/>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0" name="Google Shape;400;p5"/>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1" name="Google Shape;401;p5"/>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2" name="Google Shape;402;p5"/>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3" name="Google Shape;403;p5"/>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4" name="Google Shape;404;p5"/>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matchingName="Title only">
  <p:cSld name="TITLE_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97"/>
        <p:cNvGrpSpPr/>
        <p:nvPr/>
      </p:nvGrpSpPr>
      <p:grpSpPr>
        <a:xfrm>
          <a:off x="0" y="0"/>
          <a:ext cx="0" cy="0"/>
          <a:chOff x="0" y="0"/>
          <a:chExt cx="0" cy="0"/>
        </a:xfrm>
      </p:grpSpPr>
      <p:grpSp>
        <p:nvGrpSpPr>
          <p:cNvPr id="498" name="Google Shape;498;p7"/>
          <p:cNvGrpSpPr/>
          <p:nvPr/>
        </p:nvGrpSpPr>
        <p:grpSpPr>
          <a:xfrm>
            <a:off x="395894" y="219519"/>
            <a:ext cx="8518865" cy="4788281"/>
            <a:chOff x="395894" y="219519"/>
            <a:chExt cx="8518865" cy="4788281"/>
          </a:xfrm>
        </p:grpSpPr>
        <p:sp>
          <p:nvSpPr>
            <p:cNvPr id="499" name="Google Shape;499;p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00" name="Google Shape;500;p7"/>
            <p:cNvGrpSpPr/>
            <p:nvPr/>
          </p:nvGrpSpPr>
          <p:grpSpPr>
            <a:xfrm>
              <a:off x="8341543" y="2282008"/>
              <a:ext cx="569676" cy="380612"/>
              <a:chOff x="8341543" y="2282008"/>
              <a:chExt cx="569676" cy="380612"/>
            </a:xfrm>
          </p:grpSpPr>
          <p:sp>
            <p:nvSpPr>
              <p:cNvPr id="501" name="Google Shape;501;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2" name="Google Shape;502;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03" name="Google Shape;503;p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04" name="Google Shape;504;p7"/>
            <p:cNvGrpSpPr/>
            <p:nvPr/>
          </p:nvGrpSpPr>
          <p:grpSpPr>
            <a:xfrm>
              <a:off x="8341543" y="1721094"/>
              <a:ext cx="569676" cy="380612"/>
              <a:chOff x="8341543" y="1721094"/>
              <a:chExt cx="569676" cy="380612"/>
            </a:xfrm>
          </p:grpSpPr>
          <p:sp>
            <p:nvSpPr>
              <p:cNvPr id="505" name="Google Shape;505;p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6" name="Google Shape;506;p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07" name="Google Shape;507;p7"/>
            <p:cNvGrpSpPr/>
            <p:nvPr/>
          </p:nvGrpSpPr>
          <p:grpSpPr>
            <a:xfrm>
              <a:off x="8346273" y="1183592"/>
              <a:ext cx="568486" cy="388014"/>
              <a:chOff x="8346273" y="1183592"/>
              <a:chExt cx="568486" cy="388014"/>
            </a:xfrm>
          </p:grpSpPr>
          <p:sp>
            <p:nvSpPr>
              <p:cNvPr id="508" name="Google Shape;508;p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9" name="Google Shape;509;p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0" name="Google Shape;510;p7"/>
            <p:cNvGrpSpPr/>
            <p:nvPr/>
          </p:nvGrpSpPr>
          <p:grpSpPr>
            <a:xfrm>
              <a:off x="8341543" y="606635"/>
              <a:ext cx="569676" cy="388014"/>
              <a:chOff x="8341543" y="606635"/>
              <a:chExt cx="569676" cy="388014"/>
            </a:xfrm>
          </p:grpSpPr>
          <p:sp>
            <p:nvSpPr>
              <p:cNvPr id="511" name="Google Shape;511;p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2" name="Google Shape;512;p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3" name="Google Shape;513;p7"/>
            <p:cNvGrpSpPr/>
            <p:nvPr/>
          </p:nvGrpSpPr>
          <p:grpSpPr>
            <a:xfrm>
              <a:off x="8341543" y="2842933"/>
              <a:ext cx="569676" cy="380612"/>
              <a:chOff x="8341543" y="2282008"/>
              <a:chExt cx="569676" cy="380612"/>
            </a:xfrm>
          </p:grpSpPr>
          <p:sp>
            <p:nvSpPr>
              <p:cNvPr id="514" name="Google Shape;514;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5" name="Google Shape;515;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16" name="Google Shape;516;p7"/>
            <p:cNvGrpSpPr/>
            <p:nvPr/>
          </p:nvGrpSpPr>
          <p:grpSpPr>
            <a:xfrm>
              <a:off x="8341543" y="3403858"/>
              <a:ext cx="569676" cy="380612"/>
              <a:chOff x="8341543" y="2282008"/>
              <a:chExt cx="569676" cy="380612"/>
            </a:xfrm>
          </p:grpSpPr>
          <p:sp>
            <p:nvSpPr>
              <p:cNvPr id="517" name="Google Shape;517;p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8" name="Google Shape;518;p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19" name="Google Shape;519;p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0" name="Google Shape;520;p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21" name="Google Shape;521;p7"/>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522" name="Google Shape;522;p7"/>
          <p:cNvSpPr txBox="1">
            <a:spLocks noGrp="1"/>
          </p:cNvSpPr>
          <p:nvPr>
            <p:ph type="subTitle" idx="1"/>
          </p:nvPr>
        </p:nvSpPr>
        <p:spPr>
          <a:xfrm>
            <a:off x="5558685" y="2109350"/>
            <a:ext cx="24174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000" b="1">
                <a:solidFill>
                  <a:schemeClr val="accent1"/>
                </a:solidFill>
              </a:defRPr>
            </a:lvl1pPr>
            <a:lvl2pPr lvl="1" rtl="0">
              <a:spcBef>
                <a:spcPts val="0"/>
              </a:spcBef>
              <a:spcAft>
                <a:spcPts val="0"/>
              </a:spcAft>
              <a:buNone/>
              <a:defRPr sz="2000" b="1">
                <a:solidFill>
                  <a:schemeClr val="accent1"/>
                </a:solidFill>
              </a:defRPr>
            </a:lvl2pPr>
            <a:lvl3pPr lvl="2" rtl="0">
              <a:spcBef>
                <a:spcPts val="0"/>
              </a:spcBef>
              <a:spcAft>
                <a:spcPts val="0"/>
              </a:spcAft>
              <a:buNone/>
              <a:defRPr sz="2000" b="1">
                <a:solidFill>
                  <a:schemeClr val="accent1"/>
                </a:solidFill>
              </a:defRPr>
            </a:lvl3pPr>
            <a:lvl4pPr lvl="3" rtl="0">
              <a:spcBef>
                <a:spcPts val="0"/>
              </a:spcBef>
              <a:spcAft>
                <a:spcPts val="0"/>
              </a:spcAft>
              <a:buNone/>
              <a:defRPr sz="2000" b="1">
                <a:solidFill>
                  <a:schemeClr val="accent1"/>
                </a:solidFill>
              </a:defRPr>
            </a:lvl4pPr>
            <a:lvl5pPr lvl="4" rtl="0">
              <a:spcBef>
                <a:spcPts val="0"/>
              </a:spcBef>
              <a:spcAft>
                <a:spcPts val="0"/>
              </a:spcAft>
              <a:buNone/>
              <a:defRPr sz="2000" b="1">
                <a:solidFill>
                  <a:schemeClr val="accent1"/>
                </a:solidFill>
              </a:defRPr>
            </a:lvl5pPr>
            <a:lvl6pPr lvl="5" rtl="0">
              <a:spcBef>
                <a:spcPts val="0"/>
              </a:spcBef>
              <a:spcAft>
                <a:spcPts val="0"/>
              </a:spcAft>
              <a:buNone/>
              <a:defRPr sz="2000" b="1">
                <a:solidFill>
                  <a:schemeClr val="accent1"/>
                </a:solidFill>
              </a:defRPr>
            </a:lvl6pPr>
            <a:lvl7pPr lvl="6" rtl="0">
              <a:spcBef>
                <a:spcPts val="0"/>
              </a:spcBef>
              <a:spcAft>
                <a:spcPts val="0"/>
              </a:spcAft>
              <a:buNone/>
              <a:defRPr sz="2000" b="1">
                <a:solidFill>
                  <a:schemeClr val="accent1"/>
                </a:solidFill>
              </a:defRPr>
            </a:lvl7pPr>
            <a:lvl8pPr lvl="7" rtl="0">
              <a:spcBef>
                <a:spcPts val="0"/>
              </a:spcBef>
              <a:spcAft>
                <a:spcPts val="0"/>
              </a:spcAft>
              <a:buNone/>
              <a:defRPr sz="2000" b="1">
                <a:solidFill>
                  <a:schemeClr val="accent1"/>
                </a:solidFill>
              </a:defRPr>
            </a:lvl8pPr>
            <a:lvl9pPr lvl="8" rtl="0">
              <a:spcBef>
                <a:spcPts val="0"/>
              </a:spcBef>
              <a:spcAft>
                <a:spcPts val="0"/>
              </a:spcAft>
              <a:buNone/>
              <a:defRPr sz="2000" b="1">
                <a:solidFill>
                  <a:schemeClr val="accent1"/>
                </a:solidFill>
              </a:defRPr>
            </a:lvl9pPr>
          </a:lstStyle>
          <a:p/>
        </p:txBody>
      </p:sp>
      <p:sp>
        <p:nvSpPr>
          <p:cNvPr id="523" name="Google Shape;523;p7"/>
          <p:cNvSpPr txBox="1">
            <a:spLocks noGrp="1"/>
          </p:cNvSpPr>
          <p:nvPr>
            <p:ph type="subTitle" idx="2"/>
          </p:nvPr>
        </p:nvSpPr>
        <p:spPr>
          <a:xfrm>
            <a:off x="5556263" y="2463297"/>
            <a:ext cx="2417400" cy="1326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a:lvl1pPr>
            <a:lvl2pPr lvl="1" rtl="0">
              <a:spcBef>
                <a:spcPts val="0"/>
              </a:spcBef>
              <a:spcAft>
                <a:spcPts val="0"/>
              </a:spcAft>
              <a:buNone/>
              <a:defRPr sz="1800"/>
            </a:lvl2pPr>
            <a:lvl3pPr lvl="2" rtl="0">
              <a:spcBef>
                <a:spcPts val="0"/>
              </a:spcBef>
              <a:spcAft>
                <a:spcPts val="0"/>
              </a:spcAft>
              <a:buNone/>
              <a:defRPr sz="1800"/>
            </a:lvl3pPr>
            <a:lvl4pPr lvl="3" rtl="0">
              <a:spcBef>
                <a:spcPts val="0"/>
              </a:spcBef>
              <a:spcAft>
                <a:spcPts val="0"/>
              </a:spcAft>
              <a:buNone/>
              <a:defRPr sz="1800"/>
            </a:lvl4pPr>
            <a:lvl5pPr lvl="4" rtl="0">
              <a:spcBef>
                <a:spcPts val="0"/>
              </a:spcBef>
              <a:spcAft>
                <a:spcPts val="0"/>
              </a:spcAft>
              <a:buNone/>
              <a:defRPr sz="1800"/>
            </a:lvl5pPr>
            <a:lvl6pPr lvl="5" rtl="0">
              <a:spcBef>
                <a:spcPts val="0"/>
              </a:spcBef>
              <a:spcAft>
                <a:spcPts val="0"/>
              </a:spcAft>
              <a:buNone/>
              <a:defRPr sz="1800"/>
            </a:lvl6pPr>
            <a:lvl7pPr lvl="6" rtl="0">
              <a:spcBef>
                <a:spcPts val="0"/>
              </a:spcBef>
              <a:spcAft>
                <a:spcPts val="0"/>
              </a:spcAft>
              <a:buNone/>
              <a:defRPr sz="1800"/>
            </a:lvl7pPr>
            <a:lvl8pPr lvl="7" rtl="0">
              <a:spcBef>
                <a:spcPts val="0"/>
              </a:spcBef>
              <a:spcAft>
                <a:spcPts val="0"/>
              </a:spcAft>
              <a:buNone/>
              <a:defRPr sz="1800"/>
            </a:lvl8pPr>
            <a:lvl9pPr lvl="8" rtl="0">
              <a:spcBef>
                <a:spcPts val="0"/>
              </a:spcBef>
              <a:spcAft>
                <a:spcPts val="0"/>
              </a:spcAft>
              <a:buNone/>
              <a:defRPr sz="1800"/>
            </a:lvl9pPr>
          </a:lstStyle>
          <a:p/>
        </p:txBody>
      </p:sp>
      <p:sp>
        <p:nvSpPr>
          <p:cNvPr id="524" name="Google Shape;524;p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5" name="Google Shape;525;p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6" name="Google Shape;526;p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7" name="Google Shape;527;p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8" name="Google Shape;528;p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9" name="Google Shape;529;p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0" name="Google Shape;530;p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1" name="Google Shape;531;p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2" name="Google Shape;532;p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3" name="Google Shape;533;p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4" name="Google Shape;534;p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5" name="Google Shape;535;p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6" name="Google Shape;536;p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7" name="Google Shape;537;p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8" name="Google Shape;538;p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9" name="Google Shape;539;p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0" name="Google Shape;540;p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1" name="Google Shape;541;p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2" name="Google Shape;542;p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3" name="Google Shape;543;p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4" name="Google Shape;544;p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5" name="Google Shape;545;p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6" name="Google Shape;546;p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7" name="Google Shape;547;p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8" name="Google Shape;548;p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9" name="Google Shape;549;p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0" name="Google Shape;550;p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1" name="Google Shape;551;p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2" name="Google Shape;552;p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3" name="Google Shape;553;p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4" name="Google Shape;554;p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5" name="Google Shape;555;p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6" name="Google Shape;556;p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7" name="Google Shape;557;p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8" name="Google Shape;558;p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9" name="Google Shape;559;p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0" name="Google Shape;560;p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1" name="Google Shape;561;p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2" name="Google Shape;562;p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3" name="Google Shape;563;p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4" name="Google Shape;564;p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5" name="Google Shape;565;p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6" name="Google Shape;566;p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7" name="Google Shape;567;p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8" name="Google Shape;568;p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9" name="Google Shape;569;p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0" name="Google Shape;570;p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1" name="Google Shape;571;p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2" name="Google Shape;572;p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3" name="Google Shape;573;p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74"/>
        <p:cNvGrpSpPr/>
        <p:nvPr/>
      </p:nvGrpSpPr>
      <p:grpSpPr>
        <a:xfrm>
          <a:off x="0" y="0"/>
          <a:ext cx="0" cy="0"/>
          <a:chOff x="0" y="0"/>
          <a:chExt cx="0" cy="0"/>
        </a:xfrm>
      </p:grpSpPr>
      <p:grpSp>
        <p:nvGrpSpPr>
          <p:cNvPr id="575" name="Google Shape;575;p8"/>
          <p:cNvGrpSpPr/>
          <p:nvPr/>
        </p:nvGrpSpPr>
        <p:grpSpPr>
          <a:xfrm>
            <a:off x="395894" y="219519"/>
            <a:ext cx="8518865" cy="4788281"/>
            <a:chOff x="395894" y="219519"/>
            <a:chExt cx="8518865" cy="4788281"/>
          </a:xfrm>
        </p:grpSpPr>
        <p:sp>
          <p:nvSpPr>
            <p:cNvPr id="576" name="Google Shape;576;p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77" name="Google Shape;577;p8"/>
            <p:cNvGrpSpPr/>
            <p:nvPr/>
          </p:nvGrpSpPr>
          <p:grpSpPr>
            <a:xfrm>
              <a:off x="8341543" y="2282008"/>
              <a:ext cx="569676" cy="380612"/>
              <a:chOff x="8341543" y="2282008"/>
              <a:chExt cx="569676" cy="380612"/>
            </a:xfrm>
          </p:grpSpPr>
          <p:sp>
            <p:nvSpPr>
              <p:cNvPr id="578" name="Google Shape;578;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9" name="Google Shape;579;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80" name="Google Shape;580;p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581" name="Google Shape;581;p8"/>
            <p:cNvGrpSpPr/>
            <p:nvPr/>
          </p:nvGrpSpPr>
          <p:grpSpPr>
            <a:xfrm>
              <a:off x="8341543" y="1721094"/>
              <a:ext cx="569676" cy="380612"/>
              <a:chOff x="8341543" y="1721094"/>
              <a:chExt cx="569676" cy="380612"/>
            </a:xfrm>
          </p:grpSpPr>
          <p:sp>
            <p:nvSpPr>
              <p:cNvPr id="582" name="Google Shape;582;p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3" name="Google Shape;583;p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4" name="Google Shape;584;p8"/>
            <p:cNvGrpSpPr/>
            <p:nvPr/>
          </p:nvGrpSpPr>
          <p:grpSpPr>
            <a:xfrm>
              <a:off x="8346273" y="1183592"/>
              <a:ext cx="568486" cy="388014"/>
              <a:chOff x="8346273" y="1183592"/>
              <a:chExt cx="568486" cy="388014"/>
            </a:xfrm>
          </p:grpSpPr>
          <p:sp>
            <p:nvSpPr>
              <p:cNvPr id="585" name="Google Shape;585;p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6" name="Google Shape;586;p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87" name="Google Shape;587;p8"/>
            <p:cNvGrpSpPr/>
            <p:nvPr/>
          </p:nvGrpSpPr>
          <p:grpSpPr>
            <a:xfrm>
              <a:off x="8341543" y="606635"/>
              <a:ext cx="569676" cy="388014"/>
              <a:chOff x="8341543" y="606635"/>
              <a:chExt cx="569676" cy="388014"/>
            </a:xfrm>
          </p:grpSpPr>
          <p:sp>
            <p:nvSpPr>
              <p:cNvPr id="588" name="Google Shape;588;p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9" name="Google Shape;589;p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0" name="Google Shape;590;p8"/>
            <p:cNvGrpSpPr/>
            <p:nvPr/>
          </p:nvGrpSpPr>
          <p:grpSpPr>
            <a:xfrm>
              <a:off x="8341543" y="2842933"/>
              <a:ext cx="569676" cy="380612"/>
              <a:chOff x="8341543" y="2282008"/>
              <a:chExt cx="569676" cy="380612"/>
            </a:xfrm>
          </p:grpSpPr>
          <p:sp>
            <p:nvSpPr>
              <p:cNvPr id="591" name="Google Shape;591;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2" name="Google Shape;592;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593" name="Google Shape;593;p8"/>
            <p:cNvGrpSpPr/>
            <p:nvPr/>
          </p:nvGrpSpPr>
          <p:grpSpPr>
            <a:xfrm>
              <a:off x="8341543" y="3403858"/>
              <a:ext cx="569676" cy="380612"/>
              <a:chOff x="8341543" y="2282008"/>
              <a:chExt cx="569676" cy="380612"/>
            </a:xfrm>
          </p:grpSpPr>
          <p:sp>
            <p:nvSpPr>
              <p:cNvPr id="594" name="Google Shape;594;p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5" name="Google Shape;595;p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96" name="Google Shape;596;p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7" name="Google Shape;597;p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598" name="Google Shape;598;p8"/>
          <p:cNvSpPr txBox="1">
            <a:spLocks noGrp="1"/>
          </p:cNvSpPr>
          <p:nvPr>
            <p:ph type="title"/>
          </p:nvPr>
        </p:nvSpPr>
        <p:spPr>
          <a:xfrm>
            <a:off x="1529550" y="1682550"/>
            <a:ext cx="6084900" cy="7227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1"/>
              </a:buClr>
              <a:buSzPts val="7200"/>
              <a:buNone/>
              <a:defRPr sz="72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p:txBody>
      </p:sp>
      <p:sp>
        <p:nvSpPr>
          <p:cNvPr id="599" name="Google Shape;599;p8"/>
          <p:cNvSpPr txBox="1">
            <a:spLocks noGrp="1"/>
          </p:cNvSpPr>
          <p:nvPr>
            <p:ph type="subTitle" idx="1"/>
          </p:nvPr>
        </p:nvSpPr>
        <p:spPr>
          <a:xfrm>
            <a:off x="1534825" y="2405250"/>
            <a:ext cx="6084900" cy="1055700"/>
          </a:xfrm>
          <a:prstGeom prst="rect">
            <a:avLst/>
          </a:prstGeom>
        </p:spPr>
        <p:txBody>
          <a:bodyPr spcFirstLastPara="1" wrap="square" lIns="91425" tIns="91425" rIns="91425" bIns="91425" anchor="ctr" anchorCtr="0">
            <a:noAutofit/>
          </a:bodyPr>
          <a:lstStyle>
            <a:lvl1pPr lvl="0" algn="ctr">
              <a:spcBef>
                <a:spcPts val="0"/>
              </a:spcBef>
              <a:spcAft>
                <a:spcPts val="0"/>
              </a:spcAft>
              <a:buNone/>
              <a:defRPr sz="16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600" name="Google Shape;600;p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1" name="Google Shape;601;p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2" name="Google Shape;602;p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3" name="Google Shape;603;p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4" name="Google Shape;604;p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5" name="Google Shape;605;p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6" name="Google Shape;606;p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7" name="Google Shape;607;p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8" name="Google Shape;608;p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9" name="Google Shape;609;p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0" name="Google Shape;610;p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1" name="Google Shape;611;p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2" name="Google Shape;612;p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3" name="Google Shape;613;p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4" name="Google Shape;614;p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5" name="Google Shape;615;p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6" name="Google Shape;616;p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7" name="Google Shape;617;p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8" name="Google Shape;618;p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9" name="Google Shape;619;p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0" name="Google Shape;620;p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1" name="Google Shape;621;p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2" name="Google Shape;622;p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3" name="Google Shape;623;p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4" name="Google Shape;624;p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5" name="Google Shape;625;p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6" name="Google Shape;626;p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7" name="Google Shape;627;p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8" name="Google Shape;628;p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9" name="Google Shape;629;p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0" name="Google Shape;630;p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1" name="Google Shape;631;p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2" name="Google Shape;632;p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3" name="Google Shape;633;p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4" name="Google Shape;634;p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5" name="Google Shape;635;p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6" name="Google Shape;636;p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7" name="Google Shape;637;p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8" name="Google Shape;638;p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9" name="Google Shape;639;p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0" name="Google Shape;640;p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1" name="Google Shape;641;p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2" name="Google Shape;642;p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3" name="Google Shape;643;p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4" name="Google Shape;644;p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5" name="Google Shape;645;p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6" name="Google Shape;646;p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7" name="Google Shape;647;p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8" name="Google Shape;648;p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9" name="Google Shape;649;p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grpSp>
        <p:nvGrpSpPr>
          <p:cNvPr id="651" name="Google Shape;651;p9"/>
          <p:cNvGrpSpPr/>
          <p:nvPr/>
        </p:nvGrpSpPr>
        <p:grpSpPr>
          <a:xfrm>
            <a:off x="395894" y="219519"/>
            <a:ext cx="8518865" cy="4788281"/>
            <a:chOff x="395894" y="219519"/>
            <a:chExt cx="8518865" cy="4788281"/>
          </a:xfrm>
        </p:grpSpPr>
        <p:sp>
          <p:nvSpPr>
            <p:cNvPr id="652" name="Google Shape;652;p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53" name="Google Shape;653;p9"/>
            <p:cNvGrpSpPr/>
            <p:nvPr/>
          </p:nvGrpSpPr>
          <p:grpSpPr>
            <a:xfrm>
              <a:off x="8341543" y="2282008"/>
              <a:ext cx="569676" cy="380612"/>
              <a:chOff x="8341543" y="2282008"/>
              <a:chExt cx="569676" cy="380612"/>
            </a:xfrm>
          </p:grpSpPr>
          <p:sp>
            <p:nvSpPr>
              <p:cNvPr id="654" name="Google Shape;654;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5" name="Google Shape;655;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56" name="Google Shape;656;p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657" name="Google Shape;657;p9"/>
            <p:cNvGrpSpPr/>
            <p:nvPr/>
          </p:nvGrpSpPr>
          <p:grpSpPr>
            <a:xfrm>
              <a:off x="8341543" y="1721094"/>
              <a:ext cx="569676" cy="380612"/>
              <a:chOff x="8341543" y="1721094"/>
              <a:chExt cx="569676" cy="380612"/>
            </a:xfrm>
          </p:grpSpPr>
          <p:sp>
            <p:nvSpPr>
              <p:cNvPr id="658" name="Google Shape;658;p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9" name="Google Shape;659;p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0" name="Google Shape;660;p9"/>
            <p:cNvGrpSpPr/>
            <p:nvPr/>
          </p:nvGrpSpPr>
          <p:grpSpPr>
            <a:xfrm>
              <a:off x="8346273" y="1183592"/>
              <a:ext cx="568486" cy="388014"/>
              <a:chOff x="8346273" y="1183592"/>
              <a:chExt cx="568486" cy="388014"/>
            </a:xfrm>
          </p:grpSpPr>
          <p:sp>
            <p:nvSpPr>
              <p:cNvPr id="661" name="Google Shape;661;p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2" name="Google Shape;662;p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3" name="Google Shape;663;p9"/>
            <p:cNvGrpSpPr/>
            <p:nvPr/>
          </p:nvGrpSpPr>
          <p:grpSpPr>
            <a:xfrm>
              <a:off x="8341543" y="606635"/>
              <a:ext cx="569676" cy="388014"/>
              <a:chOff x="8341543" y="606635"/>
              <a:chExt cx="569676" cy="388014"/>
            </a:xfrm>
          </p:grpSpPr>
          <p:sp>
            <p:nvSpPr>
              <p:cNvPr id="664" name="Google Shape;664;p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5" name="Google Shape;665;p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6" name="Google Shape;666;p9"/>
            <p:cNvGrpSpPr/>
            <p:nvPr/>
          </p:nvGrpSpPr>
          <p:grpSpPr>
            <a:xfrm>
              <a:off x="8341543" y="2842933"/>
              <a:ext cx="569676" cy="380612"/>
              <a:chOff x="8341543" y="2282008"/>
              <a:chExt cx="569676" cy="380612"/>
            </a:xfrm>
          </p:grpSpPr>
          <p:sp>
            <p:nvSpPr>
              <p:cNvPr id="667" name="Google Shape;667;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8" name="Google Shape;668;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669" name="Google Shape;669;p9"/>
            <p:cNvGrpSpPr/>
            <p:nvPr/>
          </p:nvGrpSpPr>
          <p:grpSpPr>
            <a:xfrm>
              <a:off x="8341543" y="3403858"/>
              <a:ext cx="569676" cy="380612"/>
              <a:chOff x="8341543" y="2282008"/>
              <a:chExt cx="569676" cy="380612"/>
            </a:xfrm>
          </p:grpSpPr>
          <p:sp>
            <p:nvSpPr>
              <p:cNvPr id="670" name="Google Shape;670;p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1" name="Google Shape;671;p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72" name="Google Shape;672;p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3" name="Google Shape;673;p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674" name="Google Shape;674;p9"/>
          <p:cNvSpPr txBox="1">
            <a:spLocks noGrp="1"/>
          </p:cNvSpPr>
          <p:nvPr>
            <p:ph type="title"/>
          </p:nvPr>
        </p:nvSpPr>
        <p:spPr>
          <a:xfrm>
            <a:off x="2014800" y="1482700"/>
            <a:ext cx="5114400" cy="1389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07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675" name="Google Shape;675;p9"/>
          <p:cNvSpPr txBox="1">
            <a:spLocks noGrp="1"/>
          </p:cNvSpPr>
          <p:nvPr>
            <p:ph type="subTitle" idx="1"/>
          </p:nvPr>
        </p:nvSpPr>
        <p:spPr>
          <a:xfrm>
            <a:off x="2594250" y="2750800"/>
            <a:ext cx="3955500" cy="994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00"/>
            </a:lvl1pPr>
            <a:lvl2pPr lvl="1" algn="ctr" rtl="0">
              <a:spcBef>
                <a:spcPts val="0"/>
              </a:spcBef>
              <a:spcAft>
                <a:spcPts val="0"/>
              </a:spcAft>
              <a:buNone/>
              <a:defRPr sz="1800"/>
            </a:lvl2pPr>
            <a:lvl3pPr lvl="2" algn="ctr" rtl="0">
              <a:spcBef>
                <a:spcPts val="0"/>
              </a:spcBef>
              <a:spcAft>
                <a:spcPts val="0"/>
              </a:spcAft>
              <a:buNone/>
              <a:defRPr sz="1800"/>
            </a:lvl3pPr>
            <a:lvl4pPr lvl="3" algn="ctr" rtl="0">
              <a:spcBef>
                <a:spcPts val="0"/>
              </a:spcBef>
              <a:spcAft>
                <a:spcPts val="0"/>
              </a:spcAft>
              <a:buNone/>
              <a:defRPr sz="1800"/>
            </a:lvl4pPr>
            <a:lvl5pPr lvl="4" algn="ctr" rtl="0">
              <a:spcBef>
                <a:spcPts val="0"/>
              </a:spcBef>
              <a:spcAft>
                <a:spcPts val="0"/>
              </a:spcAft>
              <a:buNone/>
              <a:defRPr sz="1800"/>
            </a:lvl5pPr>
            <a:lvl6pPr lvl="5" algn="ctr" rtl="0">
              <a:spcBef>
                <a:spcPts val="0"/>
              </a:spcBef>
              <a:spcAft>
                <a:spcPts val="0"/>
              </a:spcAft>
              <a:buNone/>
              <a:defRPr sz="1800"/>
            </a:lvl6pPr>
            <a:lvl7pPr lvl="6" algn="ctr" rtl="0">
              <a:spcBef>
                <a:spcPts val="0"/>
              </a:spcBef>
              <a:spcAft>
                <a:spcPts val="0"/>
              </a:spcAft>
              <a:buNone/>
              <a:defRPr sz="1800"/>
            </a:lvl7pPr>
            <a:lvl8pPr lvl="7" algn="ctr" rtl="0">
              <a:spcBef>
                <a:spcPts val="0"/>
              </a:spcBef>
              <a:spcAft>
                <a:spcPts val="0"/>
              </a:spcAft>
              <a:buNone/>
              <a:defRPr sz="1800"/>
            </a:lvl8pPr>
            <a:lvl9pPr lvl="8" algn="ctr" rtl="0">
              <a:spcBef>
                <a:spcPts val="0"/>
              </a:spcBef>
              <a:spcAft>
                <a:spcPts val="0"/>
              </a:spcAft>
              <a:buNone/>
              <a:defRPr sz="1800"/>
            </a:lvl9pPr>
          </a:lstStyle>
          <a:p/>
        </p:txBody>
      </p:sp>
      <p:sp>
        <p:nvSpPr>
          <p:cNvPr id="676" name="Google Shape;676;p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7" name="Google Shape;677;p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8" name="Google Shape;678;p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9" name="Google Shape;679;p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0" name="Google Shape;680;p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1" name="Google Shape;681;p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2" name="Google Shape;682;p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3" name="Google Shape;683;p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4" name="Google Shape;684;p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5" name="Google Shape;685;p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6" name="Google Shape;686;p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7" name="Google Shape;687;p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8" name="Google Shape;688;p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9" name="Google Shape;689;p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0" name="Google Shape;690;p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1" name="Google Shape;691;p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2" name="Google Shape;692;p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3" name="Google Shape;693;p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4" name="Google Shape;694;p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5" name="Google Shape;695;p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6" name="Google Shape;696;p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7" name="Google Shape;697;p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8" name="Google Shape;698;p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9" name="Google Shape;699;p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0" name="Google Shape;700;p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1" name="Google Shape;701;p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2" name="Google Shape;702;p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3" name="Google Shape;703;p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4" name="Google Shape;704;p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5" name="Google Shape;705;p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6" name="Google Shape;706;p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7" name="Google Shape;707;p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8" name="Google Shape;708;p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9" name="Google Shape;709;p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0" name="Google Shape;710;p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1" name="Google Shape;711;p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2" name="Google Shape;712;p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3" name="Google Shape;713;p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4" name="Google Shape;714;p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5" name="Google Shape;715;p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6" name="Google Shape;716;p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7" name="Google Shape;717;p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8" name="Google Shape;718;p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9" name="Google Shape;719;p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0" name="Google Shape;720;p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1" name="Google Shape;721;p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2" name="Google Shape;722;p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3" name="Google Shape;723;p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4" name="Google Shape;724;p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5" name="Google Shape;725;p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26"/>
        <p:cNvGrpSpPr/>
        <p:nvPr/>
      </p:nvGrpSpPr>
      <p:grpSpPr>
        <a:xfrm>
          <a:off x="0" y="0"/>
          <a:ext cx="0" cy="0"/>
          <a:chOff x="0" y="0"/>
          <a:chExt cx="0" cy="0"/>
        </a:xfrm>
      </p:grpSpPr>
      <p:grpSp>
        <p:nvGrpSpPr>
          <p:cNvPr id="727" name="Google Shape;727;p10"/>
          <p:cNvGrpSpPr/>
          <p:nvPr/>
        </p:nvGrpSpPr>
        <p:grpSpPr>
          <a:xfrm>
            <a:off x="395894" y="219519"/>
            <a:ext cx="8518865" cy="4788281"/>
            <a:chOff x="395894" y="219519"/>
            <a:chExt cx="8518865" cy="4788281"/>
          </a:xfrm>
        </p:grpSpPr>
        <p:sp>
          <p:nvSpPr>
            <p:cNvPr id="728" name="Google Shape;728;p10"/>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29" name="Google Shape;729;p10"/>
            <p:cNvGrpSpPr/>
            <p:nvPr/>
          </p:nvGrpSpPr>
          <p:grpSpPr>
            <a:xfrm>
              <a:off x="8341543" y="2282008"/>
              <a:ext cx="569676" cy="380612"/>
              <a:chOff x="8341543" y="2282008"/>
              <a:chExt cx="569676" cy="380612"/>
            </a:xfrm>
          </p:grpSpPr>
          <p:sp>
            <p:nvSpPr>
              <p:cNvPr id="730" name="Google Shape;730;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1" name="Google Shape;731;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32" name="Google Shape;732;p10"/>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733" name="Google Shape;733;p10"/>
            <p:cNvGrpSpPr/>
            <p:nvPr/>
          </p:nvGrpSpPr>
          <p:grpSpPr>
            <a:xfrm>
              <a:off x="8341543" y="1721094"/>
              <a:ext cx="569676" cy="380612"/>
              <a:chOff x="8341543" y="1721094"/>
              <a:chExt cx="569676" cy="380612"/>
            </a:xfrm>
          </p:grpSpPr>
          <p:sp>
            <p:nvSpPr>
              <p:cNvPr id="734" name="Google Shape;734;p10"/>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5" name="Google Shape;735;p10"/>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6" name="Google Shape;736;p10"/>
            <p:cNvGrpSpPr/>
            <p:nvPr/>
          </p:nvGrpSpPr>
          <p:grpSpPr>
            <a:xfrm>
              <a:off x="8346273" y="1183592"/>
              <a:ext cx="568486" cy="388014"/>
              <a:chOff x="8346273" y="1183592"/>
              <a:chExt cx="568486" cy="388014"/>
            </a:xfrm>
          </p:grpSpPr>
          <p:sp>
            <p:nvSpPr>
              <p:cNvPr id="737" name="Google Shape;737;p10"/>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8" name="Google Shape;738;p10"/>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39" name="Google Shape;739;p10"/>
            <p:cNvGrpSpPr/>
            <p:nvPr/>
          </p:nvGrpSpPr>
          <p:grpSpPr>
            <a:xfrm>
              <a:off x="8341543" y="606635"/>
              <a:ext cx="569676" cy="388014"/>
              <a:chOff x="8341543" y="606635"/>
              <a:chExt cx="569676" cy="388014"/>
            </a:xfrm>
          </p:grpSpPr>
          <p:sp>
            <p:nvSpPr>
              <p:cNvPr id="740" name="Google Shape;740;p10"/>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1" name="Google Shape;741;p10"/>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42" name="Google Shape;742;p10"/>
            <p:cNvGrpSpPr/>
            <p:nvPr/>
          </p:nvGrpSpPr>
          <p:grpSpPr>
            <a:xfrm>
              <a:off x="8341543" y="2842933"/>
              <a:ext cx="569676" cy="380612"/>
              <a:chOff x="8341543" y="2282008"/>
              <a:chExt cx="569676" cy="380612"/>
            </a:xfrm>
          </p:grpSpPr>
          <p:sp>
            <p:nvSpPr>
              <p:cNvPr id="743" name="Google Shape;743;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4" name="Google Shape;744;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745" name="Google Shape;745;p10"/>
            <p:cNvGrpSpPr/>
            <p:nvPr/>
          </p:nvGrpSpPr>
          <p:grpSpPr>
            <a:xfrm>
              <a:off x="8341543" y="3403858"/>
              <a:ext cx="569676" cy="380612"/>
              <a:chOff x="8341543" y="2282008"/>
              <a:chExt cx="569676" cy="380612"/>
            </a:xfrm>
          </p:grpSpPr>
          <p:sp>
            <p:nvSpPr>
              <p:cNvPr id="746" name="Google Shape;746;p10"/>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7" name="Google Shape;747;p10"/>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48" name="Google Shape;748;p10"/>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9" name="Google Shape;749;p10"/>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750" name="Google Shape;750;p10"/>
          <p:cNvSpPr txBox="1">
            <a:spLocks noGrp="1"/>
          </p:cNvSpPr>
          <p:nvPr>
            <p:ph type="title"/>
          </p:nvPr>
        </p:nvSpPr>
        <p:spPr>
          <a:xfrm>
            <a:off x="3438550" y="2009550"/>
            <a:ext cx="4979400" cy="112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800"/>
              <a:buNone/>
              <a:defRPr sz="4000"/>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p:txBody>
      </p:sp>
      <p:sp>
        <p:nvSpPr>
          <p:cNvPr id="751" name="Google Shape;751;p10"/>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2" name="Google Shape;752;p10"/>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3" name="Google Shape;753;p10"/>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4" name="Google Shape;754;p10"/>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5" name="Google Shape;755;p10"/>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6" name="Google Shape;756;p10"/>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7" name="Google Shape;757;p10"/>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8" name="Google Shape;758;p10"/>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9" name="Google Shape;759;p10"/>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0" name="Google Shape;760;p10"/>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1" name="Google Shape;761;p10"/>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2" name="Google Shape;762;p10"/>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3" name="Google Shape;763;p10"/>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4" name="Google Shape;764;p10"/>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5" name="Google Shape;765;p10"/>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6" name="Google Shape;766;p10"/>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7" name="Google Shape;767;p10"/>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8" name="Google Shape;768;p10"/>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9" name="Google Shape;769;p10"/>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0" name="Google Shape;770;p10"/>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1" name="Google Shape;771;p10"/>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2" name="Google Shape;772;p10"/>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3" name="Google Shape;773;p10"/>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4" name="Google Shape;774;p10"/>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5" name="Google Shape;775;p10"/>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6" name="Google Shape;776;p10"/>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7" name="Google Shape;777;p10"/>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8" name="Google Shape;778;p10"/>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9" name="Google Shape;779;p10"/>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0" name="Google Shape;780;p10"/>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1" name="Google Shape;781;p10"/>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2" name="Google Shape;782;p10"/>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3" name="Google Shape;783;p10"/>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4" name="Google Shape;784;p10"/>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5" name="Google Shape;785;p10"/>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6" name="Google Shape;786;p10"/>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7" name="Google Shape;787;p10"/>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8" name="Google Shape;788;p10"/>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9" name="Google Shape;789;p10"/>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0" name="Google Shape;790;p10"/>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1" name="Google Shape;791;p10"/>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2" name="Google Shape;792;p10"/>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3" name="Google Shape;793;p10"/>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4" name="Google Shape;794;p10"/>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5" name="Google Shape;795;p10"/>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6" name="Google Shape;796;p10"/>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7" name="Google Shape;797;p10"/>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8" name="Google Shape;798;p10"/>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9" name="Google Shape;799;p10"/>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0" name="Google Shape;800;p10"/>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01"/>
        <p:cNvGrpSpPr/>
        <p:nvPr/>
      </p:nvGrpSpPr>
      <p:grpSpPr>
        <a:xfrm>
          <a:off x="0" y="0"/>
          <a:ext cx="0" cy="0"/>
          <a:chOff x="0" y="0"/>
          <a:chExt cx="0" cy="0"/>
        </a:xfrm>
      </p:grpSpPr>
      <p:grpSp>
        <p:nvGrpSpPr>
          <p:cNvPr id="802" name="Google Shape;802;p11"/>
          <p:cNvGrpSpPr/>
          <p:nvPr/>
        </p:nvGrpSpPr>
        <p:grpSpPr>
          <a:xfrm>
            <a:off x="395894" y="219519"/>
            <a:ext cx="8518865" cy="4788281"/>
            <a:chOff x="395894" y="219519"/>
            <a:chExt cx="8518865" cy="4788281"/>
          </a:xfrm>
        </p:grpSpPr>
        <p:sp>
          <p:nvSpPr>
            <p:cNvPr id="803" name="Google Shape;803;p11"/>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04" name="Google Shape;804;p11"/>
            <p:cNvGrpSpPr/>
            <p:nvPr/>
          </p:nvGrpSpPr>
          <p:grpSpPr>
            <a:xfrm>
              <a:off x="8341543" y="2282008"/>
              <a:ext cx="569676" cy="380612"/>
              <a:chOff x="8341543" y="2282008"/>
              <a:chExt cx="569676" cy="380612"/>
            </a:xfrm>
          </p:grpSpPr>
          <p:sp>
            <p:nvSpPr>
              <p:cNvPr id="805" name="Google Shape;805;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6" name="Google Shape;806;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07" name="Google Shape;807;p11"/>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808" name="Google Shape;808;p11"/>
            <p:cNvGrpSpPr/>
            <p:nvPr/>
          </p:nvGrpSpPr>
          <p:grpSpPr>
            <a:xfrm>
              <a:off x="8341543" y="1721094"/>
              <a:ext cx="569676" cy="380612"/>
              <a:chOff x="8341543" y="1721094"/>
              <a:chExt cx="569676" cy="380612"/>
            </a:xfrm>
          </p:grpSpPr>
          <p:sp>
            <p:nvSpPr>
              <p:cNvPr id="809" name="Google Shape;809;p11"/>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0" name="Google Shape;810;p11"/>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1" name="Google Shape;811;p11"/>
            <p:cNvGrpSpPr/>
            <p:nvPr/>
          </p:nvGrpSpPr>
          <p:grpSpPr>
            <a:xfrm>
              <a:off x="8346273" y="1183592"/>
              <a:ext cx="568486" cy="388014"/>
              <a:chOff x="8346273" y="1183592"/>
              <a:chExt cx="568486" cy="388014"/>
            </a:xfrm>
          </p:grpSpPr>
          <p:sp>
            <p:nvSpPr>
              <p:cNvPr id="812" name="Google Shape;812;p11"/>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3" name="Google Shape;813;p11"/>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4" name="Google Shape;814;p11"/>
            <p:cNvGrpSpPr/>
            <p:nvPr/>
          </p:nvGrpSpPr>
          <p:grpSpPr>
            <a:xfrm>
              <a:off x="8341543" y="606635"/>
              <a:ext cx="569676" cy="388014"/>
              <a:chOff x="8341543" y="606635"/>
              <a:chExt cx="569676" cy="388014"/>
            </a:xfrm>
          </p:grpSpPr>
          <p:sp>
            <p:nvSpPr>
              <p:cNvPr id="815" name="Google Shape;815;p11"/>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6" name="Google Shape;816;p11"/>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17" name="Google Shape;817;p11"/>
            <p:cNvGrpSpPr/>
            <p:nvPr/>
          </p:nvGrpSpPr>
          <p:grpSpPr>
            <a:xfrm>
              <a:off x="8341543" y="2842933"/>
              <a:ext cx="569676" cy="380612"/>
              <a:chOff x="8341543" y="2282008"/>
              <a:chExt cx="569676" cy="380612"/>
            </a:xfrm>
          </p:grpSpPr>
          <p:sp>
            <p:nvSpPr>
              <p:cNvPr id="818" name="Google Shape;818;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9" name="Google Shape;819;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20" name="Google Shape;820;p11"/>
            <p:cNvGrpSpPr/>
            <p:nvPr/>
          </p:nvGrpSpPr>
          <p:grpSpPr>
            <a:xfrm>
              <a:off x="8341543" y="3403858"/>
              <a:ext cx="569676" cy="380612"/>
              <a:chOff x="8341543" y="2282008"/>
              <a:chExt cx="569676" cy="380612"/>
            </a:xfrm>
          </p:grpSpPr>
          <p:sp>
            <p:nvSpPr>
              <p:cNvPr id="821" name="Google Shape;821;p11"/>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2" name="Google Shape;822;p11"/>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23" name="Google Shape;823;p11"/>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4" name="Google Shape;824;p11"/>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825" name="Google Shape;825;p11"/>
          <p:cNvSpPr txBox="1">
            <a:spLocks noGrp="1"/>
          </p:cNvSpPr>
          <p:nvPr>
            <p:ph type="title" hasCustomPrompt="1"/>
          </p:nvPr>
        </p:nvSpPr>
        <p:spPr>
          <a:xfrm>
            <a:off x="1816863" y="1707588"/>
            <a:ext cx="5511600" cy="14013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accent1"/>
              </a:buClr>
              <a:buSzPts val="7200"/>
              <a:buNone/>
              <a:defRPr sz="9000">
                <a:solidFill>
                  <a:schemeClr val="accent1"/>
                </a:solidFill>
              </a:defRPr>
            </a:lvl1pPr>
            <a:lvl2pPr lvl="1" algn="ctr">
              <a:spcBef>
                <a:spcPts val="0"/>
              </a:spcBef>
              <a:spcAft>
                <a:spcPts val="0"/>
              </a:spcAft>
              <a:buClr>
                <a:schemeClr val="accent1"/>
              </a:buClr>
              <a:buSzPts val="7200"/>
              <a:buNone/>
              <a:defRPr sz="7200">
                <a:solidFill>
                  <a:schemeClr val="accent1"/>
                </a:solidFill>
              </a:defRPr>
            </a:lvl2pPr>
            <a:lvl3pPr lvl="2" algn="ctr">
              <a:spcBef>
                <a:spcPts val="0"/>
              </a:spcBef>
              <a:spcAft>
                <a:spcPts val="0"/>
              </a:spcAft>
              <a:buClr>
                <a:schemeClr val="accent1"/>
              </a:buClr>
              <a:buSzPts val="7200"/>
              <a:buNone/>
              <a:defRPr sz="7200">
                <a:solidFill>
                  <a:schemeClr val="accent1"/>
                </a:solidFill>
              </a:defRPr>
            </a:lvl3pPr>
            <a:lvl4pPr lvl="3" algn="ctr">
              <a:spcBef>
                <a:spcPts val="0"/>
              </a:spcBef>
              <a:spcAft>
                <a:spcPts val="0"/>
              </a:spcAft>
              <a:buClr>
                <a:schemeClr val="accent1"/>
              </a:buClr>
              <a:buSzPts val="7200"/>
              <a:buNone/>
              <a:defRPr sz="7200">
                <a:solidFill>
                  <a:schemeClr val="accent1"/>
                </a:solidFill>
              </a:defRPr>
            </a:lvl4pPr>
            <a:lvl5pPr lvl="4" algn="ctr">
              <a:spcBef>
                <a:spcPts val="0"/>
              </a:spcBef>
              <a:spcAft>
                <a:spcPts val="0"/>
              </a:spcAft>
              <a:buClr>
                <a:schemeClr val="accent1"/>
              </a:buClr>
              <a:buSzPts val="7200"/>
              <a:buNone/>
              <a:defRPr sz="7200">
                <a:solidFill>
                  <a:schemeClr val="accent1"/>
                </a:solidFill>
              </a:defRPr>
            </a:lvl5pPr>
            <a:lvl6pPr lvl="5" algn="ctr">
              <a:spcBef>
                <a:spcPts val="0"/>
              </a:spcBef>
              <a:spcAft>
                <a:spcPts val="0"/>
              </a:spcAft>
              <a:buClr>
                <a:schemeClr val="accent1"/>
              </a:buClr>
              <a:buSzPts val="7200"/>
              <a:buNone/>
              <a:defRPr sz="7200">
                <a:solidFill>
                  <a:schemeClr val="accent1"/>
                </a:solidFill>
              </a:defRPr>
            </a:lvl6pPr>
            <a:lvl7pPr lvl="6" algn="ctr">
              <a:spcBef>
                <a:spcPts val="0"/>
              </a:spcBef>
              <a:spcAft>
                <a:spcPts val="0"/>
              </a:spcAft>
              <a:buClr>
                <a:schemeClr val="accent1"/>
              </a:buClr>
              <a:buSzPts val="7200"/>
              <a:buNone/>
              <a:defRPr sz="7200">
                <a:solidFill>
                  <a:schemeClr val="accent1"/>
                </a:solidFill>
              </a:defRPr>
            </a:lvl7pPr>
            <a:lvl8pPr lvl="7" algn="ctr">
              <a:spcBef>
                <a:spcPts val="0"/>
              </a:spcBef>
              <a:spcAft>
                <a:spcPts val="0"/>
              </a:spcAft>
              <a:buClr>
                <a:schemeClr val="accent1"/>
              </a:buClr>
              <a:buSzPts val="7200"/>
              <a:buNone/>
              <a:defRPr sz="7200">
                <a:solidFill>
                  <a:schemeClr val="accent1"/>
                </a:solidFill>
              </a:defRPr>
            </a:lvl8pPr>
            <a:lvl9pPr lvl="8" algn="ctr">
              <a:spcBef>
                <a:spcPts val="0"/>
              </a:spcBef>
              <a:spcAft>
                <a:spcPts val="0"/>
              </a:spcAft>
              <a:buClr>
                <a:schemeClr val="accent1"/>
              </a:buClr>
              <a:buSzPts val="7200"/>
              <a:buNone/>
              <a:defRPr sz="7200">
                <a:solidFill>
                  <a:schemeClr val="accent1"/>
                </a:solidFill>
              </a:defRPr>
            </a:lvl9pPr>
          </a:lstStyle>
          <a:p>
            <a:r>
              <a:t>xx%</a:t>
            </a:r>
          </a:p>
        </p:txBody>
      </p:sp>
      <p:sp>
        <p:nvSpPr>
          <p:cNvPr id="826" name="Google Shape;826;p11"/>
          <p:cNvSpPr txBox="1">
            <a:spLocks noGrp="1"/>
          </p:cNvSpPr>
          <p:nvPr>
            <p:ph type="subTitle" idx="1"/>
          </p:nvPr>
        </p:nvSpPr>
        <p:spPr>
          <a:xfrm>
            <a:off x="1815538" y="2971813"/>
            <a:ext cx="5511600" cy="4641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2000"/>
            </a:lvl1pPr>
            <a:lvl2pPr lvl="1">
              <a:spcBef>
                <a:spcPts val="0"/>
              </a:spcBef>
              <a:spcAft>
                <a:spcPts val="0"/>
              </a:spcAft>
              <a:buNone/>
              <a:defRPr/>
            </a:lvl2pPr>
            <a:lvl3pPr lvl="2">
              <a:spcBef>
                <a:spcPts val="0"/>
              </a:spcBef>
              <a:spcAft>
                <a:spcPts val="0"/>
              </a:spcAft>
              <a:buNone/>
              <a:defRPr/>
            </a:lvl3pPr>
            <a:lvl4pPr lvl="3">
              <a:spcBef>
                <a:spcPts val="0"/>
              </a:spcBef>
              <a:spcAft>
                <a:spcPts val="0"/>
              </a:spcAft>
              <a:buNone/>
              <a:defRPr/>
            </a:lvl4pPr>
            <a:lvl5pPr lvl="4">
              <a:spcBef>
                <a:spcPts val="0"/>
              </a:spcBef>
              <a:spcAft>
                <a:spcPts val="0"/>
              </a:spcAft>
              <a:buNone/>
              <a:defRPr/>
            </a:lvl5pPr>
            <a:lvl6pPr lvl="5">
              <a:spcBef>
                <a:spcPts val="0"/>
              </a:spcBef>
              <a:spcAft>
                <a:spcPts val="0"/>
              </a:spcAft>
              <a:buNone/>
              <a:defRPr/>
            </a:lvl6pPr>
            <a:lvl7pPr lvl="6">
              <a:spcBef>
                <a:spcPts val="0"/>
              </a:spcBef>
              <a:spcAft>
                <a:spcPts val="0"/>
              </a:spcAft>
              <a:buNone/>
              <a:defRPr/>
            </a:lvl7pPr>
            <a:lvl8pPr lvl="7">
              <a:spcBef>
                <a:spcPts val="0"/>
              </a:spcBef>
              <a:spcAft>
                <a:spcPts val="0"/>
              </a:spcAft>
              <a:buNone/>
              <a:defRPr/>
            </a:lvl8pPr>
            <a:lvl9pPr lvl="8">
              <a:spcBef>
                <a:spcPts val="0"/>
              </a:spcBef>
              <a:spcAft>
                <a:spcPts val="0"/>
              </a:spcAft>
              <a:buNone/>
              <a:defRPr/>
            </a:lvl9pPr>
          </a:lstStyle>
          <a:p/>
        </p:txBody>
      </p:sp>
      <p:sp>
        <p:nvSpPr>
          <p:cNvPr id="827" name="Google Shape;827;p11"/>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8" name="Google Shape;828;p11"/>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9" name="Google Shape;829;p11"/>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0" name="Google Shape;830;p11"/>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1" name="Google Shape;831;p11"/>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2" name="Google Shape;832;p11"/>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3" name="Google Shape;833;p11"/>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4" name="Google Shape;834;p11"/>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5" name="Google Shape;835;p11"/>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6" name="Google Shape;836;p11"/>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7" name="Google Shape;837;p11"/>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8" name="Google Shape;838;p11"/>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9" name="Google Shape;839;p11"/>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0" name="Google Shape;840;p11"/>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1" name="Google Shape;841;p11"/>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2" name="Google Shape;842;p11"/>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3" name="Google Shape;843;p11"/>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4" name="Google Shape;844;p11"/>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5" name="Google Shape;845;p11"/>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6" name="Google Shape;846;p11"/>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7" name="Google Shape;847;p11"/>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8" name="Google Shape;848;p11"/>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49" name="Google Shape;849;p11"/>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0" name="Google Shape;850;p11"/>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1" name="Google Shape;851;p11"/>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2" name="Google Shape;852;p11"/>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3" name="Google Shape;853;p11"/>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4" name="Google Shape;854;p11"/>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5" name="Google Shape;855;p11"/>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6" name="Google Shape;856;p11"/>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7" name="Google Shape;857;p11"/>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8" name="Google Shape;858;p11"/>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59" name="Google Shape;859;p11"/>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0" name="Google Shape;860;p11"/>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1" name="Google Shape;861;p11"/>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2" name="Google Shape;862;p11"/>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3" name="Google Shape;863;p11"/>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4" name="Google Shape;864;p11"/>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5" name="Google Shape;865;p11"/>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6" name="Google Shape;866;p11"/>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7" name="Google Shape;867;p11"/>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8" name="Google Shape;868;p11"/>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69" name="Google Shape;869;p11"/>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0" name="Google Shape;870;p11"/>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1" name="Google Shape;871;p11"/>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2" name="Google Shape;872;p11"/>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3" name="Google Shape;873;p11"/>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4" name="Google Shape;874;p11"/>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5" name="Google Shape;875;p11"/>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6" name="Google Shape;876;p11"/>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CUSTOM_10_1_1_1">
    <p:spTree>
      <p:nvGrpSpPr>
        <p:cNvPr id="1" name="Shape 1185"/>
        <p:cNvGrpSpPr/>
        <p:nvPr/>
      </p:nvGrpSpPr>
      <p:grpSpPr>
        <a:xfrm>
          <a:off x="0" y="0"/>
          <a:ext cx="0" cy="0"/>
          <a:chOff x="0" y="0"/>
          <a:chExt cx="0" cy="0"/>
        </a:xfrm>
      </p:grpSpPr>
      <p:grpSp>
        <p:nvGrpSpPr>
          <p:cNvPr id="1186" name="Google Shape;1186;p16"/>
          <p:cNvGrpSpPr/>
          <p:nvPr/>
        </p:nvGrpSpPr>
        <p:grpSpPr>
          <a:xfrm>
            <a:off x="395894" y="219519"/>
            <a:ext cx="8518865" cy="4788281"/>
            <a:chOff x="395894" y="219519"/>
            <a:chExt cx="8518865" cy="4788281"/>
          </a:xfrm>
        </p:grpSpPr>
        <p:sp>
          <p:nvSpPr>
            <p:cNvPr id="1187" name="Google Shape;1187;p1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88" name="Google Shape;1188;p16"/>
            <p:cNvGrpSpPr/>
            <p:nvPr/>
          </p:nvGrpSpPr>
          <p:grpSpPr>
            <a:xfrm>
              <a:off x="8341543" y="2282008"/>
              <a:ext cx="569676" cy="380612"/>
              <a:chOff x="8341543" y="2282008"/>
              <a:chExt cx="569676" cy="380612"/>
            </a:xfrm>
          </p:grpSpPr>
          <p:sp>
            <p:nvSpPr>
              <p:cNvPr id="1189" name="Google Shape;1189;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0" name="Google Shape;1190;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191" name="Google Shape;1191;p1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92" name="Google Shape;1192;p16"/>
            <p:cNvGrpSpPr/>
            <p:nvPr/>
          </p:nvGrpSpPr>
          <p:grpSpPr>
            <a:xfrm>
              <a:off x="8341543" y="1721094"/>
              <a:ext cx="569676" cy="380612"/>
              <a:chOff x="8341543" y="1721094"/>
              <a:chExt cx="569676" cy="380612"/>
            </a:xfrm>
          </p:grpSpPr>
          <p:sp>
            <p:nvSpPr>
              <p:cNvPr id="1193" name="Google Shape;1193;p1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4" name="Google Shape;1194;p1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5" name="Google Shape;1195;p16"/>
            <p:cNvGrpSpPr/>
            <p:nvPr/>
          </p:nvGrpSpPr>
          <p:grpSpPr>
            <a:xfrm>
              <a:off x="8346273" y="1183592"/>
              <a:ext cx="568486" cy="388014"/>
              <a:chOff x="8346273" y="1183592"/>
              <a:chExt cx="568486" cy="388014"/>
            </a:xfrm>
          </p:grpSpPr>
          <p:sp>
            <p:nvSpPr>
              <p:cNvPr id="1196" name="Google Shape;1196;p1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97" name="Google Shape;1197;p1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8" name="Google Shape;1198;p16"/>
            <p:cNvGrpSpPr/>
            <p:nvPr/>
          </p:nvGrpSpPr>
          <p:grpSpPr>
            <a:xfrm>
              <a:off x="8341543" y="606635"/>
              <a:ext cx="569676" cy="388014"/>
              <a:chOff x="8341543" y="606635"/>
              <a:chExt cx="569676" cy="388014"/>
            </a:xfrm>
          </p:grpSpPr>
          <p:sp>
            <p:nvSpPr>
              <p:cNvPr id="1199" name="Google Shape;1199;p1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0" name="Google Shape;1200;p1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01" name="Google Shape;1201;p16"/>
            <p:cNvGrpSpPr/>
            <p:nvPr/>
          </p:nvGrpSpPr>
          <p:grpSpPr>
            <a:xfrm>
              <a:off x="8341543" y="2842933"/>
              <a:ext cx="569676" cy="380612"/>
              <a:chOff x="8341543" y="2282008"/>
              <a:chExt cx="569676" cy="380612"/>
            </a:xfrm>
          </p:grpSpPr>
          <p:sp>
            <p:nvSpPr>
              <p:cNvPr id="1202" name="Google Shape;1202;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3" name="Google Shape;1203;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04" name="Google Shape;1204;p16"/>
            <p:cNvGrpSpPr/>
            <p:nvPr/>
          </p:nvGrpSpPr>
          <p:grpSpPr>
            <a:xfrm>
              <a:off x="8341543" y="3403858"/>
              <a:ext cx="569676" cy="380612"/>
              <a:chOff x="8341543" y="2282008"/>
              <a:chExt cx="569676" cy="380612"/>
            </a:xfrm>
          </p:grpSpPr>
          <p:sp>
            <p:nvSpPr>
              <p:cNvPr id="1205" name="Google Shape;1205;p1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6" name="Google Shape;1206;p1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07" name="Google Shape;1207;p1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08" name="Google Shape;1208;p1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09" name="Google Shape;1209;p1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0" name="Google Shape;1210;p1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1" name="Google Shape;1211;p1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2" name="Google Shape;1212;p1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3" name="Google Shape;1213;p1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4" name="Google Shape;1214;p1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5" name="Google Shape;1215;p1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6" name="Google Shape;1216;p1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7" name="Google Shape;1217;p1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8" name="Google Shape;1218;p1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9" name="Google Shape;1219;p1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0" name="Google Shape;1220;p1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1" name="Google Shape;1221;p1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2" name="Google Shape;1222;p1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3" name="Google Shape;1223;p1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4" name="Google Shape;1224;p1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5" name="Google Shape;1225;p1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6" name="Google Shape;1226;p1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7" name="Google Shape;1227;p1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8" name="Google Shape;1228;p1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29" name="Google Shape;1229;p1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0" name="Google Shape;1230;p1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1" name="Google Shape;1231;p1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2" name="Google Shape;1232;p1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3" name="Google Shape;1233;p1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4" name="Google Shape;1234;p1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5" name="Google Shape;1235;p1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6" name="Google Shape;1236;p1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7" name="Google Shape;1237;p1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8" name="Google Shape;1238;p1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39" name="Google Shape;1239;p1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0" name="Google Shape;1240;p1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1" name="Google Shape;1241;p1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2" name="Google Shape;1242;p1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3" name="Google Shape;1243;p1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4" name="Google Shape;1244;p1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5" name="Google Shape;1245;p1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6" name="Google Shape;1246;p1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7" name="Google Shape;1247;p1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8" name="Google Shape;1248;p1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9" name="Google Shape;1249;p1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0" name="Google Shape;1250;p1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1" name="Google Shape;1251;p1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2" name="Google Shape;1252;p1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3" name="Google Shape;1253;p1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4" name="Google Shape;1254;p1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5" name="Google Shape;1255;p1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6" name="Google Shape;1256;p1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7" name="Google Shape;1257;p1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8" name="Google Shape;1258;p1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59" name="Google Shape;1259;p16"/>
          <p:cNvGrpSpPr/>
          <p:nvPr/>
        </p:nvGrpSpPr>
        <p:grpSpPr>
          <a:xfrm>
            <a:off x="726213" y="4500425"/>
            <a:ext cx="291375" cy="281375"/>
            <a:chOff x="3243875" y="2372825"/>
            <a:chExt cx="291375" cy="281375"/>
          </a:xfrm>
        </p:grpSpPr>
        <p:sp>
          <p:nvSpPr>
            <p:cNvPr id="1260" name="Google Shape;1260;p1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1" name="Google Shape;1261;p1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2" name="Google Shape;1262;p1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3" name="Google Shape;1263;p1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4" name="Google Shape;1264;p1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5" name="Google Shape;1265;p1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6" name="Google Shape;1266;p1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7" name="Google Shape;1267;p1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8" name="Google Shape;1268;p1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9" name="Google Shape;1269;p1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70" name="Google Shape;1270;p1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71" name="Google Shape;1271;p16"/>
          <p:cNvGrpSpPr/>
          <p:nvPr/>
        </p:nvGrpSpPr>
        <p:grpSpPr>
          <a:xfrm>
            <a:off x="1514950" y="454750"/>
            <a:ext cx="166675" cy="168575"/>
            <a:chOff x="4954425" y="2036375"/>
            <a:chExt cx="166675" cy="168575"/>
          </a:xfrm>
        </p:grpSpPr>
        <p:sp>
          <p:nvSpPr>
            <p:cNvPr id="1272" name="Google Shape;1272;p1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3" name="Google Shape;1273;p1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74" name="Google Shape;1274;p1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2">
  <p:cSld name="CUSTOM_10_1_1_1_1">
    <p:spTree>
      <p:nvGrpSpPr>
        <p:cNvPr id="1" name="Shape 1275"/>
        <p:cNvGrpSpPr/>
        <p:nvPr/>
      </p:nvGrpSpPr>
      <p:grpSpPr>
        <a:xfrm>
          <a:off x="0" y="0"/>
          <a:ext cx="0" cy="0"/>
          <a:chOff x="0" y="0"/>
          <a:chExt cx="0" cy="0"/>
        </a:xfrm>
      </p:grpSpPr>
      <p:grpSp>
        <p:nvGrpSpPr>
          <p:cNvPr id="1276" name="Google Shape;1276;p17"/>
          <p:cNvGrpSpPr/>
          <p:nvPr/>
        </p:nvGrpSpPr>
        <p:grpSpPr>
          <a:xfrm>
            <a:off x="395894" y="219519"/>
            <a:ext cx="8518865" cy="4788281"/>
            <a:chOff x="395894" y="219519"/>
            <a:chExt cx="8518865" cy="4788281"/>
          </a:xfrm>
        </p:grpSpPr>
        <p:sp>
          <p:nvSpPr>
            <p:cNvPr id="1277" name="Google Shape;1277;p17"/>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78" name="Google Shape;1278;p17"/>
            <p:cNvGrpSpPr/>
            <p:nvPr/>
          </p:nvGrpSpPr>
          <p:grpSpPr>
            <a:xfrm>
              <a:off x="8341543" y="2282008"/>
              <a:ext cx="569676" cy="380612"/>
              <a:chOff x="8341543" y="2282008"/>
              <a:chExt cx="569676" cy="380612"/>
            </a:xfrm>
          </p:grpSpPr>
          <p:sp>
            <p:nvSpPr>
              <p:cNvPr id="1279" name="Google Shape;1279;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0" name="Google Shape;1280;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81" name="Google Shape;1281;p17"/>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282" name="Google Shape;1282;p17"/>
            <p:cNvGrpSpPr/>
            <p:nvPr/>
          </p:nvGrpSpPr>
          <p:grpSpPr>
            <a:xfrm>
              <a:off x="8341543" y="1721094"/>
              <a:ext cx="569676" cy="380612"/>
              <a:chOff x="8341543" y="1721094"/>
              <a:chExt cx="569676" cy="380612"/>
            </a:xfrm>
          </p:grpSpPr>
          <p:sp>
            <p:nvSpPr>
              <p:cNvPr id="1283" name="Google Shape;1283;p17"/>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4" name="Google Shape;1284;p17"/>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5" name="Google Shape;1285;p17"/>
            <p:cNvGrpSpPr/>
            <p:nvPr/>
          </p:nvGrpSpPr>
          <p:grpSpPr>
            <a:xfrm>
              <a:off x="8346273" y="1183592"/>
              <a:ext cx="568486" cy="388014"/>
              <a:chOff x="8346273" y="1183592"/>
              <a:chExt cx="568486" cy="388014"/>
            </a:xfrm>
          </p:grpSpPr>
          <p:sp>
            <p:nvSpPr>
              <p:cNvPr id="1286" name="Google Shape;1286;p17"/>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7" name="Google Shape;1287;p17"/>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88" name="Google Shape;1288;p17"/>
            <p:cNvGrpSpPr/>
            <p:nvPr/>
          </p:nvGrpSpPr>
          <p:grpSpPr>
            <a:xfrm>
              <a:off x="8341543" y="606635"/>
              <a:ext cx="569676" cy="388014"/>
              <a:chOff x="8341543" y="606635"/>
              <a:chExt cx="569676" cy="388014"/>
            </a:xfrm>
          </p:grpSpPr>
          <p:sp>
            <p:nvSpPr>
              <p:cNvPr id="1289" name="Google Shape;1289;p17"/>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0" name="Google Shape;1290;p17"/>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1" name="Google Shape;1291;p17"/>
            <p:cNvGrpSpPr/>
            <p:nvPr/>
          </p:nvGrpSpPr>
          <p:grpSpPr>
            <a:xfrm>
              <a:off x="8341543" y="2842933"/>
              <a:ext cx="569676" cy="380612"/>
              <a:chOff x="8341543" y="2282008"/>
              <a:chExt cx="569676" cy="380612"/>
            </a:xfrm>
          </p:grpSpPr>
          <p:sp>
            <p:nvSpPr>
              <p:cNvPr id="1292" name="Google Shape;1292;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3" name="Google Shape;1293;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94" name="Google Shape;1294;p17"/>
            <p:cNvGrpSpPr/>
            <p:nvPr/>
          </p:nvGrpSpPr>
          <p:grpSpPr>
            <a:xfrm>
              <a:off x="8341543" y="3403858"/>
              <a:ext cx="569676" cy="380612"/>
              <a:chOff x="8341543" y="2282008"/>
              <a:chExt cx="569676" cy="380612"/>
            </a:xfrm>
          </p:grpSpPr>
          <p:sp>
            <p:nvSpPr>
              <p:cNvPr id="1295" name="Google Shape;1295;p17"/>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6" name="Google Shape;1296;p17"/>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97" name="Google Shape;1297;p17"/>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8" name="Google Shape;1298;p17"/>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299" name="Google Shape;1299;p17"/>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0" name="Google Shape;1300;p17"/>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1" name="Google Shape;1301;p17"/>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2" name="Google Shape;1302;p17"/>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3" name="Google Shape;1303;p17"/>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4" name="Google Shape;1304;p17"/>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5" name="Google Shape;1305;p17"/>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6" name="Google Shape;1306;p17"/>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7" name="Google Shape;1307;p17"/>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8" name="Google Shape;1308;p17"/>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9" name="Google Shape;1309;p17"/>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0" name="Google Shape;1310;p17"/>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1" name="Google Shape;1311;p17"/>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2" name="Google Shape;1312;p17"/>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3" name="Google Shape;1313;p17"/>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4" name="Google Shape;1314;p17"/>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5" name="Google Shape;1315;p17"/>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6" name="Google Shape;1316;p17"/>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7" name="Google Shape;1317;p17"/>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8" name="Google Shape;1318;p17"/>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9" name="Google Shape;1319;p17"/>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0" name="Google Shape;1320;p17"/>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1" name="Google Shape;1321;p17"/>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2" name="Google Shape;1322;p17"/>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3" name="Google Shape;1323;p17"/>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4" name="Google Shape;1324;p17"/>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5" name="Google Shape;1325;p17"/>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6" name="Google Shape;1326;p17"/>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7" name="Google Shape;1327;p17"/>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8" name="Google Shape;1328;p17"/>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9" name="Google Shape;1329;p17"/>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0" name="Google Shape;1330;p17"/>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1" name="Google Shape;1331;p17"/>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2" name="Google Shape;1332;p17"/>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3" name="Google Shape;1333;p17"/>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4" name="Google Shape;1334;p17"/>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5" name="Google Shape;1335;p17"/>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6" name="Google Shape;1336;p17"/>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7" name="Google Shape;1337;p17"/>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8" name="Google Shape;1338;p17"/>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39" name="Google Shape;1339;p17"/>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0" name="Google Shape;1340;p17"/>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1" name="Google Shape;1341;p17"/>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2" name="Google Shape;1342;p17"/>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3" name="Google Shape;1343;p17"/>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4" name="Google Shape;1344;p17"/>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5" name="Google Shape;1345;p17"/>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6" name="Google Shape;1346;p17"/>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7" name="Google Shape;1347;p17"/>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48" name="Google Shape;1348;p17"/>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49" name="Google Shape;1349;p17"/>
          <p:cNvGrpSpPr/>
          <p:nvPr/>
        </p:nvGrpSpPr>
        <p:grpSpPr>
          <a:xfrm>
            <a:off x="504088" y="319075"/>
            <a:ext cx="444275" cy="398525"/>
            <a:chOff x="2495125" y="2142250"/>
            <a:chExt cx="444275" cy="398525"/>
          </a:xfrm>
        </p:grpSpPr>
        <p:sp>
          <p:nvSpPr>
            <p:cNvPr id="1350" name="Google Shape;1350;p17"/>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1" name="Google Shape;1351;p17"/>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52" name="Google Shape;1352;p17"/>
          <p:cNvGrpSpPr/>
          <p:nvPr/>
        </p:nvGrpSpPr>
        <p:grpSpPr>
          <a:xfrm>
            <a:off x="7942288" y="4463763"/>
            <a:ext cx="291375" cy="281375"/>
            <a:chOff x="3243875" y="2372825"/>
            <a:chExt cx="291375" cy="281375"/>
          </a:xfrm>
        </p:grpSpPr>
        <p:sp>
          <p:nvSpPr>
            <p:cNvPr id="1353" name="Google Shape;1353;p17"/>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4" name="Google Shape;1354;p17"/>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5" name="Google Shape;1355;p17"/>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6" name="Google Shape;1356;p17"/>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7" name="Google Shape;1357;p17"/>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8" name="Google Shape;1358;p17"/>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59" name="Google Shape;1359;p17"/>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0" name="Google Shape;1360;p17"/>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1" name="Google Shape;1361;p17"/>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2" name="Google Shape;1362;p17"/>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63" name="Google Shape;1363;p17"/>
          <p:cNvGrpSpPr/>
          <p:nvPr/>
        </p:nvGrpSpPr>
        <p:grpSpPr>
          <a:xfrm>
            <a:off x="1236250" y="319063"/>
            <a:ext cx="166675" cy="168575"/>
            <a:chOff x="4954425" y="2036375"/>
            <a:chExt cx="166675" cy="168575"/>
          </a:xfrm>
        </p:grpSpPr>
        <p:sp>
          <p:nvSpPr>
            <p:cNvPr id="1364" name="Google Shape;1364;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5" name="Google Shape;1365;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66" name="Google Shape;1366;p17"/>
          <p:cNvSpPr/>
          <p:nvPr/>
        </p:nvSpPr>
        <p:spPr>
          <a:xfrm>
            <a:off x="8028425" y="362763"/>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67" name="Google Shape;1367;p17"/>
          <p:cNvSpPr/>
          <p:nvPr/>
        </p:nvSpPr>
        <p:spPr>
          <a:xfrm>
            <a:off x="8149363" y="41939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68" name="Google Shape;1368;p17"/>
          <p:cNvGrpSpPr/>
          <p:nvPr/>
        </p:nvGrpSpPr>
        <p:grpSpPr>
          <a:xfrm>
            <a:off x="7442275" y="4651625"/>
            <a:ext cx="166675" cy="168575"/>
            <a:chOff x="4954425" y="2036375"/>
            <a:chExt cx="166675" cy="168575"/>
          </a:xfrm>
        </p:grpSpPr>
        <p:sp>
          <p:nvSpPr>
            <p:cNvPr id="1369" name="Google Shape;1369;p17"/>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0" name="Google Shape;1370;p17"/>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ackground 3">
  <p:cSld name="CUSTOM_10_1_1_1_1_1">
    <p:spTree>
      <p:nvGrpSpPr>
        <p:cNvPr id="1" name="Shape 1371"/>
        <p:cNvGrpSpPr/>
        <p:nvPr/>
      </p:nvGrpSpPr>
      <p:grpSpPr>
        <a:xfrm>
          <a:off x="0" y="0"/>
          <a:ext cx="0" cy="0"/>
          <a:chOff x="0" y="0"/>
          <a:chExt cx="0" cy="0"/>
        </a:xfrm>
      </p:grpSpPr>
      <p:grpSp>
        <p:nvGrpSpPr>
          <p:cNvPr id="1372" name="Google Shape;1372;p18"/>
          <p:cNvGrpSpPr/>
          <p:nvPr/>
        </p:nvGrpSpPr>
        <p:grpSpPr>
          <a:xfrm>
            <a:off x="395894" y="219519"/>
            <a:ext cx="8518865" cy="4788281"/>
            <a:chOff x="395894" y="219519"/>
            <a:chExt cx="8518865" cy="4788281"/>
          </a:xfrm>
        </p:grpSpPr>
        <p:sp>
          <p:nvSpPr>
            <p:cNvPr id="1373" name="Google Shape;1373;p18"/>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74" name="Google Shape;1374;p18"/>
            <p:cNvGrpSpPr/>
            <p:nvPr/>
          </p:nvGrpSpPr>
          <p:grpSpPr>
            <a:xfrm>
              <a:off x="8341543" y="2282008"/>
              <a:ext cx="569676" cy="380612"/>
              <a:chOff x="8341543" y="2282008"/>
              <a:chExt cx="569676" cy="380612"/>
            </a:xfrm>
          </p:grpSpPr>
          <p:sp>
            <p:nvSpPr>
              <p:cNvPr id="1375" name="Google Shape;1375;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76" name="Google Shape;1376;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77" name="Google Shape;1377;p18"/>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78" name="Google Shape;1378;p18"/>
            <p:cNvGrpSpPr/>
            <p:nvPr/>
          </p:nvGrpSpPr>
          <p:grpSpPr>
            <a:xfrm>
              <a:off x="8341543" y="1721094"/>
              <a:ext cx="569676" cy="380612"/>
              <a:chOff x="8341543" y="1721094"/>
              <a:chExt cx="569676" cy="380612"/>
            </a:xfrm>
          </p:grpSpPr>
          <p:sp>
            <p:nvSpPr>
              <p:cNvPr id="1379" name="Google Shape;1379;p18"/>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0" name="Google Shape;1380;p18"/>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1" name="Google Shape;1381;p18"/>
            <p:cNvGrpSpPr/>
            <p:nvPr/>
          </p:nvGrpSpPr>
          <p:grpSpPr>
            <a:xfrm>
              <a:off x="8346273" y="1183592"/>
              <a:ext cx="568486" cy="388014"/>
              <a:chOff x="8346273" y="1183592"/>
              <a:chExt cx="568486" cy="388014"/>
            </a:xfrm>
          </p:grpSpPr>
          <p:sp>
            <p:nvSpPr>
              <p:cNvPr id="1382" name="Google Shape;1382;p18"/>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3" name="Google Shape;1383;p18"/>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4" name="Google Shape;1384;p18"/>
            <p:cNvGrpSpPr/>
            <p:nvPr/>
          </p:nvGrpSpPr>
          <p:grpSpPr>
            <a:xfrm>
              <a:off x="8341543" y="606635"/>
              <a:ext cx="569676" cy="388014"/>
              <a:chOff x="8341543" y="606635"/>
              <a:chExt cx="569676" cy="388014"/>
            </a:xfrm>
          </p:grpSpPr>
          <p:sp>
            <p:nvSpPr>
              <p:cNvPr id="1385" name="Google Shape;1385;p18"/>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6" name="Google Shape;1386;p18"/>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87" name="Google Shape;1387;p18"/>
            <p:cNvGrpSpPr/>
            <p:nvPr/>
          </p:nvGrpSpPr>
          <p:grpSpPr>
            <a:xfrm>
              <a:off x="8341543" y="2842933"/>
              <a:ext cx="569676" cy="380612"/>
              <a:chOff x="8341543" y="2282008"/>
              <a:chExt cx="569676" cy="380612"/>
            </a:xfrm>
          </p:grpSpPr>
          <p:sp>
            <p:nvSpPr>
              <p:cNvPr id="1388" name="Google Shape;1388;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89" name="Google Shape;1389;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390" name="Google Shape;1390;p18"/>
            <p:cNvGrpSpPr/>
            <p:nvPr/>
          </p:nvGrpSpPr>
          <p:grpSpPr>
            <a:xfrm>
              <a:off x="8341543" y="3403858"/>
              <a:ext cx="569676" cy="380612"/>
              <a:chOff x="8341543" y="2282008"/>
              <a:chExt cx="569676" cy="380612"/>
            </a:xfrm>
          </p:grpSpPr>
          <p:sp>
            <p:nvSpPr>
              <p:cNvPr id="1391" name="Google Shape;1391;p18"/>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2" name="Google Shape;1392;p18"/>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93" name="Google Shape;1393;p18"/>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4" name="Google Shape;1394;p18"/>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395" name="Google Shape;1395;p18"/>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6" name="Google Shape;1396;p18"/>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7" name="Google Shape;1397;p18"/>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8" name="Google Shape;1398;p18"/>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9" name="Google Shape;1399;p18"/>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0" name="Google Shape;1400;p18"/>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1" name="Google Shape;1401;p18"/>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2" name="Google Shape;1402;p18"/>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3" name="Google Shape;1403;p18"/>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4" name="Google Shape;1404;p18"/>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5" name="Google Shape;1405;p18"/>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6" name="Google Shape;1406;p18"/>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7" name="Google Shape;1407;p18"/>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8" name="Google Shape;1408;p18"/>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09" name="Google Shape;1409;p18"/>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0" name="Google Shape;1410;p18"/>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1" name="Google Shape;1411;p18"/>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2" name="Google Shape;1412;p18"/>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3" name="Google Shape;1413;p18"/>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4" name="Google Shape;1414;p18"/>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5" name="Google Shape;1415;p18"/>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6" name="Google Shape;1416;p18"/>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7" name="Google Shape;1417;p18"/>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8" name="Google Shape;1418;p18"/>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19" name="Google Shape;1419;p18"/>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0" name="Google Shape;1420;p18"/>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1" name="Google Shape;1421;p18"/>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2" name="Google Shape;1422;p18"/>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3" name="Google Shape;1423;p18"/>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4" name="Google Shape;1424;p18"/>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5" name="Google Shape;1425;p18"/>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6" name="Google Shape;1426;p18"/>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7" name="Google Shape;1427;p18"/>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8" name="Google Shape;1428;p18"/>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29" name="Google Shape;1429;p18"/>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0" name="Google Shape;1430;p18"/>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1" name="Google Shape;1431;p18"/>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2" name="Google Shape;1432;p18"/>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3" name="Google Shape;1433;p18"/>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4" name="Google Shape;1434;p18"/>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5" name="Google Shape;1435;p18"/>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6" name="Google Shape;1436;p18"/>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7" name="Google Shape;1437;p18"/>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8" name="Google Shape;1438;p18"/>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9" name="Google Shape;1439;p18"/>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0" name="Google Shape;1440;p18"/>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1" name="Google Shape;1441;p18"/>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2" name="Google Shape;1442;p18"/>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3" name="Google Shape;1443;p18"/>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4" name="Google Shape;1444;p18"/>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5" name="Google Shape;1445;p18"/>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46" name="Google Shape;1446;p18"/>
          <p:cNvGrpSpPr/>
          <p:nvPr/>
        </p:nvGrpSpPr>
        <p:grpSpPr>
          <a:xfrm>
            <a:off x="1063250" y="831175"/>
            <a:ext cx="444275" cy="398525"/>
            <a:chOff x="2495125" y="2142250"/>
            <a:chExt cx="444275" cy="398525"/>
          </a:xfrm>
        </p:grpSpPr>
        <p:sp>
          <p:nvSpPr>
            <p:cNvPr id="1447" name="Google Shape;1447;p18"/>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48" name="Google Shape;1448;p18"/>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49" name="Google Shape;1449;p18"/>
          <p:cNvGrpSpPr/>
          <p:nvPr/>
        </p:nvGrpSpPr>
        <p:grpSpPr>
          <a:xfrm>
            <a:off x="7814250" y="4463750"/>
            <a:ext cx="291375" cy="281375"/>
            <a:chOff x="3243875" y="2372825"/>
            <a:chExt cx="291375" cy="281375"/>
          </a:xfrm>
        </p:grpSpPr>
        <p:sp>
          <p:nvSpPr>
            <p:cNvPr id="1450" name="Google Shape;1450;p18"/>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1" name="Google Shape;1451;p18"/>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2" name="Google Shape;1452;p18"/>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3" name="Google Shape;1453;p18"/>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4" name="Google Shape;1454;p18"/>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5" name="Google Shape;1455;p18"/>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6" name="Google Shape;1456;p18"/>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7" name="Google Shape;1457;p18"/>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8" name="Google Shape;1458;p18"/>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59" name="Google Shape;1459;p18"/>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60" name="Google Shape;1460;p18"/>
          <p:cNvGrpSpPr/>
          <p:nvPr/>
        </p:nvGrpSpPr>
        <p:grpSpPr>
          <a:xfrm>
            <a:off x="7553550" y="700850"/>
            <a:ext cx="166675" cy="168575"/>
            <a:chOff x="4954425" y="2036375"/>
            <a:chExt cx="166675" cy="168575"/>
          </a:xfrm>
        </p:grpSpPr>
        <p:sp>
          <p:nvSpPr>
            <p:cNvPr id="1461" name="Google Shape;1461;p18"/>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2" name="Google Shape;1462;p18"/>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63" name="Google Shape;1463;p18"/>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4" name="Google Shape;1464;p18"/>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ackground 4">
  <p:cSld name="CUSTOM_10_1_1_1_1_1_1">
    <p:spTree>
      <p:nvGrpSpPr>
        <p:cNvPr id="1" name="Shape 1465"/>
        <p:cNvGrpSpPr/>
        <p:nvPr/>
      </p:nvGrpSpPr>
      <p:grpSpPr>
        <a:xfrm>
          <a:off x="0" y="0"/>
          <a:ext cx="0" cy="0"/>
          <a:chOff x="0" y="0"/>
          <a:chExt cx="0" cy="0"/>
        </a:xfrm>
      </p:grpSpPr>
      <p:grpSp>
        <p:nvGrpSpPr>
          <p:cNvPr id="1466" name="Google Shape;1466;p19"/>
          <p:cNvGrpSpPr/>
          <p:nvPr/>
        </p:nvGrpSpPr>
        <p:grpSpPr>
          <a:xfrm>
            <a:off x="395894" y="219519"/>
            <a:ext cx="8518865" cy="4788281"/>
            <a:chOff x="395894" y="219519"/>
            <a:chExt cx="8518865" cy="4788281"/>
          </a:xfrm>
        </p:grpSpPr>
        <p:sp>
          <p:nvSpPr>
            <p:cNvPr id="1467" name="Google Shape;1467;p19"/>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68" name="Google Shape;1468;p19"/>
            <p:cNvGrpSpPr/>
            <p:nvPr/>
          </p:nvGrpSpPr>
          <p:grpSpPr>
            <a:xfrm>
              <a:off x="8341543" y="2282008"/>
              <a:ext cx="569676" cy="380612"/>
              <a:chOff x="8341543" y="2282008"/>
              <a:chExt cx="569676" cy="380612"/>
            </a:xfrm>
          </p:grpSpPr>
          <p:sp>
            <p:nvSpPr>
              <p:cNvPr id="1469" name="Google Shape;1469;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0" name="Google Shape;1470;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71" name="Google Shape;1471;p19"/>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72" name="Google Shape;1472;p19"/>
            <p:cNvGrpSpPr/>
            <p:nvPr/>
          </p:nvGrpSpPr>
          <p:grpSpPr>
            <a:xfrm>
              <a:off x="8341543" y="1721094"/>
              <a:ext cx="569676" cy="380612"/>
              <a:chOff x="8341543" y="1721094"/>
              <a:chExt cx="569676" cy="380612"/>
            </a:xfrm>
          </p:grpSpPr>
          <p:sp>
            <p:nvSpPr>
              <p:cNvPr id="1473" name="Google Shape;1473;p19"/>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4" name="Google Shape;1474;p19"/>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5" name="Google Shape;1475;p19"/>
            <p:cNvGrpSpPr/>
            <p:nvPr/>
          </p:nvGrpSpPr>
          <p:grpSpPr>
            <a:xfrm>
              <a:off x="8346273" y="1183592"/>
              <a:ext cx="568486" cy="388014"/>
              <a:chOff x="8346273" y="1183592"/>
              <a:chExt cx="568486" cy="388014"/>
            </a:xfrm>
          </p:grpSpPr>
          <p:sp>
            <p:nvSpPr>
              <p:cNvPr id="1476" name="Google Shape;1476;p19"/>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77" name="Google Shape;1477;p19"/>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8" name="Google Shape;1478;p19"/>
            <p:cNvGrpSpPr/>
            <p:nvPr/>
          </p:nvGrpSpPr>
          <p:grpSpPr>
            <a:xfrm>
              <a:off x="8341543" y="606635"/>
              <a:ext cx="569676" cy="388014"/>
              <a:chOff x="8341543" y="606635"/>
              <a:chExt cx="569676" cy="388014"/>
            </a:xfrm>
          </p:grpSpPr>
          <p:sp>
            <p:nvSpPr>
              <p:cNvPr id="1479" name="Google Shape;1479;p19"/>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0" name="Google Shape;1480;p19"/>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1" name="Google Shape;1481;p19"/>
            <p:cNvGrpSpPr/>
            <p:nvPr/>
          </p:nvGrpSpPr>
          <p:grpSpPr>
            <a:xfrm>
              <a:off x="8341543" y="2842933"/>
              <a:ext cx="569676" cy="380612"/>
              <a:chOff x="8341543" y="2282008"/>
              <a:chExt cx="569676" cy="380612"/>
            </a:xfrm>
          </p:grpSpPr>
          <p:sp>
            <p:nvSpPr>
              <p:cNvPr id="1482" name="Google Shape;1482;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3" name="Google Shape;1483;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84" name="Google Shape;1484;p19"/>
            <p:cNvGrpSpPr/>
            <p:nvPr/>
          </p:nvGrpSpPr>
          <p:grpSpPr>
            <a:xfrm>
              <a:off x="8341543" y="3403858"/>
              <a:ext cx="569676" cy="380612"/>
              <a:chOff x="8341543" y="2282008"/>
              <a:chExt cx="569676" cy="380612"/>
            </a:xfrm>
          </p:grpSpPr>
          <p:sp>
            <p:nvSpPr>
              <p:cNvPr id="1485" name="Google Shape;1485;p19"/>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6" name="Google Shape;1486;p19"/>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87" name="Google Shape;1487;p19"/>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88" name="Google Shape;1488;p19"/>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89" name="Google Shape;1489;p19"/>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0" name="Google Shape;1490;p19"/>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1" name="Google Shape;1491;p19"/>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2" name="Google Shape;1492;p19"/>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3" name="Google Shape;1493;p19"/>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4" name="Google Shape;1494;p19"/>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5" name="Google Shape;1495;p19"/>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6" name="Google Shape;1496;p19"/>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7" name="Google Shape;1497;p19"/>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8" name="Google Shape;1498;p19"/>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9" name="Google Shape;1499;p19"/>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0" name="Google Shape;1500;p19"/>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1" name="Google Shape;1501;p19"/>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2" name="Google Shape;1502;p19"/>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3" name="Google Shape;1503;p19"/>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4" name="Google Shape;1504;p19"/>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5" name="Google Shape;1505;p19"/>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6" name="Google Shape;1506;p19"/>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7" name="Google Shape;1507;p19"/>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8" name="Google Shape;1508;p19"/>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09" name="Google Shape;1509;p19"/>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0" name="Google Shape;1510;p19"/>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1" name="Google Shape;1511;p19"/>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2" name="Google Shape;1512;p19"/>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3" name="Google Shape;1513;p19"/>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4" name="Google Shape;1514;p19"/>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5" name="Google Shape;1515;p19"/>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6" name="Google Shape;1516;p19"/>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7" name="Google Shape;1517;p19"/>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8" name="Google Shape;1518;p19"/>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19" name="Google Shape;1519;p19"/>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0" name="Google Shape;1520;p19"/>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1" name="Google Shape;1521;p19"/>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2" name="Google Shape;1522;p19"/>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3" name="Google Shape;1523;p19"/>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4" name="Google Shape;1524;p19"/>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5" name="Google Shape;1525;p19"/>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6" name="Google Shape;1526;p19"/>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7" name="Google Shape;1527;p19"/>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8" name="Google Shape;1528;p19"/>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9" name="Google Shape;1529;p19"/>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0" name="Google Shape;1530;p19"/>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1" name="Google Shape;1531;p19"/>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2" name="Google Shape;1532;p19"/>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3" name="Google Shape;1533;p19"/>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4" name="Google Shape;1534;p19"/>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5" name="Google Shape;1535;p19"/>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6" name="Google Shape;1536;p19"/>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7" name="Google Shape;1537;p19"/>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38" name="Google Shape;1538;p19"/>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39" name="Google Shape;1539;p19"/>
          <p:cNvGrpSpPr/>
          <p:nvPr/>
        </p:nvGrpSpPr>
        <p:grpSpPr>
          <a:xfrm>
            <a:off x="7658900" y="2949438"/>
            <a:ext cx="444275" cy="398525"/>
            <a:chOff x="2495125" y="2142250"/>
            <a:chExt cx="444275" cy="398525"/>
          </a:xfrm>
        </p:grpSpPr>
        <p:sp>
          <p:nvSpPr>
            <p:cNvPr id="1540" name="Google Shape;154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1" name="Google Shape;154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42" name="Google Shape;1542;p19"/>
          <p:cNvGrpSpPr/>
          <p:nvPr/>
        </p:nvGrpSpPr>
        <p:grpSpPr>
          <a:xfrm>
            <a:off x="1018050" y="1506975"/>
            <a:ext cx="291375" cy="281375"/>
            <a:chOff x="3243875" y="2372825"/>
            <a:chExt cx="291375" cy="281375"/>
          </a:xfrm>
        </p:grpSpPr>
        <p:sp>
          <p:nvSpPr>
            <p:cNvPr id="1543" name="Google Shape;1543;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4" name="Google Shape;1544;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5" name="Google Shape;1545;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6" name="Google Shape;1546;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7" name="Google Shape;1547;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8" name="Google Shape;1548;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49" name="Google Shape;1549;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0" name="Google Shape;1550;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1" name="Google Shape;1551;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2" name="Google Shape;1552;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53" name="Google Shape;1553;p19"/>
          <p:cNvGrpSpPr/>
          <p:nvPr/>
        </p:nvGrpSpPr>
        <p:grpSpPr>
          <a:xfrm>
            <a:off x="2071475" y="615963"/>
            <a:ext cx="166675" cy="168575"/>
            <a:chOff x="4954425" y="2036375"/>
            <a:chExt cx="166675" cy="168575"/>
          </a:xfrm>
        </p:grpSpPr>
        <p:sp>
          <p:nvSpPr>
            <p:cNvPr id="1554" name="Google Shape;1554;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5" name="Google Shape;1555;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56" name="Google Shape;1556;p19"/>
          <p:cNvSpPr/>
          <p:nvPr/>
        </p:nvSpPr>
        <p:spPr>
          <a:xfrm>
            <a:off x="7006975" y="659650"/>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7" name="Google Shape;1557;p19"/>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8" name="Google Shape;1558;p19"/>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9" name="Google Shape;1559;p19"/>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0" name="Google Shape;1560;p19"/>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561" name="Google Shape;1561;p19"/>
          <p:cNvGrpSpPr/>
          <p:nvPr/>
        </p:nvGrpSpPr>
        <p:grpSpPr>
          <a:xfrm>
            <a:off x="1529750" y="4285375"/>
            <a:ext cx="291375" cy="281375"/>
            <a:chOff x="3243875" y="2372825"/>
            <a:chExt cx="291375" cy="281375"/>
          </a:xfrm>
        </p:grpSpPr>
        <p:sp>
          <p:nvSpPr>
            <p:cNvPr id="1562" name="Google Shape;1562;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3" name="Google Shape;1563;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4" name="Google Shape;1564;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5" name="Google Shape;1565;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6" name="Google Shape;1566;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7" name="Google Shape;1567;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8" name="Google Shape;1568;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69" name="Google Shape;1569;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0" name="Google Shape;1570;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1" name="Google Shape;1571;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72" name="Google Shape;1572;p19"/>
          <p:cNvGrpSpPr/>
          <p:nvPr/>
        </p:nvGrpSpPr>
        <p:grpSpPr>
          <a:xfrm>
            <a:off x="1254238" y="2592525"/>
            <a:ext cx="444275" cy="398525"/>
            <a:chOff x="2495125" y="2142250"/>
            <a:chExt cx="444275" cy="398525"/>
          </a:xfrm>
        </p:grpSpPr>
        <p:sp>
          <p:nvSpPr>
            <p:cNvPr id="1573" name="Google Shape;1573;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4" name="Google Shape;1574;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75" name="Google Shape;1575;p19"/>
          <p:cNvGrpSpPr/>
          <p:nvPr/>
        </p:nvGrpSpPr>
        <p:grpSpPr>
          <a:xfrm>
            <a:off x="6975800" y="4368950"/>
            <a:ext cx="291375" cy="281375"/>
            <a:chOff x="3243875" y="2372825"/>
            <a:chExt cx="291375" cy="281375"/>
          </a:xfrm>
        </p:grpSpPr>
        <p:sp>
          <p:nvSpPr>
            <p:cNvPr id="1576" name="Google Shape;1576;p19"/>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7" name="Google Shape;1577;p19"/>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8" name="Google Shape;1578;p19"/>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9" name="Google Shape;1579;p19"/>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0" name="Google Shape;1580;p19"/>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1" name="Google Shape;1581;p19"/>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2" name="Google Shape;1582;p19"/>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3" name="Google Shape;1583;p19"/>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4" name="Google Shape;1584;p19"/>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5" name="Google Shape;1585;p19"/>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86" name="Google Shape;1586;p19"/>
          <p:cNvGrpSpPr/>
          <p:nvPr/>
        </p:nvGrpSpPr>
        <p:grpSpPr>
          <a:xfrm>
            <a:off x="7185250" y="2202150"/>
            <a:ext cx="166675" cy="168575"/>
            <a:chOff x="4954425" y="2036375"/>
            <a:chExt cx="166675" cy="168575"/>
          </a:xfrm>
        </p:grpSpPr>
        <p:sp>
          <p:nvSpPr>
            <p:cNvPr id="1587" name="Google Shape;1587;p19"/>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88" name="Google Shape;1588;p19"/>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89" name="Google Shape;1589;p19"/>
          <p:cNvGrpSpPr/>
          <p:nvPr/>
        </p:nvGrpSpPr>
        <p:grpSpPr>
          <a:xfrm>
            <a:off x="7658888" y="1125963"/>
            <a:ext cx="444275" cy="398525"/>
            <a:chOff x="2495125" y="2142250"/>
            <a:chExt cx="444275" cy="398525"/>
          </a:xfrm>
        </p:grpSpPr>
        <p:sp>
          <p:nvSpPr>
            <p:cNvPr id="1590" name="Google Shape;1590;p19"/>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1" name="Google Shape;1591;p19"/>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matchingName="Section header">
  <p:cSld name="Section header">
    <p:spTree>
      <p:nvGrpSpPr>
        <p:cNvPr id="1" name="Shape 133"/>
        <p:cNvGrpSpPr/>
        <p:nvPr/>
      </p:nvGrpSpPr>
      <p:grpSpPr>
        <a:xfrm>
          <a:off x="0" y="0"/>
          <a:ext cx="0" cy="0"/>
          <a:chOff x="0" y="0"/>
          <a:chExt cx="0" cy="0"/>
        </a:xfrm>
      </p:grpSpPr>
      <p:sp>
        <p:nvSpPr>
          <p:cNvPr id="134" name="Google Shape;134;p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5" name="Google Shape;135;p3"/>
          <p:cNvGrpSpPr/>
          <p:nvPr/>
        </p:nvGrpSpPr>
        <p:grpSpPr>
          <a:xfrm>
            <a:off x="395894" y="219519"/>
            <a:ext cx="8518865" cy="4788281"/>
            <a:chOff x="395894" y="219519"/>
            <a:chExt cx="8518865" cy="4788281"/>
          </a:xfrm>
        </p:grpSpPr>
        <p:sp>
          <p:nvSpPr>
            <p:cNvPr id="136" name="Google Shape;136;p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37" name="Google Shape;137;p3"/>
            <p:cNvGrpSpPr/>
            <p:nvPr/>
          </p:nvGrpSpPr>
          <p:grpSpPr>
            <a:xfrm>
              <a:off x="8341543" y="2282008"/>
              <a:ext cx="569676" cy="380612"/>
              <a:chOff x="8341543" y="2282008"/>
              <a:chExt cx="569676" cy="380612"/>
            </a:xfrm>
          </p:grpSpPr>
          <p:sp>
            <p:nvSpPr>
              <p:cNvPr id="138" name="Google Shape;138;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9" name="Google Shape;139;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40" name="Google Shape;140;p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41" name="Google Shape;141;p3"/>
            <p:cNvGrpSpPr/>
            <p:nvPr/>
          </p:nvGrpSpPr>
          <p:grpSpPr>
            <a:xfrm>
              <a:off x="8341543" y="1721094"/>
              <a:ext cx="569676" cy="380612"/>
              <a:chOff x="8341543" y="1721094"/>
              <a:chExt cx="569676" cy="380612"/>
            </a:xfrm>
          </p:grpSpPr>
          <p:sp>
            <p:nvSpPr>
              <p:cNvPr id="142" name="Google Shape;142;p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3" name="Google Shape;143;p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4" name="Google Shape;144;p3"/>
            <p:cNvGrpSpPr/>
            <p:nvPr/>
          </p:nvGrpSpPr>
          <p:grpSpPr>
            <a:xfrm>
              <a:off x="8346273" y="1183592"/>
              <a:ext cx="568486" cy="388014"/>
              <a:chOff x="8346273" y="1183592"/>
              <a:chExt cx="568486" cy="388014"/>
            </a:xfrm>
          </p:grpSpPr>
          <p:sp>
            <p:nvSpPr>
              <p:cNvPr id="145" name="Google Shape;145;p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6" name="Google Shape;146;p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7" name="Google Shape;147;p3"/>
            <p:cNvGrpSpPr/>
            <p:nvPr/>
          </p:nvGrpSpPr>
          <p:grpSpPr>
            <a:xfrm>
              <a:off x="8341543" y="606635"/>
              <a:ext cx="569676" cy="388014"/>
              <a:chOff x="8341543" y="606635"/>
              <a:chExt cx="569676" cy="388014"/>
            </a:xfrm>
          </p:grpSpPr>
          <p:sp>
            <p:nvSpPr>
              <p:cNvPr id="148" name="Google Shape;148;p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49" name="Google Shape;149;p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0" name="Google Shape;150;p3"/>
            <p:cNvGrpSpPr/>
            <p:nvPr/>
          </p:nvGrpSpPr>
          <p:grpSpPr>
            <a:xfrm>
              <a:off x="8341543" y="2842933"/>
              <a:ext cx="569676" cy="380612"/>
              <a:chOff x="8341543" y="2282008"/>
              <a:chExt cx="569676" cy="380612"/>
            </a:xfrm>
          </p:grpSpPr>
          <p:sp>
            <p:nvSpPr>
              <p:cNvPr id="151" name="Google Shape;151;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2" name="Google Shape;152;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53" name="Google Shape;153;p3"/>
            <p:cNvGrpSpPr/>
            <p:nvPr/>
          </p:nvGrpSpPr>
          <p:grpSpPr>
            <a:xfrm>
              <a:off x="8341543" y="3403858"/>
              <a:ext cx="569676" cy="380612"/>
              <a:chOff x="8341543" y="2282008"/>
              <a:chExt cx="569676" cy="380612"/>
            </a:xfrm>
          </p:grpSpPr>
          <p:sp>
            <p:nvSpPr>
              <p:cNvPr id="154" name="Google Shape;154;p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5" name="Google Shape;155;p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6" name="Google Shape;156;p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7" name="Google Shape;157;p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58" name="Google Shape;158;p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59" name="Google Shape;159;p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0" name="Google Shape;160;p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1" name="Google Shape;161;p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2" name="Google Shape;162;p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3" name="Google Shape;163;p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4" name="Google Shape;164;p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5" name="Google Shape;165;p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6" name="Google Shape;166;p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7" name="Google Shape;167;p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8" name="Google Shape;168;p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9" name="Google Shape;169;p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0" name="Google Shape;170;p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1" name="Google Shape;171;p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2" name="Google Shape;172;p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3" name="Google Shape;173;p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4" name="Google Shape;174;p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5" name="Google Shape;175;p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6" name="Google Shape;176;p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7" name="Google Shape;177;p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8" name="Google Shape;178;p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79" name="Google Shape;179;p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0" name="Google Shape;180;p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1" name="Google Shape;181;p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2" name="Google Shape;182;p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3" name="Google Shape;183;p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4" name="Google Shape;184;p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5" name="Google Shape;185;p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6" name="Google Shape;186;p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7" name="Google Shape;187;p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8" name="Google Shape;188;p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89" name="Google Shape;189;p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0" name="Google Shape;190;p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1" name="Google Shape;191;p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2" name="Google Shape;192;p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3" name="Google Shape;193;p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4" name="Google Shape;194;p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5" name="Google Shape;195;p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6" name="Google Shape;196;p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7" name="Google Shape;197;p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8" name="Google Shape;198;p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9" name="Google Shape;199;p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0" name="Google Shape;200;p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 name="Google Shape;201;p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2" name="Google Shape;202;p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3" name="Google Shape;203;p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4" name="Google Shape;204;p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5" name="Google Shape;205;p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6" name="Google Shape;206;p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7" name="Google Shape;207;p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8" name="Google Shape;208;p3"/>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56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p:txBody>
      </p:sp>
      <p:sp>
        <p:nvSpPr>
          <p:cNvPr id="209" name="Google Shape;209;p3"/>
          <p:cNvSpPr txBox="1">
            <a:spLocks noGrp="1"/>
          </p:cNvSpPr>
          <p:nvPr>
            <p:ph type="title" idx="2" hasCustomPrompt="1"/>
          </p:nvPr>
        </p:nvSpPr>
        <p:spPr>
          <a:xfrm>
            <a:off x="3965650" y="1122450"/>
            <a:ext cx="1032600" cy="656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7200"/>
              <a:buNone/>
              <a:defRPr sz="4300">
                <a:solidFill>
                  <a:schemeClr val="accent1"/>
                </a:solidFill>
              </a:defRPr>
            </a:lvl1pPr>
            <a:lvl2pPr lvl="1" algn="ctr" rtl="0">
              <a:spcBef>
                <a:spcPts val="0"/>
              </a:spcBef>
              <a:spcAft>
                <a:spcPts val="0"/>
              </a:spcAft>
              <a:buClr>
                <a:schemeClr val="accent1"/>
              </a:buClr>
              <a:buSzPts val="7200"/>
              <a:buNone/>
              <a:defRPr sz="7200">
                <a:solidFill>
                  <a:schemeClr val="accent1"/>
                </a:solidFill>
              </a:defRPr>
            </a:lvl2pPr>
            <a:lvl3pPr lvl="2" algn="ctr" rtl="0">
              <a:spcBef>
                <a:spcPts val="0"/>
              </a:spcBef>
              <a:spcAft>
                <a:spcPts val="0"/>
              </a:spcAft>
              <a:buClr>
                <a:schemeClr val="accent1"/>
              </a:buClr>
              <a:buSzPts val="7200"/>
              <a:buNone/>
              <a:defRPr sz="7200">
                <a:solidFill>
                  <a:schemeClr val="accent1"/>
                </a:solidFill>
              </a:defRPr>
            </a:lvl3pPr>
            <a:lvl4pPr lvl="3" algn="ctr" rtl="0">
              <a:spcBef>
                <a:spcPts val="0"/>
              </a:spcBef>
              <a:spcAft>
                <a:spcPts val="0"/>
              </a:spcAft>
              <a:buClr>
                <a:schemeClr val="accent1"/>
              </a:buClr>
              <a:buSzPts val="7200"/>
              <a:buNone/>
              <a:defRPr sz="7200">
                <a:solidFill>
                  <a:schemeClr val="accent1"/>
                </a:solidFill>
              </a:defRPr>
            </a:lvl4pPr>
            <a:lvl5pPr lvl="4" algn="ctr" rtl="0">
              <a:spcBef>
                <a:spcPts val="0"/>
              </a:spcBef>
              <a:spcAft>
                <a:spcPts val="0"/>
              </a:spcAft>
              <a:buClr>
                <a:schemeClr val="accent1"/>
              </a:buClr>
              <a:buSzPts val="7200"/>
              <a:buNone/>
              <a:defRPr sz="7200">
                <a:solidFill>
                  <a:schemeClr val="accent1"/>
                </a:solidFill>
              </a:defRPr>
            </a:lvl5pPr>
            <a:lvl6pPr lvl="5" algn="ctr" rtl="0">
              <a:spcBef>
                <a:spcPts val="0"/>
              </a:spcBef>
              <a:spcAft>
                <a:spcPts val="0"/>
              </a:spcAft>
              <a:buClr>
                <a:schemeClr val="accent1"/>
              </a:buClr>
              <a:buSzPts val="7200"/>
              <a:buNone/>
              <a:defRPr sz="7200">
                <a:solidFill>
                  <a:schemeClr val="accent1"/>
                </a:solidFill>
              </a:defRPr>
            </a:lvl6pPr>
            <a:lvl7pPr lvl="6" algn="ctr" rtl="0">
              <a:spcBef>
                <a:spcPts val="0"/>
              </a:spcBef>
              <a:spcAft>
                <a:spcPts val="0"/>
              </a:spcAft>
              <a:buClr>
                <a:schemeClr val="accent1"/>
              </a:buClr>
              <a:buSzPts val="7200"/>
              <a:buNone/>
              <a:defRPr sz="7200">
                <a:solidFill>
                  <a:schemeClr val="accent1"/>
                </a:solidFill>
              </a:defRPr>
            </a:lvl7pPr>
            <a:lvl8pPr lvl="7" algn="ctr" rtl="0">
              <a:spcBef>
                <a:spcPts val="0"/>
              </a:spcBef>
              <a:spcAft>
                <a:spcPts val="0"/>
              </a:spcAft>
              <a:buClr>
                <a:schemeClr val="accent1"/>
              </a:buClr>
              <a:buSzPts val="7200"/>
              <a:buNone/>
              <a:defRPr sz="7200">
                <a:solidFill>
                  <a:schemeClr val="accent1"/>
                </a:solidFill>
              </a:defRPr>
            </a:lvl8pPr>
            <a:lvl9pPr lvl="8" algn="ctr" rtl="0">
              <a:spcBef>
                <a:spcPts val="0"/>
              </a:spcBef>
              <a:spcAft>
                <a:spcPts val="0"/>
              </a:spcAft>
              <a:buClr>
                <a:schemeClr val="accent1"/>
              </a:buClr>
              <a:buSzPts val="7200"/>
              <a:buNone/>
              <a:defRPr sz="7200">
                <a:solidFill>
                  <a:schemeClr val="accent1"/>
                </a:solidFill>
              </a:defRPr>
            </a:lvl9pPr>
          </a:lstStyle>
          <a:p>
            <a:r>
              <a:t>xx%</a:t>
            </a:r>
          </a:p>
        </p:txBody>
      </p:sp>
      <p:sp>
        <p:nvSpPr>
          <p:cNvPr id="210" name="Google Shape;210;p3"/>
          <p:cNvSpPr txBox="1">
            <a:spLocks noGrp="1"/>
          </p:cNvSpPr>
          <p:nvPr>
            <p:ph type="subTitle" idx="1"/>
          </p:nvPr>
        </p:nvSpPr>
        <p:spPr>
          <a:xfrm>
            <a:off x="2233575" y="3144850"/>
            <a:ext cx="4496700" cy="6561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defRPr>
            </a:lvl1pPr>
            <a:lvl2pPr lvl="1" algn="ctr" rtl="0">
              <a:spcBef>
                <a:spcPts val="0"/>
              </a:spcBef>
              <a:spcAft>
                <a:spcPts val="0"/>
              </a:spcAft>
              <a:buNone/>
              <a:defRPr>
                <a:solidFill>
                  <a:schemeClr val="dk1"/>
                </a:solidFill>
              </a:defRPr>
            </a:lvl2pPr>
            <a:lvl3pPr lvl="2" algn="ctr" rtl="0">
              <a:spcBef>
                <a:spcPts val="0"/>
              </a:spcBef>
              <a:spcAft>
                <a:spcPts val="0"/>
              </a:spcAft>
              <a:buNone/>
              <a:defRPr>
                <a:solidFill>
                  <a:schemeClr val="dk1"/>
                </a:solidFill>
              </a:defRPr>
            </a:lvl3pPr>
            <a:lvl4pPr lvl="3" algn="ctr" rtl="0">
              <a:spcBef>
                <a:spcPts val="0"/>
              </a:spcBef>
              <a:spcAft>
                <a:spcPts val="0"/>
              </a:spcAft>
              <a:buNone/>
              <a:defRPr>
                <a:solidFill>
                  <a:schemeClr val="dk1"/>
                </a:solidFill>
              </a:defRPr>
            </a:lvl4pPr>
            <a:lvl5pPr lvl="4" algn="ctr" rtl="0">
              <a:spcBef>
                <a:spcPts val="0"/>
              </a:spcBef>
              <a:spcAft>
                <a:spcPts val="0"/>
              </a:spcAft>
              <a:buNone/>
              <a:defRPr>
                <a:solidFill>
                  <a:schemeClr val="dk1"/>
                </a:solidFill>
              </a:defRPr>
            </a:lvl5pPr>
            <a:lvl6pPr lvl="5" algn="ctr" rtl="0">
              <a:spcBef>
                <a:spcPts val="0"/>
              </a:spcBef>
              <a:spcAft>
                <a:spcPts val="0"/>
              </a:spcAft>
              <a:buNone/>
              <a:defRPr>
                <a:solidFill>
                  <a:schemeClr val="dk1"/>
                </a:solidFill>
              </a:defRPr>
            </a:lvl6pPr>
            <a:lvl7pPr lvl="6" algn="ctr" rtl="0">
              <a:spcBef>
                <a:spcPts val="0"/>
              </a:spcBef>
              <a:spcAft>
                <a:spcPts val="0"/>
              </a:spcAft>
              <a:buNone/>
              <a:defRPr>
                <a:solidFill>
                  <a:schemeClr val="dk1"/>
                </a:solidFill>
              </a:defRPr>
            </a:lvl7pPr>
            <a:lvl8pPr lvl="7" algn="ctr" rtl="0">
              <a:spcBef>
                <a:spcPts val="0"/>
              </a:spcBef>
              <a:spcAft>
                <a:spcPts val="0"/>
              </a:spcAft>
              <a:buNone/>
              <a:defRPr>
                <a:solidFill>
                  <a:schemeClr val="dk1"/>
                </a:solidFill>
              </a:defRPr>
            </a:lvl8pPr>
            <a:lvl9pPr lvl="8" algn="ctr" rtl="0">
              <a:spcBef>
                <a:spcPts val="0"/>
              </a:spcBef>
              <a:spcAft>
                <a:spcPts val="0"/>
              </a:spcAft>
              <a:buNone/>
              <a:defRPr>
                <a:solidFill>
                  <a:schemeClr val="dk1"/>
                </a:solidFill>
              </a:defRPr>
            </a:lvl9pPr>
          </a:lstStyle>
          <a:p/>
        </p:txBody>
      </p:sp>
      <p:grpSp>
        <p:nvGrpSpPr>
          <p:cNvPr id="211" name="Google Shape;211;p3"/>
          <p:cNvGrpSpPr/>
          <p:nvPr/>
        </p:nvGrpSpPr>
        <p:grpSpPr>
          <a:xfrm>
            <a:off x="1030175" y="1581350"/>
            <a:ext cx="444275" cy="398525"/>
            <a:chOff x="2495125" y="2142250"/>
            <a:chExt cx="444275" cy="398525"/>
          </a:xfrm>
        </p:grpSpPr>
        <p:sp>
          <p:nvSpPr>
            <p:cNvPr id="212" name="Google Shape;212;p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3" name="Google Shape;213;p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14" name="Google Shape;214;p3"/>
          <p:cNvGrpSpPr/>
          <p:nvPr/>
        </p:nvGrpSpPr>
        <p:grpSpPr>
          <a:xfrm>
            <a:off x="7353450" y="3955275"/>
            <a:ext cx="291375" cy="281375"/>
            <a:chOff x="3243875" y="2372825"/>
            <a:chExt cx="291375" cy="281375"/>
          </a:xfrm>
        </p:grpSpPr>
        <p:sp>
          <p:nvSpPr>
            <p:cNvPr id="215" name="Google Shape;215;p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6" name="Google Shape;216;p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7" name="Google Shape;217;p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8" name="Google Shape;218;p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19" name="Google Shape;219;p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0" name="Google Shape;220;p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1" name="Google Shape;221;p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2" name="Google Shape;222;p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3" name="Google Shape;223;p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4" name="Google Shape;224;p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25" name="Google Shape;225;p3"/>
          <p:cNvGrpSpPr/>
          <p:nvPr/>
        </p:nvGrpSpPr>
        <p:grpSpPr>
          <a:xfrm>
            <a:off x="7510400" y="1254438"/>
            <a:ext cx="166675" cy="168575"/>
            <a:chOff x="4954425" y="2036375"/>
            <a:chExt cx="166675" cy="168575"/>
          </a:xfrm>
        </p:grpSpPr>
        <p:sp>
          <p:nvSpPr>
            <p:cNvPr id="226" name="Google Shape;226;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7" name="Google Shape;227;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28" name="Google Shape;228;p3"/>
          <p:cNvSpPr/>
          <p:nvPr/>
        </p:nvSpPr>
        <p:spPr>
          <a:xfrm>
            <a:off x="1531350" y="3017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9" name="Google Shape;229;p3"/>
          <p:cNvSpPr/>
          <p:nvPr/>
        </p:nvSpPr>
        <p:spPr>
          <a:xfrm>
            <a:off x="8069225" y="27083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30" name="Google Shape;230;p3"/>
          <p:cNvGrpSpPr/>
          <p:nvPr/>
        </p:nvGrpSpPr>
        <p:grpSpPr>
          <a:xfrm>
            <a:off x="1168975" y="4065000"/>
            <a:ext cx="166675" cy="168575"/>
            <a:chOff x="4954425" y="2036375"/>
            <a:chExt cx="166675" cy="168575"/>
          </a:xfrm>
        </p:grpSpPr>
        <p:sp>
          <p:nvSpPr>
            <p:cNvPr id="231" name="Google Shape;231;p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32" name="Google Shape;232;p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matchingName="Title slide">
  <p:cSld name="Title slide">
    <p:spTree>
      <p:nvGrpSpPr>
        <p:cNvPr id="1" name="Shape 8"/>
        <p:cNvGrpSpPr/>
        <p:nvPr/>
      </p:nvGrpSpPr>
      <p:grpSpPr>
        <a:xfrm>
          <a:off x="0" y="0"/>
          <a:ext cx="0" cy="0"/>
          <a:chOff x="0" y="0"/>
          <a:chExt cx="0" cy="0"/>
        </a:xfrm>
      </p:grpSpPr>
      <p:sp>
        <p:nvSpPr>
          <p:cNvPr id="9" name="Google Shape;9;p2"/>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 name="Google Shape;10;p2"/>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1" name="Google Shape;11;p2"/>
          <p:cNvGrpSpPr/>
          <p:nvPr/>
        </p:nvGrpSpPr>
        <p:grpSpPr>
          <a:xfrm>
            <a:off x="8341543" y="2282008"/>
            <a:ext cx="569676" cy="380612"/>
            <a:chOff x="8341543" y="2282008"/>
            <a:chExt cx="569676" cy="380612"/>
          </a:xfrm>
        </p:grpSpPr>
        <p:sp>
          <p:nvSpPr>
            <p:cNvPr id="12" name="Google Shape;12;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 name="Google Shape;13;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4" name="Google Shape;14;p2"/>
          <p:cNvGrpSpPr/>
          <p:nvPr/>
        </p:nvGrpSpPr>
        <p:grpSpPr>
          <a:xfrm>
            <a:off x="8341543" y="1721094"/>
            <a:ext cx="569676" cy="380612"/>
            <a:chOff x="8341543" y="1721094"/>
            <a:chExt cx="569676" cy="380612"/>
          </a:xfrm>
        </p:grpSpPr>
        <p:sp>
          <p:nvSpPr>
            <p:cNvPr id="15" name="Google Shape;15;p2"/>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6" name="Google Shape;16;p2"/>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7" name="Google Shape;17;p2"/>
          <p:cNvGrpSpPr/>
          <p:nvPr/>
        </p:nvGrpSpPr>
        <p:grpSpPr>
          <a:xfrm>
            <a:off x="8346273" y="1183592"/>
            <a:ext cx="568486" cy="388014"/>
            <a:chOff x="8346273" y="1183592"/>
            <a:chExt cx="568486" cy="388014"/>
          </a:xfrm>
        </p:grpSpPr>
        <p:sp>
          <p:nvSpPr>
            <p:cNvPr id="18" name="Google Shape;18;p2"/>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9" name="Google Shape;19;p2"/>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0" name="Google Shape;20;p2"/>
          <p:cNvGrpSpPr/>
          <p:nvPr/>
        </p:nvGrpSpPr>
        <p:grpSpPr>
          <a:xfrm>
            <a:off x="8341543" y="606635"/>
            <a:ext cx="569676" cy="388014"/>
            <a:chOff x="8341543" y="606635"/>
            <a:chExt cx="569676" cy="388014"/>
          </a:xfrm>
        </p:grpSpPr>
        <p:sp>
          <p:nvSpPr>
            <p:cNvPr id="21" name="Google Shape;21;p2"/>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2" name="Google Shape;22;p2"/>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3" name="Google Shape;23;p2"/>
          <p:cNvGrpSpPr/>
          <p:nvPr/>
        </p:nvGrpSpPr>
        <p:grpSpPr>
          <a:xfrm>
            <a:off x="8341543" y="2842933"/>
            <a:ext cx="569676" cy="380612"/>
            <a:chOff x="8341543" y="2282008"/>
            <a:chExt cx="569676" cy="380612"/>
          </a:xfrm>
        </p:grpSpPr>
        <p:sp>
          <p:nvSpPr>
            <p:cNvPr id="24" name="Google Shape;24;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5" name="Google Shape;25;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26" name="Google Shape;26;p2"/>
          <p:cNvGrpSpPr/>
          <p:nvPr/>
        </p:nvGrpSpPr>
        <p:grpSpPr>
          <a:xfrm>
            <a:off x="8341543" y="3403858"/>
            <a:ext cx="569676" cy="380612"/>
            <a:chOff x="8341543" y="2282008"/>
            <a:chExt cx="569676" cy="380612"/>
          </a:xfrm>
        </p:grpSpPr>
        <p:sp>
          <p:nvSpPr>
            <p:cNvPr id="27" name="Google Shape;27;p2"/>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8" name="Google Shape;28;p2"/>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29" name="Google Shape;29;p2"/>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0" name="Google Shape;30;p2"/>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 name="Google Shape;31;p2"/>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2" name="Google Shape;32;p2"/>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3" name="Google Shape;33;p2"/>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4" name="Google Shape;34;p2"/>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5" name="Google Shape;35;p2"/>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6" name="Google Shape;36;p2"/>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7" name="Google Shape;37;p2"/>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8" name="Google Shape;38;p2"/>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9" name="Google Shape;39;p2"/>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 name="Google Shape;40;p2"/>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 name="Google Shape;41;p2"/>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 name="Google Shape;42;p2"/>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 name="Google Shape;43;p2"/>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 name="Google Shape;44;p2"/>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 name="Google Shape;45;p2"/>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 name="Google Shape;46;p2"/>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 name="Google Shape;47;p2"/>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 name="Google Shape;48;p2"/>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 name="Google Shape;49;p2"/>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0" name="Google Shape;50;p2"/>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1" name="Google Shape;51;p2"/>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2" name="Google Shape;52;p2"/>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3" name="Google Shape;53;p2"/>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4" name="Google Shape;54;p2"/>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5" name="Google Shape;55;p2"/>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6" name="Google Shape;56;p2"/>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7" name="Google Shape;57;p2"/>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8" name="Google Shape;58;p2"/>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59" name="Google Shape;59;p2"/>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0" name="Google Shape;60;p2"/>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1" name="Google Shape;61;p2"/>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2" name="Google Shape;62;p2"/>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3" name="Google Shape;63;p2"/>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4" name="Google Shape;64;p2"/>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5" name="Google Shape;65;p2"/>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6" name="Google Shape;66;p2"/>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7" name="Google Shape;67;p2"/>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8" name="Google Shape;68;p2"/>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69" name="Google Shape;69;p2"/>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0" name="Google Shape;70;p2"/>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1" name="Google Shape;71;p2"/>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2" name="Google Shape;72;p2"/>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3" name="Google Shape;73;p2"/>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4" name="Google Shape;74;p2"/>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5" name="Google Shape;75;p2"/>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6" name="Google Shape;76;p2"/>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7" name="Google Shape;77;p2"/>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8" name="Google Shape;78;p2"/>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79" name="Google Shape;79;p2"/>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0" name="Google Shape;80;p2"/>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1" name="Google Shape;81;p2"/>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2" name="Google Shape;82;p2"/>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3" name="Google Shape;83;p2"/>
          <p:cNvSpPr txBox="1">
            <a:spLocks noGrp="1"/>
          </p:cNvSpPr>
          <p:nvPr>
            <p:ph type="ctrTitle"/>
          </p:nvPr>
        </p:nvSpPr>
        <p:spPr>
          <a:xfrm>
            <a:off x="967700" y="1345750"/>
            <a:ext cx="7208700" cy="19188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7200"/>
              <a:buFont typeface="Jua"/>
              <a:buNone/>
              <a:defRPr sz="7400">
                <a:latin typeface="Jua"/>
                <a:ea typeface="Jua"/>
                <a:cs typeface="Jua"/>
                <a:sym typeface="Jua"/>
              </a:defRPr>
            </a:lvl1pPr>
            <a:lvl2pPr lvl="1" algn="ctr">
              <a:lnSpc>
                <a:spcPct val="80000"/>
              </a:lnSpc>
              <a:spcBef>
                <a:spcPts val="0"/>
              </a:spcBef>
              <a:spcAft>
                <a:spcPts val="0"/>
              </a:spcAft>
              <a:buSzPts val="7200"/>
              <a:buFont typeface="Jua"/>
              <a:buNone/>
              <a:defRPr sz="7200">
                <a:latin typeface="Jua"/>
                <a:ea typeface="Jua"/>
                <a:cs typeface="Jua"/>
                <a:sym typeface="Jua"/>
              </a:defRPr>
            </a:lvl2pPr>
            <a:lvl3pPr lvl="2" algn="ctr">
              <a:lnSpc>
                <a:spcPct val="80000"/>
              </a:lnSpc>
              <a:spcBef>
                <a:spcPts val="0"/>
              </a:spcBef>
              <a:spcAft>
                <a:spcPts val="0"/>
              </a:spcAft>
              <a:buSzPts val="7200"/>
              <a:buFont typeface="Jua"/>
              <a:buNone/>
              <a:defRPr sz="7200">
                <a:latin typeface="Jua"/>
                <a:ea typeface="Jua"/>
                <a:cs typeface="Jua"/>
                <a:sym typeface="Jua"/>
              </a:defRPr>
            </a:lvl3pPr>
            <a:lvl4pPr lvl="3" algn="ctr">
              <a:lnSpc>
                <a:spcPct val="80000"/>
              </a:lnSpc>
              <a:spcBef>
                <a:spcPts val="0"/>
              </a:spcBef>
              <a:spcAft>
                <a:spcPts val="0"/>
              </a:spcAft>
              <a:buSzPts val="7200"/>
              <a:buFont typeface="Jua"/>
              <a:buNone/>
              <a:defRPr sz="7200">
                <a:latin typeface="Jua"/>
                <a:ea typeface="Jua"/>
                <a:cs typeface="Jua"/>
                <a:sym typeface="Jua"/>
              </a:defRPr>
            </a:lvl4pPr>
            <a:lvl5pPr lvl="4" algn="ctr">
              <a:lnSpc>
                <a:spcPct val="80000"/>
              </a:lnSpc>
              <a:spcBef>
                <a:spcPts val="0"/>
              </a:spcBef>
              <a:spcAft>
                <a:spcPts val="0"/>
              </a:spcAft>
              <a:buSzPts val="7200"/>
              <a:buFont typeface="Jua"/>
              <a:buNone/>
              <a:defRPr sz="7200">
                <a:latin typeface="Jua"/>
                <a:ea typeface="Jua"/>
                <a:cs typeface="Jua"/>
                <a:sym typeface="Jua"/>
              </a:defRPr>
            </a:lvl5pPr>
            <a:lvl6pPr lvl="5" algn="ctr">
              <a:lnSpc>
                <a:spcPct val="80000"/>
              </a:lnSpc>
              <a:spcBef>
                <a:spcPts val="0"/>
              </a:spcBef>
              <a:spcAft>
                <a:spcPts val="0"/>
              </a:spcAft>
              <a:buSzPts val="7200"/>
              <a:buFont typeface="Jua"/>
              <a:buNone/>
              <a:defRPr sz="7200">
                <a:latin typeface="Jua"/>
                <a:ea typeface="Jua"/>
                <a:cs typeface="Jua"/>
                <a:sym typeface="Jua"/>
              </a:defRPr>
            </a:lvl6pPr>
            <a:lvl7pPr lvl="6" algn="ctr">
              <a:lnSpc>
                <a:spcPct val="80000"/>
              </a:lnSpc>
              <a:spcBef>
                <a:spcPts val="0"/>
              </a:spcBef>
              <a:spcAft>
                <a:spcPts val="0"/>
              </a:spcAft>
              <a:buSzPts val="7200"/>
              <a:buFont typeface="Jua"/>
              <a:buNone/>
              <a:defRPr sz="7200">
                <a:latin typeface="Jua"/>
                <a:ea typeface="Jua"/>
                <a:cs typeface="Jua"/>
                <a:sym typeface="Jua"/>
              </a:defRPr>
            </a:lvl7pPr>
            <a:lvl8pPr lvl="7" algn="ctr">
              <a:lnSpc>
                <a:spcPct val="80000"/>
              </a:lnSpc>
              <a:spcBef>
                <a:spcPts val="0"/>
              </a:spcBef>
              <a:spcAft>
                <a:spcPts val="0"/>
              </a:spcAft>
              <a:buSzPts val="7200"/>
              <a:buFont typeface="Jua"/>
              <a:buNone/>
              <a:defRPr sz="7200">
                <a:latin typeface="Jua"/>
                <a:ea typeface="Jua"/>
                <a:cs typeface="Jua"/>
                <a:sym typeface="Jua"/>
              </a:defRPr>
            </a:lvl8pPr>
            <a:lvl9pPr lvl="8" algn="ctr">
              <a:lnSpc>
                <a:spcPct val="80000"/>
              </a:lnSpc>
              <a:spcBef>
                <a:spcPts val="0"/>
              </a:spcBef>
              <a:spcAft>
                <a:spcPts val="0"/>
              </a:spcAft>
              <a:buSzPts val="7200"/>
              <a:buFont typeface="Jua"/>
              <a:buNone/>
              <a:defRPr sz="7200">
                <a:latin typeface="Jua"/>
                <a:ea typeface="Jua"/>
                <a:cs typeface="Jua"/>
                <a:sym typeface="Jua"/>
              </a:defRPr>
            </a:lvl9pPr>
          </a:lstStyle>
          <a:p/>
        </p:txBody>
      </p:sp>
      <p:sp>
        <p:nvSpPr>
          <p:cNvPr id="84" name="Google Shape;84;p2"/>
          <p:cNvSpPr txBox="1">
            <a:spLocks noGrp="1"/>
          </p:cNvSpPr>
          <p:nvPr>
            <p:ph type="subTitle" idx="1"/>
          </p:nvPr>
        </p:nvSpPr>
        <p:spPr>
          <a:xfrm>
            <a:off x="1138725" y="3114175"/>
            <a:ext cx="6866700" cy="5949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Font typeface="Quicksand" panose="00000500000000000000"/>
              <a:buNone/>
              <a:defRPr sz="2200">
                <a:solidFill>
                  <a:schemeClr val="accent1"/>
                </a:solidFill>
                <a:latin typeface="Quicksand" panose="00000500000000000000"/>
                <a:ea typeface="Quicksand" panose="00000500000000000000"/>
                <a:cs typeface="Quicksand" panose="00000500000000000000"/>
                <a:sym typeface="Quicksand" panose="00000500000000000000"/>
              </a:defRPr>
            </a:lvl1pPr>
            <a:lvl2pPr lvl="1" algn="ctr">
              <a:lnSpc>
                <a:spcPct val="100000"/>
              </a:lnSpc>
              <a:spcBef>
                <a:spcPts val="0"/>
              </a:spcBef>
              <a:spcAft>
                <a:spcPts val="0"/>
              </a:spcAft>
              <a:buClr>
                <a:schemeClr val="accent1"/>
              </a:buClr>
              <a:buSzPts val="2400"/>
              <a:buFont typeface="Quicksand" panose="00000500000000000000"/>
              <a:buNone/>
              <a:defRPr sz="2400">
                <a:solidFill>
                  <a:schemeClr val="accent1"/>
                </a:solidFill>
                <a:latin typeface="Quicksand" panose="00000500000000000000"/>
                <a:ea typeface="Quicksand" panose="00000500000000000000"/>
                <a:cs typeface="Quicksand" panose="00000500000000000000"/>
                <a:sym typeface="Quicksand" panose="00000500000000000000"/>
              </a:defRPr>
            </a:lvl2pPr>
            <a:lvl3pPr lvl="2" algn="ctr">
              <a:lnSpc>
                <a:spcPct val="100000"/>
              </a:lnSpc>
              <a:spcBef>
                <a:spcPts val="0"/>
              </a:spcBef>
              <a:spcAft>
                <a:spcPts val="0"/>
              </a:spcAft>
              <a:buClr>
                <a:schemeClr val="accent1"/>
              </a:buClr>
              <a:buSzPts val="2400"/>
              <a:buFont typeface="Quicksand" panose="00000500000000000000"/>
              <a:buNone/>
              <a:defRPr sz="2400">
                <a:solidFill>
                  <a:schemeClr val="accent1"/>
                </a:solidFill>
                <a:latin typeface="Quicksand" panose="00000500000000000000"/>
                <a:ea typeface="Quicksand" panose="00000500000000000000"/>
                <a:cs typeface="Quicksand" panose="00000500000000000000"/>
                <a:sym typeface="Quicksand" panose="00000500000000000000"/>
              </a:defRPr>
            </a:lvl3pPr>
            <a:lvl4pPr lvl="3" algn="ctr">
              <a:lnSpc>
                <a:spcPct val="100000"/>
              </a:lnSpc>
              <a:spcBef>
                <a:spcPts val="0"/>
              </a:spcBef>
              <a:spcAft>
                <a:spcPts val="0"/>
              </a:spcAft>
              <a:buClr>
                <a:schemeClr val="accent1"/>
              </a:buClr>
              <a:buSzPts val="2400"/>
              <a:buFont typeface="Quicksand" panose="00000500000000000000"/>
              <a:buNone/>
              <a:defRPr sz="2400">
                <a:solidFill>
                  <a:schemeClr val="accent1"/>
                </a:solidFill>
                <a:latin typeface="Quicksand" panose="00000500000000000000"/>
                <a:ea typeface="Quicksand" panose="00000500000000000000"/>
                <a:cs typeface="Quicksand" panose="00000500000000000000"/>
                <a:sym typeface="Quicksand" panose="00000500000000000000"/>
              </a:defRPr>
            </a:lvl4pPr>
            <a:lvl5pPr lvl="4" algn="ctr">
              <a:lnSpc>
                <a:spcPct val="100000"/>
              </a:lnSpc>
              <a:spcBef>
                <a:spcPts val="0"/>
              </a:spcBef>
              <a:spcAft>
                <a:spcPts val="0"/>
              </a:spcAft>
              <a:buClr>
                <a:schemeClr val="accent1"/>
              </a:buClr>
              <a:buSzPts val="2400"/>
              <a:buFont typeface="Quicksand" panose="00000500000000000000"/>
              <a:buNone/>
              <a:defRPr sz="2400">
                <a:solidFill>
                  <a:schemeClr val="accent1"/>
                </a:solidFill>
                <a:latin typeface="Quicksand" panose="00000500000000000000"/>
                <a:ea typeface="Quicksand" panose="00000500000000000000"/>
                <a:cs typeface="Quicksand" panose="00000500000000000000"/>
                <a:sym typeface="Quicksand" panose="00000500000000000000"/>
              </a:defRPr>
            </a:lvl5pPr>
            <a:lvl6pPr lvl="5" algn="ctr">
              <a:lnSpc>
                <a:spcPct val="100000"/>
              </a:lnSpc>
              <a:spcBef>
                <a:spcPts val="0"/>
              </a:spcBef>
              <a:spcAft>
                <a:spcPts val="0"/>
              </a:spcAft>
              <a:buClr>
                <a:schemeClr val="accent1"/>
              </a:buClr>
              <a:buSzPts val="2400"/>
              <a:buFont typeface="Quicksand" panose="00000500000000000000"/>
              <a:buNone/>
              <a:defRPr sz="2400">
                <a:solidFill>
                  <a:schemeClr val="accent1"/>
                </a:solidFill>
                <a:latin typeface="Quicksand" panose="00000500000000000000"/>
                <a:ea typeface="Quicksand" panose="00000500000000000000"/>
                <a:cs typeface="Quicksand" panose="00000500000000000000"/>
                <a:sym typeface="Quicksand" panose="00000500000000000000"/>
              </a:defRPr>
            </a:lvl6pPr>
            <a:lvl7pPr lvl="6" algn="ctr">
              <a:lnSpc>
                <a:spcPct val="100000"/>
              </a:lnSpc>
              <a:spcBef>
                <a:spcPts val="0"/>
              </a:spcBef>
              <a:spcAft>
                <a:spcPts val="0"/>
              </a:spcAft>
              <a:buClr>
                <a:schemeClr val="accent1"/>
              </a:buClr>
              <a:buSzPts val="2400"/>
              <a:buFont typeface="Quicksand" panose="00000500000000000000"/>
              <a:buNone/>
              <a:defRPr sz="2400">
                <a:solidFill>
                  <a:schemeClr val="accent1"/>
                </a:solidFill>
                <a:latin typeface="Quicksand" panose="00000500000000000000"/>
                <a:ea typeface="Quicksand" panose="00000500000000000000"/>
                <a:cs typeface="Quicksand" panose="00000500000000000000"/>
                <a:sym typeface="Quicksand" panose="00000500000000000000"/>
              </a:defRPr>
            </a:lvl7pPr>
            <a:lvl8pPr lvl="7" algn="ctr">
              <a:lnSpc>
                <a:spcPct val="100000"/>
              </a:lnSpc>
              <a:spcBef>
                <a:spcPts val="0"/>
              </a:spcBef>
              <a:spcAft>
                <a:spcPts val="0"/>
              </a:spcAft>
              <a:buClr>
                <a:schemeClr val="accent1"/>
              </a:buClr>
              <a:buSzPts val="2400"/>
              <a:buFont typeface="Quicksand" panose="00000500000000000000"/>
              <a:buNone/>
              <a:defRPr sz="2400">
                <a:solidFill>
                  <a:schemeClr val="accent1"/>
                </a:solidFill>
                <a:latin typeface="Quicksand" panose="00000500000000000000"/>
                <a:ea typeface="Quicksand" panose="00000500000000000000"/>
                <a:cs typeface="Quicksand" panose="00000500000000000000"/>
                <a:sym typeface="Quicksand" panose="00000500000000000000"/>
              </a:defRPr>
            </a:lvl8pPr>
            <a:lvl9pPr lvl="8" algn="ctr">
              <a:lnSpc>
                <a:spcPct val="100000"/>
              </a:lnSpc>
              <a:spcBef>
                <a:spcPts val="0"/>
              </a:spcBef>
              <a:spcAft>
                <a:spcPts val="0"/>
              </a:spcAft>
              <a:buClr>
                <a:schemeClr val="accent1"/>
              </a:buClr>
              <a:buSzPts val="2400"/>
              <a:buFont typeface="Quicksand" panose="00000500000000000000"/>
              <a:buNone/>
              <a:defRPr sz="2400">
                <a:solidFill>
                  <a:schemeClr val="accent1"/>
                </a:solidFill>
                <a:latin typeface="Quicksand" panose="00000500000000000000"/>
                <a:ea typeface="Quicksand" panose="00000500000000000000"/>
                <a:cs typeface="Quicksand" panose="00000500000000000000"/>
                <a:sym typeface="Quicksand" panose="00000500000000000000"/>
              </a:defRPr>
            </a:lvl9pPr>
          </a:lstStyle>
          <a:p/>
        </p:txBody>
      </p:sp>
      <p:grpSp>
        <p:nvGrpSpPr>
          <p:cNvPr id="85" name="Google Shape;85;p2"/>
          <p:cNvGrpSpPr/>
          <p:nvPr/>
        </p:nvGrpSpPr>
        <p:grpSpPr>
          <a:xfrm>
            <a:off x="7480525" y="1448400"/>
            <a:ext cx="444275" cy="398525"/>
            <a:chOff x="2495125" y="2142250"/>
            <a:chExt cx="444275" cy="398525"/>
          </a:xfrm>
        </p:grpSpPr>
        <p:sp>
          <p:nvSpPr>
            <p:cNvPr id="86" name="Google Shape;86;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87" name="Google Shape;87;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88" name="Google Shape;88;p2"/>
          <p:cNvGrpSpPr/>
          <p:nvPr/>
        </p:nvGrpSpPr>
        <p:grpSpPr>
          <a:xfrm>
            <a:off x="1018050" y="1506975"/>
            <a:ext cx="291375" cy="281375"/>
            <a:chOff x="3243875" y="2372825"/>
            <a:chExt cx="291375" cy="281375"/>
          </a:xfrm>
        </p:grpSpPr>
        <p:sp>
          <p:nvSpPr>
            <p:cNvPr id="89" name="Google Shape;8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0" name="Google Shape;9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1" name="Google Shape;9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2" name="Google Shape;9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3" name="Google Shape;9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4" name="Google Shape;9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5" name="Google Shape;9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6" name="Google Shape;9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7" name="Google Shape;9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98" name="Google Shape;9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99" name="Google Shape;99;p2"/>
          <p:cNvGrpSpPr/>
          <p:nvPr/>
        </p:nvGrpSpPr>
        <p:grpSpPr>
          <a:xfrm>
            <a:off x="2071475" y="615963"/>
            <a:ext cx="166675" cy="168575"/>
            <a:chOff x="4954425" y="2036375"/>
            <a:chExt cx="166675" cy="168575"/>
          </a:xfrm>
        </p:grpSpPr>
        <p:sp>
          <p:nvSpPr>
            <p:cNvPr id="100" name="Google Shape;100;p2"/>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1" name="Google Shape;101;p2"/>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102" name="Google Shape;102;p2"/>
          <p:cNvSpPr/>
          <p:nvPr/>
        </p:nvSpPr>
        <p:spPr>
          <a:xfrm>
            <a:off x="7571875" y="991013"/>
            <a:ext cx="119125" cy="81200"/>
          </a:xfrm>
          <a:custGeom>
            <a:avLst/>
            <a:gdLst/>
            <a:ahLst/>
            <a:cxnLst/>
            <a:rect l="l" t="t" r="r" b="b"/>
            <a:pathLst>
              <a:path w="4765" h="3248" extrusionOk="0">
                <a:moveTo>
                  <a:pt x="2253" y="0"/>
                </a:moveTo>
                <a:cubicBezTo>
                  <a:pt x="255" y="0"/>
                  <a:pt x="1" y="2834"/>
                  <a:pt x="2006" y="3221"/>
                </a:cubicBezTo>
                <a:cubicBezTo>
                  <a:pt x="2122" y="3239"/>
                  <a:pt x="2233" y="3247"/>
                  <a:pt x="2340" y="3247"/>
                </a:cubicBezTo>
                <a:cubicBezTo>
                  <a:pt x="4296" y="3247"/>
                  <a:pt x="4764" y="345"/>
                  <a:pt x="2483" y="12"/>
                </a:cubicBezTo>
                <a:cubicBezTo>
                  <a:pt x="2404" y="4"/>
                  <a:pt x="2327" y="0"/>
                  <a:pt x="22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3" name="Google Shape;103;p2"/>
          <p:cNvSpPr/>
          <p:nvPr/>
        </p:nvSpPr>
        <p:spPr>
          <a:xfrm>
            <a:off x="1821125" y="128462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4" name="Google Shape;104;p2"/>
          <p:cNvSpPr/>
          <p:nvPr/>
        </p:nvSpPr>
        <p:spPr>
          <a:xfrm>
            <a:off x="1018050" y="100065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5" name="Google Shape;105;p2"/>
          <p:cNvSpPr/>
          <p:nvPr/>
        </p:nvSpPr>
        <p:spPr>
          <a:xfrm rot="9553842">
            <a:off x="2124651" y="4191357"/>
            <a:ext cx="60324" cy="43049"/>
          </a:xfrm>
          <a:custGeom>
            <a:avLst/>
            <a:gdLst/>
            <a:ahLst/>
            <a:cxnLst/>
            <a:rect l="l" t="t" r="r" b="b"/>
            <a:pathLst>
              <a:path w="2413" h="1722" extrusionOk="0">
                <a:moveTo>
                  <a:pt x="1429" y="1"/>
                </a:moveTo>
                <a:cubicBezTo>
                  <a:pt x="1351" y="1"/>
                  <a:pt x="1268" y="12"/>
                  <a:pt x="1179" y="34"/>
                </a:cubicBezTo>
                <a:cubicBezTo>
                  <a:pt x="1156" y="33"/>
                  <a:pt x="1133" y="32"/>
                  <a:pt x="1110" y="32"/>
                </a:cubicBezTo>
                <a:cubicBezTo>
                  <a:pt x="20" y="32"/>
                  <a:pt x="1" y="1722"/>
                  <a:pt x="1114" y="1722"/>
                </a:cubicBezTo>
                <a:cubicBezTo>
                  <a:pt x="1159" y="1722"/>
                  <a:pt x="1206" y="1719"/>
                  <a:pt x="1254" y="1714"/>
                </a:cubicBezTo>
                <a:cubicBezTo>
                  <a:pt x="2412" y="1575"/>
                  <a:pt x="2372" y="1"/>
                  <a:pt x="1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6" name="Google Shape;106;p2"/>
          <p:cNvSpPr/>
          <p:nvPr/>
        </p:nvSpPr>
        <p:spPr>
          <a:xfrm>
            <a:off x="7527700" y="4181913"/>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07" name="Google Shape;107;p2"/>
          <p:cNvSpPr/>
          <p:nvPr/>
        </p:nvSpPr>
        <p:spPr>
          <a:xfrm>
            <a:off x="1104175" y="3709075"/>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108" name="Google Shape;108;p2"/>
          <p:cNvGrpSpPr/>
          <p:nvPr/>
        </p:nvGrpSpPr>
        <p:grpSpPr>
          <a:xfrm>
            <a:off x="6355050" y="709650"/>
            <a:ext cx="291375" cy="281375"/>
            <a:chOff x="3243875" y="2372825"/>
            <a:chExt cx="291375" cy="281375"/>
          </a:xfrm>
        </p:grpSpPr>
        <p:sp>
          <p:nvSpPr>
            <p:cNvPr id="109" name="Google Shape;109;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0" name="Google Shape;110;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1" name="Google Shape;111;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2" name="Google Shape;112;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3" name="Google Shape;113;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4" name="Google Shape;114;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5" name="Google Shape;115;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6" name="Google Shape;116;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7" name="Google Shape;117;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18" name="Google Shape;118;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19" name="Google Shape;119;p2"/>
          <p:cNvGrpSpPr/>
          <p:nvPr/>
        </p:nvGrpSpPr>
        <p:grpSpPr>
          <a:xfrm>
            <a:off x="1105050" y="4149150"/>
            <a:ext cx="444275" cy="398525"/>
            <a:chOff x="2495125" y="2142250"/>
            <a:chExt cx="444275" cy="398525"/>
          </a:xfrm>
        </p:grpSpPr>
        <p:sp>
          <p:nvSpPr>
            <p:cNvPr id="120" name="Google Shape;120;p2"/>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1" name="Google Shape;121;p2"/>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122" name="Google Shape;122;p2"/>
          <p:cNvGrpSpPr/>
          <p:nvPr/>
        </p:nvGrpSpPr>
        <p:grpSpPr>
          <a:xfrm>
            <a:off x="6975800" y="4368950"/>
            <a:ext cx="291375" cy="281375"/>
            <a:chOff x="3243875" y="2372825"/>
            <a:chExt cx="291375" cy="281375"/>
          </a:xfrm>
        </p:grpSpPr>
        <p:sp>
          <p:nvSpPr>
            <p:cNvPr id="123" name="Google Shape;123;p2"/>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4" name="Google Shape;124;p2"/>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5" name="Google Shape;125;p2"/>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6" name="Google Shape;126;p2"/>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7" name="Google Shape;127;p2"/>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8" name="Google Shape;128;p2"/>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29" name="Google Shape;129;p2"/>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0" name="Google Shape;130;p2"/>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1" name="Google Shape;131;p2"/>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132" name="Google Shape;132;p2"/>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fld id="{1D8BD707-D9CF-40AE-B4C6-C98DA3205C09}" type="datetimeFigureOut">
              <a:rPr lang="en-US" smtClean="0">
                <a:solidFill>
                  <a:prstClr val="black">
                    <a:tint val="75000"/>
                  </a:prstClr>
                </a:solidFill>
              </a:rPr>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4572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457200"/>
            <a:fld id="{B6F15528-21DE-4FAA-801E-634DDDAF4B2B}" type="slidenum">
              <a:rPr lang="en-US" smtClean="0">
                <a:solidFill>
                  <a:prstClr val="black">
                    <a:tint val="75000"/>
                  </a:prstClr>
                </a:solidFill>
              </a:rPr>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matchingName="Title only">
  <p:cSld name="1_Title only">
    <p:spTree>
      <p:nvGrpSpPr>
        <p:cNvPr id="1" name="Shape 405"/>
        <p:cNvGrpSpPr/>
        <p:nvPr/>
      </p:nvGrpSpPr>
      <p:grpSpPr>
        <a:xfrm>
          <a:off x="0" y="0"/>
          <a:ext cx="0" cy="0"/>
          <a:chOff x="0" y="0"/>
          <a:chExt cx="0" cy="0"/>
        </a:xfrm>
      </p:grpSpPr>
      <p:sp>
        <p:nvSpPr>
          <p:cNvPr id="406" name="Google Shape;406;p6"/>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7" name="Google Shape;407;p6"/>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08" name="Google Shape;408;p6"/>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09" name="Google Shape;409;p6"/>
          <p:cNvGrpSpPr/>
          <p:nvPr/>
        </p:nvGrpSpPr>
        <p:grpSpPr>
          <a:xfrm>
            <a:off x="8341543" y="2282008"/>
            <a:ext cx="569676" cy="380612"/>
            <a:chOff x="8341543" y="2282008"/>
            <a:chExt cx="569676" cy="380612"/>
          </a:xfrm>
        </p:grpSpPr>
        <p:sp>
          <p:nvSpPr>
            <p:cNvPr id="410" name="Google Shape;410;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1" name="Google Shape;411;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2" name="Google Shape;412;p6"/>
          <p:cNvGrpSpPr/>
          <p:nvPr/>
        </p:nvGrpSpPr>
        <p:grpSpPr>
          <a:xfrm>
            <a:off x="8341543" y="1721094"/>
            <a:ext cx="569676" cy="380612"/>
            <a:chOff x="8341543" y="1721094"/>
            <a:chExt cx="569676" cy="380612"/>
          </a:xfrm>
        </p:grpSpPr>
        <p:sp>
          <p:nvSpPr>
            <p:cNvPr id="413" name="Google Shape;413;p6"/>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4" name="Google Shape;414;p6"/>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5" name="Google Shape;415;p6"/>
          <p:cNvGrpSpPr/>
          <p:nvPr/>
        </p:nvGrpSpPr>
        <p:grpSpPr>
          <a:xfrm>
            <a:off x="8346273" y="1183592"/>
            <a:ext cx="568486" cy="388014"/>
            <a:chOff x="8346273" y="1183592"/>
            <a:chExt cx="568486" cy="388014"/>
          </a:xfrm>
        </p:grpSpPr>
        <p:sp>
          <p:nvSpPr>
            <p:cNvPr id="416" name="Google Shape;416;p6"/>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17" name="Google Shape;417;p6"/>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18" name="Google Shape;418;p6"/>
          <p:cNvGrpSpPr/>
          <p:nvPr/>
        </p:nvGrpSpPr>
        <p:grpSpPr>
          <a:xfrm>
            <a:off x="8341543" y="606635"/>
            <a:ext cx="569676" cy="388014"/>
            <a:chOff x="8341543" y="606635"/>
            <a:chExt cx="569676" cy="388014"/>
          </a:xfrm>
        </p:grpSpPr>
        <p:sp>
          <p:nvSpPr>
            <p:cNvPr id="419" name="Google Shape;419;p6"/>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0" name="Google Shape;420;p6"/>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1" name="Google Shape;421;p6"/>
          <p:cNvGrpSpPr/>
          <p:nvPr/>
        </p:nvGrpSpPr>
        <p:grpSpPr>
          <a:xfrm>
            <a:off x="8341543" y="2842933"/>
            <a:ext cx="569676" cy="380612"/>
            <a:chOff x="8341543" y="2282008"/>
            <a:chExt cx="569676" cy="380612"/>
          </a:xfrm>
        </p:grpSpPr>
        <p:sp>
          <p:nvSpPr>
            <p:cNvPr id="422" name="Google Shape;422;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3" name="Google Shape;423;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grpSp>
        <p:nvGrpSpPr>
          <p:cNvPr id="424" name="Google Shape;424;p6"/>
          <p:cNvGrpSpPr/>
          <p:nvPr/>
        </p:nvGrpSpPr>
        <p:grpSpPr>
          <a:xfrm>
            <a:off x="8341543" y="3403858"/>
            <a:ext cx="569676" cy="380612"/>
            <a:chOff x="8341543" y="2282008"/>
            <a:chExt cx="569676" cy="380612"/>
          </a:xfrm>
        </p:grpSpPr>
        <p:sp>
          <p:nvSpPr>
            <p:cNvPr id="425" name="Google Shape;425;p6"/>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6" name="Google Shape;426;p6"/>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27" name="Google Shape;427;p6"/>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8" name="Google Shape;428;p6"/>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29" name="Google Shape;429;p6"/>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0" name="Google Shape;430;p6"/>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1" name="Google Shape;431;p6"/>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2" name="Google Shape;432;p6"/>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3" name="Google Shape;433;p6"/>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4" name="Google Shape;434;p6"/>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5" name="Google Shape;435;p6"/>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6" name="Google Shape;436;p6"/>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7" name="Google Shape;437;p6"/>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8" name="Google Shape;438;p6"/>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39" name="Google Shape;439;p6"/>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0" name="Google Shape;440;p6"/>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1" name="Google Shape;441;p6"/>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2" name="Google Shape;442;p6"/>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3" name="Google Shape;443;p6"/>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4" name="Google Shape;444;p6"/>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5" name="Google Shape;445;p6"/>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6" name="Google Shape;446;p6"/>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7" name="Google Shape;447;p6"/>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8" name="Google Shape;448;p6"/>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49" name="Google Shape;449;p6"/>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0" name="Google Shape;450;p6"/>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1" name="Google Shape;451;p6"/>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2" name="Google Shape;452;p6"/>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3" name="Google Shape;453;p6"/>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4" name="Google Shape;454;p6"/>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5" name="Google Shape;455;p6"/>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6" name="Google Shape;456;p6"/>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7" name="Google Shape;457;p6"/>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8" name="Google Shape;458;p6"/>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59" name="Google Shape;459;p6"/>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0" name="Google Shape;460;p6"/>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1" name="Google Shape;461;p6"/>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2" name="Google Shape;462;p6"/>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3" name="Google Shape;463;p6"/>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4" name="Google Shape;464;p6"/>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5" name="Google Shape;465;p6"/>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6" name="Google Shape;466;p6"/>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7" name="Google Shape;467;p6"/>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8" name="Google Shape;468;p6"/>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69" name="Google Shape;469;p6"/>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0" name="Google Shape;470;p6"/>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1" name="Google Shape;471;p6"/>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2" name="Google Shape;472;p6"/>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3" name="Google Shape;473;p6"/>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4" name="Google Shape;474;p6"/>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5" name="Google Shape;475;p6"/>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6" name="Google Shape;476;p6"/>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7" name="Google Shape;477;p6"/>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8" name="Google Shape;478;p6"/>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79" name="Google Shape;479;p6"/>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0" name="Google Shape;480;p6"/>
          <p:cNvSpPr txBox="1">
            <a:spLocks noGrp="1"/>
          </p:cNvSpPr>
          <p:nvPr>
            <p:ph type="title"/>
          </p:nvPr>
        </p:nvSpPr>
        <p:spPr>
          <a:xfrm>
            <a:off x="726225" y="441350"/>
            <a:ext cx="76914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grpSp>
        <p:nvGrpSpPr>
          <p:cNvPr id="481" name="Google Shape;481;p6"/>
          <p:cNvGrpSpPr/>
          <p:nvPr/>
        </p:nvGrpSpPr>
        <p:grpSpPr>
          <a:xfrm>
            <a:off x="726213" y="4500425"/>
            <a:ext cx="291375" cy="281375"/>
            <a:chOff x="3243875" y="2372825"/>
            <a:chExt cx="291375" cy="281375"/>
          </a:xfrm>
        </p:grpSpPr>
        <p:sp>
          <p:nvSpPr>
            <p:cNvPr id="482" name="Google Shape;482;p6"/>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3" name="Google Shape;483;p6"/>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4" name="Google Shape;484;p6"/>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5" name="Google Shape;485;p6"/>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6" name="Google Shape;486;p6"/>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7" name="Google Shape;487;p6"/>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8" name="Google Shape;488;p6"/>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89" name="Google Shape;489;p6"/>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0" name="Google Shape;490;p6"/>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1" name="Google Shape;491;p6"/>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2" name="Google Shape;492;p6"/>
          <p:cNvSpPr/>
          <p:nvPr/>
        </p:nvSpPr>
        <p:spPr>
          <a:xfrm>
            <a:off x="7335600" y="508075"/>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493" name="Google Shape;493;p6"/>
          <p:cNvGrpSpPr/>
          <p:nvPr/>
        </p:nvGrpSpPr>
        <p:grpSpPr>
          <a:xfrm>
            <a:off x="1514950" y="454750"/>
            <a:ext cx="166675" cy="168575"/>
            <a:chOff x="4954425" y="2036375"/>
            <a:chExt cx="166675" cy="168575"/>
          </a:xfrm>
        </p:grpSpPr>
        <p:sp>
          <p:nvSpPr>
            <p:cNvPr id="494" name="Google Shape;494;p6"/>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495" name="Google Shape;495;p6"/>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sp>
        <p:nvSpPr>
          <p:cNvPr id="496" name="Google Shape;496;p6"/>
          <p:cNvSpPr/>
          <p:nvPr/>
        </p:nvSpPr>
        <p:spPr>
          <a:xfrm>
            <a:off x="1427950" y="4781788"/>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4" Type="http://schemas.openxmlformats.org/officeDocument/2006/relationships/theme" Target="../theme/theme1.xml"/><Relationship Id="rId63" Type="http://schemas.openxmlformats.org/officeDocument/2006/relationships/image" Target="../media/image1.png"/><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3" cstate="email">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6225" y="441350"/>
            <a:ext cx="7691400" cy="572700"/>
          </a:xfrm>
          <a:prstGeom prst="rect">
            <a:avLst/>
          </a:prstGeom>
          <a:noFill/>
          <a:ln>
            <a:noFill/>
          </a:ln>
        </p:spPr>
        <p:txBody>
          <a:bodyPr spcFirstLastPara="1" wrap="square" lIns="91425" tIns="91425" rIns="91425" bIns="91425" anchor="t" anchorCtr="0">
            <a:noAutofit/>
          </a:bodyPr>
          <a:lstStyle>
            <a:lvl1pPr lvl="0"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1pPr>
            <a:lvl2pPr lvl="1"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2pPr>
            <a:lvl3pPr lvl="2"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3pPr>
            <a:lvl4pPr lvl="3"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4pPr>
            <a:lvl5pPr lvl="4"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5pPr>
            <a:lvl6pPr lvl="5"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6pPr>
            <a:lvl7pPr lvl="6"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7pPr>
            <a:lvl8pPr lvl="7"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8pPr>
            <a:lvl9pPr lvl="8" algn="ctr">
              <a:lnSpc>
                <a:spcPct val="80000"/>
              </a:lnSpc>
              <a:spcBef>
                <a:spcPts val="0"/>
              </a:spcBef>
              <a:spcAft>
                <a:spcPts val="0"/>
              </a:spcAft>
              <a:buClr>
                <a:schemeClr val="accent6"/>
              </a:buClr>
              <a:buSzPts val="2800"/>
              <a:buFont typeface="Jua"/>
              <a:buNone/>
              <a:defRPr sz="2800" b="1">
                <a:solidFill>
                  <a:schemeClr val="accent6"/>
                </a:solidFill>
                <a:latin typeface="Jua"/>
                <a:ea typeface="Jua"/>
                <a:cs typeface="Jua"/>
                <a:sym typeface="Jua"/>
              </a:defRPr>
            </a:lvl9pPr>
          </a:lstStyle>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rgbClr val="174A80"/>
              </a:buClr>
              <a:buSzPts val="1600"/>
              <a:buFont typeface="Quicksand" panose="00000500000000000000"/>
              <a:buChar char="●"/>
              <a:defRPr sz="1600">
                <a:solidFill>
                  <a:srgbClr val="174A80"/>
                </a:solidFill>
                <a:latin typeface="Quicksand" panose="00000500000000000000"/>
                <a:ea typeface="Quicksand" panose="00000500000000000000"/>
                <a:cs typeface="Quicksand" panose="00000500000000000000"/>
                <a:sym typeface="Quicksand" panose="00000500000000000000"/>
              </a:defRPr>
            </a:lvl1pPr>
            <a:lvl2pPr marL="914400" lvl="1" indent="-330200">
              <a:lnSpc>
                <a:spcPct val="100000"/>
              </a:lnSpc>
              <a:spcBef>
                <a:spcPts val="0"/>
              </a:spcBef>
              <a:spcAft>
                <a:spcPts val="0"/>
              </a:spcAft>
              <a:buClr>
                <a:srgbClr val="174A80"/>
              </a:buClr>
              <a:buSzPts val="1600"/>
              <a:buFont typeface="Quicksand" panose="00000500000000000000"/>
              <a:buChar char="○"/>
              <a:defRPr sz="1600">
                <a:solidFill>
                  <a:srgbClr val="174A80"/>
                </a:solidFill>
                <a:latin typeface="Quicksand" panose="00000500000000000000"/>
                <a:ea typeface="Quicksand" panose="00000500000000000000"/>
                <a:cs typeface="Quicksand" panose="00000500000000000000"/>
                <a:sym typeface="Quicksand" panose="00000500000000000000"/>
              </a:defRPr>
            </a:lvl2pPr>
            <a:lvl3pPr marL="1371600" lvl="2" indent="-330200">
              <a:lnSpc>
                <a:spcPct val="100000"/>
              </a:lnSpc>
              <a:spcBef>
                <a:spcPts val="0"/>
              </a:spcBef>
              <a:spcAft>
                <a:spcPts val="0"/>
              </a:spcAft>
              <a:buClr>
                <a:srgbClr val="174A80"/>
              </a:buClr>
              <a:buSzPts val="1600"/>
              <a:buFont typeface="Quicksand" panose="00000500000000000000"/>
              <a:buChar char="■"/>
              <a:defRPr sz="1600">
                <a:solidFill>
                  <a:srgbClr val="174A80"/>
                </a:solidFill>
                <a:latin typeface="Quicksand" panose="00000500000000000000"/>
                <a:ea typeface="Quicksand" panose="00000500000000000000"/>
                <a:cs typeface="Quicksand" panose="00000500000000000000"/>
                <a:sym typeface="Quicksand" panose="00000500000000000000"/>
              </a:defRPr>
            </a:lvl3pPr>
            <a:lvl4pPr marL="1828800" lvl="3" indent="-330200">
              <a:lnSpc>
                <a:spcPct val="100000"/>
              </a:lnSpc>
              <a:spcBef>
                <a:spcPts val="0"/>
              </a:spcBef>
              <a:spcAft>
                <a:spcPts val="0"/>
              </a:spcAft>
              <a:buClr>
                <a:srgbClr val="174A80"/>
              </a:buClr>
              <a:buSzPts val="1600"/>
              <a:buFont typeface="Quicksand" panose="00000500000000000000"/>
              <a:buChar char="●"/>
              <a:defRPr sz="1600">
                <a:solidFill>
                  <a:srgbClr val="174A80"/>
                </a:solidFill>
                <a:latin typeface="Quicksand" panose="00000500000000000000"/>
                <a:ea typeface="Quicksand" panose="00000500000000000000"/>
                <a:cs typeface="Quicksand" panose="00000500000000000000"/>
                <a:sym typeface="Quicksand" panose="00000500000000000000"/>
              </a:defRPr>
            </a:lvl4pPr>
            <a:lvl5pPr marL="2286000" lvl="4" indent="-330200">
              <a:lnSpc>
                <a:spcPct val="100000"/>
              </a:lnSpc>
              <a:spcBef>
                <a:spcPts val="0"/>
              </a:spcBef>
              <a:spcAft>
                <a:spcPts val="0"/>
              </a:spcAft>
              <a:buClr>
                <a:srgbClr val="174A80"/>
              </a:buClr>
              <a:buSzPts val="1600"/>
              <a:buFont typeface="Quicksand" panose="00000500000000000000"/>
              <a:buChar char="○"/>
              <a:defRPr sz="1600">
                <a:solidFill>
                  <a:srgbClr val="174A80"/>
                </a:solidFill>
                <a:latin typeface="Quicksand" panose="00000500000000000000"/>
                <a:ea typeface="Quicksand" panose="00000500000000000000"/>
                <a:cs typeface="Quicksand" panose="00000500000000000000"/>
                <a:sym typeface="Quicksand" panose="00000500000000000000"/>
              </a:defRPr>
            </a:lvl5pPr>
            <a:lvl6pPr marL="2743200" lvl="5" indent="-330200">
              <a:lnSpc>
                <a:spcPct val="100000"/>
              </a:lnSpc>
              <a:spcBef>
                <a:spcPts val="0"/>
              </a:spcBef>
              <a:spcAft>
                <a:spcPts val="0"/>
              </a:spcAft>
              <a:buClr>
                <a:srgbClr val="174A80"/>
              </a:buClr>
              <a:buSzPts val="1600"/>
              <a:buFont typeface="Quicksand" panose="00000500000000000000"/>
              <a:buChar char="■"/>
              <a:defRPr sz="1600">
                <a:solidFill>
                  <a:srgbClr val="174A80"/>
                </a:solidFill>
                <a:latin typeface="Quicksand" panose="00000500000000000000"/>
                <a:ea typeface="Quicksand" panose="00000500000000000000"/>
                <a:cs typeface="Quicksand" panose="00000500000000000000"/>
                <a:sym typeface="Quicksand" panose="00000500000000000000"/>
              </a:defRPr>
            </a:lvl6pPr>
            <a:lvl7pPr marL="3200400" lvl="6" indent="-330200">
              <a:lnSpc>
                <a:spcPct val="100000"/>
              </a:lnSpc>
              <a:spcBef>
                <a:spcPts val="0"/>
              </a:spcBef>
              <a:spcAft>
                <a:spcPts val="0"/>
              </a:spcAft>
              <a:buClr>
                <a:srgbClr val="174A80"/>
              </a:buClr>
              <a:buSzPts val="1600"/>
              <a:buFont typeface="Quicksand" panose="00000500000000000000"/>
              <a:buChar char="●"/>
              <a:defRPr sz="1600">
                <a:solidFill>
                  <a:srgbClr val="174A80"/>
                </a:solidFill>
                <a:latin typeface="Quicksand" panose="00000500000000000000"/>
                <a:ea typeface="Quicksand" panose="00000500000000000000"/>
                <a:cs typeface="Quicksand" panose="00000500000000000000"/>
                <a:sym typeface="Quicksand" panose="00000500000000000000"/>
              </a:defRPr>
            </a:lvl7pPr>
            <a:lvl8pPr marL="3657600" lvl="7" indent="-330200">
              <a:lnSpc>
                <a:spcPct val="100000"/>
              </a:lnSpc>
              <a:spcBef>
                <a:spcPts val="0"/>
              </a:spcBef>
              <a:spcAft>
                <a:spcPts val="0"/>
              </a:spcAft>
              <a:buClr>
                <a:srgbClr val="174A80"/>
              </a:buClr>
              <a:buSzPts val="1600"/>
              <a:buFont typeface="Quicksand" panose="00000500000000000000"/>
              <a:buChar char="○"/>
              <a:defRPr sz="1600">
                <a:solidFill>
                  <a:srgbClr val="174A80"/>
                </a:solidFill>
                <a:latin typeface="Quicksand" panose="00000500000000000000"/>
                <a:ea typeface="Quicksand" panose="00000500000000000000"/>
                <a:cs typeface="Quicksand" panose="00000500000000000000"/>
                <a:sym typeface="Quicksand" panose="00000500000000000000"/>
              </a:defRPr>
            </a:lvl8pPr>
            <a:lvl9pPr marL="4114800" lvl="8" indent="-330200">
              <a:lnSpc>
                <a:spcPct val="100000"/>
              </a:lnSpc>
              <a:spcBef>
                <a:spcPts val="0"/>
              </a:spcBef>
              <a:spcAft>
                <a:spcPts val="0"/>
              </a:spcAft>
              <a:buClr>
                <a:srgbClr val="174A80"/>
              </a:buClr>
              <a:buSzPts val="1600"/>
              <a:buFont typeface="Quicksand" panose="00000500000000000000"/>
              <a:buChar char="■"/>
              <a:defRPr sz="1600">
                <a:solidFill>
                  <a:srgbClr val="174A80"/>
                </a:solidFill>
                <a:latin typeface="Quicksand" panose="00000500000000000000"/>
                <a:ea typeface="Quicksand" panose="00000500000000000000"/>
                <a:cs typeface="Quicksand" panose="00000500000000000000"/>
                <a:sym typeface="Quicksand" panose="00000500000000000000"/>
              </a:defRPr>
            </a:lvl9pPr>
          </a:lstStyle>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9" Type="http://schemas.openxmlformats.org/officeDocument/2006/relationships/audio" Target="../media/audio6.wav"/><Relationship Id="rId8" Type="http://schemas.openxmlformats.org/officeDocument/2006/relationships/image" Target="../media/image15.svg"/><Relationship Id="rId7" Type="http://schemas.openxmlformats.org/officeDocument/2006/relationships/image" Target="../media/image14.png"/><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slide" Target="slide6.xml"/><Relationship Id="rId3" Type="http://schemas.openxmlformats.org/officeDocument/2006/relationships/slide" Target="slide17.xml"/><Relationship Id="rId2" Type="http://schemas.openxmlformats.org/officeDocument/2006/relationships/slide" Target="slide22.xml"/><Relationship Id="rId13" Type="http://schemas.openxmlformats.org/officeDocument/2006/relationships/notesSlide" Target="../notesSlides/notesSlide5.xml"/><Relationship Id="rId12" Type="http://schemas.openxmlformats.org/officeDocument/2006/relationships/slideLayout" Target="../slideLayouts/slideLayout2.xml"/><Relationship Id="rId11" Type="http://schemas.openxmlformats.org/officeDocument/2006/relationships/audio" Target="../media/audio8.wav"/><Relationship Id="rId10" Type="http://schemas.openxmlformats.org/officeDocument/2006/relationships/audio" Target="../media/audio7.wav"/><Relationship Id="rId1" Type="http://schemas.openxmlformats.org/officeDocument/2006/relationships/slide" Target="slide4.xml"/></Relationships>
</file>

<file path=ppt/slides/_rels/slide11.xml.rels><?xml version="1.0" encoding="UTF-8" standalone="yes"?>
<Relationships xmlns="http://schemas.openxmlformats.org/package/2006/relationships"><Relationship Id="rId9" Type="http://schemas.openxmlformats.org/officeDocument/2006/relationships/audio" Target="../media/audio10.wav"/><Relationship Id="rId8" Type="http://schemas.openxmlformats.org/officeDocument/2006/relationships/audio" Target="../media/audio9.wav"/><Relationship Id="rId7" Type="http://schemas.openxmlformats.org/officeDocument/2006/relationships/image" Target="../media/image16.png"/><Relationship Id="rId6" Type="http://schemas.openxmlformats.org/officeDocument/2006/relationships/slide" Target="slide6.xml"/><Relationship Id="rId5" Type="http://schemas.openxmlformats.org/officeDocument/2006/relationships/slide" Target="slide17.xml"/><Relationship Id="rId4" Type="http://schemas.openxmlformats.org/officeDocument/2006/relationships/slide" Target="slide22.xml"/><Relationship Id="rId3" Type="http://schemas.openxmlformats.org/officeDocument/2006/relationships/slide" Target="slide4.xml"/><Relationship Id="rId2" Type="http://schemas.openxmlformats.org/officeDocument/2006/relationships/slide" Target="slide25.xml"/><Relationship Id="rId11" Type="http://schemas.openxmlformats.org/officeDocument/2006/relationships/notesSlide" Target="../notesSlides/notesSlide6.xml"/><Relationship Id="rId10" Type="http://schemas.openxmlformats.org/officeDocument/2006/relationships/slideLayout" Target="../slideLayouts/slideLayout2.xml"/><Relationship Id="rId1" Type="http://schemas.openxmlformats.org/officeDocument/2006/relationships/slide" Target="slide5.xml"/></Relationships>
</file>

<file path=ppt/slides/_rels/slide12.xml.rels><?xml version="1.0" encoding="UTF-8" standalone="yes"?>
<Relationships xmlns="http://schemas.openxmlformats.org/package/2006/relationships"><Relationship Id="rId9" Type="http://schemas.openxmlformats.org/officeDocument/2006/relationships/audio" Target="../media/audio12.wav"/><Relationship Id="rId8" Type="http://schemas.openxmlformats.org/officeDocument/2006/relationships/audio" Target="../media/audio11.wav"/><Relationship Id="rId7" Type="http://schemas.openxmlformats.org/officeDocument/2006/relationships/image" Target="../media/image18.svg"/><Relationship Id="rId6" Type="http://schemas.openxmlformats.org/officeDocument/2006/relationships/image" Target="../media/image17.png"/><Relationship Id="rId5" Type="http://schemas.openxmlformats.org/officeDocument/2006/relationships/slide" Target="slide6.xml"/><Relationship Id="rId4" Type="http://schemas.openxmlformats.org/officeDocument/2006/relationships/slide" Target="slide17.xml"/><Relationship Id="rId3" Type="http://schemas.openxmlformats.org/officeDocument/2006/relationships/slide" Target="slide22.xml"/><Relationship Id="rId2" Type="http://schemas.openxmlformats.org/officeDocument/2006/relationships/slide" Target="slide4.xml"/><Relationship Id="rId11" Type="http://schemas.openxmlformats.org/officeDocument/2006/relationships/notesSlide" Target="../notesSlides/notesSlide7.xml"/><Relationship Id="rId10" Type="http://schemas.openxmlformats.org/officeDocument/2006/relationships/slideLayout" Target="../slideLayouts/slideLayout2.xml"/><Relationship Id="rId1" Type="http://schemas.openxmlformats.org/officeDocument/2006/relationships/slide" Target="slide5.xml"/></Relationships>
</file>

<file path=ppt/slides/_rels/slide13.xml.rels><?xml version="1.0" encoding="UTF-8" standalone="yes"?>
<Relationships xmlns="http://schemas.openxmlformats.org/package/2006/relationships"><Relationship Id="rId9" Type="http://schemas.openxmlformats.org/officeDocument/2006/relationships/audio" Target="../media/audio14.wav"/><Relationship Id="rId8" Type="http://schemas.openxmlformats.org/officeDocument/2006/relationships/audio" Target="../media/audio13.wav"/><Relationship Id="rId7" Type="http://schemas.openxmlformats.org/officeDocument/2006/relationships/image" Target="../media/image20.svg"/><Relationship Id="rId6" Type="http://schemas.openxmlformats.org/officeDocument/2006/relationships/image" Target="../media/image19.png"/><Relationship Id="rId5" Type="http://schemas.openxmlformats.org/officeDocument/2006/relationships/slide" Target="slide6.xml"/><Relationship Id="rId4" Type="http://schemas.openxmlformats.org/officeDocument/2006/relationships/slide" Target="slide17.xml"/><Relationship Id="rId3" Type="http://schemas.openxmlformats.org/officeDocument/2006/relationships/slide" Target="slide22.xml"/><Relationship Id="rId2" Type="http://schemas.openxmlformats.org/officeDocument/2006/relationships/slide" Target="slide4.xml"/><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slide" Target="slide5.xml"/></Relationships>
</file>

<file path=ppt/slides/_rels/slide14.xml.rels><?xml version="1.0" encoding="UTF-8" standalone="yes"?>
<Relationships xmlns="http://schemas.openxmlformats.org/package/2006/relationships"><Relationship Id="rId9" Type="http://schemas.openxmlformats.org/officeDocument/2006/relationships/audio" Target="../media/audio15.wav"/><Relationship Id="rId8" Type="http://schemas.openxmlformats.org/officeDocument/2006/relationships/image" Target="../media/image24.svg"/><Relationship Id="rId7" Type="http://schemas.openxmlformats.org/officeDocument/2006/relationships/image" Target="../media/image23.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slide" Target="slide6.xml"/><Relationship Id="rId3" Type="http://schemas.openxmlformats.org/officeDocument/2006/relationships/slide" Target="slide17.xml"/><Relationship Id="rId2" Type="http://schemas.openxmlformats.org/officeDocument/2006/relationships/slide" Target="slide22.xml"/><Relationship Id="rId12" Type="http://schemas.openxmlformats.org/officeDocument/2006/relationships/notesSlide" Target="../notesSlides/notesSlide9.xml"/><Relationship Id="rId11" Type="http://schemas.openxmlformats.org/officeDocument/2006/relationships/slideLayout" Target="../slideLayouts/slideLayout2.xml"/><Relationship Id="rId10" Type="http://schemas.openxmlformats.org/officeDocument/2006/relationships/audio" Target="../media/audio16.wav"/><Relationship Id="rId1" Type="http://schemas.openxmlformats.org/officeDocument/2006/relationships/slide" Target="slide4.xml"/></Relationships>
</file>

<file path=ppt/slides/_rels/slide15.xml.rels><?xml version="1.0" encoding="UTF-8" standalone="yes"?>
<Relationships xmlns="http://schemas.openxmlformats.org/package/2006/relationships"><Relationship Id="rId9" Type="http://schemas.openxmlformats.org/officeDocument/2006/relationships/image" Target="../media/image28.svg"/><Relationship Id="rId8" Type="http://schemas.openxmlformats.org/officeDocument/2006/relationships/image" Target="../media/image27.png"/><Relationship Id="rId7" Type="http://schemas.openxmlformats.org/officeDocument/2006/relationships/image" Target="../media/image26.svg"/><Relationship Id="rId6" Type="http://schemas.openxmlformats.org/officeDocument/2006/relationships/image" Target="../media/image25.png"/><Relationship Id="rId5" Type="http://schemas.openxmlformats.org/officeDocument/2006/relationships/slide" Target="slide6.xml"/><Relationship Id="rId4" Type="http://schemas.openxmlformats.org/officeDocument/2006/relationships/slide" Target="slide17.xml"/><Relationship Id="rId3" Type="http://schemas.openxmlformats.org/officeDocument/2006/relationships/slide" Target="slide22.xml"/><Relationship Id="rId2" Type="http://schemas.openxmlformats.org/officeDocument/2006/relationships/slide" Target="slide4.xml"/><Relationship Id="rId13" Type="http://schemas.openxmlformats.org/officeDocument/2006/relationships/notesSlide" Target="../notesSlides/notesSlide10.xml"/><Relationship Id="rId12" Type="http://schemas.openxmlformats.org/officeDocument/2006/relationships/slideLayout" Target="../slideLayouts/slideLayout2.xml"/><Relationship Id="rId11" Type="http://schemas.openxmlformats.org/officeDocument/2006/relationships/audio" Target="../media/audio18.wav"/><Relationship Id="rId10" Type="http://schemas.openxmlformats.org/officeDocument/2006/relationships/audio" Target="../media/audio17.wav"/><Relationship Id="rId1" Type="http://schemas.openxmlformats.org/officeDocument/2006/relationships/slide" Target="slide5.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11.xml"/><Relationship Id="rId8" Type="http://schemas.openxmlformats.org/officeDocument/2006/relationships/slideLayout" Target="../slideLayouts/slideLayout2.xml"/><Relationship Id="rId7" Type="http://schemas.openxmlformats.org/officeDocument/2006/relationships/audio" Target="../media/audio19.wav"/><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slide" Target="slide6.xml"/><Relationship Id="rId3" Type="http://schemas.openxmlformats.org/officeDocument/2006/relationships/slide" Target="slide17.xml"/><Relationship Id="rId2" Type="http://schemas.openxmlformats.org/officeDocument/2006/relationships/slide" Target="slide22.xml"/><Relationship Id="rId1" Type="http://schemas.openxmlformats.org/officeDocument/2006/relationships/slide" Target="slide4.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55.xml"/><Relationship Id="rId4" Type="http://schemas.openxmlformats.org/officeDocument/2006/relationships/slide" Target="slide25.xml"/><Relationship Id="rId3" Type="http://schemas.openxmlformats.org/officeDocument/2006/relationships/slide" Target="slide6.xml"/><Relationship Id="rId2" Type="http://schemas.openxmlformats.org/officeDocument/2006/relationships/slide" Target="slide22.xml"/><Relationship Id="rId1" Type="http://schemas.openxmlformats.org/officeDocument/2006/relationships/slide" Target="slide17.xml"/></Relationships>
</file>

<file path=ppt/slides/_rels/slide18.xml.rels><?xml version="1.0" encoding="UTF-8" standalone="yes"?>
<Relationships xmlns="http://schemas.openxmlformats.org/package/2006/relationships"><Relationship Id="rId9" Type="http://schemas.openxmlformats.org/officeDocument/2006/relationships/image" Target="../media/image21.png"/><Relationship Id="rId8" Type="http://schemas.openxmlformats.org/officeDocument/2006/relationships/image" Target="../media/image20.svg"/><Relationship Id="rId7" Type="http://schemas.openxmlformats.org/officeDocument/2006/relationships/image" Target="../media/image19.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1.jpeg"/><Relationship Id="rId38" Type="http://schemas.openxmlformats.org/officeDocument/2006/relationships/slideLayout" Target="../slideLayouts/slideLayout2.xml"/><Relationship Id="rId37" Type="http://schemas.openxmlformats.org/officeDocument/2006/relationships/audio" Target="../media/audio32.wav"/><Relationship Id="rId36" Type="http://schemas.openxmlformats.org/officeDocument/2006/relationships/audio" Target="../media/audio31.wav"/><Relationship Id="rId35" Type="http://schemas.openxmlformats.org/officeDocument/2006/relationships/audio" Target="../media/audio30.wav"/><Relationship Id="rId34" Type="http://schemas.openxmlformats.org/officeDocument/2006/relationships/audio" Target="../media/audio29.wav"/><Relationship Id="rId33" Type="http://schemas.openxmlformats.org/officeDocument/2006/relationships/audio" Target="../media/audio28.wav"/><Relationship Id="rId32" Type="http://schemas.openxmlformats.org/officeDocument/2006/relationships/audio" Target="../media/audio27.wav"/><Relationship Id="rId31" Type="http://schemas.openxmlformats.org/officeDocument/2006/relationships/audio" Target="../media/audio26.wav"/><Relationship Id="rId30" Type="http://schemas.openxmlformats.org/officeDocument/2006/relationships/audio" Target="../media/audio25.wav"/><Relationship Id="rId3" Type="http://schemas.openxmlformats.org/officeDocument/2006/relationships/image" Target="../media/image14.png"/><Relationship Id="rId29" Type="http://schemas.openxmlformats.org/officeDocument/2006/relationships/audio" Target="../media/audio24.wav"/><Relationship Id="rId28" Type="http://schemas.openxmlformats.org/officeDocument/2006/relationships/audio" Target="../media/audio23.wav"/><Relationship Id="rId27" Type="http://schemas.openxmlformats.org/officeDocument/2006/relationships/audio" Target="../media/audio22.wav"/><Relationship Id="rId26" Type="http://schemas.openxmlformats.org/officeDocument/2006/relationships/audio" Target="../media/audio21.wav"/><Relationship Id="rId25" Type="http://schemas.openxmlformats.org/officeDocument/2006/relationships/audio" Target="../media/audio20.wav"/><Relationship Id="rId24" Type="http://schemas.openxmlformats.org/officeDocument/2006/relationships/image" Target="../media/image8.png"/><Relationship Id="rId23" Type="http://schemas.openxmlformats.org/officeDocument/2006/relationships/hyperlink" Target="https://creativecommons.org/licenses/by-sa/3.0/" TargetMode="External"/><Relationship Id="rId22" Type="http://schemas.openxmlformats.org/officeDocument/2006/relationships/hyperlink" Target="http://commons.wikimedia.org/wiki/file:basketball_ball_light.svg" TargetMode="External"/><Relationship Id="rId21" Type="http://schemas.openxmlformats.org/officeDocument/2006/relationships/image" Target="../media/image38.png"/><Relationship Id="rId20" Type="http://schemas.openxmlformats.org/officeDocument/2006/relationships/image" Target="../media/image30.svg"/><Relationship Id="rId2" Type="http://schemas.openxmlformats.org/officeDocument/2006/relationships/image" Target="../media/image10.png"/><Relationship Id="rId19" Type="http://schemas.openxmlformats.org/officeDocument/2006/relationships/image" Target="../media/image29.png"/><Relationship Id="rId18" Type="http://schemas.openxmlformats.org/officeDocument/2006/relationships/image" Target="../media/image37.svg"/><Relationship Id="rId17" Type="http://schemas.openxmlformats.org/officeDocument/2006/relationships/image" Target="../media/image36.png"/><Relationship Id="rId16" Type="http://schemas.openxmlformats.org/officeDocument/2006/relationships/image" Target="../media/image35.svg"/><Relationship Id="rId15" Type="http://schemas.openxmlformats.org/officeDocument/2006/relationships/image" Target="../media/image34.png"/><Relationship Id="rId14" Type="http://schemas.openxmlformats.org/officeDocument/2006/relationships/image" Target="../media/image26.svg"/><Relationship Id="rId13" Type="http://schemas.openxmlformats.org/officeDocument/2006/relationships/image" Target="../media/image25.png"/><Relationship Id="rId12" Type="http://schemas.openxmlformats.org/officeDocument/2006/relationships/image" Target="../media/image33.svg"/><Relationship Id="rId11" Type="http://schemas.openxmlformats.org/officeDocument/2006/relationships/image" Target="../media/image32.png"/><Relationship Id="rId10" Type="http://schemas.openxmlformats.org/officeDocument/2006/relationships/image" Target="../media/image22.svg"/><Relationship Id="rId1" Type="http://schemas.openxmlformats.org/officeDocument/2006/relationships/image" Target="../media/image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audio" Target="../media/audio38.wav"/><Relationship Id="rId6" Type="http://schemas.openxmlformats.org/officeDocument/2006/relationships/audio" Target="../media/audio37.wav"/><Relationship Id="rId5" Type="http://schemas.openxmlformats.org/officeDocument/2006/relationships/audio" Target="../media/audio36.wav"/><Relationship Id="rId4" Type="http://schemas.openxmlformats.org/officeDocument/2006/relationships/audio" Target="../media/audio35.wav"/><Relationship Id="rId3" Type="http://schemas.openxmlformats.org/officeDocument/2006/relationships/audio" Target="../media/audio34.wav"/><Relationship Id="rId2" Type="http://schemas.openxmlformats.org/officeDocument/2006/relationships/audio" Target="../media/audio33.wav"/><Relationship Id="rId1"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image" Target="../media/image45.jpeg"/><Relationship Id="rId7" Type="http://schemas.openxmlformats.org/officeDocument/2006/relationships/image" Target="../media/image44.jpeg"/><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hyperlink" Target="https://creativecommons.org/licenses/by-sa/3.0/" TargetMode="External"/><Relationship Id="rId2" Type="http://schemas.openxmlformats.org/officeDocument/2006/relationships/hyperlink" Target="https://commons.wikimedia.org/wiki/File:Buell_Childrens_Museum_Art_Room_by_David_Shankbone.jpg" TargetMode="External"/><Relationship Id="rId1"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47.png"/><Relationship Id="rId3" Type="http://schemas.microsoft.com/office/2007/relationships/media" Target="../media/audio39.wav"/><Relationship Id="rId2" Type="http://schemas.openxmlformats.org/officeDocument/2006/relationships/audio" Target="../media/audio39.wav"/><Relationship Id="rId1" Type="http://schemas.openxmlformats.org/officeDocument/2006/relationships/image" Target="../media/image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9" Type="http://schemas.openxmlformats.org/officeDocument/2006/relationships/audio" Target="../media/audio1.wav"/><Relationship Id="rId8" Type="http://schemas.openxmlformats.org/officeDocument/2006/relationships/image" Target="../media/image2.png"/><Relationship Id="rId7" Type="http://schemas.openxmlformats.org/officeDocument/2006/relationships/image" Target="../media/image7.svg"/><Relationship Id="rId6" Type="http://schemas.openxmlformats.org/officeDocument/2006/relationships/image" Target="../media/image6.png"/><Relationship Id="rId5" Type="http://schemas.openxmlformats.org/officeDocument/2006/relationships/slide" Target="slide6.xml"/><Relationship Id="rId4" Type="http://schemas.openxmlformats.org/officeDocument/2006/relationships/slide" Target="slide17.xml"/><Relationship Id="rId3" Type="http://schemas.openxmlformats.org/officeDocument/2006/relationships/slide" Target="slide22.xml"/><Relationship Id="rId2" Type="http://schemas.openxmlformats.org/officeDocument/2006/relationships/slide" Target="slide4.xml"/><Relationship Id="rId12" Type="http://schemas.openxmlformats.org/officeDocument/2006/relationships/notesSlide" Target="../notesSlides/notesSlide3.xml"/><Relationship Id="rId11" Type="http://schemas.openxmlformats.org/officeDocument/2006/relationships/slideLayout" Target="../slideLayouts/slideLayout2.xml"/><Relationship Id="rId10" Type="http://schemas.openxmlformats.org/officeDocument/2006/relationships/audio" Target="../media/audio2.wav"/><Relationship Id="rId1" Type="http://schemas.openxmlformats.org/officeDocument/2006/relationships/slide" Target="slide5.xml"/></Relationships>
</file>

<file path=ppt/slides/_rels/slide9.xml.rels><?xml version="1.0" encoding="UTF-8" standalone="yes"?>
<Relationships xmlns="http://schemas.openxmlformats.org/package/2006/relationships"><Relationship Id="rId9" Type="http://schemas.openxmlformats.org/officeDocument/2006/relationships/image" Target="../media/image11.svg"/><Relationship Id="rId8" Type="http://schemas.openxmlformats.org/officeDocument/2006/relationships/image" Target="../media/image10.png"/><Relationship Id="rId7" Type="http://schemas.openxmlformats.org/officeDocument/2006/relationships/image" Target="../media/image9.svg"/><Relationship Id="rId6" Type="http://schemas.openxmlformats.org/officeDocument/2006/relationships/image" Target="../media/image8.png"/><Relationship Id="rId5" Type="http://schemas.openxmlformats.org/officeDocument/2006/relationships/slide" Target="slide6.xml"/><Relationship Id="rId4" Type="http://schemas.openxmlformats.org/officeDocument/2006/relationships/slide" Target="slide17.xml"/><Relationship Id="rId3" Type="http://schemas.openxmlformats.org/officeDocument/2006/relationships/slide" Target="slide22.xml"/><Relationship Id="rId2" Type="http://schemas.openxmlformats.org/officeDocument/2006/relationships/slide" Target="slide4.xml"/><Relationship Id="rId15" Type="http://schemas.openxmlformats.org/officeDocument/2006/relationships/notesSlide" Target="../notesSlides/notesSlide4.xml"/><Relationship Id="rId14" Type="http://schemas.openxmlformats.org/officeDocument/2006/relationships/slideLayout" Target="../slideLayouts/slideLayout2.xml"/><Relationship Id="rId13" Type="http://schemas.openxmlformats.org/officeDocument/2006/relationships/audio" Target="../media/audio5.wav"/><Relationship Id="rId12" Type="http://schemas.openxmlformats.org/officeDocument/2006/relationships/audio" Target="../media/audio4.wav"/><Relationship Id="rId11" Type="http://schemas.openxmlformats.org/officeDocument/2006/relationships/audio" Target="../media/audio3.wav"/><Relationship Id="rId10" Type="http://schemas.openxmlformats.org/officeDocument/2006/relationships/image" Target="../media/image2.png"/><Relationship Id="rId1" Type="http://schemas.openxmlformats.org/officeDocument/2006/relationships/slide" Target="slid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9143999" cy="51435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rgbClr val="FFFF00"/>
              </a:solidFill>
            </a:endParaRPr>
          </a:p>
        </p:txBody>
      </p:sp>
      <p:grpSp>
        <p:nvGrpSpPr>
          <p:cNvPr id="31" name="Group 30"/>
          <p:cNvGrpSpPr/>
          <p:nvPr/>
        </p:nvGrpSpPr>
        <p:grpSpPr bwMode="auto">
          <a:xfrm>
            <a:off x="1485392" y="939802"/>
            <a:ext cx="1921669" cy="3764756"/>
            <a:chOff x="2082585" y="800099"/>
            <a:chExt cx="3190398" cy="5786026"/>
          </a:xfrm>
        </p:grpSpPr>
        <p:grpSp>
          <p:nvGrpSpPr>
            <p:cNvPr id="2073" name="Group 29"/>
            <p:cNvGrpSpPr/>
            <p:nvPr/>
          </p:nvGrpSpPr>
          <p:grpSpPr bwMode="auto">
            <a:xfrm>
              <a:off x="2095500" y="800099"/>
              <a:ext cx="3177483" cy="5517225"/>
              <a:chOff x="2095500" y="800099"/>
              <a:chExt cx="3177483" cy="5517225"/>
            </a:xfrm>
          </p:grpSpPr>
          <p:grpSp>
            <p:nvGrpSpPr>
              <p:cNvPr id="2075" name="Group 28"/>
              <p:cNvGrpSpPr/>
              <p:nvPr/>
            </p:nvGrpSpPr>
            <p:grpSpPr bwMode="auto">
              <a:xfrm>
                <a:off x="2095500" y="800099"/>
                <a:ext cx="3177483" cy="2918369"/>
                <a:chOff x="2095500" y="800099"/>
                <a:chExt cx="3177483" cy="2918369"/>
              </a:xfrm>
            </p:grpSpPr>
            <p:cxnSp>
              <p:nvCxnSpPr>
                <p:cNvPr id="12" name="Straight Connector 11"/>
                <p:cNvCxnSpPr/>
                <p:nvPr/>
              </p:nvCxnSpPr>
              <p:spPr>
                <a:xfrm flipV="1">
                  <a:off x="2096423" y="800099"/>
                  <a:ext cx="2933427" cy="2871054"/>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flipV="1">
                  <a:off x="2638039" y="1105686"/>
                  <a:ext cx="2634944" cy="2613044"/>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13" name="Straight Connector 12"/>
              <p:cNvCxnSpPr/>
              <p:nvPr/>
            </p:nvCxnSpPr>
            <p:spPr>
              <a:xfrm flipH="1" flipV="1">
                <a:off x="2684642" y="3690480"/>
                <a:ext cx="2211948" cy="2626844"/>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21" name="Straight Connector 20"/>
            <p:cNvCxnSpPr/>
            <p:nvPr/>
          </p:nvCxnSpPr>
          <p:spPr>
            <a:xfrm flipH="1" flipV="1">
              <a:off x="2082585" y="3614428"/>
              <a:ext cx="2439251" cy="2971697"/>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grpSp>
        <p:nvGrpSpPr>
          <p:cNvPr id="32" name="Group 31"/>
          <p:cNvGrpSpPr/>
          <p:nvPr/>
        </p:nvGrpSpPr>
        <p:grpSpPr bwMode="auto">
          <a:xfrm rot="10379860">
            <a:off x="5409566" y="859212"/>
            <a:ext cx="1853804" cy="3688556"/>
            <a:chOff x="2085848" y="836789"/>
            <a:chExt cx="3170667" cy="5811660"/>
          </a:xfrm>
        </p:grpSpPr>
        <p:grpSp>
          <p:nvGrpSpPr>
            <p:cNvPr id="2067" name="Group 32"/>
            <p:cNvGrpSpPr/>
            <p:nvPr/>
          </p:nvGrpSpPr>
          <p:grpSpPr bwMode="auto">
            <a:xfrm>
              <a:off x="2085848" y="836789"/>
              <a:ext cx="3170667" cy="5587342"/>
              <a:chOff x="2085848" y="836789"/>
              <a:chExt cx="3170667" cy="5587342"/>
            </a:xfrm>
          </p:grpSpPr>
          <p:grpSp>
            <p:nvGrpSpPr>
              <p:cNvPr id="2069" name="Group 34"/>
              <p:cNvGrpSpPr/>
              <p:nvPr/>
            </p:nvGrpSpPr>
            <p:grpSpPr bwMode="auto">
              <a:xfrm>
                <a:off x="2085848" y="836789"/>
                <a:ext cx="3170667" cy="2912689"/>
                <a:chOff x="2085848" y="836789"/>
                <a:chExt cx="3170667" cy="2912689"/>
              </a:xfrm>
            </p:grpSpPr>
            <p:cxnSp>
              <p:nvCxnSpPr>
                <p:cNvPr id="37" name="Straight Connector 36"/>
                <p:cNvCxnSpPr/>
                <p:nvPr/>
              </p:nvCxnSpPr>
              <p:spPr>
                <a:xfrm flipV="1">
                  <a:off x="2089667" y="841157"/>
                  <a:ext cx="2934444" cy="2870187"/>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cxnSp>
              <p:nvCxnSpPr>
                <p:cNvPr id="38" name="Straight Connector 37"/>
                <p:cNvCxnSpPr/>
                <p:nvPr/>
              </p:nvCxnSpPr>
              <p:spPr>
                <a:xfrm flipV="1">
                  <a:off x="2589790" y="1223466"/>
                  <a:ext cx="2667677" cy="2528766"/>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36" name="Straight Connector 35"/>
              <p:cNvCxnSpPr/>
              <p:nvPr/>
            </p:nvCxnSpPr>
            <p:spPr>
              <a:xfrm flipH="1" flipV="1">
                <a:off x="2634516" y="3734960"/>
                <a:ext cx="2260398" cy="2690097"/>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cxnSp>
          <p:nvCxnSpPr>
            <p:cNvPr id="34" name="Straight Connector 33"/>
            <p:cNvCxnSpPr/>
            <p:nvPr/>
          </p:nvCxnSpPr>
          <p:spPr>
            <a:xfrm flipH="1" flipV="1">
              <a:off x="2096780" y="3677636"/>
              <a:ext cx="2437564" cy="2971488"/>
            </a:xfrm>
            <a:prstGeom prst="line">
              <a:avLst/>
            </a:prstGeom>
            <a:ln w="76200">
              <a:solidFill>
                <a:schemeClr val="bg1"/>
              </a:solidFill>
            </a:ln>
          </p:spPr>
          <p:style>
            <a:lnRef idx="3">
              <a:schemeClr val="accent2"/>
            </a:lnRef>
            <a:fillRef idx="0">
              <a:schemeClr val="accent2"/>
            </a:fillRef>
            <a:effectRef idx="2">
              <a:schemeClr val="accent2"/>
            </a:effectRef>
            <a:fontRef idx="minor">
              <a:schemeClr val="tx1"/>
            </a:fontRef>
          </p:style>
        </p:cxnSp>
      </p:grpSp>
      <p:sp>
        <p:nvSpPr>
          <p:cNvPr id="54" name="Rectangle 53"/>
          <p:cNvSpPr/>
          <p:nvPr/>
        </p:nvSpPr>
        <p:spPr>
          <a:xfrm rot="2749711">
            <a:off x="2924575" y="1271631"/>
            <a:ext cx="2970609" cy="2970609"/>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sz="1050"/>
          </a:p>
        </p:txBody>
      </p:sp>
      <p:sp>
        <p:nvSpPr>
          <p:cNvPr id="59" name="Oval 58"/>
          <p:cNvSpPr/>
          <p:nvPr/>
        </p:nvSpPr>
        <p:spPr>
          <a:xfrm>
            <a:off x="1805300" y="1293019"/>
            <a:ext cx="400050" cy="40005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2" name="Oval 61"/>
          <p:cNvSpPr/>
          <p:nvPr/>
        </p:nvSpPr>
        <p:spPr>
          <a:xfrm>
            <a:off x="7615238" y="3570685"/>
            <a:ext cx="400050" cy="3988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3" name="Oval 62"/>
          <p:cNvSpPr/>
          <p:nvPr/>
        </p:nvSpPr>
        <p:spPr>
          <a:xfrm>
            <a:off x="6672263" y="1115617"/>
            <a:ext cx="726281" cy="7262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4" name="Oval 63"/>
          <p:cNvSpPr/>
          <p:nvPr/>
        </p:nvSpPr>
        <p:spPr>
          <a:xfrm>
            <a:off x="876300" y="3748088"/>
            <a:ext cx="725091" cy="72628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5" name="Rectangle 64"/>
          <p:cNvSpPr/>
          <p:nvPr/>
        </p:nvSpPr>
        <p:spPr>
          <a:xfrm>
            <a:off x="4246681" y="984759"/>
            <a:ext cx="310753" cy="3167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solidFill>
                <a:schemeClr val="accent2">
                  <a:lumMod val="50000"/>
                </a:schemeClr>
              </a:solidFill>
            </a:endParaRPr>
          </a:p>
        </p:txBody>
      </p:sp>
      <p:sp>
        <p:nvSpPr>
          <p:cNvPr id="66" name="Rectangle 65"/>
          <p:cNvSpPr/>
          <p:nvPr/>
        </p:nvSpPr>
        <p:spPr>
          <a:xfrm>
            <a:off x="5947844" y="2738959"/>
            <a:ext cx="264319" cy="27503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7" name="Rectangle 66"/>
          <p:cNvSpPr/>
          <p:nvPr/>
        </p:nvSpPr>
        <p:spPr>
          <a:xfrm>
            <a:off x="2576483" y="2580606"/>
            <a:ext cx="310754" cy="3167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2" name="TextBox 1"/>
          <p:cNvSpPr txBox="1"/>
          <p:nvPr/>
        </p:nvSpPr>
        <p:spPr>
          <a:xfrm>
            <a:off x="3344148" y="1891231"/>
            <a:ext cx="2381579" cy="784830"/>
          </a:xfrm>
          <a:prstGeom prst="rect">
            <a:avLst/>
          </a:prstGeom>
          <a:noFill/>
        </p:spPr>
        <p:txBody>
          <a:bodyPr wrap="square" rtlCol="0">
            <a:spAutoFit/>
          </a:bodyPr>
          <a:lstStyle/>
          <a:p>
            <a:r>
              <a:rPr lang="en-US" sz="4500">
                <a:ln w="0"/>
                <a:solidFill>
                  <a:schemeClr val="accent2">
                    <a:lumMod val="50000"/>
                  </a:schemeClr>
                </a:solidFill>
                <a:effectLst>
                  <a:outerShdw blurRad="38100" dist="25400" dir="5400000" algn="ctr" rotWithShape="0">
                    <a:srgbClr val="6E747A">
                      <a:alpha val="43000"/>
                    </a:srgbClr>
                  </a:outerShdw>
                </a:effectLst>
                <a:latin typeface="Arial Black" panose="020B0A04020102020204" pitchFamily="34" charset="0"/>
              </a:rPr>
              <a:t>UNIT 2</a:t>
            </a:r>
            <a:endParaRPr lang="en-US" sz="4500">
              <a:ln w="0"/>
              <a:solidFill>
                <a:schemeClr val="accent2">
                  <a:lumMod val="50000"/>
                </a:schemeClr>
              </a:solidFill>
              <a:effectLst>
                <a:outerShdw blurRad="38100" dist="25400" dir="5400000" algn="ctr" rotWithShape="0">
                  <a:srgbClr val="6E747A">
                    <a:alpha val="43000"/>
                  </a:srgbClr>
                </a:outerShdw>
              </a:effectLst>
              <a:latin typeface="Arial Black" panose="020B0A04020102020204" pitchFamily="34" charset="0"/>
            </a:endParaRPr>
          </a:p>
        </p:txBody>
      </p:sp>
      <p:sp>
        <p:nvSpPr>
          <p:cNvPr id="35" name="TextBox 34"/>
          <p:cNvSpPr txBox="1"/>
          <p:nvPr/>
        </p:nvSpPr>
        <p:spPr>
          <a:xfrm>
            <a:off x="3542338" y="2785142"/>
            <a:ext cx="2533661" cy="600164"/>
          </a:xfrm>
          <a:prstGeom prst="rect">
            <a:avLst/>
          </a:prstGeom>
          <a:noFill/>
          <a:effectLst>
            <a:glow rad="101600">
              <a:schemeClr val="accent2">
                <a:satMod val="175000"/>
                <a:alpha val="40000"/>
              </a:schemeClr>
            </a:glow>
          </a:effectLst>
        </p:spPr>
        <p:txBody>
          <a:bodyPr wrap="square" rtlCol="0">
            <a:spAutoFit/>
          </a:bodyPr>
          <a:lstStyle/>
          <a:p>
            <a:r>
              <a:rPr lang="en-US" sz="3300">
                <a:ln w="0"/>
                <a:solidFill>
                  <a:schemeClr val="tx1"/>
                </a:solidFill>
                <a:effectLst>
                  <a:outerShdw blurRad="38100" dist="19050" dir="2700000" algn="tl" rotWithShape="0">
                    <a:schemeClr val="dk1">
                      <a:alpha val="40000"/>
                    </a:schemeClr>
                  </a:outerShdw>
                </a:effectLst>
                <a:latin typeface="Arial Black" panose="020B0A04020102020204" pitchFamily="34" charset="0"/>
              </a:rPr>
              <a:t>SCHOOL</a:t>
            </a:r>
            <a:endParaRPr lang="en-US" sz="330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28" name="Rectangle 27"/>
          <p:cNvSpPr/>
          <p:nvPr/>
        </p:nvSpPr>
        <p:spPr>
          <a:xfrm>
            <a:off x="4246681" y="4310989"/>
            <a:ext cx="310753" cy="31670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Tree>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3000" fill="hold"/>
                                            <p:tgtEl>
                                              <p:spTgt spid="32"/>
                                            </p:tgtEl>
                                            <p:attrNameLst>
                                              <p:attrName>ppt_w</p:attrName>
                                            </p:attrNameLst>
                                          </p:cBhvr>
                                          <p:tavLst>
                                            <p:tav tm="0">
                                              <p:val>
                                                <p:fltVal val="0"/>
                                              </p:val>
                                            </p:tav>
                                            <p:tav tm="100000">
                                              <p:val>
                                                <p:strVal val="#ppt_w"/>
                                              </p:val>
                                            </p:tav>
                                          </p:tavLst>
                                        </p:anim>
                                        <p:anim calcmode="lin" valueType="num">
                                          <p:cBhvr>
                                            <p:cTn id="8" dur="3000" fill="hold"/>
                                            <p:tgtEl>
                                              <p:spTgt spid="32"/>
                                            </p:tgtEl>
                                            <p:attrNameLst>
                                              <p:attrName>ppt_h</p:attrName>
                                            </p:attrNameLst>
                                          </p:cBhvr>
                                          <p:tavLst>
                                            <p:tav tm="0">
                                              <p:val>
                                                <p:fltVal val="0"/>
                                              </p:val>
                                            </p:tav>
                                            <p:tav tm="100000">
                                              <p:val>
                                                <p:strVal val="#ppt_h"/>
                                              </p:val>
                                            </p:tav>
                                          </p:tavLst>
                                        </p:anim>
                                        <p:animEffect transition="in" filter="fade">
                                          <p:cBhvr>
                                            <p:cTn id="9" dur="3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3000" fill="hold"/>
                                            <p:tgtEl>
                                              <p:spTgt spid="63"/>
                                            </p:tgtEl>
                                            <p:attrNameLst>
                                              <p:attrName>ppt_w</p:attrName>
                                            </p:attrNameLst>
                                          </p:cBhvr>
                                          <p:tavLst>
                                            <p:tav tm="0">
                                              <p:val>
                                                <p:fltVal val="0"/>
                                              </p:val>
                                            </p:tav>
                                            <p:tav tm="100000">
                                              <p:val>
                                                <p:strVal val="#ppt_w"/>
                                              </p:val>
                                            </p:tav>
                                          </p:tavLst>
                                        </p:anim>
                                        <p:anim calcmode="lin" valueType="num">
                                          <p:cBhvr>
                                            <p:cTn id="13" dur="3000" fill="hold"/>
                                            <p:tgtEl>
                                              <p:spTgt spid="63"/>
                                            </p:tgtEl>
                                            <p:attrNameLst>
                                              <p:attrName>ppt_h</p:attrName>
                                            </p:attrNameLst>
                                          </p:cBhvr>
                                          <p:tavLst>
                                            <p:tav tm="0">
                                              <p:val>
                                                <p:fltVal val="0"/>
                                              </p:val>
                                            </p:tav>
                                            <p:tav tm="100000">
                                              <p:val>
                                                <p:strVal val="#ppt_h"/>
                                              </p:val>
                                            </p:tav>
                                          </p:tavLst>
                                        </p:anim>
                                        <p:animEffect transition="in" filter="fade">
                                          <p:cBhvr>
                                            <p:cTn id="14" dur="3000"/>
                                            <p:tgtEl>
                                              <p:spTgt spid="6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3000" fill="hold"/>
                                            <p:tgtEl>
                                              <p:spTgt spid="62"/>
                                            </p:tgtEl>
                                            <p:attrNameLst>
                                              <p:attrName>ppt_w</p:attrName>
                                            </p:attrNameLst>
                                          </p:cBhvr>
                                          <p:tavLst>
                                            <p:tav tm="0">
                                              <p:val>
                                                <p:fltVal val="0"/>
                                              </p:val>
                                            </p:tav>
                                            <p:tav tm="100000">
                                              <p:val>
                                                <p:strVal val="#ppt_w"/>
                                              </p:val>
                                            </p:tav>
                                          </p:tavLst>
                                        </p:anim>
                                        <p:anim calcmode="lin" valueType="num">
                                          <p:cBhvr>
                                            <p:cTn id="18" dur="3000" fill="hold"/>
                                            <p:tgtEl>
                                              <p:spTgt spid="62"/>
                                            </p:tgtEl>
                                            <p:attrNameLst>
                                              <p:attrName>ppt_h</p:attrName>
                                            </p:attrNameLst>
                                          </p:cBhvr>
                                          <p:tavLst>
                                            <p:tav tm="0">
                                              <p:val>
                                                <p:fltVal val="0"/>
                                              </p:val>
                                            </p:tav>
                                            <p:tav tm="100000">
                                              <p:val>
                                                <p:strVal val="#ppt_h"/>
                                              </p:val>
                                            </p:tav>
                                          </p:tavLst>
                                        </p:anim>
                                        <p:animEffect transition="in" filter="fade">
                                          <p:cBhvr>
                                            <p:cTn id="19" dur="3000"/>
                                            <p:tgtEl>
                                              <p:spTgt spid="62"/>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3000" fill="hold"/>
                                            <p:tgtEl>
                                              <p:spTgt spid="31"/>
                                            </p:tgtEl>
                                            <p:attrNameLst>
                                              <p:attrName>ppt_w</p:attrName>
                                            </p:attrNameLst>
                                          </p:cBhvr>
                                          <p:tavLst>
                                            <p:tav tm="0">
                                              <p:val>
                                                <p:fltVal val="0"/>
                                              </p:val>
                                            </p:tav>
                                            <p:tav tm="100000">
                                              <p:val>
                                                <p:strVal val="#ppt_w"/>
                                              </p:val>
                                            </p:tav>
                                          </p:tavLst>
                                        </p:anim>
                                        <p:anim calcmode="lin" valueType="num">
                                          <p:cBhvr>
                                            <p:cTn id="23" dur="3000" fill="hold"/>
                                            <p:tgtEl>
                                              <p:spTgt spid="31"/>
                                            </p:tgtEl>
                                            <p:attrNameLst>
                                              <p:attrName>ppt_h</p:attrName>
                                            </p:attrNameLst>
                                          </p:cBhvr>
                                          <p:tavLst>
                                            <p:tav tm="0">
                                              <p:val>
                                                <p:fltVal val="0"/>
                                              </p:val>
                                            </p:tav>
                                            <p:tav tm="100000">
                                              <p:val>
                                                <p:strVal val="#ppt_h"/>
                                              </p:val>
                                            </p:tav>
                                          </p:tavLst>
                                        </p:anim>
                                        <p:animEffect transition="in" filter="fade">
                                          <p:cBhvr>
                                            <p:cTn id="24" dur="30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3000" fill="hold"/>
                                            <p:tgtEl>
                                              <p:spTgt spid="59"/>
                                            </p:tgtEl>
                                            <p:attrNameLst>
                                              <p:attrName>ppt_w</p:attrName>
                                            </p:attrNameLst>
                                          </p:cBhvr>
                                          <p:tavLst>
                                            <p:tav tm="0">
                                              <p:val>
                                                <p:fltVal val="0"/>
                                              </p:val>
                                            </p:tav>
                                            <p:tav tm="100000">
                                              <p:val>
                                                <p:strVal val="#ppt_w"/>
                                              </p:val>
                                            </p:tav>
                                          </p:tavLst>
                                        </p:anim>
                                        <p:anim calcmode="lin" valueType="num">
                                          <p:cBhvr>
                                            <p:cTn id="28" dur="3000" fill="hold"/>
                                            <p:tgtEl>
                                              <p:spTgt spid="59"/>
                                            </p:tgtEl>
                                            <p:attrNameLst>
                                              <p:attrName>ppt_h</p:attrName>
                                            </p:attrNameLst>
                                          </p:cBhvr>
                                          <p:tavLst>
                                            <p:tav tm="0">
                                              <p:val>
                                                <p:fltVal val="0"/>
                                              </p:val>
                                            </p:tav>
                                            <p:tav tm="100000">
                                              <p:val>
                                                <p:strVal val="#ppt_h"/>
                                              </p:val>
                                            </p:tav>
                                          </p:tavLst>
                                        </p:anim>
                                        <p:animEffect transition="in" filter="fade">
                                          <p:cBhvr>
                                            <p:cTn id="29" dur="3000"/>
                                            <p:tgtEl>
                                              <p:spTgt spid="5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p:cTn id="32" dur="3000" fill="hold"/>
                                            <p:tgtEl>
                                              <p:spTgt spid="64"/>
                                            </p:tgtEl>
                                            <p:attrNameLst>
                                              <p:attrName>ppt_w</p:attrName>
                                            </p:attrNameLst>
                                          </p:cBhvr>
                                          <p:tavLst>
                                            <p:tav tm="0">
                                              <p:val>
                                                <p:fltVal val="0"/>
                                              </p:val>
                                            </p:tav>
                                            <p:tav tm="100000">
                                              <p:val>
                                                <p:strVal val="#ppt_w"/>
                                              </p:val>
                                            </p:tav>
                                          </p:tavLst>
                                        </p:anim>
                                        <p:anim calcmode="lin" valueType="num">
                                          <p:cBhvr>
                                            <p:cTn id="33" dur="3000" fill="hold"/>
                                            <p:tgtEl>
                                              <p:spTgt spid="64"/>
                                            </p:tgtEl>
                                            <p:attrNameLst>
                                              <p:attrName>ppt_h</p:attrName>
                                            </p:attrNameLst>
                                          </p:cBhvr>
                                          <p:tavLst>
                                            <p:tav tm="0">
                                              <p:val>
                                                <p:fltVal val="0"/>
                                              </p:val>
                                            </p:tav>
                                            <p:tav tm="100000">
                                              <p:val>
                                                <p:strVal val="#ppt_h"/>
                                              </p:val>
                                            </p:tav>
                                          </p:tavLst>
                                        </p:anim>
                                        <p:animEffect transition="in" filter="fade">
                                          <p:cBhvr>
                                            <p:cTn id="34" dur="3000"/>
                                            <p:tgtEl>
                                              <p:spTgt spid="6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3000" fill="hold"/>
                                            <p:tgtEl>
                                              <p:spTgt spid="65"/>
                                            </p:tgtEl>
                                            <p:attrNameLst>
                                              <p:attrName>ppt_w</p:attrName>
                                            </p:attrNameLst>
                                          </p:cBhvr>
                                          <p:tavLst>
                                            <p:tav tm="0">
                                              <p:val>
                                                <p:fltVal val="0"/>
                                              </p:val>
                                            </p:tav>
                                            <p:tav tm="100000">
                                              <p:val>
                                                <p:strVal val="#ppt_w"/>
                                              </p:val>
                                            </p:tav>
                                          </p:tavLst>
                                        </p:anim>
                                        <p:anim calcmode="lin" valueType="num">
                                          <p:cBhvr>
                                            <p:cTn id="38" dur="3000" fill="hold"/>
                                            <p:tgtEl>
                                              <p:spTgt spid="65"/>
                                            </p:tgtEl>
                                            <p:attrNameLst>
                                              <p:attrName>ppt_h</p:attrName>
                                            </p:attrNameLst>
                                          </p:cBhvr>
                                          <p:tavLst>
                                            <p:tav tm="0">
                                              <p:val>
                                                <p:fltVal val="0"/>
                                              </p:val>
                                            </p:tav>
                                            <p:tav tm="100000">
                                              <p:val>
                                                <p:strVal val="#ppt_h"/>
                                              </p:val>
                                            </p:tav>
                                          </p:tavLst>
                                        </p:anim>
                                        <p:animEffect transition="in" filter="fade">
                                          <p:cBhvr>
                                            <p:cTn id="39" dur="3000"/>
                                            <p:tgtEl>
                                              <p:spTgt spid="6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p:cTn id="42" dur="3000" fill="hold"/>
                                            <p:tgtEl>
                                              <p:spTgt spid="66"/>
                                            </p:tgtEl>
                                            <p:attrNameLst>
                                              <p:attrName>ppt_w</p:attrName>
                                            </p:attrNameLst>
                                          </p:cBhvr>
                                          <p:tavLst>
                                            <p:tav tm="0">
                                              <p:val>
                                                <p:fltVal val="0"/>
                                              </p:val>
                                            </p:tav>
                                            <p:tav tm="100000">
                                              <p:val>
                                                <p:strVal val="#ppt_w"/>
                                              </p:val>
                                            </p:tav>
                                          </p:tavLst>
                                        </p:anim>
                                        <p:anim calcmode="lin" valueType="num">
                                          <p:cBhvr>
                                            <p:cTn id="43" dur="3000" fill="hold"/>
                                            <p:tgtEl>
                                              <p:spTgt spid="66"/>
                                            </p:tgtEl>
                                            <p:attrNameLst>
                                              <p:attrName>ppt_h</p:attrName>
                                            </p:attrNameLst>
                                          </p:cBhvr>
                                          <p:tavLst>
                                            <p:tav tm="0">
                                              <p:val>
                                                <p:fltVal val="0"/>
                                              </p:val>
                                            </p:tav>
                                            <p:tav tm="100000">
                                              <p:val>
                                                <p:strVal val="#ppt_h"/>
                                              </p:val>
                                            </p:tav>
                                          </p:tavLst>
                                        </p:anim>
                                        <p:animEffect transition="in" filter="fade">
                                          <p:cBhvr>
                                            <p:cTn id="44" dur="3000"/>
                                            <p:tgtEl>
                                              <p:spTgt spid="6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3000" fill="hold"/>
                                            <p:tgtEl>
                                              <p:spTgt spid="67"/>
                                            </p:tgtEl>
                                            <p:attrNameLst>
                                              <p:attrName>ppt_w</p:attrName>
                                            </p:attrNameLst>
                                          </p:cBhvr>
                                          <p:tavLst>
                                            <p:tav tm="0">
                                              <p:val>
                                                <p:fltVal val="0"/>
                                              </p:val>
                                            </p:tav>
                                            <p:tav tm="100000">
                                              <p:val>
                                                <p:strVal val="#ppt_w"/>
                                              </p:val>
                                            </p:tav>
                                          </p:tavLst>
                                        </p:anim>
                                        <p:anim calcmode="lin" valueType="num">
                                          <p:cBhvr>
                                            <p:cTn id="48" dur="3000" fill="hold"/>
                                            <p:tgtEl>
                                              <p:spTgt spid="67"/>
                                            </p:tgtEl>
                                            <p:attrNameLst>
                                              <p:attrName>ppt_h</p:attrName>
                                            </p:attrNameLst>
                                          </p:cBhvr>
                                          <p:tavLst>
                                            <p:tav tm="0">
                                              <p:val>
                                                <p:fltVal val="0"/>
                                              </p:val>
                                            </p:tav>
                                            <p:tav tm="100000">
                                              <p:val>
                                                <p:strVal val="#ppt_h"/>
                                              </p:val>
                                            </p:tav>
                                          </p:tavLst>
                                        </p:anim>
                                        <p:animEffect transition="in" filter="fade">
                                          <p:cBhvr>
                                            <p:cTn id="49" dur="3000"/>
                                            <p:tgtEl>
                                              <p:spTgt spid="67"/>
                                            </p:tgtEl>
                                          </p:cBhvr>
                                        </p:animEffect>
                                      </p:childTnLst>
                                    </p:cTn>
                                  </p:par>
                                  <p:par>
                                    <p:cTn id="50" presetID="2" presetClass="entr" presetSubtype="8" fill="hold" grpId="0" nodeType="withEffect" p14:presetBounceEnd="54000">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14:bounceEnd="54000">
                                          <p:cBhvr additive="base">
                                            <p:cTn id="52" dur="3000" fill="hold"/>
                                            <p:tgtEl>
                                              <p:spTgt spid="2"/>
                                            </p:tgtEl>
                                            <p:attrNameLst>
                                              <p:attrName>ppt_x</p:attrName>
                                            </p:attrNameLst>
                                          </p:cBhvr>
                                          <p:tavLst>
                                            <p:tav tm="0">
                                              <p:val>
                                                <p:strVal val="0-#ppt_w/2"/>
                                              </p:val>
                                            </p:tav>
                                            <p:tav tm="100000">
                                              <p:val>
                                                <p:strVal val="#ppt_x"/>
                                              </p:val>
                                            </p:tav>
                                          </p:tavLst>
                                        </p:anim>
                                        <p:anim calcmode="lin" valueType="num" p14:bounceEnd="54000">
                                          <p:cBhvr additive="base">
                                            <p:cTn id="53" dur="3000" fill="hold"/>
                                            <p:tgtEl>
                                              <p:spTgt spid="2"/>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14:presetBounceEnd="54000">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14:bounceEnd="54000">
                                          <p:cBhvr additive="base">
                                            <p:cTn id="56" dur="3000" fill="hold"/>
                                            <p:tgtEl>
                                              <p:spTgt spid="35"/>
                                            </p:tgtEl>
                                            <p:attrNameLst>
                                              <p:attrName>ppt_x</p:attrName>
                                            </p:attrNameLst>
                                          </p:cBhvr>
                                          <p:tavLst>
                                            <p:tav tm="0">
                                              <p:val>
                                                <p:strVal val="1+#ppt_w/2"/>
                                              </p:val>
                                            </p:tav>
                                            <p:tav tm="100000">
                                              <p:val>
                                                <p:strVal val="#ppt_x"/>
                                              </p:val>
                                            </p:tav>
                                          </p:tavLst>
                                        </p:anim>
                                        <p:anim calcmode="lin" valueType="num" p14:bounceEnd="54000">
                                          <p:cBhvr additive="base">
                                            <p:cTn id="57" dur="3000" fill="hold"/>
                                            <p:tgtEl>
                                              <p:spTgt spid="35"/>
                                            </p:tgtEl>
                                            <p:attrNameLst>
                                              <p:attrName>ppt_y</p:attrName>
                                            </p:attrNameLst>
                                          </p:cBhvr>
                                          <p:tavLst>
                                            <p:tav tm="0">
                                              <p:val>
                                                <p:strVal val="#ppt_y"/>
                                              </p:val>
                                            </p:tav>
                                            <p:tav tm="100000">
                                              <p:val>
                                                <p:strVal val="#ppt_y"/>
                                              </p:val>
                                            </p:tav>
                                          </p:tavLst>
                                        </p:anim>
                                      </p:childTnLst>
                                    </p:cTn>
                                  </p:par>
                                  <p:par>
                                    <p:cTn id="58" presetID="53"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3000" fill="hold"/>
                                            <p:tgtEl>
                                              <p:spTgt spid="28"/>
                                            </p:tgtEl>
                                            <p:attrNameLst>
                                              <p:attrName>ppt_w</p:attrName>
                                            </p:attrNameLst>
                                          </p:cBhvr>
                                          <p:tavLst>
                                            <p:tav tm="0">
                                              <p:val>
                                                <p:fltVal val="0"/>
                                              </p:val>
                                            </p:tav>
                                            <p:tav tm="100000">
                                              <p:val>
                                                <p:strVal val="#ppt_w"/>
                                              </p:val>
                                            </p:tav>
                                          </p:tavLst>
                                        </p:anim>
                                        <p:anim calcmode="lin" valueType="num">
                                          <p:cBhvr>
                                            <p:cTn id="61" dur="3000" fill="hold"/>
                                            <p:tgtEl>
                                              <p:spTgt spid="28"/>
                                            </p:tgtEl>
                                            <p:attrNameLst>
                                              <p:attrName>ppt_h</p:attrName>
                                            </p:attrNameLst>
                                          </p:cBhvr>
                                          <p:tavLst>
                                            <p:tav tm="0">
                                              <p:val>
                                                <p:fltVal val="0"/>
                                              </p:val>
                                            </p:tav>
                                            <p:tav tm="100000">
                                              <p:val>
                                                <p:strVal val="#ppt_h"/>
                                              </p:val>
                                            </p:tav>
                                          </p:tavLst>
                                        </p:anim>
                                        <p:animEffect transition="in" filter="fade">
                                          <p:cBhvr>
                                            <p:cTn id="62"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63" grpId="0" animBg="1"/>
          <p:bldP spid="64" grpId="0" animBg="1"/>
          <p:bldP spid="65" grpId="0" animBg="1"/>
          <p:bldP spid="66" grpId="0" animBg="1"/>
          <p:bldP spid="67" grpId="0" animBg="1"/>
          <p:bldP spid="2" grpId="0"/>
          <p:bldP spid="35" grpId="0"/>
          <p:bldP spid="2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3000" fill="hold"/>
                                            <p:tgtEl>
                                              <p:spTgt spid="32"/>
                                            </p:tgtEl>
                                            <p:attrNameLst>
                                              <p:attrName>ppt_w</p:attrName>
                                            </p:attrNameLst>
                                          </p:cBhvr>
                                          <p:tavLst>
                                            <p:tav tm="0">
                                              <p:val>
                                                <p:fltVal val="0"/>
                                              </p:val>
                                            </p:tav>
                                            <p:tav tm="100000">
                                              <p:val>
                                                <p:strVal val="#ppt_w"/>
                                              </p:val>
                                            </p:tav>
                                          </p:tavLst>
                                        </p:anim>
                                        <p:anim calcmode="lin" valueType="num">
                                          <p:cBhvr>
                                            <p:cTn id="8" dur="3000" fill="hold"/>
                                            <p:tgtEl>
                                              <p:spTgt spid="32"/>
                                            </p:tgtEl>
                                            <p:attrNameLst>
                                              <p:attrName>ppt_h</p:attrName>
                                            </p:attrNameLst>
                                          </p:cBhvr>
                                          <p:tavLst>
                                            <p:tav tm="0">
                                              <p:val>
                                                <p:fltVal val="0"/>
                                              </p:val>
                                            </p:tav>
                                            <p:tav tm="100000">
                                              <p:val>
                                                <p:strVal val="#ppt_h"/>
                                              </p:val>
                                            </p:tav>
                                          </p:tavLst>
                                        </p:anim>
                                        <p:animEffect transition="in" filter="fade">
                                          <p:cBhvr>
                                            <p:cTn id="9" dur="30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3"/>
                                            </p:tgtEl>
                                            <p:attrNameLst>
                                              <p:attrName>style.visibility</p:attrName>
                                            </p:attrNameLst>
                                          </p:cBhvr>
                                          <p:to>
                                            <p:strVal val="visible"/>
                                          </p:to>
                                        </p:set>
                                        <p:anim calcmode="lin" valueType="num">
                                          <p:cBhvr>
                                            <p:cTn id="12" dur="3000" fill="hold"/>
                                            <p:tgtEl>
                                              <p:spTgt spid="63"/>
                                            </p:tgtEl>
                                            <p:attrNameLst>
                                              <p:attrName>ppt_w</p:attrName>
                                            </p:attrNameLst>
                                          </p:cBhvr>
                                          <p:tavLst>
                                            <p:tav tm="0">
                                              <p:val>
                                                <p:fltVal val="0"/>
                                              </p:val>
                                            </p:tav>
                                            <p:tav tm="100000">
                                              <p:val>
                                                <p:strVal val="#ppt_w"/>
                                              </p:val>
                                            </p:tav>
                                          </p:tavLst>
                                        </p:anim>
                                        <p:anim calcmode="lin" valueType="num">
                                          <p:cBhvr>
                                            <p:cTn id="13" dur="3000" fill="hold"/>
                                            <p:tgtEl>
                                              <p:spTgt spid="63"/>
                                            </p:tgtEl>
                                            <p:attrNameLst>
                                              <p:attrName>ppt_h</p:attrName>
                                            </p:attrNameLst>
                                          </p:cBhvr>
                                          <p:tavLst>
                                            <p:tav tm="0">
                                              <p:val>
                                                <p:fltVal val="0"/>
                                              </p:val>
                                            </p:tav>
                                            <p:tav tm="100000">
                                              <p:val>
                                                <p:strVal val="#ppt_h"/>
                                              </p:val>
                                            </p:tav>
                                          </p:tavLst>
                                        </p:anim>
                                        <p:animEffect transition="in" filter="fade">
                                          <p:cBhvr>
                                            <p:cTn id="14" dur="3000"/>
                                            <p:tgtEl>
                                              <p:spTgt spid="6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2"/>
                                            </p:tgtEl>
                                            <p:attrNameLst>
                                              <p:attrName>style.visibility</p:attrName>
                                            </p:attrNameLst>
                                          </p:cBhvr>
                                          <p:to>
                                            <p:strVal val="visible"/>
                                          </p:to>
                                        </p:set>
                                        <p:anim calcmode="lin" valueType="num">
                                          <p:cBhvr>
                                            <p:cTn id="17" dur="3000" fill="hold"/>
                                            <p:tgtEl>
                                              <p:spTgt spid="62"/>
                                            </p:tgtEl>
                                            <p:attrNameLst>
                                              <p:attrName>ppt_w</p:attrName>
                                            </p:attrNameLst>
                                          </p:cBhvr>
                                          <p:tavLst>
                                            <p:tav tm="0">
                                              <p:val>
                                                <p:fltVal val="0"/>
                                              </p:val>
                                            </p:tav>
                                            <p:tav tm="100000">
                                              <p:val>
                                                <p:strVal val="#ppt_w"/>
                                              </p:val>
                                            </p:tav>
                                          </p:tavLst>
                                        </p:anim>
                                        <p:anim calcmode="lin" valueType="num">
                                          <p:cBhvr>
                                            <p:cTn id="18" dur="3000" fill="hold"/>
                                            <p:tgtEl>
                                              <p:spTgt spid="62"/>
                                            </p:tgtEl>
                                            <p:attrNameLst>
                                              <p:attrName>ppt_h</p:attrName>
                                            </p:attrNameLst>
                                          </p:cBhvr>
                                          <p:tavLst>
                                            <p:tav tm="0">
                                              <p:val>
                                                <p:fltVal val="0"/>
                                              </p:val>
                                            </p:tav>
                                            <p:tav tm="100000">
                                              <p:val>
                                                <p:strVal val="#ppt_h"/>
                                              </p:val>
                                            </p:tav>
                                          </p:tavLst>
                                        </p:anim>
                                        <p:animEffect transition="in" filter="fade">
                                          <p:cBhvr>
                                            <p:cTn id="19" dur="3000"/>
                                            <p:tgtEl>
                                              <p:spTgt spid="62"/>
                                            </p:tgtEl>
                                          </p:cBhvr>
                                        </p:animEffect>
                                      </p:childTnLst>
                                    </p:cTn>
                                  </p:par>
                                  <p:par>
                                    <p:cTn id="20" presetID="53" presetClass="entr" presetSubtype="16"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p:cTn id="22" dur="3000" fill="hold"/>
                                            <p:tgtEl>
                                              <p:spTgt spid="31"/>
                                            </p:tgtEl>
                                            <p:attrNameLst>
                                              <p:attrName>ppt_w</p:attrName>
                                            </p:attrNameLst>
                                          </p:cBhvr>
                                          <p:tavLst>
                                            <p:tav tm="0">
                                              <p:val>
                                                <p:fltVal val="0"/>
                                              </p:val>
                                            </p:tav>
                                            <p:tav tm="100000">
                                              <p:val>
                                                <p:strVal val="#ppt_w"/>
                                              </p:val>
                                            </p:tav>
                                          </p:tavLst>
                                        </p:anim>
                                        <p:anim calcmode="lin" valueType="num">
                                          <p:cBhvr>
                                            <p:cTn id="23" dur="3000" fill="hold"/>
                                            <p:tgtEl>
                                              <p:spTgt spid="31"/>
                                            </p:tgtEl>
                                            <p:attrNameLst>
                                              <p:attrName>ppt_h</p:attrName>
                                            </p:attrNameLst>
                                          </p:cBhvr>
                                          <p:tavLst>
                                            <p:tav tm="0">
                                              <p:val>
                                                <p:fltVal val="0"/>
                                              </p:val>
                                            </p:tav>
                                            <p:tav tm="100000">
                                              <p:val>
                                                <p:strVal val="#ppt_h"/>
                                              </p:val>
                                            </p:tav>
                                          </p:tavLst>
                                        </p:anim>
                                        <p:animEffect transition="in" filter="fade">
                                          <p:cBhvr>
                                            <p:cTn id="24" dur="3000"/>
                                            <p:tgtEl>
                                              <p:spTgt spid="3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59"/>
                                            </p:tgtEl>
                                            <p:attrNameLst>
                                              <p:attrName>style.visibility</p:attrName>
                                            </p:attrNameLst>
                                          </p:cBhvr>
                                          <p:to>
                                            <p:strVal val="visible"/>
                                          </p:to>
                                        </p:set>
                                        <p:anim calcmode="lin" valueType="num">
                                          <p:cBhvr>
                                            <p:cTn id="27" dur="3000" fill="hold"/>
                                            <p:tgtEl>
                                              <p:spTgt spid="59"/>
                                            </p:tgtEl>
                                            <p:attrNameLst>
                                              <p:attrName>ppt_w</p:attrName>
                                            </p:attrNameLst>
                                          </p:cBhvr>
                                          <p:tavLst>
                                            <p:tav tm="0">
                                              <p:val>
                                                <p:fltVal val="0"/>
                                              </p:val>
                                            </p:tav>
                                            <p:tav tm="100000">
                                              <p:val>
                                                <p:strVal val="#ppt_w"/>
                                              </p:val>
                                            </p:tav>
                                          </p:tavLst>
                                        </p:anim>
                                        <p:anim calcmode="lin" valueType="num">
                                          <p:cBhvr>
                                            <p:cTn id="28" dur="3000" fill="hold"/>
                                            <p:tgtEl>
                                              <p:spTgt spid="59"/>
                                            </p:tgtEl>
                                            <p:attrNameLst>
                                              <p:attrName>ppt_h</p:attrName>
                                            </p:attrNameLst>
                                          </p:cBhvr>
                                          <p:tavLst>
                                            <p:tav tm="0">
                                              <p:val>
                                                <p:fltVal val="0"/>
                                              </p:val>
                                            </p:tav>
                                            <p:tav tm="100000">
                                              <p:val>
                                                <p:strVal val="#ppt_h"/>
                                              </p:val>
                                            </p:tav>
                                          </p:tavLst>
                                        </p:anim>
                                        <p:animEffect transition="in" filter="fade">
                                          <p:cBhvr>
                                            <p:cTn id="29" dur="3000"/>
                                            <p:tgtEl>
                                              <p:spTgt spid="5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64"/>
                                            </p:tgtEl>
                                            <p:attrNameLst>
                                              <p:attrName>style.visibility</p:attrName>
                                            </p:attrNameLst>
                                          </p:cBhvr>
                                          <p:to>
                                            <p:strVal val="visible"/>
                                          </p:to>
                                        </p:set>
                                        <p:anim calcmode="lin" valueType="num">
                                          <p:cBhvr>
                                            <p:cTn id="32" dur="3000" fill="hold"/>
                                            <p:tgtEl>
                                              <p:spTgt spid="64"/>
                                            </p:tgtEl>
                                            <p:attrNameLst>
                                              <p:attrName>ppt_w</p:attrName>
                                            </p:attrNameLst>
                                          </p:cBhvr>
                                          <p:tavLst>
                                            <p:tav tm="0">
                                              <p:val>
                                                <p:fltVal val="0"/>
                                              </p:val>
                                            </p:tav>
                                            <p:tav tm="100000">
                                              <p:val>
                                                <p:strVal val="#ppt_w"/>
                                              </p:val>
                                            </p:tav>
                                          </p:tavLst>
                                        </p:anim>
                                        <p:anim calcmode="lin" valueType="num">
                                          <p:cBhvr>
                                            <p:cTn id="33" dur="3000" fill="hold"/>
                                            <p:tgtEl>
                                              <p:spTgt spid="64"/>
                                            </p:tgtEl>
                                            <p:attrNameLst>
                                              <p:attrName>ppt_h</p:attrName>
                                            </p:attrNameLst>
                                          </p:cBhvr>
                                          <p:tavLst>
                                            <p:tav tm="0">
                                              <p:val>
                                                <p:fltVal val="0"/>
                                              </p:val>
                                            </p:tav>
                                            <p:tav tm="100000">
                                              <p:val>
                                                <p:strVal val="#ppt_h"/>
                                              </p:val>
                                            </p:tav>
                                          </p:tavLst>
                                        </p:anim>
                                        <p:animEffect transition="in" filter="fade">
                                          <p:cBhvr>
                                            <p:cTn id="34" dur="3000"/>
                                            <p:tgtEl>
                                              <p:spTgt spid="64"/>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65"/>
                                            </p:tgtEl>
                                            <p:attrNameLst>
                                              <p:attrName>style.visibility</p:attrName>
                                            </p:attrNameLst>
                                          </p:cBhvr>
                                          <p:to>
                                            <p:strVal val="visible"/>
                                          </p:to>
                                        </p:set>
                                        <p:anim calcmode="lin" valueType="num">
                                          <p:cBhvr>
                                            <p:cTn id="37" dur="3000" fill="hold"/>
                                            <p:tgtEl>
                                              <p:spTgt spid="65"/>
                                            </p:tgtEl>
                                            <p:attrNameLst>
                                              <p:attrName>ppt_w</p:attrName>
                                            </p:attrNameLst>
                                          </p:cBhvr>
                                          <p:tavLst>
                                            <p:tav tm="0">
                                              <p:val>
                                                <p:fltVal val="0"/>
                                              </p:val>
                                            </p:tav>
                                            <p:tav tm="100000">
                                              <p:val>
                                                <p:strVal val="#ppt_w"/>
                                              </p:val>
                                            </p:tav>
                                          </p:tavLst>
                                        </p:anim>
                                        <p:anim calcmode="lin" valueType="num">
                                          <p:cBhvr>
                                            <p:cTn id="38" dur="3000" fill="hold"/>
                                            <p:tgtEl>
                                              <p:spTgt spid="65"/>
                                            </p:tgtEl>
                                            <p:attrNameLst>
                                              <p:attrName>ppt_h</p:attrName>
                                            </p:attrNameLst>
                                          </p:cBhvr>
                                          <p:tavLst>
                                            <p:tav tm="0">
                                              <p:val>
                                                <p:fltVal val="0"/>
                                              </p:val>
                                            </p:tav>
                                            <p:tav tm="100000">
                                              <p:val>
                                                <p:strVal val="#ppt_h"/>
                                              </p:val>
                                            </p:tav>
                                          </p:tavLst>
                                        </p:anim>
                                        <p:animEffect transition="in" filter="fade">
                                          <p:cBhvr>
                                            <p:cTn id="39" dur="3000"/>
                                            <p:tgtEl>
                                              <p:spTgt spid="65"/>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 calcmode="lin" valueType="num">
                                          <p:cBhvr>
                                            <p:cTn id="42" dur="3000" fill="hold"/>
                                            <p:tgtEl>
                                              <p:spTgt spid="66"/>
                                            </p:tgtEl>
                                            <p:attrNameLst>
                                              <p:attrName>ppt_w</p:attrName>
                                            </p:attrNameLst>
                                          </p:cBhvr>
                                          <p:tavLst>
                                            <p:tav tm="0">
                                              <p:val>
                                                <p:fltVal val="0"/>
                                              </p:val>
                                            </p:tav>
                                            <p:tav tm="100000">
                                              <p:val>
                                                <p:strVal val="#ppt_w"/>
                                              </p:val>
                                            </p:tav>
                                          </p:tavLst>
                                        </p:anim>
                                        <p:anim calcmode="lin" valueType="num">
                                          <p:cBhvr>
                                            <p:cTn id="43" dur="3000" fill="hold"/>
                                            <p:tgtEl>
                                              <p:spTgt spid="66"/>
                                            </p:tgtEl>
                                            <p:attrNameLst>
                                              <p:attrName>ppt_h</p:attrName>
                                            </p:attrNameLst>
                                          </p:cBhvr>
                                          <p:tavLst>
                                            <p:tav tm="0">
                                              <p:val>
                                                <p:fltVal val="0"/>
                                              </p:val>
                                            </p:tav>
                                            <p:tav tm="100000">
                                              <p:val>
                                                <p:strVal val="#ppt_h"/>
                                              </p:val>
                                            </p:tav>
                                          </p:tavLst>
                                        </p:anim>
                                        <p:animEffect transition="in" filter="fade">
                                          <p:cBhvr>
                                            <p:cTn id="44" dur="3000"/>
                                            <p:tgtEl>
                                              <p:spTgt spid="66"/>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3000" fill="hold"/>
                                            <p:tgtEl>
                                              <p:spTgt spid="67"/>
                                            </p:tgtEl>
                                            <p:attrNameLst>
                                              <p:attrName>ppt_w</p:attrName>
                                            </p:attrNameLst>
                                          </p:cBhvr>
                                          <p:tavLst>
                                            <p:tav tm="0">
                                              <p:val>
                                                <p:fltVal val="0"/>
                                              </p:val>
                                            </p:tav>
                                            <p:tav tm="100000">
                                              <p:val>
                                                <p:strVal val="#ppt_w"/>
                                              </p:val>
                                            </p:tav>
                                          </p:tavLst>
                                        </p:anim>
                                        <p:anim calcmode="lin" valueType="num">
                                          <p:cBhvr>
                                            <p:cTn id="48" dur="3000" fill="hold"/>
                                            <p:tgtEl>
                                              <p:spTgt spid="67"/>
                                            </p:tgtEl>
                                            <p:attrNameLst>
                                              <p:attrName>ppt_h</p:attrName>
                                            </p:attrNameLst>
                                          </p:cBhvr>
                                          <p:tavLst>
                                            <p:tav tm="0">
                                              <p:val>
                                                <p:fltVal val="0"/>
                                              </p:val>
                                            </p:tav>
                                            <p:tav tm="100000">
                                              <p:val>
                                                <p:strVal val="#ppt_h"/>
                                              </p:val>
                                            </p:tav>
                                          </p:tavLst>
                                        </p:anim>
                                        <p:animEffect transition="in" filter="fade">
                                          <p:cBhvr>
                                            <p:cTn id="49" dur="3000"/>
                                            <p:tgtEl>
                                              <p:spTgt spid="67"/>
                                            </p:tgtEl>
                                          </p:cBhvr>
                                        </p:animEffect>
                                      </p:childTnLst>
                                    </p:cTn>
                                  </p:par>
                                  <p:par>
                                    <p:cTn id="50" presetID="2" presetClass="entr" presetSubtype="8" fill="hold" grpId="0" nodeType="withEffect">
                                      <p:stCondLst>
                                        <p:cond delay="0"/>
                                      </p:stCondLst>
                                      <p:childTnLst>
                                        <p:set>
                                          <p:cBhvr>
                                            <p:cTn id="51" dur="1" fill="hold">
                                              <p:stCondLst>
                                                <p:cond delay="0"/>
                                              </p:stCondLst>
                                            </p:cTn>
                                            <p:tgtEl>
                                              <p:spTgt spid="2"/>
                                            </p:tgtEl>
                                            <p:attrNameLst>
                                              <p:attrName>style.visibility</p:attrName>
                                            </p:attrNameLst>
                                          </p:cBhvr>
                                          <p:to>
                                            <p:strVal val="visible"/>
                                          </p:to>
                                        </p:set>
                                        <p:anim calcmode="lin" valueType="num">
                                          <p:cBhvr additive="base">
                                            <p:cTn id="52" dur="3000" fill="hold"/>
                                            <p:tgtEl>
                                              <p:spTgt spid="2"/>
                                            </p:tgtEl>
                                            <p:attrNameLst>
                                              <p:attrName>ppt_x</p:attrName>
                                            </p:attrNameLst>
                                          </p:cBhvr>
                                          <p:tavLst>
                                            <p:tav tm="0">
                                              <p:val>
                                                <p:strVal val="0-#ppt_w/2"/>
                                              </p:val>
                                            </p:tav>
                                            <p:tav tm="100000">
                                              <p:val>
                                                <p:strVal val="#ppt_x"/>
                                              </p:val>
                                            </p:tav>
                                          </p:tavLst>
                                        </p:anim>
                                        <p:anim calcmode="lin" valueType="num">
                                          <p:cBhvr additive="base">
                                            <p:cTn id="53" dur="3000" fill="hold"/>
                                            <p:tgtEl>
                                              <p:spTgt spid="2"/>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35"/>
                                            </p:tgtEl>
                                            <p:attrNameLst>
                                              <p:attrName>style.visibility</p:attrName>
                                            </p:attrNameLst>
                                          </p:cBhvr>
                                          <p:to>
                                            <p:strVal val="visible"/>
                                          </p:to>
                                        </p:set>
                                        <p:anim calcmode="lin" valueType="num">
                                          <p:cBhvr additive="base">
                                            <p:cTn id="56" dur="3000" fill="hold"/>
                                            <p:tgtEl>
                                              <p:spTgt spid="35"/>
                                            </p:tgtEl>
                                            <p:attrNameLst>
                                              <p:attrName>ppt_x</p:attrName>
                                            </p:attrNameLst>
                                          </p:cBhvr>
                                          <p:tavLst>
                                            <p:tav tm="0">
                                              <p:val>
                                                <p:strVal val="1+#ppt_w/2"/>
                                              </p:val>
                                            </p:tav>
                                            <p:tav tm="100000">
                                              <p:val>
                                                <p:strVal val="#ppt_x"/>
                                              </p:val>
                                            </p:tav>
                                          </p:tavLst>
                                        </p:anim>
                                        <p:anim calcmode="lin" valueType="num">
                                          <p:cBhvr additive="base">
                                            <p:cTn id="57" dur="3000" fill="hold"/>
                                            <p:tgtEl>
                                              <p:spTgt spid="35"/>
                                            </p:tgtEl>
                                            <p:attrNameLst>
                                              <p:attrName>ppt_y</p:attrName>
                                            </p:attrNameLst>
                                          </p:cBhvr>
                                          <p:tavLst>
                                            <p:tav tm="0">
                                              <p:val>
                                                <p:strVal val="#ppt_y"/>
                                              </p:val>
                                            </p:tav>
                                            <p:tav tm="100000">
                                              <p:val>
                                                <p:strVal val="#ppt_y"/>
                                              </p:val>
                                            </p:tav>
                                          </p:tavLst>
                                        </p:anim>
                                      </p:childTnLst>
                                    </p:cTn>
                                  </p:par>
                                  <p:par>
                                    <p:cTn id="58" presetID="53" presetClass="entr" presetSubtype="16" fill="hold" grpId="0"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p:cTn id="60" dur="3000" fill="hold"/>
                                            <p:tgtEl>
                                              <p:spTgt spid="28"/>
                                            </p:tgtEl>
                                            <p:attrNameLst>
                                              <p:attrName>ppt_w</p:attrName>
                                            </p:attrNameLst>
                                          </p:cBhvr>
                                          <p:tavLst>
                                            <p:tav tm="0">
                                              <p:val>
                                                <p:fltVal val="0"/>
                                              </p:val>
                                            </p:tav>
                                            <p:tav tm="100000">
                                              <p:val>
                                                <p:strVal val="#ppt_w"/>
                                              </p:val>
                                            </p:tav>
                                          </p:tavLst>
                                        </p:anim>
                                        <p:anim calcmode="lin" valueType="num">
                                          <p:cBhvr>
                                            <p:cTn id="61" dur="3000" fill="hold"/>
                                            <p:tgtEl>
                                              <p:spTgt spid="28"/>
                                            </p:tgtEl>
                                            <p:attrNameLst>
                                              <p:attrName>ppt_h</p:attrName>
                                            </p:attrNameLst>
                                          </p:cBhvr>
                                          <p:tavLst>
                                            <p:tav tm="0">
                                              <p:val>
                                                <p:fltVal val="0"/>
                                              </p:val>
                                            </p:tav>
                                            <p:tav tm="100000">
                                              <p:val>
                                                <p:strVal val="#ppt_h"/>
                                              </p:val>
                                            </p:tav>
                                          </p:tavLst>
                                        </p:anim>
                                        <p:animEffect transition="in" filter="fade">
                                          <p:cBhvr>
                                            <p:cTn id="62" dur="3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2" grpId="0" animBg="1"/>
          <p:bldP spid="63" grpId="0" animBg="1"/>
          <p:bldP spid="64" grpId="0" animBg="1"/>
          <p:bldP spid="65" grpId="0" animBg="1"/>
          <p:bldP spid="66" grpId="0" animBg="1"/>
          <p:bldP spid="67" grpId="0" animBg="1"/>
          <p:bldP spid="2" grpId="0"/>
          <p:bldP spid="35" grpId="0"/>
          <p:bldP spid="28"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1"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2"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2"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4"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898552" y="3217524"/>
            <a:ext cx="2403920" cy="584775"/>
          </a:xfrm>
          <a:prstGeom prst="rect">
            <a:avLst/>
          </a:prstGeom>
          <a:noFill/>
        </p:spPr>
        <p:txBody>
          <a:bodyPr wrap="square" rtlCol="0">
            <a:spAutoFit/>
          </a:bodyPr>
          <a:lstStyle/>
          <a:p>
            <a:r>
              <a:rPr lang="en-US" sz="3200" b="1" dirty="0">
                <a:solidFill>
                  <a:schemeClr val="accent2">
                    <a:lumMod val="25000"/>
                  </a:schemeClr>
                </a:solidFill>
                <a:latin typeface="Times New Roman" panose="02020603050405020304" pitchFamily="18" charset="0"/>
                <a:cs typeface="Times New Roman" panose="02020603050405020304" pitchFamily="18" charset="0"/>
              </a:rPr>
              <a:t>CLB </a:t>
            </a:r>
            <a:r>
              <a:rPr lang="en-US" sz="3200" b="1" dirty="0" err="1">
                <a:solidFill>
                  <a:schemeClr val="accent2">
                    <a:lumMod val="25000"/>
                  </a:schemeClr>
                </a:solidFill>
                <a:latin typeface="Times New Roman" panose="02020603050405020304" pitchFamily="18" charset="0"/>
                <a:cs typeface="Times New Roman" panose="02020603050405020304" pitchFamily="18" charset="0"/>
              </a:rPr>
              <a:t>kịch</a:t>
            </a:r>
            <a:endParaRPr lang="en-US" sz="32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102805" y="2134780"/>
            <a:ext cx="3961963" cy="1169551"/>
            <a:chOff x="4551049" y="1579112"/>
            <a:chExt cx="3961963" cy="1169551"/>
          </a:xfrm>
        </p:grpSpPr>
        <p:sp>
          <p:nvSpPr>
            <p:cNvPr id="3" name="TextBox 2"/>
            <p:cNvSpPr txBox="1"/>
            <p:nvPr/>
          </p:nvSpPr>
          <p:spPr>
            <a:xfrm>
              <a:off x="4551049" y="1579112"/>
              <a:ext cx="2882289"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drama club</a:t>
              </a:r>
              <a:r>
                <a:rPr lang="en-US" sz="3600" dirty="0">
                  <a:latin typeface=".VnVogue" panose="020B7200000000000000" pitchFamily="34" charset="0"/>
                </a:rPr>
                <a:t> </a:t>
              </a:r>
              <a:endParaRPr lang="en-US" sz="3600" dirty="0">
                <a:latin typeface=".VnVogue" panose="020B7200000000000000" pitchFamily="34" charset="0"/>
              </a:endParaRPr>
            </a:p>
          </p:txBody>
        </p:sp>
        <p:sp>
          <p:nvSpPr>
            <p:cNvPr id="247" name="TextBox 246"/>
            <p:cNvSpPr txBox="1"/>
            <p:nvPr/>
          </p:nvSpPr>
          <p:spPr>
            <a:xfrm>
              <a:off x="7465016" y="1708120"/>
              <a:ext cx="1047996" cy="523220"/>
            </a:xfrm>
            <a:prstGeom prst="rect">
              <a:avLst/>
            </a:prstGeom>
            <a:noFill/>
          </p:spPr>
          <p:txBody>
            <a:bodyPr wrap="square" rtlCol="0">
              <a:spAutoFit/>
            </a:bodyPr>
            <a:lstStyle/>
            <a:p>
              <a:r>
                <a:rPr lang="en-US" sz="2800" dirty="0">
                  <a:latin typeface=".VnVogue" panose="020B7200000000000000" pitchFamily="34" charset="0"/>
                </a:rPr>
                <a:t>(n)</a:t>
              </a:r>
              <a:endParaRPr lang="en-US" sz="2800" dirty="0">
                <a:latin typeface=".VnVogue" panose="020B7200000000000000" pitchFamily="34" charset="0"/>
              </a:endParaRP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300" dirty="0">
                  <a:latin typeface="Times New Roman" panose="02020603050405020304" pitchFamily="18" charset="0"/>
                  <a:cs typeface="Times New Roman" panose="02020603050405020304" pitchFamily="18" charset="0"/>
                </a:rPr>
                <a:t>/ˈ</a:t>
              </a:r>
              <a:r>
                <a:rPr lang="en-US" sz="2300" dirty="0" err="1">
                  <a:latin typeface="Times New Roman" panose="02020603050405020304" pitchFamily="18" charset="0"/>
                  <a:cs typeface="Times New Roman" panose="02020603050405020304" pitchFamily="18" charset="0"/>
                </a:rPr>
                <a:t>drɑːmə</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klʌb</a:t>
              </a:r>
              <a:r>
                <a:rPr lang="en-US" sz="2300" dirty="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p:txBody>
        </p:sp>
      </p:grpSp>
      <p:pic>
        <p:nvPicPr>
          <p:cNvPr id="30" name="Picture 16"/>
          <p:cNvPicPr>
            <a:picLocks noChangeAspect="1"/>
          </p:cNvPicPr>
          <p:nvPr/>
        </p:nvPicPr>
        <p:blipFill>
          <a:blip r:embed="rId5" cstate="email">
            <a:extLst>
              <a:ext uri="{96DAC541-7B7A-43D3-8B79-37D633B846F1}">
                <asvg:svgBlip xmlns:asvg="http://schemas.microsoft.com/office/drawing/2016/SVG/main" r:embed="rId6"/>
              </a:ext>
            </a:extLst>
          </a:blip>
          <a:srcRect/>
          <a:stretch>
            <a:fillRect/>
          </a:stretch>
        </p:blipFill>
        <p:spPr>
          <a:xfrm>
            <a:off x="1455344" y="1186808"/>
            <a:ext cx="1734461" cy="1036340"/>
          </a:xfrm>
          <a:prstGeom prst="rect">
            <a:avLst/>
          </a:prstGeom>
        </p:spPr>
      </p:pic>
      <p:pic>
        <p:nvPicPr>
          <p:cNvPr id="31" name="Picture 19"/>
          <p:cNvPicPr>
            <a:picLocks noChangeAspect="1"/>
          </p:cNvPicPr>
          <p:nvPr/>
        </p:nvPicPr>
        <p:blipFill>
          <a:blip r:embed="rId7" cstate="email">
            <a:extLst>
              <a:ext uri="{96DAC541-7B7A-43D3-8B79-37D633B846F1}">
                <asvg:svgBlip xmlns:asvg="http://schemas.microsoft.com/office/drawing/2016/SVG/main" r:embed="rId8"/>
              </a:ext>
            </a:extLst>
          </a:blip>
          <a:srcRect/>
          <a:stretch>
            <a:fillRect/>
          </a:stretch>
        </p:blipFill>
        <p:spPr>
          <a:xfrm>
            <a:off x="1190908" y="1130601"/>
            <a:ext cx="2279314" cy="2470064"/>
          </a:xfrm>
          <a:prstGeom prst="rect">
            <a:avLst/>
          </a:prstGeom>
        </p:spPr>
      </p:pic>
      <p:sp>
        <p:nvSpPr>
          <p:cNvPr id="32" name="TextBox 31"/>
          <p:cNvSpPr txBox="1"/>
          <p:nvPr/>
        </p:nvSpPr>
        <p:spPr>
          <a:xfrm>
            <a:off x="4818348" y="1643753"/>
            <a:ext cx="1265439" cy="584775"/>
          </a:xfrm>
          <a:prstGeom prst="rect">
            <a:avLst/>
          </a:prstGeom>
          <a:noFill/>
        </p:spPr>
        <p:txBody>
          <a:bodyPr wrap="square" rtlCol="0">
            <a:spAutoFit/>
          </a:bodyPr>
          <a:lstStyle/>
          <a:p>
            <a:r>
              <a:rPr lang="en-US" sz="3200" b="1" dirty="0" err="1">
                <a:solidFill>
                  <a:schemeClr val="accent2">
                    <a:lumMod val="25000"/>
                  </a:schemeClr>
                </a:solidFill>
                <a:latin typeface="Times New Roman" panose="02020603050405020304" pitchFamily="18" charset="0"/>
                <a:cs typeface="Times New Roman" panose="02020603050405020304" pitchFamily="18" charset="0"/>
              </a:rPr>
              <a:t>Kịch</a:t>
            </a:r>
            <a:endParaRPr lang="en-US" sz="32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4269457" y="598122"/>
            <a:ext cx="3539743" cy="1069281"/>
            <a:chOff x="4435311" y="1679382"/>
            <a:chExt cx="3539743" cy="1069281"/>
          </a:xfrm>
        </p:grpSpPr>
        <p:sp>
          <p:nvSpPr>
            <p:cNvPr id="34" name="TextBox 33"/>
            <p:cNvSpPr txBox="1"/>
            <p:nvPr/>
          </p:nvSpPr>
          <p:spPr>
            <a:xfrm>
              <a:off x="4435311" y="1679382"/>
              <a:ext cx="2152713"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drama</a:t>
              </a:r>
              <a:endParaRPr lang="en-US" sz="3600" dirty="0">
                <a:latin typeface=".VnVogue" panose="020B7200000000000000" pitchFamily="34" charset="0"/>
              </a:endParaRPr>
            </a:p>
          </p:txBody>
        </p:sp>
        <p:sp>
          <p:nvSpPr>
            <p:cNvPr id="35" name="TextBox 34"/>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endParaRPr lang="en-US" sz="2800" dirty="0">
                <a:latin typeface=".VnVogue" panose="020B7200000000000000" pitchFamily="34" charset="0"/>
              </a:endParaRPr>
            </a:p>
          </p:txBody>
        </p:sp>
        <p:sp>
          <p:nvSpPr>
            <p:cNvPr id="36" name="TextBox 35"/>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/ˈ</a:t>
              </a:r>
              <a:r>
                <a:rPr lang="en-US" sz="2400" dirty="0" err="1">
                  <a:latin typeface="Times New Roman" panose="02020603050405020304" pitchFamily="18" charset="0"/>
                  <a:cs typeface="Times New Roman" panose="02020603050405020304" pitchFamily="18" charset="0"/>
                </a:rPr>
                <a:t>drɑːmə</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sp>
        <p:nvSpPr>
          <p:cNvPr id="38" name="TextBox 37"/>
          <p:cNvSpPr txBox="1"/>
          <p:nvPr/>
        </p:nvSpPr>
        <p:spPr>
          <a:xfrm>
            <a:off x="978842" y="4079935"/>
            <a:ext cx="5623040" cy="769441"/>
          </a:xfrm>
          <a:prstGeom prst="rect">
            <a:avLst/>
          </a:prstGeom>
          <a:noFill/>
        </p:spPr>
        <p:txBody>
          <a:bodyPr wrap="square" rtlCol="0">
            <a:spAutoFit/>
          </a:bodyPr>
          <a:lstStyle/>
          <a:p>
            <a:r>
              <a:rPr lang="en-US" sz="2400" b="1" dirty="0">
                <a:solidFill>
                  <a:srgbClr val="006666"/>
                </a:solidFill>
                <a:latin typeface="Times New Roman" panose="02020603050405020304" pitchFamily="18" charset="0"/>
                <a:cs typeface="Times New Roman" panose="02020603050405020304" pitchFamily="18" charset="0"/>
              </a:rPr>
              <a:t>There is a drama club in my school.</a:t>
            </a:r>
            <a:endParaRPr lang="en-US" sz="2400" b="1" dirty="0">
              <a:solidFill>
                <a:srgbClr val="006666"/>
              </a:solidFill>
              <a:latin typeface="Times New Roman" panose="02020603050405020304" pitchFamily="18" charset="0"/>
              <a:cs typeface="Times New Roman" panose="02020603050405020304" pitchFamily="18" charset="0"/>
            </a:endParaRPr>
          </a:p>
          <a:p>
            <a:r>
              <a:rPr lang="en-US" sz="2000" i="1" dirty="0">
                <a:solidFill>
                  <a:schemeClr val="tx2">
                    <a:lumMod val="25000"/>
                  </a:schemeClr>
                </a:solidFill>
                <a:latin typeface="Times New Roman" panose="02020603050405020304" pitchFamily="18" charset="0"/>
                <a:cs typeface="Times New Roman" panose="02020603050405020304" pitchFamily="18" charset="0"/>
              </a:rPr>
              <a:t>Ở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trường</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mình</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có</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một</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Câu</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lạc</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bộ</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Kịch</a:t>
            </a:r>
            <a:r>
              <a:rPr lang="en-US" sz="2000" i="1" dirty="0">
                <a:solidFill>
                  <a:schemeClr val="tx2">
                    <a:lumMod val="25000"/>
                  </a:schemeClr>
                </a:solidFill>
                <a:latin typeface="Times New Roman" panose="02020603050405020304" pitchFamily="18" charset="0"/>
                <a:cs typeface="Times New Roman" panose="02020603050405020304" pitchFamily="18" charset="0"/>
              </a:rPr>
              <a:t>.</a:t>
            </a:r>
            <a:endParaRPr lang="en-US" sz="2000" i="1" dirty="0">
              <a:solidFill>
                <a:schemeClr val="tx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42"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1000"/>
                                        <p:tgtEl>
                                          <p:spTgt spid="31"/>
                                        </p:tgtEl>
                                      </p:cBhvr>
                                    </p:animEffect>
                                    <p:anim calcmode="lin" valueType="num">
                                      <p:cBhvr>
                                        <p:cTn id="11" dur="1000" fill="hold"/>
                                        <p:tgtEl>
                                          <p:spTgt spid="31"/>
                                        </p:tgtEl>
                                        <p:attrNameLst>
                                          <p:attrName>ppt_x</p:attrName>
                                        </p:attrNameLst>
                                      </p:cBhvr>
                                      <p:tavLst>
                                        <p:tav tm="0">
                                          <p:val>
                                            <p:strVal val="#ppt_x"/>
                                          </p:val>
                                        </p:tav>
                                        <p:tav tm="100000">
                                          <p:val>
                                            <p:strVal val="#ppt_x"/>
                                          </p:val>
                                        </p:tav>
                                      </p:tavLst>
                                    </p:anim>
                                    <p:anim calcmode="lin" valueType="num">
                                      <p:cBhvr>
                                        <p:cTn id="1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1" presetClass="entr" presetSubtype="0" fill="hold" grpId="0" nodeType="withEffect">
                                  <p:stCondLst>
                                    <p:cond delay="0"/>
                                  </p:stCondLst>
                                  <p:childTnLst>
                                    <p:set>
                                      <p:cBhvr>
                                        <p:cTn id="21" dur="1" fill="hold">
                                          <p:stCondLst>
                                            <p:cond delay="0"/>
                                          </p:stCondLst>
                                        </p:cTn>
                                        <p:tgtEl>
                                          <p:spTgt spid="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9" name="drama-club1629190610.wav"/>
                                        </p:tgtEl>
                                      </p:cMediaNode>
                                    </p:audio>
                                  </p:sub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fade">
                                      <p:cBhvr>
                                        <p:cTn id="40" dur="1000"/>
                                        <p:tgtEl>
                                          <p:spTgt spid="38"/>
                                        </p:tgtEl>
                                      </p:cBhvr>
                                    </p:animEffect>
                                    <p:anim calcmode="lin" valueType="num">
                                      <p:cBhvr>
                                        <p:cTn id="41" dur="1000" fill="hold"/>
                                        <p:tgtEl>
                                          <p:spTgt spid="38"/>
                                        </p:tgtEl>
                                        <p:attrNameLst>
                                          <p:attrName>ppt_x</p:attrName>
                                        </p:attrNameLst>
                                      </p:cBhvr>
                                      <p:tavLst>
                                        <p:tav tm="0">
                                          <p:val>
                                            <p:strVal val="#ppt_x"/>
                                          </p:val>
                                        </p:tav>
                                        <p:tav tm="100000">
                                          <p:val>
                                            <p:strVal val="#ppt_x"/>
                                          </p:val>
                                        </p:tav>
                                      </p:tavLst>
                                    </p:anim>
                                    <p:anim calcmode="lin" valueType="num">
                                      <p:cBhvr>
                                        <p:cTn id="42" dur="1000" fill="hold"/>
                                        <p:tgtEl>
                                          <p:spTgt spid="3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10" name="There-is-a-drama-club-in-my-sc1629864215.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31"/>
                    </p:tgtEl>
                  </p:cond>
                </p:stCondLst>
                <p:endSync evt="end" delay="0">
                  <p:rtn val="all"/>
                </p:endSync>
                <p:childTnLst>
                  <p:par>
                    <p:cTn id="44" fill="hold">
                      <p:stCondLst>
                        <p:cond delay="0"/>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31"/>
                                        </p:tgtEl>
                                      </p:cBhvr>
                                    </p:animEffect>
                                    <p:animScale>
                                      <p:cBhvr>
                                        <p:cTn id="48" dur="250" autoRev="1" fill="hold"/>
                                        <p:tgtEl>
                                          <p:spTgt spid="31"/>
                                        </p:tgtEl>
                                      </p:cBhvr>
                                      <p:by x="105000" y="105000"/>
                                    </p:animScale>
                                  </p:childTnLst>
                                  <p:subTnLst>
                                    <p:audio>
                                      <p:cMediaNode>
                                        <p:cTn display="0" masterRel="sameClick">
                                          <p:stCondLst>
                                            <p:cond evt="begin" delay="0">
                                              <p:tn val="46"/>
                                            </p:cond>
                                          </p:stCondLst>
                                          <p:endCondLst>
                                            <p:cond evt="onStopAudio" delay="0">
                                              <p:tgtEl>
                                                <p:sldTgt/>
                                              </p:tgtEl>
                                            </p:cond>
                                          </p:endCondLst>
                                        </p:cTn>
                                        <p:tgtEl>
                                          <p:sndTgt r:embed="rId11" name="drama1629190599.wav"/>
                                        </p:tgtEl>
                                      </p:cMediaNode>
                                    </p:audio>
                                  </p:subTnLst>
                                </p:cTn>
                              </p:par>
                            </p:childTnLst>
                          </p:cTn>
                        </p:par>
                      </p:childTnLst>
                    </p:cTn>
                  </p:par>
                </p:childTnLst>
              </p:cTn>
              <p:nextCondLst>
                <p:cond evt="onClick" delay="0">
                  <p:tgtEl>
                    <p:spTgt spid="31"/>
                  </p:tgtEl>
                </p:cond>
              </p:nextCondLst>
            </p:seq>
            <p:seq concurrent="1" nextAc="seek">
              <p:cTn id="49" restart="whenNotActive" fill="hold" evtFilter="cancelBubble" nodeType="interactiveSeq">
                <p:stCondLst>
                  <p:cond evt="onClick" delay="0">
                    <p:tgtEl>
                      <p:spTgt spid="33"/>
                    </p:tgtEl>
                  </p:cond>
                </p:stCondLst>
                <p:endSync evt="end" delay="0">
                  <p:rtn val="all"/>
                </p:endSync>
                <p:childTnLst>
                  <p:par>
                    <p:cTn id="50" fill="hold">
                      <p:stCondLst>
                        <p:cond delay="0"/>
                      </p:stCondLst>
                      <p:childTnLst>
                        <p:par>
                          <p:cTn id="51" fill="hold">
                            <p:stCondLst>
                              <p:cond delay="0"/>
                            </p:stCondLst>
                            <p:childTnLst>
                              <p:par>
                                <p:cTn id="52" presetID="26" presetClass="emph" presetSubtype="0" fill="hold" nodeType="clickEffect">
                                  <p:stCondLst>
                                    <p:cond delay="0"/>
                                  </p:stCondLst>
                                  <p:childTnLst>
                                    <p:animEffect transition="out" filter="fade">
                                      <p:cBhvr>
                                        <p:cTn id="53" dur="500" tmFilter="0, 0; .2, .5; .8, .5; 1, 0"/>
                                        <p:tgtEl>
                                          <p:spTgt spid="33"/>
                                        </p:tgtEl>
                                      </p:cBhvr>
                                    </p:animEffect>
                                    <p:animScale>
                                      <p:cBhvr>
                                        <p:cTn id="54" dur="250" autoRev="1" fill="hold"/>
                                        <p:tgtEl>
                                          <p:spTgt spid="33"/>
                                        </p:tgtEl>
                                      </p:cBhvr>
                                      <p:by x="105000" y="105000"/>
                                    </p:animScale>
                                  </p:childTnLst>
                                  <p:subTnLst>
                                    <p:audio>
                                      <p:cMediaNode>
                                        <p:cTn display="0" masterRel="sameClick">
                                          <p:stCondLst>
                                            <p:cond evt="begin" delay="0">
                                              <p:tn val="52"/>
                                            </p:cond>
                                          </p:stCondLst>
                                          <p:endCondLst>
                                            <p:cond evt="onStopAudio" delay="0">
                                              <p:tgtEl>
                                                <p:sldTgt/>
                                              </p:tgtEl>
                                            </p:cond>
                                          </p:endCondLst>
                                        </p:cTn>
                                        <p:tgtEl>
                                          <p:sndTgt r:embed="rId11" name="drama1629190599.wav"/>
                                        </p:tgtEl>
                                      </p:cMediaNode>
                                    </p:audio>
                                  </p:subTnLst>
                                </p:cTn>
                              </p:par>
                            </p:childTnLst>
                          </p:cTn>
                        </p:par>
                      </p:childTnLst>
                    </p:cTn>
                  </p:par>
                </p:childTnLst>
              </p:cTn>
              <p:nextCondLst>
                <p:cond evt="onClick" delay="0">
                  <p:tgtEl>
                    <p:spTgt spid="33"/>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26" presetClass="emph" presetSubtype="0" fill="hold" nodeType="clickEffect">
                                  <p:stCondLst>
                                    <p:cond delay="0"/>
                                  </p:stCondLst>
                                  <p:childTnLst>
                                    <p:animEffect transition="out" filter="fade">
                                      <p:cBhvr>
                                        <p:cTn id="59" dur="500" tmFilter="0, 0; .2, .5; .8, .5; 1, 0"/>
                                        <p:tgtEl>
                                          <p:spTgt spid="7"/>
                                        </p:tgtEl>
                                      </p:cBhvr>
                                    </p:animEffect>
                                    <p:animScale>
                                      <p:cBhvr>
                                        <p:cTn id="60" dur="250" autoRev="1" fill="hold"/>
                                        <p:tgtEl>
                                          <p:spTgt spid="7"/>
                                        </p:tgtEl>
                                      </p:cBhvr>
                                      <p:by x="105000" y="105000"/>
                                    </p:animScale>
                                  </p:childTnLst>
                                  <p:subTnLst>
                                    <p:audio>
                                      <p:cMediaNode>
                                        <p:cTn display="0" masterRel="sameClick">
                                          <p:stCondLst>
                                            <p:cond evt="begin" delay="0">
                                              <p:tn val="58"/>
                                            </p:cond>
                                          </p:stCondLst>
                                          <p:endCondLst>
                                            <p:cond evt="onStopAudio" delay="0">
                                              <p:tgtEl>
                                                <p:sldTgt/>
                                              </p:tgtEl>
                                            </p:cond>
                                          </p:endCondLst>
                                        </p:cTn>
                                        <p:tgtEl>
                                          <p:sndTgt r:embed="rId9" name="drama-club1629190610.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38"/>
                    </p:tgtEl>
                  </p:cond>
                </p:stCondLst>
                <p:endSync evt="end" delay="0">
                  <p:rtn val="all"/>
                </p:endSync>
                <p:childTnLst>
                  <p:par>
                    <p:cTn id="62" fill="hold">
                      <p:stCondLst>
                        <p:cond delay="0"/>
                      </p:stCondLst>
                      <p:childTnLst>
                        <p:par>
                          <p:cTn id="63" fill="hold">
                            <p:stCondLst>
                              <p:cond delay="0"/>
                            </p:stCondLst>
                            <p:childTnLst>
                              <p:par>
                                <p:cTn id="64" presetID="26" presetClass="emph" presetSubtype="0" fill="hold" grpId="1" nodeType="clickEffect">
                                  <p:stCondLst>
                                    <p:cond delay="0"/>
                                  </p:stCondLst>
                                  <p:childTnLst>
                                    <p:animEffect transition="out" filter="fade">
                                      <p:cBhvr>
                                        <p:cTn id="65" dur="500" tmFilter="0, 0; .2, .5; .8, .5; 1, 0"/>
                                        <p:tgtEl>
                                          <p:spTgt spid="38"/>
                                        </p:tgtEl>
                                      </p:cBhvr>
                                    </p:animEffect>
                                    <p:animScale>
                                      <p:cBhvr>
                                        <p:cTn id="66" dur="250" autoRev="1" fill="hold"/>
                                        <p:tgtEl>
                                          <p:spTgt spid="38"/>
                                        </p:tgtEl>
                                      </p:cBhvr>
                                      <p:by x="105000" y="105000"/>
                                    </p:animScale>
                                  </p:childTnLst>
                                  <p:subTnLst>
                                    <p:audio>
                                      <p:cMediaNode>
                                        <p:cTn display="0" masterRel="sameClick">
                                          <p:stCondLst>
                                            <p:cond evt="begin" delay="0">
                                              <p:tn val="64"/>
                                            </p:cond>
                                          </p:stCondLst>
                                          <p:endCondLst>
                                            <p:cond evt="onStopAudio" delay="0">
                                              <p:tgtEl>
                                                <p:sldTgt/>
                                              </p:tgtEl>
                                            </p:cond>
                                          </p:endCondLst>
                                        </p:cTn>
                                        <p:tgtEl>
                                          <p:sndTgt r:embed="rId10" name="There-is-a-drama-club-in-my-sc1629864215.wav"/>
                                        </p:tgtEl>
                                      </p:cMediaNode>
                                    </p:audio>
                                  </p:subTnLst>
                                </p:cTn>
                              </p:par>
                            </p:childTnLst>
                          </p:cTn>
                        </p:par>
                      </p:childTnLst>
                    </p:cTn>
                  </p:par>
                </p:childTnLst>
              </p:cTn>
              <p:nextCondLst>
                <p:cond evt="onClick" delay="0">
                  <p:tgtEl>
                    <p:spTgt spid="38"/>
                  </p:tgtEl>
                </p:cond>
              </p:nextCondLst>
            </p:seq>
          </p:childTnLst>
        </p:cTn>
      </p:par>
    </p:tnLst>
    <p:bldLst>
      <p:bldP spid="6" grpId="0"/>
      <p:bldP spid="32" grpId="0"/>
      <p:bldP spid="38" grpId="0"/>
      <p:bldP spid="3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1"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2017" name="Google Shape;2017;p27">
            <a:hlinkClick r:id="rId2"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3"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4"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5"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4"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6"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326374" y="2609850"/>
            <a:ext cx="3432754" cy="646331"/>
          </a:xfrm>
          <a:prstGeom prst="rect">
            <a:avLst/>
          </a:prstGeom>
          <a:noFill/>
        </p:spPr>
        <p:txBody>
          <a:bodyPr wrap="square" rtlCol="0">
            <a:spAutoFit/>
          </a:bodyPr>
          <a:lstStyle/>
          <a:p>
            <a:r>
              <a:rPr lang="en-US" sz="3600" b="1" dirty="0">
                <a:solidFill>
                  <a:schemeClr val="accent2">
                    <a:lumMod val="25000"/>
                  </a:schemeClr>
                </a:solidFill>
                <a:latin typeface="Times New Roman" panose="02020603050405020304" pitchFamily="18" charset="0"/>
                <a:cs typeface="Times New Roman" panose="02020603050405020304" pitchFamily="18" charset="0"/>
              </a:rPr>
              <a:t>CLB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Mĩ</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thuật</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691073" y="1251054"/>
            <a:ext cx="3539743" cy="1077218"/>
            <a:chOff x="4435311" y="1679382"/>
            <a:chExt cx="3539743" cy="1077218"/>
          </a:xfrm>
        </p:grpSpPr>
        <p:sp>
          <p:nvSpPr>
            <p:cNvPr id="3" name="TextBox 2"/>
            <p:cNvSpPr txBox="1"/>
            <p:nvPr/>
          </p:nvSpPr>
          <p:spPr>
            <a:xfrm>
              <a:off x="4435311" y="1679382"/>
              <a:ext cx="2583180" cy="646331"/>
            </a:xfrm>
            <a:prstGeom prst="rect">
              <a:avLst/>
            </a:prstGeom>
            <a:noFill/>
          </p:spPr>
          <p:txBody>
            <a:bodyPr wrap="square" rtlCol="0">
              <a:spAutoFit/>
            </a:bodyPr>
            <a:lstStyle/>
            <a:p>
              <a:r>
                <a:rPr lang="en-US" sz="3600" dirty="0">
                  <a:solidFill>
                    <a:srgbClr val="993300"/>
                  </a:solidFill>
                  <a:latin typeface=".VnVogue" panose="020B7200000000000000" pitchFamily="34" charset="0"/>
                </a:rPr>
                <a:t>art club </a:t>
              </a:r>
              <a:endParaRPr lang="en-US" sz="3600" dirty="0">
                <a:solidFill>
                  <a:srgbClr val="993300"/>
                </a:solidFill>
                <a:latin typeface=".VnVogue" panose="020B7200000000000000" pitchFamily="34" charset="0"/>
              </a:endParaRPr>
            </a:p>
          </p:txBody>
        </p:sp>
        <p:sp>
          <p:nvSpPr>
            <p:cNvPr id="247" name="TextBox 246"/>
            <p:cNvSpPr txBox="1"/>
            <p:nvPr/>
          </p:nvSpPr>
          <p:spPr>
            <a:xfrm>
              <a:off x="6927058" y="1771715"/>
              <a:ext cx="1047996" cy="523220"/>
            </a:xfrm>
            <a:prstGeom prst="rect">
              <a:avLst/>
            </a:prstGeom>
            <a:noFill/>
          </p:spPr>
          <p:txBody>
            <a:bodyPr wrap="square" rtlCol="0">
              <a:spAutoFit/>
            </a:bodyPr>
            <a:lstStyle/>
            <a:p>
              <a:r>
                <a:rPr lang="en-US" sz="2800" dirty="0">
                  <a:latin typeface=".VnVogue" panose="020B7200000000000000" pitchFamily="34" charset="0"/>
                </a:rPr>
                <a:t>(n)</a:t>
              </a:r>
              <a:endParaRPr lang="en-US" sz="2800" dirty="0">
                <a:latin typeface=".VnVogue" panose="020B7200000000000000" pitchFamily="34" charset="0"/>
              </a:endParaRPr>
            </a:p>
          </p:txBody>
        </p:sp>
        <p:sp>
          <p:nvSpPr>
            <p:cNvPr id="251" name="TextBox 250"/>
            <p:cNvSpPr txBox="1"/>
            <p:nvPr/>
          </p:nvSpPr>
          <p:spPr>
            <a:xfrm>
              <a:off x="4684905" y="2294935"/>
              <a:ext cx="2403920" cy="461665"/>
            </a:xfrm>
            <a:prstGeom prst="rect">
              <a:avLst/>
            </a:prstGeom>
            <a:noFill/>
          </p:spPr>
          <p:txBody>
            <a:bodyPr wrap="square" rtlCol="0">
              <a:spAutoFit/>
            </a:bodyPr>
            <a:lstStyle/>
            <a:p>
              <a:r>
                <a:rPr lang="en-US" sz="2300" dirty="0">
                  <a:latin typeface="Times New Roman" panose="02020603050405020304" pitchFamily="18" charset="0"/>
                  <a:cs typeface="Times New Roman" panose="02020603050405020304" pitchFamily="18" charset="0"/>
                </a:rPr>
                <a:t>/</a:t>
              </a:r>
              <a:r>
                <a:rPr lang="en-US" sz="2300" dirty="0" err="1">
                  <a:latin typeface="Times New Roman" panose="02020603050405020304" pitchFamily="18" charset="0"/>
                  <a:cs typeface="Times New Roman" panose="02020603050405020304" pitchFamily="18" charset="0"/>
                </a:rPr>
                <a:t>ɑːt</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klʌb</a:t>
              </a:r>
              <a:r>
                <a:rPr lang="en-US" sz="2300" dirty="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p:txBody>
        </p:sp>
      </p:grpSp>
      <p:pic>
        <p:nvPicPr>
          <p:cNvPr id="2" name="Picture 1"/>
          <p:cNvPicPr>
            <a:picLocks noChangeAspect="1"/>
          </p:cNvPicPr>
          <p:nvPr/>
        </p:nvPicPr>
        <p:blipFill rotWithShape="1">
          <a:blip r:embed="rId7" cstate="email"/>
          <a:srcRect r="2019" b="11992"/>
          <a:stretch>
            <a:fillRect/>
          </a:stretch>
        </p:blipFill>
        <p:spPr>
          <a:xfrm>
            <a:off x="1216709" y="933984"/>
            <a:ext cx="2517801" cy="2788576"/>
          </a:xfrm>
          <a:prstGeom prst="rect">
            <a:avLst/>
          </a:prstGeom>
        </p:spPr>
      </p:pic>
      <p:sp>
        <p:nvSpPr>
          <p:cNvPr id="31" name="TextBox 30"/>
          <p:cNvSpPr txBox="1"/>
          <p:nvPr/>
        </p:nvSpPr>
        <p:spPr>
          <a:xfrm>
            <a:off x="1062239" y="4076368"/>
            <a:ext cx="7257669" cy="769441"/>
          </a:xfrm>
          <a:prstGeom prst="rect">
            <a:avLst/>
          </a:prstGeom>
          <a:noFill/>
        </p:spPr>
        <p:txBody>
          <a:bodyPr wrap="square" rtlCol="0">
            <a:spAutoFit/>
          </a:bodyPr>
          <a:lstStyle/>
          <a:p>
            <a:r>
              <a:rPr lang="en-US" sz="2400" b="1" dirty="0">
                <a:solidFill>
                  <a:srgbClr val="006666"/>
                </a:solidFill>
                <a:latin typeface="Times New Roman" panose="02020603050405020304" pitchFamily="18" charset="0"/>
                <a:cs typeface="Times New Roman" panose="02020603050405020304" pitchFamily="18" charset="0"/>
              </a:rPr>
              <a:t>She likes drawing so she joins the Art club at school.</a:t>
            </a:r>
            <a:endParaRPr lang="en-US" sz="2400" b="1" dirty="0">
              <a:solidFill>
                <a:srgbClr val="006666"/>
              </a:solidFill>
              <a:latin typeface="Times New Roman" panose="02020603050405020304" pitchFamily="18" charset="0"/>
              <a:cs typeface="Times New Roman" panose="02020603050405020304" pitchFamily="18" charset="0"/>
            </a:endParaRPr>
          </a:p>
          <a:p>
            <a:r>
              <a:rPr lang="en-US" sz="2000" i="1" dirty="0" err="1">
                <a:solidFill>
                  <a:schemeClr val="tx2">
                    <a:lumMod val="25000"/>
                  </a:schemeClr>
                </a:solidFill>
                <a:latin typeface="Times New Roman" panose="02020603050405020304" pitchFamily="18" charset="0"/>
                <a:cs typeface="Times New Roman" panose="02020603050405020304" pitchFamily="18" charset="0"/>
              </a:rPr>
              <a:t>Cô</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ấy</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thích</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vẽ</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vì</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thế</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cô</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ấy</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tham</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gia</a:t>
            </a:r>
            <a:r>
              <a:rPr lang="en-US" sz="2000" i="1" dirty="0">
                <a:solidFill>
                  <a:schemeClr val="tx2">
                    <a:lumMod val="25000"/>
                  </a:schemeClr>
                </a:solidFill>
                <a:latin typeface="Times New Roman" panose="02020603050405020304" pitchFamily="18" charset="0"/>
                <a:cs typeface="Times New Roman" panose="02020603050405020304" pitchFamily="18" charset="0"/>
              </a:rPr>
              <a:t> CLB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Mĩ</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thuật</a:t>
            </a:r>
            <a:r>
              <a:rPr lang="en-US" sz="2000" i="1" dirty="0">
                <a:solidFill>
                  <a:schemeClr val="tx2">
                    <a:lumMod val="25000"/>
                  </a:schemeClr>
                </a:solidFill>
                <a:latin typeface="Times New Roman" panose="02020603050405020304" pitchFamily="18" charset="0"/>
                <a:cs typeface="Times New Roman" panose="02020603050405020304" pitchFamily="18" charset="0"/>
              </a:rPr>
              <a:t> ở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trường</a:t>
            </a:r>
            <a:r>
              <a:rPr lang="en-US" sz="2000" i="1" dirty="0">
                <a:solidFill>
                  <a:schemeClr val="tx2">
                    <a:lumMod val="25000"/>
                  </a:schemeClr>
                </a:solidFill>
                <a:latin typeface="Times New Roman" panose="02020603050405020304" pitchFamily="18" charset="0"/>
                <a:cs typeface="Times New Roman" panose="02020603050405020304" pitchFamily="18" charset="0"/>
              </a:rPr>
              <a:t>.</a:t>
            </a:r>
            <a:endParaRPr lang="en-US" sz="2000" i="1" dirty="0">
              <a:solidFill>
                <a:schemeClr val="tx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8" name="art-club-162979510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8" name="art-club-1629795104.wav"/>
                                        </p:tgtEl>
                                      </p:cMediaNode>
                                    </p:audio>
                                  </p:sub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1" nodeType="clickEffect">
                                  <p:stCondLst>
                                    <p:cond delay="0"/>
                                  </p:stCondLst>
                                  <p:childTnLst>
                                    <p:set>
                                      <p:cBhvr>
                                        <p:cTn id="21" dur="1" fill="hold">
                                          <p:stCondLst>
                                            <p:cond delay="0"/>
                                          </p:stCondLst>
                                        </p:cTn>
                                        <p:tgtEl>
                                          <p:spTgt spid="31"/>
                                        </p:tgtEl>
                                        <p:attrNameLst>
                                          <p:attrName>style.visibility</p:attrName>
                                        </p:attrNameLst>
                                      </p:cBhvr>
                                      <p:to>
                                        <p:strVal val="visible"/>
                                      </p:to>
                                    </p:set>
                                    <p:anim calcmode="lin" valueType="num">
                                      <p:cBhvr additive="base">
                                        <p:cTn id="22" dur="500" fill="hold"/>
                                        <p:tgtEl>
                                          <p:spTgt spid="31"/>
                                        </p:tgtEl>
                                        <p:attrNameLst>
                                          <p:attrName>ppt_x</p:attrName>
                                        </p:attrNameLst>
                                      </p:cBhvr>
                                      <p:tavLst>
                                        <p:tav tm="0">
                                          <p:val>
                                            <p:strVal val="#ppt_x"/>
                                          </p:val>
                                        </p:tav>
                                        <p:tav tm="100000">
                                          <p:val>
                                            <p:strVal val="#ppt_x"/>
                                          </p:val>
                                        </p:tav>
                                      </p:tavLst>
                                    </p:anim>
                                    <p:anim calcmode="lin" valueType="num">
                                      <p:cBhvr additive="base">
                                        <p:cTn id="2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500" tmFilter="0, 0; .2, .5; .8, .5; 1, 0"/>
                                        <p:tgtEl>
                                          <p:spTgt spid="7"/>
                                        </p:tgtEl>
                                      </p:cBhvr>
                                    </p:animEffect>
                                    <p:animScale>
                                      <p:cBhvr>
                                        <p:cTn id="29" dur="250" autoRev="1" fill="hold"/>
                                        <p:tgtEl>
                                          <p:spTgt spid="7"/>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8" name="art-club-1629795104.wav"/>
                                        </p:tgtEl>
                                      </p:cMediaNode>
                                    </p:audio>
                                  </p:subTnLst>
                                </p:cTn>
                              </p:par>
                            </p:childTnLst>
                          </p:cTn>
                        </p:par>
                      </p:childTnLst>
                    </p:cTn>
                  </p:par>
                </p:childTnLst>
              </p:cTn>
              <p:nextCondLst>
                <p:cond evt="onClick" delay="0">
                  <p:tgtEl>
                    <p:spTgt spid="7"/>
                  </p:tgtEl>
                </p:cond>
              </p:nextCondLst>
            </p:seq>
            <p:seq concurrent="1" nextAc="seek">
              <p:cTn id="30" restart="whenNotActive" fill="hold" evtFilter="cancelBubble" nodeType="interactiveSeq">
                <p:stCondLst>
                  <p:cond evt="onClick" delay="0">
                    <p:tgtEl>
                      <p:spTgt spid="31"/>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31"/>
                                        </p:tgtEl>
                                      </p:cBhvr>
                                    </p:animEffect>
                                    <p:animScale>
                                      <p:cBhvr>
                                        <p:cTn id="35" dur="250" autoRev="1" fill="hold"/>
                                        <p:tgtEl>
                                          <p:spTgt spid="31"/>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9" name="She-likes-drawing-so-she-joins1629795093.wav"/>
                                        </p:tgtEl>
                                      </p:cMediaNode>
                                    </p:audio>
                                  </p:subTnLst>
                                </p:cTn>
                              </p:par>
                            </p:childTnLst>
                          </p:cTn>
                        </p:par>
                      </p:childTnLst>
                    </p:cTn>
                  </p:par>
                </p:childTnLst>
              </p:cTn>
              <p:nextCondLst>
                <p:cond evt="onClick" delay="0">
                  <p:tgtEl>
                    <p:spTgt spid="31"/>
                  </p:tgtEl>
                </p:cond>
              </p:nextCondLst>
            </p:seq>
            <p:seq concurrent="1" nextAc="seek">
              <p:cTn id="36" restart="whenNotActive" fill="hold" evtFilter="cancelBubble" nodeType="interactiveSeq">
                <p:stCondLst>
                  <p:cond evt="onClick" delay="0">
                    <p:tgtEl>
                      <p:spTgt spid="2"/>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2"/>
                                        </p:tgtEl>
                                      </p:cBhvr>
                                    </p:animEffect>
                                    <p:animScale>
                                      <p:cBhvr>
                                        <p:cTn id="41" dur="250" autoRev="1" fill="hold"/>
                                        <p:tgtEl>
                                          <p:spTgt spid="2"/>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8" name="art-club-1629795104.wav"/>
                                        </p:tgtEl>
                                      </p:cMediaNode>
                                    </p:audio>
                                  </p:subTnLst>
                                </p:cTn>
                              </p:par>
                            </p:childTnLst>
                          </p:cTn>
                        </p:par>
                      </p:childTnLst>
                    </p:cTn>
                  </p:par>
                </p:childTnLst>
              </p:cTn>
              <p:nextCondLst>
                <p:cond evt="onClick" delay="0">
                  <p:tgtEl>
                    <p:spTgt spid="2"/>
                  </p:tgtEl>
                </p:cond>
              </p:nextCondLst>
            </p:seq>
          </p:childTnLst>
        </p:cTn>
      </p:par>
    </p:tnLst>
    <p:bldLst>
      <p:bldP spid="6" grpId="0"/>
      <p:bldP spid="31" grpId="0"/>
      <p:bldP spid="3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1"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2"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3"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670426" y="2354916"/>
            <a:ext cx="3083866" cy="646331"/>
          </a:xfrm>
          <a:prstGeom prst="rect">
            <a:avLst/>
          </a:prstGeom>
          <a:noFill/>
        </p:spPr>
        <p:txBody>
          <a:bodyPr wrap="square" rtlCol="0">
            <a:spAutoFit/>
          </a:bodyPr>
          <a:lstStyle/>
          <a:p>
            <a:r>
              <a:rPr lang="en-US" sz="3600" b="1" dirty="0">
                <a:solidFill>
                  <a:schemeClr val="accent2">
                    <a:lumMod val="25000"/>
                  </a:schemeClr>
                </a:solidFill>
                <a:latin typeface="Times New Roman" panose="02020603050405020304" pitchFamily="18" charset="0"/>
                <a:cs typeface="Times New Roman" panose="02020603050405020304" pitchFamily="18" charset="0"/>
              </a:rPr>
              <a:t>CLB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đọc</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sách</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716258" y="1084925"/>
            <a:ext cx="3562032" cy="1069281"/>
            <a:chOff x="4435311" y="1679382"/>
            <a:chExt cx="3562032" cy="1069281"/>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Book club</a:t>
              </a:r>
              <a:r>
                <a:rPr lang="en-US" sz="3600" dirty="0">
                  <a:latin typeface=".VnVogue" panose="020B7200000000000000" pitchFamily="34" charset="0"/>
                </a:rPr>
                <a:t> </a:t>
              </a:r>
              <a:endParaRPr lang="en-US" sz="3600" dirty="0">
                <a:latin typeface=".VnVogue" panose="020B7200000000000000" pitchFamily="34" charset="0"/>
              </a:endParaRPr>
            </a:p>
          </p:txBody>
        </p:sp>
        <p:sp>
          <p:nvSpPr>
            <p:cNvPr id="247" name="TextBox 246"/>
            <p:cNvSpPr txBox="1"/>
            <p:nvPr/>
          </p:nvSpPr>
          <p:spPr>
            <a:xfrm>
              <a:off x="6949347" y="1829205"/>
              <a:ext cx="1047996" cy="523220"/>
            </a:xfrm>
            <a:prstGeom prst="rect">
              <a:avLst/>
            </a:prstGeom>
            <a:noFill/>
          </p:spPr>
          <p:txBody>
            <a:bodyPr wrap="square" rtlCol="0">
              <a:spAutoFit/>
            </a:bodyPr>
            <a:lstStyle/>
            <a:p>
              <a:r>
                <a:rPr lang="en-US" sz="2800" dirty="0">
                  <a:latin typeface=".VnVogue" panose="020B7200000000000000" pitchFamily="34" charset="0"/>
                </a:rPr>
                <a:t>(n)</a:t>
              </a:r>
              <a:endParaRPr lang="en-US" sz="2800" dirty="0">
                <a:latin typeface=".VnVogue" panose="020B7200000000000000" pitchFamily="34" charset="0"/>
              </a:endParaRP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300" dirty="0">
                  <a:latin typeface="Times New Roman" panose="02020603050405020304" pitchFamily="18" charset="0"/>
                  <a:cs typeface="Times New Roman" panose="02020603050405020304" pitchFamily="18" charset="0"/>
                </a:rPr>
                <a:t>/</a:t>
              </a:r>
              <a:r>
                <a:rPr lang="en-US" sz="2300" dirty="0" err="1">
                  <a:latin typeface="Times New Roman" panose="02020603050405020304" pitchFamily="18" charset="0"/>
                  <a:cs typeface="Times New Roman" panose="02020603050405020304" pitchFamily="18" charset="0"/>
                </a:rPr>
                <a:t>bʊk</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klʌb</a:t>
              </a:r>
              <a:r>
                <a:rPr lang="en-US" sz="2300" dirty="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p:txBody>
        </p:sp>
      </p:grpSp>
      <p:pic>
        <p:nvPicPr>
          <p:cNvPr id="30" name="Picture 7"/>
          <p:cNvPicPr>
            <a:picLocks noChangeAspect="1"/>
          </p:cNvPicPr>
          <p:nvPr/>
        </p:nvPicPr>
        <p:blipFill>
          <a:blip r:embed="rId6" cstate="email">
            <a:extLst>
              <a:ext uri="{96DAC541-7B7A-43D3-8B79-37D633B846F1}">
                <asvg:svgBlip xmlns:asvg="http://schemas.microsoft.com/office/drawing/2016/SVG/main" r:embed="rId7"/>
              </a:ext>
            </a:extLst>
          </a:blip>
          <a:srcRect/>
          <a:stretch>
            <a:fillRect/>
          </a:stretch>
        </p:blipFill>
        <p:spPr>
          <a:xfrm>
            <a:off x="1421901" y="1338727"/>
            <a:ext cx="2869811" cy="1928053"/>
          </a:xfrm>
          <a:prstGeom prst="rect">
            <a:avLst/>
          </a:prstGeom>
        </p:spPr>
      </p:pic>
      <p:sp>
        <p:nvSpPr>
          <p:cNvPr id="31" name="TextBox 30"/>
          <p:cNvSpPr txBox="1"/>
          <p:nvPr/>
        </p:nvSpPr>
        <p:spPr>
          <a:xfrm>
            <a:off x="1281919" y="3908752"/>
            <a:ext cx="6472373" cy="769441"/>
          </a:xfrm>
          <a:prstGeom prst="rect">
            <a:avLst/>
          </a:prstGeom>
          <a:noFill/>
        </p:spPr>
        <p:txBody>
          <a:bodyPr wrap="square" rtlCol="0">
            <a:spAutoFit/>
          </a:bodyPr>
          <a:lstStyle/>
          <a:p>
            <a:r>
              <a:rPr lang="en-US" sz="2400" b="1" dirty="0">
                <a:solidFill>
                  <a:srgbClr val="006666"/>
                </a:solidFill>
                <a:latin typeface="Times New Roman" panose="02020603050405020304" pitchFamily="18" charset="0"/>
                <a:cs typeface="Times New Roman" panose="02020603050405020304" pitchFamily="18" charset="0"/>
              </a:rPr>
              <a:t>Do you want to join our school’s book club?</a:t>
            </a:r>
            <a:endParaRPr lang="en-US" sz="2400" b="1" dirty="0">
              <a:solidFill>
                <a:srgbClr val="006666"/>
              </a:solidFill>
              <a:latin typeface="Times New Roman" panose="02020603050405020304" pitchFamily="18" charset="0"/>
              <a:cs typeface="Times New Roman" panose="02020603050405020304" pitchFamily="18" charset="0"/>
            </a:endParaRPr>
          </a:p>
          <a:p>
            <a:r>
              <a:rPr lang="en-US" sz="2000" i="1" dirty="0" err="1">
                <a:solidFill>
                  <a:schemeClr val="tx2">
                    <a:lumMod val="25000"/>
                  </a:schemeClr>
                </a:solidFill>
                <a:latin typeface="Times New Roman" panose="02020603050405020304" pitchFamily="18" charset="0"/>
                <a:cs typeface="Times New Roman" panose="02020603050405020304" pitchFamily="18" charset="0"/>
              </a:rPr>
              <a:t>Bạn</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có</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muốn</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tham</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gia</a:t>
            </a:r>
            <a:r>
              <a:rPr lang="en-US" sz="2000" i="1" dirty="0">
                <a:solidFill>
                  <a:schemeClr val="tx2">
                    <a:lumMod val="25000"/>
                  </a:schemeClr>
                </a:solidFill>
                <a:latin typeface="Times New Roman" panose="02020603050405020304" pitchFamily="18" charset="0"/>
                <a:cs typeface="Times New Roman" panose="02020603050405020304" pitchFamily="18" charset="0"/>
              </a:rPr>
              <a:t> CLB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đọc</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sách</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trường</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mình</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không</a:t>
            </a:r>
            <a:r>
              <a:rPr lang="en-US" sz="2000" i="1" dirty="0">
                <a:solidFill>
                  <a:schemeClr val="tx2">
                    <a:lumMod val="25000"/>
                  </a:schemeClr>
                </a:solidFill>
                <a:latin typeface="Times New Roman" panose="02020603050405020304" pitchFamily="18" charset="0"/>
                <a:cs typeface="Times New Roman" panose="02020603050405020304" pitchFamily="18" charset="0"/>
              </a:rPr>
              <a:t>?</a:t>
            </a:r>
            <a:endParaRPr lang="en-US" sz="2000" i="1" dirty="0">
              <a:solidFill>
                <a:schemeClr val="tx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1" nodeType="clickEffect">
                                  <p:stCondLst>
                                    <p:cond delay="0"/>
                                  </p:stCondLst>
                                  <p:childTnLst>
                                    <p:set>
                                      <p:cBhvr>
                                        <p:cTn id="15" dur="1" fill="hold">
                                          <p:stCondLst>
                                            <p:cond delay="0"/>
                                          </p:stCondLst>
                                        </p:cTn>
                                        <p:tgtEl>
                                          <p:spTgt spid="31">
                                            <p:txEl>
                                              <p:pRg st="0" end="0"/>
                                            </p:txEl>
                                          </p:spTgt>
                                        </p:tgtEl>
                                        <p:attrNameLst>
                                          <p:attrName>style.visibility</p:attrName>
                                        </p:attrNameLst>
                                      </p:cBhvr>
                                      <p:to>
                                        <p:strVal val="visible"/>
                                      </p:to>
                                    </p:set>
                                    <p:anim calcmode="lin" valueType="num">
                                      <p:cBhvr additive="base">
                                        <p:cTn id="16"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1" nodeType="withEffect">
                                  <p:stCondLst>
                                    <p:cond delay="0"/>
                                  </p:stCondLst>
                                  <p:childTnLst>
                                    <p:set>
                                      <p:cBhvr>
                                        <p:cTn id="19" dur="1" fill="hold">
                                          <p:stCondLst>
                                            <p:cond delay="0"/>
                                          </p:stCondLst>
                                        </p:cTn>
                                        <p:tgtEl>
                                          <p:spTgt spid="31">
                                            <p:txEl>
                                              <p:pRg st="1" end="1"/>
                                            </p:txEl>
                                          </p:spTgt>
                                        </p:tgtEl>
                                        <p:attrNameLst>
                                          <p:attrName>style.visibility</p:attrName>
                                        </p:attrNameLst>
                                      </p:cBhvr>
                                      <p:to>
                                        <p:strVal val="visible"/>
                                      </p:to>
                                    </p:set>
                                    <p:anim calcmode="lin" valueType="num">
                                      <p:cBhvr additive="base">
                                        <p:cTn id="20"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30"/>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30"/>
                                        </p:tgtEl>
                                      </p:cBhvr>
                                    </p:animEffect>
                                    <p:animScale>
                                      <p:cBhvr>
                                        <p:cTn id="27" dur="250" autoRev="1" fill="hold"/>
                                        <p:tgtEl>
                                          <p:spTgt spid="30"/>
                                        </p:tgtEl>
                                      </p:cBhvr>
                                      <p:by x="105000" y="105000"/>
                                    </p:animScale>
                                  </p:childTnLst>
                                  <p:subTnLst>
                                    <p:audio>
                                      <p:cMediaNode>
                                        <p:cTn display="0" masterRel="sameClick">
                                          <p:stCondLst>
                                            <p:cond evt="begin" delay="0">
                                              <p:tn val="25"/>
                                            </p:cond>
                                          </p:stCondLst>
                                          <p:endCondLst>
                                            <p:cond evt="onStopAudio" delay="0">
                                              <p:tgtEl>
                                                <p:sldTgt/>
                                              </p:tgtEl>
                                            </p:cond>
                                          </p:endCondLst>
                                        </p:cTn>
                                        <p:tgtEl>
                                          <p:sndTgt r:embed="rId8" name="Book-club-1629191013.wav"/>
                                        </p:tgtEl>
                                      </p:cMediaNode>
                                    </p:audio>
                                  </p:subTnLst>
                                </p:cTn>
                              </p:par>
                            </p:childTnLst>
                          </p:cTn>
                        </p:par>
                      </p:childTnLst>
                    </p:cTn>
                  </p:par>
                </p:childTnLst>
              </p:cTn>
              <p:nextCondLst>
                <p:cond evt="onClick" delay="0">
                  <p:tgtEl>
                    <p:spTgt spid="30"/>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7"/>
                                        </p:tgtEl>
                                      </p:cBhvr>
                                    </p:animEffect>
                                    <p:animScale>
                                      <p:cBhvr>
                                        <p:cTn id="33" dur="250" autoRev="1" fill="hold"/>
                                        <p:tgtEl>
                                          <p:spTgt spid="7"/>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8" name="Book-club-1629191013.wav"/>
                                        </p:tgtEl>
                                      </p:cMediaNode>
                                    </p:audio>
                                  </p:subTnLst>
                                </p:cTn>
                              </p:par>
                            </p:childTnLst>
                          </p:cTn>
                        </p:par>
                      </p:childTnLst>
                    </p:cTn>
                  </p:par>
                </p:childTnLst>
              </p:cTn>
              <p:nextCondLst>
                <p:cond evt="onClick" delay="0">
                  <p:tgtEl>
                    <p:spTgt spid="7"/>
                  </p:tgtEl>
                </p:cond>
              </p:nextCondLst>
            </p:seq>
            <p:seq concurrent="1" nextAc="seek">
              <p:cTn id="34" restart="whenNotActive" fill="hold" evtFilter="cancelBubble" nodeType="interactiveSeq">
                <p:stCondLst>
                  <p:cond evt="onClick" delay="0">
                    <p:tgtEl>
                      <p:spTgt spid="31"/>
                    </p:tgtEl>
                  </p:cond>
                </p:stCondLst>
                <p:endSync evt="end" delay="0">
                  <p:rtn val="all"/>
                </p:endSync>
                <p:childTnLst>
                  <p:par>
                    <p:cTn id="35" fill="hold">
                      <p:stCondLst>
                        <p:cond delay="0"/>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circle(in)">
                                      <p:cBhvr>
                                        <p:cTn id="39" dur="2000"/>
                                        <p:tgtEl>
                                          <p:spTgt spid="31"/>
                                        </p:tgtEl>
                                      </p:cBhvr>
                                    </p:animEffect>
                                  </p:childTnLst>
                                  <p:subTnLst>
                                    <p:audio>
                                      <p:cMediaNode>
                                        <p:cTn display="0" masterRel="sameClick">
                                          <p:stCondLst>
                                            <p:cond evt="begin" delay="0">
                                              <p:tn val="37"/>
                                            </p:cond>
                                          </p:stCondLst>
                                          <p:endCondLst>
                                            <p:cond evt="onStopAudio" delay="0">
                                              <p:tgtEl>
                                                <p:sldTgt/>
                                              </p:tgtEl>
                                            </p:cond>
                                          </p:endCondLst>
                                        </p:cTn>
                                        <p:tgtEl>
                                          <p:sndTgt r:embed="rId9" name="Do-you-want-to-join-our-school1629795173.wav"/>
                                        </p:tgtEl>
                                      </p:cMediaNode>
                                    </p:audio>
                                  </p:subTnLst>
                                </p:cTn>
                              </p:par>
                            </p:childTnLst>
                          </p:cTn>
                        </p:par>
                      </p:childTnLst>
                    </p:cTn>
                  </p:par>
                  <p:par>
                    <p:cTn id="40" fill="hold">
                      <p:stCondLst>
                        <p:cond delay="indefinite"/>
                      </p:stCondLst>
                      <p:childTnLst>
                        <p:par>
                          <p:cTn id="41" fill="hold">
                            <p:stCondLst>
                              <p:cond delay="0"/>
                            </p:stCondLst>
                            <p:childTnLst>
                              <p:par>
                                <p:cTn id="42" presetID="26" presetClass="emph" presetSubtype="0" fill="hold" nodeType="clickEffect">
                                  <p:stCondLst>
                                    <p:cond delay="0"/>
                                  </p:stCondLst>
                                  <p:childTnLst>
                                    <p:animEffect transition="out" filter="fade">
                                      <p:cBhvr>
                                        <p:cTn id="43" dur="500" tmFilter="0, 0; .2, .5; .8, .5; 1, 0"/>
                                        <p:tgtEl>
                                          <p:spTgt spid="31">
                                            <p:txEl>
                                              <p:pRg st="0" end="0"/>
                                            </p:txEl>
                                          </p:spTgt>
                                        </p:tgtEl>
                                      </p:cBhvr>
                                    </p:animEffect>
                                    <p:animScale>
                                      <p:cBhvr>
                                        <p:cTn id="44" dur="250" autoRev="1" fill="hold"/>
                                        <p:tgtEl>
                                          <p:spTgt spid="31">
                                            <p:txEl>
                                              <p:pRg st="0" end="0"/>
                                            </p:txEl>
                                          </p:spTgt>
                                        </p:tgtEl>
                                      </p:cBhvr>
                                      <p:by x="105000" y="105000"/>
                                    </p:animScale>
                                  </p:childTnLst>
                                  <p:subTnLst>
                                    <p:audio>
                                      <p:cMediaNode>
                                        <p:cTn display="0" masterRel="sameClick">
                                          <p:stCondLst>
                                            <p:cond evt="begin" delay="0">
                                              <p:tn val="42"/>
                                            </p:cond>
                                          </p:stCondLst>
                                          <p:endCondLst>
                                            <p:cond evt="onStopAudio" delay="0">
                                              <p:tgtEl>
                                                <p:sldTgt/>
                                              </p:tgtEl>
                                            </p:cond>
                                          </p:endCondLst>
                                        </p:cTn>
                                        <p:tgtEl>
                                          <p:sndTgt r:embed="rId9" name="Do-you-want-to-join-our-school1629795173.wav"/>
                                        </p:tgtEl>
                                      </p:cMediaNode>
                                    </p:audio>
                                  </p:subTnLst>
                                </p:cTn>
                              </p:par>
                            </p:childTnLst>
                          </p:cTn>
                        </p:par>
                      </p:childTnLst>
                    </p:cTn>
                  </p:par>
                </p:childTnLst>
              </p:cTn>
              <p:nextCondLst>
                <p:cond evt="onClick" delay="0">
                  <p:tgtEl>
                    <p:spTgt spid="31"/>
                  </p:tgtEl>
                </p:cond>
              </p:nextCondLst>
            </p:seq>
          </p:childTnLst>
        </p:cTn>
      </p:par>
    </p:tnLst>
    <p:bldLst>
      <p:bldP spid="6" grpId="0"/>
      <p:bldP spid="31" grpId="0"/>
      <p:bldP spid="31" grpId="1"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1"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2"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3"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541818" y="2286684"/>
            <a:ext cx="3216909" cy="646331"/>
          </a:xfrm>
          <a:prstGeom prst="rect">
            <a:avLst/>
          </a:prstGeom>
          <a:noFill/>
        </p:spPr>
        <p:txBody>
          <a:bodyPr wrap="square" rtlCol="0">
            <a:spAutoFit/>
          </a:bodyPr>
          <a:lstStyle/>
          <a:p>
            <a:r>
              <a:rPr lang="en-US" sz="3600" b="1" dirty="0">
                <a:solidFill>
                  <a:schemeClr val="accent2">
                    <a:lumMod val="25000"/>
                  </a:schemeClr>
                </a:solidFill>
                <a:latin typeface="Times New Roman" panose="02020603050405020304" pitchFamily="18" charset="0"/>
                <a:cs typeface="Times New Roman" panose="02020603050405020304" pitchFamily="18" charset="0"/>
              </a:rPr>
              <a:t>CLB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Khoa</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học</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541818" y="1078618"/>
            <a:ext cx="4027470" cy="1069281"/>
            <a:chOff x="4435311" y="1679382"/>
            <a:chExt cx="4027470" cy="1069281"/>
          </a:xfrm>
        </p:grpSpPr>
        <p:sp>
          <p:nvSpPr>
            <p:cNvPr id="3" name="TextBox 2"/>
            <p:cNvSpPr txBox="1"/>
            <p:nvPr/>
          </p:nvSpPr>
          <p:spPr>
            <a:xfrm>
              <a:off x="4435311" y="1679382"/>
              <a:ext cx="313730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Science club</a:t>
              </a:r>
              <a:r>
                <a:rPr lang="en-US" sz="3600" dirty="0">
                  <a:latin typeface=".VnVogue" panose="020B7200000000000000" pitchFamily="34" charset="0"/>
                </a:rPr>
                <a:t> </a:t>
              </a:r>
              <a:endParaRPr lang="en-US" sz="3600" dirty="0">
                <a:latin typeface=".VnVogue" panose="020B7200000000000000" pitchFamily="34" charset="0"/>
              </a:endParaRPr>
            </a:p>
          </p:txBody>
        </p:sp>
        <p:sp>
          <p:nvSpPr>
            <p:cNvPr id="247" name="TextBox 246"/>
            <p:cNvSpPr txBox="1"/>
            <p:nvPr/>
          </p:nvSpPr>
          <p:spPr>
            <a:xfrm>
              <a:off x="7414785" y="1824514"/>
              <a:ext cx="1047996" cy="523220"/>
            </a:xfrm>
            <a:prstGeom prst="rect">
              <a:avLst/>
            </a:prstGeom>
            <a:noFill/>
          </p:spPr>
          <p:txBody>
            <a:bodyPr wrap="square" rtlCol="0">
              <a:spAutoFit/>
            </a:bodyPr>
            <a:lstStyle/>
            <a:p>
              <a:r>
                <a:rPr lang="en-US" sz="2800" dirty="0">
                  <a:latin typeface=".VnVogue" panose="020B7200000000000000" pitchFamily="34" charset="0"/>
                </a:rPr>
                <a:t>(n)</a:t>
              </a:r>
              <a:endParaRPr lang="en-US" sz="2800" dirty="0">
                <a:latin typeface=".VnVogue" panose="020B7200000000000000" pitchFamily="34" charset="0"/>
              </a:endParaRPr>
            </a:p>
          </p:txBody>
        </p:sp>
        <p:sp>
          <p:nvSpPr>
            <p:cNvPr id="251" name="TextBox 250"/>
            <p:cNvSpPr txBox="1"/>
            <p:nvPr/>
          </p:nvSpPr>
          <p:spPr>
            <a:xfrm>
              <a:off x="4802094" y="2286998"/>
              <a:ext cx="2403920" cy="461665"/>
            </a:xfrm>
            <a:prstGeom prst="rect">
              <a:avLst/>
            </a:prstGeom>
            <a:noFill/>
          </p:spPr>
          <p:txBody>
            <a:bodyPr wrap="square" rtlCol="0">
              <a:spAutoFit/>
            </a:bodyPr>
            <a:lstStyle/>
            <a:p>
              <a:pPr algn="ctr"/>
              <a:r>
                <a:rPr lang="en-US" sz="2300" dirty="0">
                  <a:latin typeface="Times New Roman" panose="02020603050405020304" pitchFamily="18" charset="0"/>
                  <a:cs typeface="Times New Roman" panose="02020603050405020304" pitchFamily="18" charset="0"/>
                </a:rPr>
                <a:t>/ˈ</a:t>
              </a:r>
              <a:r>
                <a:rPr lang="en-US" sz="2300" dirty="0" err="1">
                  <a:latin typeface="Times New Roman" panose="02020603050405020304" pitchFamily="18" charset="0"/>
                  <a:cs typeface="Times New Roman" panose="02020603050405020304" pitchFamily="18" charset="0"/>
                </a:rPr>
                <a:t>saɪəns</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klʌb</a:t>
              </a:r>
              <a:r>
                <a:rPr lang="en-US" sz="2300" dirty="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p:txBody>
        </p:sp>
      </p:grpSp>
      <p:pic>
        <p:nvPicPr>
          <p:cNvPr id="30" name="Picture 9"/>
          <p:cNvPicPr>
            <a:picLocks noChangeAspect="1"/>
          </p:cNvPicPr>
          <p:nvPr/>
        </p:nvPicPr>
        <p:blipFill>
          <a:blip r:embed="rId6" cstate="email">
            <a:extLst>
              <a:ext uri="{96DAC541-7B7A-43D3-8B79-37D633B846F1}">
                <asvg:svgBlip xmlns:asvg="http://schemas.microsoft.com/office/drawing/2016/SVG/main" r:embed="rId7"/>
              </a:ext>
            </a:extLst>
          </a:blip>
          <a:srcRect/>
          <a:stretch>
            <a:fillRect/>
          </a:stretch>
        </p:blipFill>
        <p:spPr>
          <a:xfrm>
            <a:off x="1256628" y="1109371"/>
            <a:ext cx="2422036" cy="2104144"/>
          </a:xfrm>
          <a:prstGeom prst="rect">
            <a:avLst/>
          </a:prstGeom>
        </p:spPr>
      </p:pic>
      <p:sp>
        <p:nvSpPr>
          <p:cNvPr id="31" name="TextBox 30"/>
          <p:cNvSpPr txBox="1"/>
          <p:nvPr/>
        </p:nvSpPr>
        <p:spPr>
          <a:xfrm>
            <a:off x="952139" y="3821131"/>
            <a:ext cx="6806587" cy="769441"/>
          </a:xfrm>
          <a:prstGeom prst="rect">
            <a:avLst/>
          </a:prstGeom>
          <a:noFill/>
        </p:spPr>
        <p:txBody>
          <a:bodyPr wrap="square" rtlCol="0">
            <a:spAutoFit/>
          </a:bodyPr>
          <a:lstStyle/>
          <a:p>
            <a:r>
              <a:rPr lang="en-US" sz="2400" b="1" dirty="0">
                <a:solidFill>
                  <a:srgbClr val="006666"/>
                </a:solidFill>
                <a:latin typeface="Times New Roman" panose="02020603050405020304" pitchFamily="18" charset="0"/>
                <a:cs typeface="Times New Roman" panose="02020603050405020304" pitchFamily="18" charset="0"/>
              </a:rPr>
              <a:t>There is a Science club. Do you want to join?</a:t>
            </a:r>
            <a:endParaRPr lang="en-US" sz="2400" b="1" dirty="0">
              <a:solidFill>
                <a:srgbClr val="006666"/>
              </a:solidFill>
              <a:latin typeface="Times New Roman" panose="02020603050405020304" pitchFamily="18" charset="0"/>
              <a:cs typeface="Times New Roman" panose="02020603050405020304" pitchFamily="18" charset="0"/>
            </a:endParaRPr>
          </a:p>
          <a:p>
            <a:r>
              <a:rPr lang="en-US" sz="2000" i="1" dirty="0" err="1">
                <a:solidFill>
                  <a:schemeClr val="tx2">
                    <a:lumMod val="25000"/>
                  </a:schemeClr>
                </a:solidFill>
                <a:latin typeface="Times New Roman" panose="02020603050405020304" pitchFamily="18" charset="0"/>
                <a:cs typeface="Times New Roman" panose="02020603050405020304" pitchFamily="18" charset="0"/>
              </a:rPr>
              <a:t>Có</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một</a:t>
            </a:r>
            <a:r>
              <a:rPr lang="en-US" sz="2000" i="1" dirty="0">
                <a:solidFill>
                  <a:schemeClr val="tx2">
                    <a:lumMod val="25000"/>
                  </a:schemeClr>
                </a:solidFill>
                <a:latin typeface="Times New Roman" panose="02020603050405020304" pitchFamily="18" charset="0"/>
                <a:cs typeface="Times New Roman" panose="02020603050405020304" pitchFamily="18" charset="0"/>
              </a:rPr>
              <a:t> CLB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Khoa</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học</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Bạn</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có</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muốn</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tham</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gia</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không</a:t>
            </a:r>
            <a:r>
              <a:rPr lang="en-US" sz="2000" i="1" dirty="0">
                <a:solidFill>
                  <a:schemeClr val="tx2">
                    <a:lumMod val="25000"/>
                  </a:schemeClr>
                </a:solidFill>
                <a:latin typeface="Times New Roman" panose="02020603050405020304" pitchFamily="18" charset="0"/>
                <a:cs typeface="Times New Roman" panose="02020603050405020304" pitchFamily="18" charset="0"/>
              </a:rPr>
              <a:t>?</a:t>
            </a:r>
            <a:endParaRPr lang="en-US" sz="2000" i="1" dirty="0">
              <a:solidFill>
                <a:schemeClr val="tx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1"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additive="base">
                                        <p:cTn id="18" dur="500" fill="hold"/>
                                        <p:tgtEl>
                                          <p:spTgt spid="31"/>
                                        </p:tgtEl>
                                        <p:attrNameLst>
                                          <p:attrName>ppt_x</p:attrName>
                                        </p:attrNameLst>
                                      </p:cBhvr>
                                      <p:tavLst>
                                        <p:tav tm="0">
                                          <p:val>
                                            <p:strVal val="#ppt_x"/>
                                          </p:val>
                                        </p:tav>
                                        <p:tav tm="100000">
                                          <p:val>
                                            <p:strVal val="#ppt_x"/>
                                          </p:val>
                                        </p:tav>
                                      </p:tavLst>
                                    </p:anim>
                                    <p:anim calcmode="lin" valueType="num">
                                      <p:cBhvr additive="base">
                                        <p:cTn id="19"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30"/>
                                        </p:tgtEl>
                                      </p:cBhvr>
                                    </p:animEffect>
                                    <p:animScale>
                                      <p:cBhvr>
                                        <p:cTn id="25" dur="250" autoRev="1" fill="hold"/>
                                        <p:tgtEl>
                                          <p:spTgt spid="30"/>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8" name="Science-club-1629191086.wav"/>
                                        </p:tgtEl>
                                      </p:cMediaNode>
                                    </p:audio>
                                  </p:sub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8" name="Science-club-1629191086.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9" name="There-is-a-Science-clubDo-you-1629795213.wav"/>
                                        </p:tgtEl>
                                      </p:cMediaNode>
                                    </p:audio>
                                  </p:subTnLst>
                                </p:cTn>
                              </p:par>
                            </p:childTnLst>
                          </p:cTn>
                        </p:par>
                      </p:childTnLst>
                    </p:cTn>
                  </p:par>
                </p:childTnLst>
              </p:cTn>
              <p:nextCondLst>
                <p:cond evt="onClick" delay="0">
                  <p:tgtEl>
                    <p:spTgt spid="31"/>
                  </p:tgtEl>
                </p:cond>
              </p:nextCondLst>
            </p:seq>
          </p:childTnLst>
        </p:cTn>
      </p:par>
    </p:tnLst>
    <p:bldLst>
      <p:bldP spid="6" grpId="0"/>
      <p:bldP spid="31" grpId="0"/>
      <p:bldP spid="3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1"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2"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2"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4"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5090303" y="3203449"/>
            <a:ext cx="2403920" cy="646331"/>
          </a:xfrm>
          <a:prstGeom prst="rect">
            <a:avLst/>
          </a:prstGeom>
          <a:noFill/>
        </p:spPr>
        <p:txBody>
          <a:bodyPr wrap="square" rtlCol="0">
            <a:spAutoFit/>
          </a:bodyPr>
          <a:lstStyle/>
          <a:p>
            <a:r>
              <a:rPr lang="en-US" sz="3600" b="1" dirty="0">
                <a:solidFill>
                  <a:schemeClr val="accent2">
                    <a:lumMod val="25000"/>
                  </a:schemeClr>
                </a:solidFill>
                <a:latin typeface="Times New Roman" panose="02020603050405020304" pitchFamily="18" charset="0"/>
                <a:cs typeface="Times New Roman" panose="02020603050405020304" pitchFamily="18" charset="0"/>
              </a:rPr>
              <a:t>CLB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múa</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572000" y="1896307"/>
            <a:ext cx="3749556" cy="1069281"/>
            <a:chOff x="4435310" y="1679382"/>
            <a:chExt cx="3749556" cy="1069281"/>
          </a:xfrm>
        </p:grpSpPr>
        <p:sp>
          <p:nvSpPr>
            <p:cNvPr id="3" name="TextBox 2"/>
            <p:cNvSpPr txBox="1"/>
            <p:nvPr/>
          </p:nvSpPr>
          <p:spPr>
            <a:xfrm>
              <a:off x="4435310" y="1679382"/>
              <a:ext cx="2891595"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Dance club</a:t>
              </a:r>
              <a:r>
                <a:rPr lang="en-US" sz="3600" dirty="0">
                  <a:latin typeface=".VnVogue" panose="020B7200000000000000" pitchFamily="34" charset="0"/>
                </a:rPr>
                <a:t> </a:t>
              </a:r>
              <a:endParaRPr lang="en-US" sz="3600" dirty="0">
                <a:latin typeface=".VnVogue" panose="020B7200000000000000" pitchFamily="34" charset="0"/>
              </a:endParaRPr>
            </a:p>
          </p:txBody>
        </p:sp>
        <p:sp>
          <p:nvSpPr>
            <p:cNvPr id="247" name="TextBox 246"/>
            <p:cNvSpPr txBox="1"/>
            <p:nvPr/>
          </p:nvSpPr>
          <p:spPr>
            <a:xfrm>
              <a:off x="7136870" y="1783136"/>
              <a:ext cx="1047996" cy="523220"/>
            </a:xfrm>
            <a:prstGeom prst="rect">
              <a:avLst/>
            </a:prstGeom>
            <a:noFill/>
          </p:spPr>
          <p:txBody>
            <a:bodyPr wrap="square" rtlCol="0">
              <a:spAutoFit/>
            </a:bodyPr>
            <a:lstStyle/>
            <a:p>
              <a:r>
                <a:rPr lang="en-US" sz="2800" dirty="0">
                  <a:latin typeface=".VnVogue" panose="020B7200000000000000" pitchFamily="34" charset="0"/>
                </a:rPr>
                <a:t>(n)</a:t>
              </a:r>
              <a:endParaRPr lang="en-US" sz="2800" dirty="0">
                <a:latin typeface=".VnVogue" panose="020B7200000000000000" pitchFamily="34" charset="0"/>
              </a:endParaRP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300" dirty="0">
                  <a:latin typeface="Times New Roman" panose="02020603050405020304" pitchFamily="18" charset="0"/>
                  <a:cs typeface="Times New Roman" panose="02020603050405020304" pitchFamily="18" charset="0"/>
                </a:rPr>
                <a:t>/</a:t>
              </a:r>
              <a:r>
                <a:rPr lang="en-US" sz="2300" dirty="0" err="1">
                  <a:latin typeface="Times New Roman" panose="02020603050405020304" pitchFamily="18" charset="0"/>
                  <a:cs typeface="Times New Roman" panose="02020603050405020304" pitchFamily="18" charset="0"/>
                </a:rPr>
                <a:t>dɑːns</a:t>
              </a:r>
              <a:r>
                <a:rPr lang="en-US" sz="2300" dirty="0">
                  <a:latin typeface="Times New Roman" panose="02020603050405020304" pitchFamily="18" charset="0"/>
                  <a:cs typeface="Times New Roman" panose="02020603050405020304" pitchFamily="18" charset="0"/>
                </a:rPr>
                <a:t> </a:t>
              </a:r>
              <a:r>
                <a:rPr lang="en-US" sz="2300" dirty="0" err="1">
                  <a:latin typeface="Times New Roman" panose="02020603050405020304" pitchFamily="18" charset="0"/>
                  <a:cs typeface="Times New Roman" panose="02020603050405020304" pitchFamily="18" charset="0"/>
                </a:rPr>
                <a:t>klʌb</a:t>
              </a:r>
              <a:r>
                <a:rPr lang="en-US" sz="2300" dirty="0">
                  <a:latin typeface="Times New Roman" panose="02020603050405020304" pitchFamily="18" charset="0"/>
                  <a:cs typeface="Times New Roman" panose="02020603050405020304" pitchFamily="18" charset="0"/>
                </a:rPr>
                <a:t>/</a:t>
              </a:r>
              <a:endParaRPr lang="en-US" sz="2300" dirty="0">
                <a:latin typeface="Times New Roman" panose="02020603050405020304" pitchFamily="18" charset="0"/>
                <a:cs typeface="Times New Roman" panose="02020603050405020304" pitchFamily="18" charset="0"/>
              </a:endParaRPr>
            </a:p>
          </p:txBody>
        </p:sp>
      </p:grpSp>
      <p:pic>
        <p:nvPicPr>
          <p:cNvPr id="30" name="Picture 4"/>
          <p:cNvPicPr>
            <a:picLocks noChangeAspect="1"/>
          </p:cNvPicPr>
          <p:nvPr/>
        </p:nvPicPr>
        <p:blipFill>
          <a:blip r:embed="rId5" cstate="email">
            <a:extLst>
              <a:ext uri="{96DAC541-7B7A-43D3-8B79-37D633B846F1}">
                <asvg:svgBlip xmlns:asvg="http://schemas.microsoft.com/office/drawing/2016/SVG/main" r:embed="rId6"/>
              </a:ext>
            </a:extLst>
          </a:blip>
          <a:srcRect/>
          <a:stretch>
            <a:fillRect/>
          </a:stretch>
        </p:blipFill>
        <p:spPr>
          <a:xfrm>
            <a:off x="1308382" y="789876"/>
            <a:ext cx="2163432" cy="2626322"/>
          </a:xfrm>
          <a:prstGeom prst="rect">
            <a:avLst/>
          </a:prstGeom>
        </p:spPr>
      </p:pic>
      <p:pic>
        <p:nvPicPr>
          <p:cNvPr id="31" name="Picture 5"/>
          <p:cNvPicPr>
            <a:picLocks noChangeAspect="1"/>
          </p:cNvPicPr>
          <p:nvPr/>
        </p:nvPicPr>
        <p:blipFill>
          <a:blip r:embed="rId7" cstate="email">
            <a:extLst>
              <a:ext uri="{96DAC541-7B7A-43D3-8B79-37D633B846F1}">
                <asvg:svgBlip xmlns:asvg="http://schemas.microsoft.com/office/drawing/2016/SVG/main" r:embed="rId8"/>
              </a:ext>
            </a:extLst>
          </a:blip>
          <a:srcRect/>
          <a:stretch>
            <a:fillRect/>
          </a:stretch>
        </p:blipFill>
        <p:spPr>
          <a:xfrm>
            <a:off x="5090303" y="391140"/>
            <a:ext cx="1776998" cy="1386058"/>
          </a:xfrm>
          <a:prstGeom prst="rect">
            <a:avLst/>
          </a:prstGeom>
        </p:spPr>
      </p:pic>
      <p:sp>
        <p:nvSpPr>
          <p:cNvPr id="32" name="TextBox 31"/>
          <p:cNvSpPr txBox="1"/>
          <p:nvPr/>
        </p:nvSpPr>
        <p:spPr>
          <a:xfrm>
            <a:off x="1031275" y="4004762"/>
            <a:ext cx="6806587" cy="769441"/>
          </a:xfrm>
          <a:prstGeom prst="rect">
            <a:avLst/>
          </a:prstGeom>
          <a:noFill/>
        </p:spPr>
        <p:txBody>
          <a:bodyPr wrap="square" rtlCol="0">
            <a:spAutoFit/>
          </a:bodyPr>
          <a:lstStyle/>
          <a:p>
            <a:r>
              <a:rPr lang="en-US" sz="2400" b="1" dirty="0">
                <a:solidFill>
                  <a:srgbClr val="006666"/>
                </a:solidFill>
                <a:latin typeface="Times New Roman" panose="02020603050405020304" pitchFamily="18" charset="0"/>
                <a:cs typeface="Times New Roman" panose="02020603050405020304" pitchFamily="18" charset="0"/>
              </a:rPr>
              <a:t>She wants to join the dance club.</a:t>
            </a:r>
            <a:endParaRPr lang="en-US" sz="2400" b="1" dirty="0">
              <a:solidFill>
                <a:srgbClr val="006666"/>
              </a:solidFill>
              <a:latin typeface="Times New Roman" panose="02020603050405020304" pitchFamily="18" charset="0"/>
              <a:cs typeface="Times New Roman" panose="02020603050405020304" pitchFamily="18" charset="0"/>
            </a:endParaRPr>
          </a:p>
          <a:p>
            <a:r>
              <a:rPr lang="en-US" sz="2000" i="1" dirty="0" err="1">
                <a:solidFill>
                  <a:schemeClr val="tx2">
                    <a:lumMod val="25000"/>
                  </a:schemeClr>
                </a:solidFill>
                <a:latin typeface="Times New Roman" panose="02020603050405020304" pitchFamily="18" charset="0"/>
                <a:cs typeface="Times New Roman" panose="02020603050405020304" pitchFamily="18" charset="0"/>
              </a:rPr>
              <a:t>Cô</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ấy</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muốn</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tham</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gia</a:t>
            </a:r>
            <a:r>
              <a:rPr lang="en-US" sz="2000" i="1" dirty="0">
                <a:solidFill>
                  <a:schemeClr val="tx2">
                    <a:lumMod val="25000"/>
                  </a:schemeClr>
                </a:solidFill>
                <a:latin typeface="Times New Roman" panose="02020603050405020304" pitchFamily="18" charset="0"/>
                <a:cs typeface="Times New Roman" panose="02020603050405020304" pitchFamily="18" charset="0"/>
              </a:rPr>
              <a:t> CLB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múa</a:t>
            </a:r>
            <a:r>
              <a:rPr lang="en-US" sz="2000" i="1" dirty="0">
                <a:solidFill>
                  <a:schemeClr val="tx2">
                    <a:lumMod val="25000"/>
                  </a:schemeClr>
                </a:solidFill>
                <a:latin typeface="Times New Roman" panose="02020603050405020304" pitchFamily="18" charset="0"/>
                <a:cs typeface="Times New Roman" panose="02020603050405020304" pitchFamily="18" charset="0"/>
              </a:rPr>
              <a:t>.</a:t>
            </a:r>
            <a:endParaRPr lang="en-US" sz="2000" i="1" dirty="0">
              <a:solidFill>
                <a:schemeClr val="tx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1"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childTnLst>
                                    <p:set>
                                      <p:cBhvr>
                                        <p:cTn id="20" dur="1" fill="hold">
                                          <p:stCondLst>
                                            <p:cond delay="0"/>
                                          </p:stCondLst>
                                        </p:cTn>
                                        <p:tgtEl>
                                          <p:spTgt spid="32">
                                            <p:txEl>
                                              <p:pRg st="0" end="0"/>
                                            </p:txEl>
                                          </p:spTgt>
                                        </p:tgtEl>
                                        <p:attrNameLst>
                                          <p:attrName>style.visibility</p:attrName>
                                        </p:attrNameLst>
                                      </p:cBhvr>
                                      <p:to>
                                        <p:strVal val="visible"/>
                                      </p:to>
                                    </p:set>
                                    <p:anim calcmode="lin" valueType="num">
                                      <p:cBhvr additive="base">
                                        <p:cTn id="21"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1" nodeType="withEffect">
                                  <p:stCondLst>
                                    <p:cond delay="0"/>
                                  </p:stCondLst>
                                  <p:childTnLst>
                                    <p:set>
                                      <p:cBhvr>
                                        <p:cTn id="24" dur="1" fill="hold">
                                          <p:stCondLst>
                                            <p:cond delay="0"/>
                                          </p:stCondLst>
                                        </p:cTn>
                                        <p:tgtEl>
                                          <p:spTgt spid="32">
                                            <p:txEl>
                                              <p:pRg st="1" end="1"/>
                                            </p:txEl>
                                          </p:spTgt>
                                        </p:tgtEl>
                                        <p:attrNameLst>
                                          <p:attrName>style.visibility</p:attrName>
                                        </p:attrNameLst>
                                      </p:cBhvr>
                                      <p:to>
                                        <p:strVal val="visible"/>
                                      </p:to>
                                    </p:set>
                                    <p:anim calcmode="lin" valueType="num">
                                      <p:cBhvr additive="base">
                                        <p:cTn id="25"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30"/>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30"/>
                                        </p:tgtEl>
                                      </p:cBhvr>
                                    </p:animEffect>
                                    <p:animScale>
                                      <p:cBhvr>
                                        <p:cTn id="32" dur="250" autoRev="1" fill="hold"/>
                                        <p:tgtEl>
                                          <p:spTgt spid="30"/>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9" name="Dance-club-1629191208.wav"/>
                                        </p:tgtEl>
                                      </p:cMediaNode>
                                    </p:audio>
                                  </p:subTnLst>
                                </p:cTn>
                              </p:par>
                            </p:childTnLst>
                          </p:cTn>
                        </p:par>
                      </p:childTnLst>
                    </p:cTn>
                  </p:par>
                </p:childTnLst>
              </p:cTn>
              <p:nextCondLst>
                <p:cond evt="onClick" delay="0">
                  <p:tgtEl>
                    <p:spTgt spid="30"/>
                  </p:tgtEl>
                </p:cond>
              </p:nextCondLst>
            </p:seq>
            <p:seq concurrent="1" nextAc="seek">
              <p:cTn id="33" restart="whenNotActive" fill="hold" evtFilter="cancelBubble" nodeType="interactiveSeq">
                <p:stCondLst>
                  <p:cond evt="onClick" delay="0">
                    <p:tgtEl>
                      <p:spTgt spid="7"/>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7"/>
                                        </p:tgtEl>
                                      </p:cBhvr>
                                    </p:animEffect>
                                    <p:animScale>
                                      <p:cBhvr>
                                        <p:cTn id="38" dur="250" autoRev="1" fill="hold"/>
                                        <p:tgtEl>
                                          <p:spTgt spid="7"/>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9" name="Dance-club-1629191208.wav"/>
                                        </p:tgtEl>
                                      </p:cMediaNode>
                                    </p:audio>
                                  </p:subTnLst>
                                </p:cTn>
                              </p:par>
                            </p:childTnLst>
                          </p:cTn>
                        </p:par>
                      </p:childTnLst>
                    </p:cTn>
                  </p:par>
                </p:childTnLst>
              </p:cTn>
              <p:nextCondLst>
                <p:cond evt="onClick" delay="0">
                  <p:tgtEl>
                    <p:spTgt spid="7"/>
                  </p:tgtEl>
                </p:cond>
              </p:nextCondLst>
            </p:seq>
            <p:seq concurrent="1" nextAc="seek">
              <p:cTn id="39" restart="whenNotActive" fill="hold" evtFilter="cancelBubble" nodeType="interactiveSeq">
                <p:stCondLst>
                  <p:cond evt="onClick" delay="0">
                    <p:tgtEl>
                      <p:spTgt spid="32"/>
                    </p:tgtEl>
                  </p:cond>
                </p:stCondLst>
                <p:endSync evt="end" delay="0">
                  <p:rtn val="all"/>
                </p:endSync>
                <p:childTnLst>
                  <p:par>
                    <p:cTn id="40" fill="hold">
                      <p:stCondLst>
                        <p:cond delay="0"/>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circle(in)">
                                      <p:cBhvr>
                                        <p:cTn id="44" dur="2000"/>
                                        <p:tgtEl>
                                          <p:spTgt spid="32"/>
                                        </p:tgtEl>
                                      </p:cBhvr>
                                    </p:animEffect>
                                  </p:childTnLst>
                                  <p:subTnLst>
                                    <p:audio>
                                      <p:cMediaNode>
                                        <p:cTn display="0" masterRel="sameClick">
                                          <p:stCondLst>
                                            <p:cond evt="begin" delay="0">
                                              <p:tn val="42"/>
                                            </p:cond>
                                          </p:stCondLst>
                                          <p:endCondLst>
                                            <p:cond evt="onStopAudio" delay="0">
                                              <p:tgtEl>
                                                <p:sldTgt/>
                                              </p:tgtEl>
                                            </p:cond>
                                          </p:endCondLst>
                                        </p:cTn>
                                        <p:tgtEl>
                                          <p:sndTgt r:embed="rId10" name="She-wants-to-join-the-dance-cl1629795262.wav"/>
                                        </p:tgtEl>
                                      </p:cMediaNode>
                                    </p:audio>
                                  </p:sub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32">
                                            <p:txEl>
                                              <p:pRg st="0" end="0"/>
                                            </p:txEl>
                                          </p:spTgt>
                                        </p:tgtEl>
                                      </p:cBhvr>
                                    </p:animEffect>
                                    <p:animScale>
                                      <p:cBhvr>
                                        <p:cTn id="49" dur="250" autoRev="1" fill="hold"/>
                                        <p:tgtEl>
                                          <p:spTgt spid="32">
                                            <p:txEl>
                                              <p:pRg st="0" end="0"/>
                                            </p:txEl>
                                          </p:spTgt>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10" name="She-wants-to-join-the-dance-cl1629795262.wav"/>
                                        </p:tgtEl>
                                      </p:cMediaNode>
                                    </p:audio>
                                  </p:subTnLst>
                                </p:cTn>
                              </p:par>
                            </p:childTnLst>
                          </p:cTn>
                        </p:par>
                      </p:childTnLst>
                    </p:cTn>
                  </p:par>
                </p:childTnLst>
              </p:cTn>
              <p:nextCondLst>
                <p:cond evt="onClick" delay="0">
                  <p:tgtEl>
                    <p:spTgt spid="32"/>
                  </p:tgtEl>
                </p:cond>
              </p:nextCondLst>
            </p:seq>
          </p:childTnLst>
        </p:cTn>
      </p:par>
    </p:tnLst>
    <p:bldLst>
      <p:bldP spid="6" grpId="0"/>
      <p:bldP spid="32" grpId="0"/>
      <p:bldP spid="32" grpI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1"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2"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3"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427281" y="2726771"/>
            <a:ext cx="3218203" cy="523220"/>
          </a:xfrm>
          <a:prstGeom prst="rect">
            <a:avLst/>
          </a:prstGeom>
          <a:noFill/>
        </p:spPr>
        <p:txBody>
          <a:bodyPr wrap="square" rtlCol="0">
            <a:spAutoFit/>
          </a:bodyPr>
          <a:lstStyle/>
          <a:p>
            <a:r>
              <a:rPr lang="en-US" sz="2800" b="1" dirty="0" err="1">
                <a:solidFill>
                  <a:schemeClr val="accent2">
                    <a:lumMod val="25000"/>
                  </a:schemeClr>
                </a:solidFill>
                <a:latin typeface="Times New Roman" panose="02020603050405020304" pitchFamily="18" charset="0"/>
                <a:cs typeface="Times New Roman" panose="02020603050405020304" pitchFamily="18" charset="0"/>
              </a:rPr>
              <a:t>Các</a:t>
            </a:r>
            <a:r>
              <a:rPr lang="en-US" sz="2800" b="1" dirty="0">
                <a:solidFill>
                  <a:schemeClr val="accent2">
                    <a:lumMod val="25000"/>
                  </a:schemeClr>
                </a:solidFill>
                <a:latin typeface="Times New Roman" panose="02020603050405020304" pitchFamily="18" charset="0"/>
                <a:cs typeface="Times New Roman" panose="02020603050405020304" pitchFamily="18" charset="0"/>
              </a:rPr>
              <a:t> HĐ </a:t>
            </a:r>
            <a:r>
              <a:rPr lang="en-US" sz="2800" b="1" dirty="0" err="1">
                <a:solidFill>
                  <a:schemeClr val="accent2">
                    <a:lumMod val="25000"/>
                  </a:schemeClr>
                </a:solidFill>
                <a:latin typeface="Times New Roman" panose="02020603050405020304" pitchFamily="18" charset="0"/>
                <a:cs typeface="Times New Roman" panose="02020603050405020304" pitchFamily="18" charset="0"/>
              </a:rPr>
              <a:t>ngoài</a:t>
            </a:r>
            <a:r>
              <a:rPr lang="en-US" sz="2800" b="1" dirty="0">
                <a:solidFill>
                  <a:schemeClr val="accent2">
                    <a:lumMod val="25000"/>
                  </a:schemeClr>
                </a:solidFill>
                <a:latin typeface="Times New Roman" panose="02020603050405020304" pitchFamily="18" charset="0"/>
                <a:cs typeface="Times New Roman" panose="02020603050405020304" pitchFamily="18" charset="0"/>
              </a:rPr>
              <a:t> </a:t>
            </a:r>
            <a:r>
              <a:rPr lang="en-US" sz="2800" b="1" dirty="0" err="1">
                <a:solidFill>
                  <a:schemeClr val="accent2">
                    <a:lumMod val="25000"/>
                  </a:schemeClr>
                </a:solidFill>
                <a:latin typeface="Times New Roman" panose="02020603050405020304" pitchFamily="18" charset="0"/>
                <a:cs typeface="Times New Roman" panose="02020603050405020304" pitchFamily="18" charset="0"/>
              </a:rPr>
              <a:t>trời</a:t>
            </a:r>
            <a:endParaRPr lang="en-US" sz="28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244326" y="1636646"/>
            <a:ext cx="3747499" cy="1077218"/>
            <a:chOff x="4634429" y="1720093"/>
            <a:chExt cx="3434289" cy="1077218"/>
          </a:xfrm>
        </p:grpSpPr>
        <p:sp>
          <p:nvSpPr>
            <p:cNvPr id="3" name="TextBox 2"/>
            <p:cNvSpPr txBox="1"/>
            <p:nvPr/>
          </p:nvSpPr>
          <p:spPr>
            <a:xfrm>
              <a:off x="4634429" y="1720093"/>
              <a:ext cx="3434289" cy="1077218"/>
            </a:xfrm>
            <a:prstGeom prst="rect">
              <a:avLst/>
            </a:prstGeom>
            <a:noFill/>
          </p:spPr>
          <p:txBody>
            <a:bodyPr wrap="square" rtlCol="0">
              <a:spAutoFit/>
            </a:bodyPr>
            <a:lstStyle/>
            <a:p>
              <a:r>
                <a:rPr lang="en-US" sz="3200" dirty="0">
                  <a:solidFill>
                    <a:srgbClr val="993300"/>
                  </a:solidFill>
                  <a:latin typeface=".VnVogue" panose="020B7200000000000000" pitchFamily="34" charset="0"/>
                </a:rPr>
                <a:t>outdoor activities</a:t>
              </a:r>
              <a:r>
                <a:rPr lang="en-US" sz="2800" dirty="0">
                  <a:latin typeface=".VnVogue" panose="020B7200000000000000" pitchFamily="34" charset="0"/>
                </a:rPr>
                <a:t> </a:t>
              </a:r>
              <a:endParaRPr lang="en-US" sz="2800" dirty="0">
                <a:latin typeface=".VnVogue" panose="020B7200000000000000" pitchFamily="34" charset="0"/>
              </a:endParaRPr>
            </a:p>
          </p:txBody>
        </p:sp>
        <p:sp>
          <p:nvSpPr>
            <p:cNvPr id="247" name="TextBox 246"/>
            <p:cNvSpPr txBox="1"/>
            <p:nvPr/>
          </p:nvSpPr>
          <p:spPr>
            <a:xfrm>
              <a:off x="7149594" y="2240831"/>
              <a:ext cx="645740" cy="523220"/>
            </a:xfrm>
            <a:prstGeom prst="rect">
              <a:avLst/>
            </a:prstGeom>
            <a:noFill/>
          </p:spPr>
          <p:txBody>
            <a:bodyPr wrap="square" rtlCol="0">
              <a:spAutoFit/>
            </a:bodyPr>
            <a:lstStyle/>
            <a:p>
              <a:r>
                <a:rPr lang="en-US" sz="2800" dirty="0">
                  <a:latin typeface=".VnVogue" panose="020B7200000000000000" pitchFamily="34" charset="0"/>
                </a:rPr>
                <a:t>(n)</a:t>
              </a:r>
              <a:endParaRPr lang="en-US" sz="2800" dirty="0">
                <a:latin typeface=".VnVogue" panose="020B7200000000000000" pitchFamily="34" charset="0"/>
              </a:endParaRPr>
            </a:p>
          </p:txBody>
        </p:sp>
        <p:sp>
          <p:nvSpPr>
            <p:cNvPr id="251" name="TextBox 250"/>
            <p:cNvSpPr txBox="1"/>
            <p:nvPr/>
          </p:nvSpPr>
          <p:spPr>
            <a:xfrm>
              <a:off x="4802093" y="2286998"/>
              <a:ext cx="2781741"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/ˈˈ</a:t>
              </a:r>
              <a:r>
                <a:rPr lang="en-US" sz="2200" dirty="0" err="1">
                  <a:latin typeface="Times New Roman" panose="02020603050405020304" pitchFamily="18" charset="0"/>
                  <a:cs typeface="Times New Roman" panose="02020603050405020304" pitchFamily="18" charset="0"/>
                </a:rPr>
                <a:t>aʊtdɔːr</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ækˈtɪvɪtiz</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grpSp>
      <p:pic>
        <p:nvPicPr>
          <p:cNvPr id="33" name="Picture 10"/>
          <p:cNvPicPr>
            <a:picLocks noChangeAspect="1"/>
          </p:cNvPicPr>
          <p:nvPr/>
        </p:nvPicPr>
        <p:blipFill>
          <a:blip r:embed="rId6" cstate="email">
            <a:extLst>
              <a:ext uri="{96DAC541-7B7A-43D3-8B79-37D633B846F1}">
                <asvg:svgBlip xmlns:asvg="http://schemas.microsoft.com/office/drawing/2016/SVG/main" r:embed="rId7"/>
              </a:ext>
            </a:extLst>
          </a:blip>
          <a:srcRect/>
          <a:stretch>
            <a:fillRect/>
          </a:stretch>
        </p:blipFill>
        <p:spPr>
          <a:xfrm>
            <a:off x="1194602" y="1179494"/>
            <a:ext cx="2770360" cy="2327102"/>
          </a:xfrm>
          <a:prstGeom prst="rect">
            <a:avLst/>
          </a:prstGeom>
        </p:spPr>
      </p:pic>
      <p:pic>
        <p:nvPicPr>
          <p:cNvPr id="34" name="Picture 9"/>
          <p:cNvPicPr>
            <a:picLocks noChangeAspect="1"/>
          </p:cNvPicPr>
          <p:nvPr/>
        </p:nvPicPr>
        <p:blipFill>
          <a:blip r:embed="rId8" cstate="email">
            <a:extLst>
              <a:ext uri="{96DAC541-7B7A-43D3-8B79-37D633B846F1}">
                <asvg:svgBlip xmlns:asvg="http://schemas.microsoft.com/office/drawing/2016/SVG/main" r:embed="rId9"/>
              </a:ext>
            </a:extLst>
          </a:blip>
          <a:srcRect/>
          <a:stretch>
            <a:fillRect/>
          </a:stretch>
        </p:blipFill>
        <p:spPr>
          <a:xfrm flipH="1">
            <a:off x="4509064" y="373256"/>
            <a:ext cx="1216477" cy="1293551"/>
          </a:xfrm>
          <a:prstGeom prst="rect">
            <a:avLst/>
          </a:prstGeom>
        </p:spPr>
      </p:pic>
      <p:sp>
        <p:nvSpPr>
          <p:cNvPr id="32" name="TextBox 31"/>
          <p:cNvSpPr txBox="1"/>
          <p:nvPr/>
        </p:nvSpPr>
        <p:spPr>
          <a:xfrm>
            <a:off x="1062240" y="4076368"/>
            <a:ext cx="5623040" cy="769441"/>
          </a:xfrm>
          <a:prstGeom prst="rect">
            <a:avLst/>
          </a:prstGeom>
          <a:noFill/>
        </p:spPr>
        <p:txBody>
          <a:bodyPr wrap="square" rtlCol="0">
            <a:spAutoFit/>
          </a:bodyPr>
          <a:lstStyle/>
          <a:p>
            <a:r>
              <a:rPr lang="en-US" sz="2400" b="1" dirty="0">
                <a:solidFill>
                  <a:srgbClr val="006666"/>
                </a:solidFill>
                <a:latin typeface="Times New Roman" panose="02020603050405020304" pitchFamily="18" charset="0"/>
                <a:cs typeface="Times New Roman" panose="02020603050405020304" pitchFamily="18" charset="0"/>
              </a:rPr>
              <a:t>Cycling is an interesting outdoor activity. </a:t>
            </a:r>
            <a:endParaRPr lang="en-US" sz="2400" b="1" dirty="0">
              <a:solidFill>
                <a:srgbClr val="006666"/>
              </a:solidFill>
              <a:latin typeface="Times New Roman" panose="02020603050405020304" pitchFamily="18" charset="0"/>
              <a:cs typeface="Times New Roman" panose="02020603050405020304" pitchFamily="18" charset="0"/>
            </a:endParaRPr>
          </a:p>
          <a:p>
            <a:r>
              <a:rPr lang="en-US" sz="2000" i="1" dirty="0" err="1">
                <a:solidFill>
                  <a:schemeClr val="tx2">
                    <a:lumMod val="25000"/>
                  </a:schemeClr>
                </a:solidFill>
                <a:latin typeface="Times New Roman" panose="02020603050405020304" pitchFamily="18" charset="0"/>
                <a:cs typeface="Times New Roman" panose="02020603050405020304" pitchFamily="18" charset="0"/>
              </a:rPr>
              <a:t>Đạp</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xe</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là</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một</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hoạt</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động</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ngoài</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trời</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thú</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vị</a:t>
            </a:r>
            <a:endParaRPr lang="en-US" sz="2000" i="1" dirty="0">
              <a:solidFill>
                <a:schemeClr val="tx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1"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barn(inVertical)">
                                      <p:cBhvr>
                                        <p:cTn id="14" dur="500"/>
                                        <p:tgtEl>
                                          <p:spTgt spid="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1"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33"/>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33"/>
                                        </p:tgtEl>
                                      </p:cBhvr>
                                    </p:animEffect>
                                    <p:animScale>
                                      <p:cBhvr>
                                        <p:cTn id="26" dur="250" autoRev="1" fill="hold"/>
                                        <p:tgtEl>
                                          <p:spTgt spid="33"/>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10" name="outdoor-activities-1629191382.wav"/>
                                        </p:tgtEl>
                                      </p:cMediaNode>
                                    </p:audio>
                                  </p:subTnLst>
                                </p:cTn>
                              </p:par>
                            </p:childTnLst>
                          </p:cTn>
                        </p:par>
                      </p:childTnLst>
                    </p:cTn>
                  </p:par>
                </p:childTnLst>
              </p:cTn>
              <p:nextCondLst>
                <p:cond evt="onClick" delay="0">
                  <p:tgtEl>
                    <p:spTgt spid="33"/>
                  </p:tgtEl>
                </p:cond>
              </p:nextCondLst>
            </p:seq>
            <p:seq concurrent="1" nextAc="seek">
              <p:cTn id="27" restart="whenNotActive" fill="hold" evtFilter="cancelBubble" nodeType="interactiveSeq">
                <p:stCondLst>
                  <p:cond evt="onClick" delay="0">
                    <p:tgtEl>
                      <p:spTgt spid="7"/>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7"/>
                                        </p:tgtEl>
                                      </p:cBhvr>
                                    </p:animEffect>
                                    <p:animScale>
                                      <p:cBhvr>
                                        <p:cTn id="32" dur="250" autoRev="1" fill="hold"/>
                                        <p:tgtEl>
                                          <p:spTgt spid="7"/>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10" name="outdoor-activities-1629191382.wav"/>
                                        </p:tgtEl>
                                      </p:cMediaNode>
                                    </p:audio>
                                  </p:subTnLst>
                                </p:cTn>
                              </p:par>
                            </p:childTnLst>
                          </p:cTn>
                        </p:par>
                      </p:childTnLst>
                    </p:cTn>
                  </p:par>
                </p:childTnLst>
              </p:cTn>
              <p:nextCondLst>
                <p:cond evt="onClick" delay="0">
                  <p:tgtEl>
                    <p:spTgt spid="7"/>
                  </p:tgtEl>
                </p:cond>
              </p:nextCondLst>
            </p:seq>
            <p:seq concurrent="1" nextAc="seek">
              <p:cTn id="33" restart="whenNotActive" fill="hold" evtFilter="cancelBubble" nodeType="interactiveSeq">
                <p:stCondLst>
                  <p:cond evt="onClick" delay="0">
                    <p:tgtEl>
                      <p:spTgt spid="32"/>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grpId="0" nodeType="clickEffect">
                                  <p:stCondLst>
                                    <p:cond delay="0"/>
                                  </p:stCondLst>
                                  <p:childTnLst>
                                    <p:animEffect transition="out" filter="fade">
                                      <p:cBhvr>
                                        <p:cTn id="37" dur="500" tmFilter="0, 0; .2, .5; .8, .5; 1, 0"/>
                                        <p:tgtEl>
                                          <p:spTgt spid="32"/>
                                        </p:tgtEl>
                                      </p:cBhvr>
                                    </p:animEffect>
                                    <p:animScale>
                                      <p:cBhvr>
                                        <p:cTn id="38" dur="250" autoRev="1" fill="hold"/>
                                        <p:tgtEl>
                                          <p:spTgt spid="32"/>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11" name="Cycling-is-an-interesting-outd1629795301.wav"/>
                                        </p:tgtEl>
                                      </p:cMediaNode>
                                    </p:audio>
                                  </p:subTnLst>
                                </p:cTn>
                              </p:par>
                            </p:childTnLst>
                          </p:cTn>
                        </p:par>
                      </p:childTnLst>
                    </p:cTn>
                  </p:par>
                </p:childTnLst>
              </p:cTn>
              <p:nextCondLst>
                <p:cond evt="onClick" delay="0">
                  <p:tgtEl>
                    <p:spTgt spid="32"/>
                  </p:tgtEl>
                </p:cond>
              </p:nextCondLst>
            </p:seq>
          </p:childTnLst>
        </p:cTn>
      </p:par>
    </p:tnLst>
    <p:bldLst>
      <p:bldP spid="32" grpId="0"/>
      <p:bldP spid="3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1"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2"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3"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2"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378440" y="283265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4"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344883" y="2287684"/>
            <a:ext cx="3316466"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Bảng</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thông</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báo</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344883" y="1139303"/>
            <a:ext cx="3888742" cy="1038503"/>
            <a:chOff x="4435310" y="1679382"/>
            <a:chExt cx="3888742" cy="1038503"/>
          </a:xfrm>
        </p:grpSpPr>
        <p:sp>
          <p:nvSpPr>
            <p:cNvPr id="3" name="TextBox 2"/>
            <p:cNvSpPr txBox="1"/>
            <p:nvPr/>
          </p:nvSpPr>
          <p:spPr>
            <a:xfrm>
              <a:off x="4435310" y="1679382"/>
              <a:ext cx="3070016" cy="646331"/>
            </a:xfrm>
            <a:prstGeom prst="rect">
              <a:avLst/>
            </a:prstGeom>
            <a:noFill/>
          </p:spPr>
          <p:txBody>
            <a:bodyPr wrap="square" rtlCol="0">
              <a:spAutoFit/>
            </a:bodyPr>
            <a:lstStyle/>
            <a:p>
              <a:r>
                <a:rPr lang="en-US" sz="3600" dirty="0">
                  <a:solidFill>
                    <a:srgbClr val="993300"/>
                  </a:solidFill>
                  <a:latin typeface=".VnVogue" panose="020B7200000000000000" pitchFamily="34" charset="0"/>
                </a:rPr>
                <a:t>Notice board</a:t>
              </a:r>
              <a:r>
                <a:rPr lang="en-US" sz="3200" dirty="0">
                  <a:latin typeface=".VnVogue" panose="020B7200000000000000" pitchFamily="34" charset="0"/>
                </a:rPr>
                <a:t> </a:t>
              </a:r>
              <a:endParaRPr lang="en-US" sz="3200" dirty="0">
                <a:latin typeface=".VnVogue" panose="020B7200000000000000" pitchFamily="34" charset="0"/>
              </a:endParaRPr>
            </a:p>
          </p:txBody>
        </p:sp>
        <p:sp>
          <p:nvSpPr>
            <p:cNvPr id="247" name="TextBox 246"/>
            <p:cNvSpPr txBox="1"/>
            <p:nvPr/>
          </p:nvSpPr>
          <p:spPr>
            <a:xfrm>
              <a:off x="7276056" y="1715973"/>
              <a:ext cx="1047996" cy="523220"/>
            </a:xfrm>
            <a:prstGeom prst="rect">
              <a:avLst/>
            </a:prstGeom>
            <a:noFill/>
          </p:spPr>
          <p:txBody>
            <a:bodyPr wrap="square" rtlCol="0">
              <a:spAutoFit/>
            </a:bodyPr>
            <a:lstStyle/>
            <a:p>
              <a:r>
                <a:rPr lang="en-US" sz="2800" dirty="0">
                  <a:latin typeface=".VnVogue" panose="020B7200000000000000" pitchFamily="34" charset="0"/>
                </a:rPr>
                <a:t>(n)</a:t>
              </a:r>
              <a:endParaRPr lang="en-US" sz="2800" dirty="0">
                <a:latin typeface=".VnVogue" panose="020B7200000000000000" pitchFamily="34" charset="0"/>
              </a:endParaRPr>
            </a:p>
          </p:txBody>
        </p:sp>
        <p:sp>
          <p:nvSpPr>
            <p:cNvPr id="251" name="TextBox 250"/>
            <p:cNvSpPr txBox="1"/>
            <p:nvPr/>
          </p:nvSpPr>
          <p:spPr>
            <a:xfrm>
              <a:off x="4802094" y="2286998"/>
              <a:ext cx="2403920" cy="430887"/>
            </a:xfrm>
            <a:prstGeom prst="rect">
              <a:avLst/>
            </a:prstGeom>
            <a:noFill/>
          </p:spPr>
          <p:txBody>
            <a:bodyPr wrap="square" rtlCol="0">
              <a:spAutoFit/>
            </a:bodyPr>
            <a:lstStyle/>
            <a:p>
              <a:r>
                <a:rPr lang="en-US" sz="2200" dirty="0">
                  <a:latin typeface="Times New Roman" panose="02020603050405020304" pitchFamily="18" charset="0"/>
                  <a:cs typeface="Times New Roman" panose="02020603050405020304" pitchFamily="18" charset="0"/>
                </a:rPr>
                <a:t>/ˈ</a:t>
              </a:r>
              <a:r>
                <a:rPr lang="en-US" sz="2200" dirty="0" err="1">
                  <a:latin typeface="Times New Roman" panose="02020603050405020304" pitchFamily="18" charset="0"/>
                  <a:cs typeface="Times New Roman" panose="02020603050405020304" pitchFamily="18" charset="0"/>
                </a:rPr>
                <a:t>nəʊtɪs</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bɔːd</a:t>
              </a:r>
              <a:r>
                <a:rPr lang="en-U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p:txBody>
        </p:sp>
      </p:grpSp>
      <p:pic>
        <p:nvPicPr>
          <p:cNvPr id="30" name="Picture 18"/>
          <p:cNvPicPr>
            <a:picLocks noChangeAspect="1"/>
          </p:cNvPicPr>
          <p:nvPr/>
        </p:nvPicPr>
        <p:blipFill>
          <a:blip r:embed="rId5" cstate="email">
            <a:extLst>
              <a:ext uri="{96DAC541-7B7A-43D3-8B79-37D633B846F1}">
                <asvg:svgBlip xmlns:asvg="http://schemas.microsoft.com/office/drawing/2016/SVG/main" r:embed="rId6"/>
              </a:ext>
            </a:extLst>
          </a:blip>
          <a:srcRect/>
          <a:stretch>
            <a:fillRect/>
          </a:stretch>
        </p:blipFill>
        <p:spPr>
          <a:xfrm>
            <a:off x="1016469" y="1062528"/>
            <a:ext cx="2950963" cy="1962391"/>
          </a:xfrm>
          <a:prstGeom prst="rect">
            <a:avLst/>
          </a:prstGeom>
        </p:spPr>
      </p:pic>
      <p:sp>
        <p:nvSpPr>
          <p:cNvPr id="31" name="TextBox 30"/>
          <p:cNvSpPr txBox="1"/>
          <p:nvPr/>
        </p:nvSpPr>
        <p:spPr>
          <a:xfrm>
            <a:off x="1062240" y="3789061"/>
            <a:ext cx="5623040" cy="769441"/>
          </a:xfrm>
          <a:prstGeom prst="rect">
            <a:avLst/>
          </a:prstGeom>
          <a:noFill/>
        </p:spPr>
        <p:txBody>
          <a:bodyPr wrap="square" rtlCol="0">
            <a:spAutoFit/>
          </a:bodyPr>
          <a:lstStyle/>
          <a:p>
            <a:r>
              <a:rPr lang="en-US" sz="2400" b="1" dirty="0">
                <a:solidFill>
                  <a:srgbClr val="006666"/>
                </a:solidFill>
                <a:latin typeface="Times New Roman" panose="02020603050405020304" pitchFamily="18" charset="0"/>
                <a:cs typeface="Times New Roman" panose="02020603050405020304" pitchFamily="18" charset="0"/>
              </a:rPr>
              <a:t>There is a big notice board in my school.</a:t>
            </a:r>
            <a:endParaRPr lang="en-US" sz="2400" b="1" dirty="0">
              <a:solidFill>
                <a:srgbClr val="006666"/>
              </a:solidFill>
              <a:latin typeface="Times New Roman" panose="02020603050405020304" pitchFamily="18" charset="0"/>
              <a:cs typeface="Times New Roman" panose="02020603050405020304" pitchFamily="18" charset="0"/>
            </a:endParaRPr>
          </a:p>
          <a:p>
            <a:r>
              <a:rPr lang="en-US" sz="2000" i="1" dirty="0" err="1">
                <a:solidFill>
                  <a:schemeClr val="tx2">
                    <a:lumMod val="25000"/>
                  </a:schemeClr>
                </a:solidFill>
                <a:latin typeface="Times New Roman" panose="02020603050405020304" pitchFamily="18" charset="0"/>
                <a:cs typeface="Times New Roman" panose="02020603050405020304" pitchFamily="18" charset="0"/>
              </a:rPr>
              <a:t>Có</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một</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bảng</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thông</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báo</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lớn</a:t>
            </a:r>
            <a:r>
              <a:rPr lang="en-US" sz="2000" i="1" dirty="0">
                <a:solidFill>
                  <a:schemeClr val="tx2">
                    <a:lumMod val="25000"/>
                  </a:schemeClr>
                </a:solidFill>
                <a:latin typeface="Times New Roman" panose="02020603050405020304" pitchFamily="18" charset="0"/>
                <a:cs typeface="Times New Roman" panose="02020603050405020304" pitchFamily="18" charset="0"/>
              </a:rPr>
              <a:t> ở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trường</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học</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của</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mình</a:t>
            </a:r>
            <a:r>
              <a:rPr lang="en-US" sz="2000" i="1" dirty="0">
                <a:solidFill>
                  <a:schemeClr val="tx2">
                    <a:lumMod val="25000"/>
                  </a:schemeClr>
                </a:solidFill>
                <a:latin typeface="Times New Roman" panose="02020603050405020304" pitchFamily="18" charset="0"/>
                <a:cs typeface="Times New Roman" panose="02020603050405020304" pitchFamily="18" charset="0"/>
              </a:rPr>
              <a:t>.</a:t>
            </a:r>
            <a:endParaRPr lang="en-US" sz="2000" i="1" dirty="0">
              <a:solidFill>
                <a:schemeClr val="tx2">
                  <a:lumMod val="25000"/>
                </a:schemeClr>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circle(in)">
                                      <p:cBhvr>
                                        <p:cTn id="22" dur="20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1" nodeType="clickEffect">
                                  <p:stCondLst>
                                    <p:cond delay="0"/>
                                  </p:stCondLst>
                                  <p:childTnLst>
                                    <p:set>
                                      <p:cBhvr>
                                        <p:cTn id="26" dur="1" fill="hold">
                                          <p:stCondLst>
                                            <p:cond delay="0"/>
                                          </p:stCondLst>
                                        </p:cTn>
                                        <p:tgtEl>
                                          <p:spTgt spid="31"/>
                                        </p:tgtEl>
                                        <p:attrNameLst>
                                          <p:attrName>style.visibility</p:attrName>
                                        </p:attrNameLst>
                                      </p:cBhvr>
                                      <p:to>
                                        <p:strVal val="visible"/>
                                      </p:to>
                                    </p:set>
                                    <p:anim calcmode="lin" valueType="num">
                                      <p:cBhvr additive="base">
                                        <p:cTn id="27" dur="500" fill="hold"/>
                                        <p:tgtEl>
                                          <p:spTgt spid="31"/>
                                        </p:tgtEl>
                                        <p:attrNameLst>
                                          <p:attrName>ppt_x</p:attrName>
                                        </p:attrNameLst>
                                      </p:cBhvr>
                                      <p:tavLst>
                                        <p:tav tm="0">
                                          <p:val>
                                            <p:strVal val="#ppt_x"/>
                                          </p:val>
                                        </p:tav>
                                        <p:tav tm="100000">
                                          <p:val>
                                            <p:strVal val="#ppt_x"/>
                                          </p:val>
                                        </p:tav>
                                      </p:tavLst>
                                    </p:anim>
                                    <p:anim calcmode="lin" valueType="num">
                                      <p:cBhvr additive="base">
                                        <p:cTn id="2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30"/>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clickEffect">
                                  <p:stCondLst>
                                    <p:cond delay="0"/>
                                  </p:stCondLst>
                                  <p:childTnLst>
                                    <p:animEffect transition="out" filter="fade">
                                      <p:cBhvr>
                                        <p:cTn id="33" dur="500" tmFilter="0, 0; .2, .5; .8, .5; 1, 0"/>
                                        <p:tgtEl>
                                          <p:spTgt spid="30"/>
                                        </p:tgtEl>
                                      </p:cBhvr>
                                    </p:animEffect>
                                    <p:animScale>
                                      <p:cBhvr>
                                        <p:cTn id="34" dur="250" autoRev="1" fill="hold"/>
                                        <p:tgtEl>
                                          <p:spTgt spid="30"/>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7" name="Notice-board-1629191608.wav"/>
                                        </p:tgtEl>
                                      </p:cMediaNode>
                                    </p:audio>
                                  </p:subTnLst>
                                </p:cTn>
                              </p:par>
                            </p:childTnLst>
                          </p:cTn>
                        </p:par>
                      </p:childTnLst>
                    </p:cTn>
                  </p:par>
                </p:childTnLst>
              </p:cTn>
              <p:nextCondLst>
                <p:cond evt="onClick" delay="0">
                  <p:tgtEl>
                    <p:spTgt spid="30"/>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7"/>
                                        </p:tgtEl>
                                      </p:cBhvr>
                                    </p:animEffect>
                                    <p:animScale>
                                      <p:cBhvr>
                                        <p:cTn id="40" dur="250" autoRev="1" fill="hold"/>
                                        <p:tgtEl>
                                          <p:spTgt spid="7"/>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7" name="Notice-board-1629191608.wav"/>
                                        </p:tgtEl>
                                      </p:cMediaNode>
                                    </p:audio>
                                  </p:subTnLst>
                                </p:cTn>
                              </p:par>
                            </p:childTnLst>
                          </p:cTn>
                        </p:par>
                      </p:childTnLst>
                    </p:cTn>
                  </p:par>
                </p:childTnLst>
              </p:cTn>
              <p:nextCondLst>
                <p:cond evt="onClick" delay="0">
                  <p:tgtEl>
                    <p:spTgt spid="7"/>
                  </p:tgtEl>
                </p:cond>
              </p:nextCondLst>
            </p:seq>
          </p:childTnLst>
        </p:cTn>
      </p:par>
    </p:tnLst>
    <p:bldLst>
      <p:bldP spid="6" grpId="0"/>
      <p:bldP spid="31" grpId="0"/>
      <p:bldP spid="31"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3"/>
        <p:cNvGrpSpPr/>
        <p:nvPr/>
      </p:nvGrpSpPr>
      <p:grpSpPr>
        <a:xfrm>
          <a:off x="0" y="0"/>
          <a:ext cx="0" cy="0"/>
          <a:chOff x="0" y="0"/>
          <a:chExt cx="0" cy="0"/>
        </a:xfrm>
      </p:grpSpPr>
      <p:sp>
        <p:nvSpPr>
          <p:cNvPr id="3164" name="Google Shape;3164;p34"/>
          <p:cNvSpPr/>
          <p:nvPr/>
        </p:nvSpPr>
        <p:spPr>
          <a:xfrm rot="126755">
            <a:off x="2159093" y="1010231"/>
            <a:ext cx="4703897" cy="3328063"/>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65" name="Google Shape;3165;p34"/>
          <p:cNvSpPr/>
          <p:nvPr/>
        </p:nvSpPr>
        <p:spPr>
          <a:xfrm rot="-135875">
            <a:off x="1909815" y="721845"/>
            <a:ext cx="1088272" cy="940432"/>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66" name="Google Shape;3166;p34"/>
          <p:cNvSpPr/>
          <p:nvPr/>
        </p:nvSpPr>
        <p:spPr>
          <a:xfrm rot="4829593">
            <a:off x="6015304" y="875314"/>
            <a:ext cx="1088288" cy="940389"/>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3167" name="Google Shape;3167;p34"/>
          <p:cNvSpPr txBox="1">
            <a:spLocks noGrp="1"/>
          </p:cNvSpPr>
          <p:nvPr>
            <p:ph type="title"/>
          </p:nvPr>
        </p:nvSpPr>
        <p:spPr>
          <a:xfrm>
            <a:off x="2497874" y="2156593"/>
            <a:ext cx="3968100" cy="65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GB" dirty="0">
                <a:solidFill>
                  <a:schemeClr val="accent6">
                    <a:lumMod val="50000"/>
                  </a:schemeClr>
                </a:solidFill>
                <a:latin typeface="Hooman Stitch" pitchFamily="2" charset="0"/>
              </a:rPr>
              <a:t>REVIEW</a:t>
            </a:r>
            <a:endParaRPr dirty="0">
              <a:solidFill>
                <a:schemeClr val="accent6">
                  <a:lumMod val="50000"/>
                </a:schemeClr>
              </a:solidFill>
              <a:latin typeface="Hooman Stitch" pitchFamily="2" charset="0"/>
            </a:endParaRPr>
          </a:p>
        </p:txBody>
      </p:sp>
      <p:grpSp>
        <p:nvGrpSpPr>
          <p:cNvPr id="3171" name="Google Shape;3171;p34"/>
          <p:cNvGrpSpPr/>
          <p:nvPr/>
        </p:nvGrpSpPr>
        <p:grpSpPr>
          <a:xfrm>
            <a:off x="8569288" y="4423863"/>
            <a:ext cx="194021" cy="191487"/>
            <a:chOff x="6232000" y="1435050"/>
            <a:chExt cx="488225" cy="481850"/>
          </a:xfrm>
        </p:grpSpPr>
        <p:sp>
          <p:nvSpPr>
            <p:cNvPr id="3172" name="Google Shape;3172;p34"/>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3" name="Google Shape;3173;p34"/>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4" name="Google Shape;3174;p34"/>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5" name="Google Shape;3175;p34"/>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176" name="Google Shape;3176;p34"/>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3177" name="Google Shape;3177;p34">
            <a:hlinkClick r:id="rId1"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3178" name="Google Shape;3178;p34">
            <a:hlinkClick r:id="rId2"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3179" name="Google Shape;3179;p34">
            <a:hlinkClick r:id="rId1"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3180" name="Google Shape;3180;p34">
            <a:hlinkClick r:id="rId2"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3181" name="Google Shape;3181;p34">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3182" name="Google Shape;3182;p34">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3183" name="Google Shape;3183;p34">
            <a:hlinkClick r:id="rId3"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4" name="Google Shape;3184;p34">
            <a:hlinkClick r:id="" action="ppaction://noaction"/>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
        <p:nvSpPr>
          <p:cNvPr id="3185" name="Google Shape;3185;p34">
            <a:hlinkClick r:id="rId4" action="ppaction://hlinksldjump"/>
          </p:cNvPr>
          <p:cNvSpPr/>
          <p:nvPr/>
        </p:nvSpPr>
        <p:spPr>
          <a:xfrm rot="8100000">
            <a:off x="802723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45525" y="255949"/>
            <a:ext cx="2017712" cy="49933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a:solidFill>
                  <a:schemeClr val="accent5">
                    <a:lumMod val="50000"/>
                  </a:schemeClr>
                </a:solidFill>
                <a:latin typeface="Amasis MT Pro Black" panose="02040A04050005020304" pitchFamily="18" charset="0"/>
              </a:rPr>
              <a:t>REVIEW</a:t>
            </a:r>
            <a:endParaRPr lang="en-US" sz="2800" b="1" dirty="0">
              <a:solidFill>
                <a:schemeClr val="accent5">
                  <a:lumMod val="50000"/>
                </a:schemeClr>
              </a:solidFill>
              <a:latin typeface="Amasis MT Pro Black" panose="02040A04050005020304" pitchFamily="18" charset="0"/>
            </a:endParaRPr>
          </a:p>
        </p:txBody>
      </p:sp>
      <p:pic>
        <p:nvPicPr>
          <p:cNvPr id="4" name="Picture 11"/>
          <p:cNvPicPr>
            <a:picLocks noChangeAspect="1"/>
          </p:cNvPicPr>
          <p:nvPr/>
        </p:nvPicPr>
        <p:blipFill>
          <a:blip r:embed="rId1" cstate="email"/>
          <a:srcRect/>
          <a:stretch>
            <a:fillRect/>
          </a:stretch>
        </p:blipFill>
        <p:spPr>
          <a:xfrm>
            <a:off x="826427" y="863803"/>
            <a:ext cx="825568" cy="1110007"/>
          </a:xfrm>
          <a:prstGeom prst="rect">
            <a:avLst/>
          </a:prstGeom>
        </p:spPr>
      </p:pic>
      <p:pic>
        <p:nvPicPr>
          <p:cNvPr id="5" name="Picture 15"/>
          <p:cNvPicPr>
            <a:picLocks noChangeAspect="1"/>
          </p:cNvPicPr>
          <p:nvPr/>
        </p:nvPicPr>
        <p:blipFill>
          <a:blip r:embed="rId2" cstate="email"/>
          <a:srcRect/>
          <a:stretch>
            <a:fillRect/>
          </a:stretch>
        </p:blipFill>
        <p:spPr>
          <a:xfrm>
            <a:off x="2057715" y="836843"/>
            <a:ext cx="698017" cy="1058226"/>
          </a:xfrm>
          <a:prstGeom prst="rect">
            <a:avLst/>
          </a:prstGeom>
        </p:spPr>
      </p:pic>
      <p:pic>
        <p:nvPicPr>
          <p:cNvPr id="6" name="Picture 19"/>
          <p:cNvPicPr>
            <a:picLocks noChangeAspect="1"/>
          </p:cNvPicPr>
          <p:nvPr/>
        </p:nvPicPr>
        <p:blipFill>
          <a:blip r:embed="rId3" cstate="email"/>
          <a:srcRect/>
          <a:stretch>
            <a:fillRect/>
          </a:stretch>
        </p:blipFill>
        <p:spPr>
          <a:xfrm>
            <a:off x="4597255" y="965730"/>
            <a:ext cx="836175" cy="906152"/>
          </a:xfrm>
          <a:prstGeom prst="rect">
            <a:avLst/>
          </a:prstGeom>
        </p:spPr>
      </p:pic>
      <p:pic>
        <p:nvPicPr>
          <p:cNvPr id="7" name="Picture 6"/>
          <p:cNvPicPr>
            <a:picLocks noChangeAspect="1"/>
          </p:cNvPicPr>
          <p:nvPr/>
        </p:nvPicPr>
        <p:blipFill rotWithShape="1">
          <a:blip r:embed="rId4" cstate="email"/>
          <a:srcRect/>
          <a:stretch>
            <a:fillRect/>
          </a:stretch>
        </p:blipFill>
        <p:spPr>
          <a:xfrm>
            <a:off x="6355963" y="914947"/>
            <a:ext cx="839300" cy="929561"/>
          </a:xfrm>
          <a:prstGeom prst="rect">
            <a:avLst/>
          </a:prstGeom>
        </p:spPr>
      </p:pic>
      <p:pic>
        <p:nvPicPr>
          <p:cNvPr id="8" name="Picture 7"/>
          <p:cNvPicPr>
            <a:picLocks noChangeAspect="1"/>
          </p:cNvPicPr>
          <p:nvPr/>
        </p:nvPicPr>
        <p:blipFill>
          <a:blip r:embed="rId5" cstate="email">
            <a:extLst>
              <a:ext uri="{96DAC541-7B7A-43D3-8B79-37D633B846F1}">
                <asvg:svgBlip xmlns:asvg="http://schemas.microsoft.com/office/drawing/2016/SVG/main" r:embed="rId6"/>
              </a:ext>
            </a:extLst>
          </a:blip>
          <a:srcRect/>
          <a:stretch>
            <a:fillRect/>
          </a:stretch>
        </p:blipFill>
        <p:spPr>
          <a:xfrm>
            <a:off x="2671426" y="3673561"/>
            <a:ext cx="1435346" cy="964322"/>
          </a:xfrm>
          <a:prstGeom prst="rect">
            <a:avLst/>
          </a:prstGeom>
        </p:spPr>
      </p:pic>
      <p:pic>
        <p:nvPicPr>
          <p:cNvPr id="9" name="Picture 9"/>
          <p:cNvPicPr>
            <a:picLocks noChangeAspect="1"/>
          </p:cNvPicPr>
          <p:nvPr/>
        </p:nvPicPr>
        <p:blipFill>
          <a:blip r:embed="rId7" cstate="email">
            <a:extLst>
              <a:ext uri="{96DAC541-7B7A-43D3-8B79-37D633B846F1}">
                <asvg:svgBlip xmlns:asvg="http://schemas.microsoft.com/office/drawing/2016/SVG/main" r:embed="rId8"/>
              </a:ext>
            </a:extLst>
          </a:blip>
          <a:srcRect/>
          <a:stretch>
            <a:fillRect/>
          </a:stretch>
        </p:blipFill>
        <p:spPr>
          <a:xfrm>
            <a:off x="730285" y="2179083"/>
            <a:ext cx="1292650" cy="1122990"/>
          </a:xfrm>
          <a:prstGeom prst="rect">
            <a:avLst/>
          </a:prstGeom>
        </p:spPr>
      </p:pic>
      <p:pic>
        <p:nvPicPr>
          <p:cNvPr id="10" name="Picture 4"/>
          <p:cNvPicPr>
            <a:picLocks noChangeAspect="1"/>
          </p:cNvPicPr>
          <p:nvPr/>
        </p:nvPicPr>
        <p:blipFill>
          <a:blip r:embed="rId9" cstate="email">
            <a:extLst>
              <a:ext uri="{96DAC541-7B7A-43D3-8B79-37D633B846F1}">
                <asvg:svgBlip xmlns:asvg="http://schemas.microsoft.com/office/drawing/2016/SVG/main" r:embed="rId10"/>
              </a:ext>
            </a:extLst>
          </a:blip>
          <a:srcRect/>
          <a:stretch>
            <a:fillRect/>
          </a:stretch>
        </p:blipFill>
        <p:spPr>
          <a:xfrm>
            <a:off x="2755732" y="2277663"/>
            <a:ext cx="871713" cy="1058226"/>
          </a:xfrm>
          <a:prstGeom prst="rect">
            <a:avLst/>
          </a:prstGeom>
        </p:spPr>
      </p:pic>
      <p:pic>
        <p:nvPicPr>
          <p:cNvPr id="11" name="Picture 8"/>
          <p:cNvPicPr>
            <a:picLocks noChangeAspect="1"/>
          </p:cNvPicPr>
          <p:nvPr/>
        </p:nvPicPr>
        <p:blipFill>
          <a:blip r:embed="rId11" cstate="email">
            <a:extLst>
              <a:ext uri="{96DAC541-7B7A-43D3-8B79-37D633B846F1}">
                <asvg:svgBlip xmlns:asvg="http://schemas.microsoft.com/office/drawing/2016/SVG/main" r:embed="rId12"/>
              </a:ext>
            </a:extLst>
          </a:blip>
          <a:srcRect/>
          <a:stretch>
            <a:fillRect/>
          </a:stretch>
        </p:blipFill>
        <p:spPr>
          <a:xfrm>
            <a:off x="4203450" y="2079597"/>
            <a:ext cx="1357274" cy="1095151"/>
          </a:xfrm>
          <a:prstGeom prst="rect">
            <a:avLst/>
          </a:prstGeom>
        </p:spPr>
      </p:pic>
      <p:pic>
        <p:nvPicPr>
          <p:cNvPr id="12" name="Picture 10"/>
          <p:cNvPicPr>
            <a:picLocks noChangeAspect="1"/>
          </p:cNvPicPr>
          <p:nvPr/>
        </p:nvPicPr>
        <p:blipFill>
          <a:blip r:embed="rId13" cstate="email">
            <a:extLst>
              <a:ext uri="{96DAC541-7B7A-43D3-8B79-37D633B846F1}">
                <asvg:svgBlip xmlns:asvg="http://schemas.microsoft.com/office/drawing/2016/SVG/main" r:embed="rId14"/>
              </a:ext>
            </a:extLst>
          </a:blip>
          <a:srcRect/>
          <a:stretch>
            <a:fillRect/>
          </a:stretch>
        </p:blipFill>
        <p:spPr>
          <a:xfrm>
            <a:off x="6204471" y="2097050"/>
            <a:ext cx="1434551" cy="1205023"/>
          </a:xfrm>
          <a:prstGeom prst="rect">
            <a:avLst/>
          </a:prstGeom>
        </p:spPr>
      </p:pic>
      <p:pic>
        <p:nvPicPr>
          <p:cNvPr id="13" name="Picture 13"/>
          <p:cNvPicPr>
            <a:picLocks noChangeAspect="1"/>
          </p:cNvPicPr>
          <p:nvPr/>
        </p:nvPicPr>
        <p:blipFill>
          <a:blip r:embed="rId15" cstate="email">
            <a:extLst>
              <a:ext uri="{96DAC541-7B7A-43D3-8B79-37D633B846F1}">
                <asvg:svgBlip xmlns:asvg="http://schemas.microsoft.com/office/drawing/2016/SVG/main" r:embed="rId16"/>
              </a:ext>
            </a:extLst>
          </a:blip>
          <a:srcRect/>
          <a:stretch>
            <a:fillRect/>
          </a:stretch>
        </p:blipFill>
        <p:spPr>
          <a:xfrm>
            <a:off x="826427" y="3800886"/>
            <a:ext cx="1507047" cy="1117098"/>
          </a:xfrm>
          <a:prstGeom prst="rect">
            <a:avLst/>
          </a:prstGeom>
        </p:spPr>
      </p:pic>
      <p:pic>
        <p:nvPicPr>
          <p:cNvPr id="14" name="Picture 3"/>
          <p:cNvPicPr>
            <a:picLocks noChangeAspect="1"/>
          </p:cNvPicPr>
          <p:nvPr/>
        </p:nvPicPr>
        <p:blipFill>
          <a:blip r:embed="rId17" cstate="email">
            <a:extLst>
              <a:ext uri="{96DAC541-7B7A-43D3-8B79-37D633B846F1}">
                <asvg:svgBlip xmlns:asvg="http://schemas.microsoft.com/office/drawing/2016/SVG/main" r:embed="rId18"/>
              </a:ext>
            </a:extLst>
          </a:blip>
          <a:srcRect/>
          <a:stretch>
            <a:fillRect/>
          </a:stretch>
        </p:blipFill>
        <p:spPr>
          <a:xfrm>
            <a:off x="4296809" y="3337258"/>
            <a:ext cx="1111365" cy="1234850"/>
          </a:xfrm>
          <a:prstGeom prst="rect">
            <a:avLst/>
          </a:prstGeom>
        </p:spPr>
      </p:pic>
      <p:pic>
        <p:nvPicPr>
          <p:cNvPr id="15" name="Picture 18"/>
          <p:cNvPicPr>
            <a:picLocks noChangeAspect="1"/>
          </p:cNvPicPr>
          <p:nvPr/>
        </p:nvPicPr>
        <p:blipFill>
          <a:blip r:embed="rId19" cstate="email">
            <a:extLst>
              <a:ext uri="{96DAC541-7B7A-43D3-8B79-37D633B846F1}">
                <asvg:svgBlip xmlns:asvg="http://schemas.microsoft.com/office/drawing/2016/SVG/main" r:embed="rId20"/>
              </a:ext>
            </a:extLst>
          </a:blip>
          <a:srcRect/>
          <a:stretch>
            <a:fillRect/>
          </a:stretch>
        </p:blipFill>
        <p:spPr>
          <a:xfrm>
            <a:off x="6102430" y="3482416"/>
            <a:ext cx="1638635" cy="1089692"/>
          </a:xfrm>
          <a:prstGeom prst="rect">
            <a:avLst/>
          </a:prstGeom>
        </p:spPr>
      </p:pic>
      <p:sp>
        <p:nvSpPr>
          <p:cNvPr id="16" name="Title 2"/>
          <p:cNvSpPr txBox="1"/>
          <p:nvPr/>
        </p:nvSpPr>
        <p:spPr>
          <a:xfrm>
            <a:off x="3826215" y="281063"/>
            <a:ext cx="2378256" cy="318715"/>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r>
              <a:rPr lang="en-SG" sz="1800" dirty="0">
                <a:solidFill>
                  <a:schemeClr val="accent5">
                    <a:lumMod val="50000"/>
                  </a:schemeClr>
                </a:solidFill>
                <a:latin typeface="Adobe Fan Heiti Std B" panose="020B0700000000000000" pitchFamily="34" charset="-128"/>
                <a:ea typeface="Adobe Fan Heiti Std B" panose="020B0700000000000000" pitchFamily="34" charset="-128"/>
              </a:rPr>
              <a:t>Pass the ball activity</a:t>
            </a:r>
            <a:endParaRPr lang="en-US" sz="1800" dirty="0">
              <a:solidFill>
                <a:schemeClr val="accent5">
                  <a:lumMod val="50000"/>
                </a:schemeClr>
              </a:solidFill>
              <a:latin typeface="Adobe Fan Heiti Std B" panose="020B0700000000000000" pitchFamily="34" charset="-128"/>
              <a:ea typeface="Adobe Fan Heiti Std B" panose="020B0700000000000000" pitchFamily="34" charset="-128"/>
            </a:endParaRPr>
          </a:p>
        </p:txBody>
      </p:sp>
      <p:pic>
        <p:nvPicPr>
          <p:cNvPr id="17" name="Picture 16" descr="Logo&#10;&#10;Description automatically generated"/>
          <p:cNvPicPr>
            <a:picLocks noChangeAspect="1"/>
          </p:cNvPicPr>
          <p:nvPr/>
        </p:nvPicPr>
        <p:blipFill>
          <a:blip r:embed="rId21" cstate="email"/>
          <a:stretch>
            <a:fillRect/>
          </a:stretch>
        </p:blipFill>
        <p:spPr>
          <a:xfrm>
            <a:off x="6378408" y="209150"/>
            <a:ext cx="566681" cy="592931"/>
          </a:xfrm>
          <a:prstGeom prst="rect">
            <a:avLst/>
          </a:prstGeom>
        </p:spPr>
      </p:pic>
      <p:sp>
        <p:nvSpPr>
          <p:cNvPr id="18" name="TextBox 17"/>
          <p:cNvSpPr txBox="1"/>
          <p:nvPr/>
        </p:nvSpPr>
        <p:spPr>
          <a:xfrm>
            <a:off x="2114103" y="5143500"/>
            <a:ext cx="4915793" cy="230832"/>
          </a:xfrm>
          <a:prstGeom prst="rect">
            <a:avLst/>
          </a:prstGeom>
          <a:noFill/>
        </p:spPr>
        <p:txBody>
          <a:bodyPr wrap="square" rtlCol="0">
            <a:spAutoFit/>
          </a:bodyPr>
          <a:lstStyle/>
          <a:p>
            <a:r>
              <a:rPr lang="en-US" sz="900">
                <a:hlinkClick r:id="rId22" tooltip="http://commons.wikimedia.org/wiki/file:basketball_ball_light.svg"/>
              </a:rPr>
              <a:t>This Photo</a:t>
            </a:r>
            <a:r>
              <a:rPr lang="en-US" sz="900"/>
              <a:t> by Unknown Author is licensed under </a:t>
            </a:r>
            <a:r>
              <a:rPr lang="en-US" sz="900">
                <a:hlinkClick r:id="rId23" tooltip="https://creativecommons.org/licenses/by-sa/3.0/"/>
              </a:rPr>
              <a:t>CC BY-SA</a:t>
            </a:r>
            <a:endParaRPr lang="en-US" sz="900"/>
          </a:p>
        </p:txBody>
      </p:sp>
      <p:pic>
        <p:nvPicPr>
          <p:cNvPr id="19" name="Picture 13"/>
          <p:cNvPicPr>
            <a:picLocks noChangeAspect="1"/>
          </p:cNvPicPr>
          <p:nvPr/>
        </p:nvPicPr>
        <p:blipFill>
          <a:blip r:embed="rId24" cstate="email"/>
          <a:srcRect/>
          <a:stretch>
            <a:fillRect/>
          </a:stretch>
        </p:blipFill>
        <p:spPr>
          <a:xfrm>
            <a:off x="3272026" y="816642"/>
            <a:ext cx="698018" cy="13501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6"/>
                                        </p:tgtEl>
                                      </p:cBhvr>
                                    </p:animEffect>
                                    <p:animScale>
                                      <p:cBhvr>
                                        <p:cTn id="10" dur="250" autoRev="1" fill="hold"/>
                                        <p:tgtEl>
                                          <p:spTgt spid="16"/>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7"/>
                                        </p:tgtEl>
                                      </p:cBhvr>
                                    </p:animEffect>
                                    <p:animScale>
                                      <p:cBhvr>
                                        <p:cTn id="13" dur="250" autoRev="1" fill="hold"/>
                                        <p:tgtEl>
                                          <p:spTgt spid="17"/>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18"/>
                                        </p:tgtEl>
                                      </p:cBhvr>
                                    </p:animEffect>
                                    <p:animScale>
                                      <p:cBhvr>
                                        <p:cTn id="16"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9"/>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nodeType="withEffect">
                                  <p:stCondLst>
                                    <p:cond delay="0"/>
                                  </p:stCondLst>
                                  <p:childTnLst>
                                    <p:animEffect transition="out" filter="fade">
                                      <p:cBhvr>
                                        <p:cTn id="21" dur="500" tmFilter="0, 0; .2, .5; .8, .5; 1, 0"/>
                                        <p:tgtEl>
                                          <p:spTgt spid="19"/>
                                        </p:tgtEl>
                                      </p:cBhvr>
                                    </p:animEffect>
                                    <p:animScale>
                                      <p:cBhvr>
                                        <p:cTn id="22" dur="250" autoRev="1" fill="hold"/>
                                        <p:tgtEl>
                                          <p:spTgt spid="19"/>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5" name="Actor-1629040701.wav"/>
                                        </p:tgtEl>
                                      </p:cMediaNode>
                                    </p:audio>
                                  </p:subTnLst>
                                </p:cTn>
                              </p:par>
                            </p:childTnLst>
                          </p:cTn>
                        </p:par>
                      </p:childTnLst>
                    </p:cTn>
                  </p:par>
                </p:childTnLst>
              </p:cTn>
              <p:nextCondLst>
                <p:cond evt="onClick" delay="0">
                  <p:tgtEl>
                    <p:spTgt spid="19"/>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nodeType="afterEffect">
                                  <p:stCondLst>
                                    <p:cond delay="0"/>
                                  </p:stCondLst>
                                  <p:childTnLst>
                                    <p:animEffect transition="out" filter="fade">
                                      <p:cBhvr>
                                        <p:cTn id="27" dur="500" tmFilter="0, 0; .2, .5; .8, .5; 1, 0"/>
                                        <p:tgtEl>
                                          <p:spTgt spid="6"/>
                                        </p:tgtEl>
                                      </p:cBhvr>
                                    </p:animEffect>
                                    <p:animScale>
                                      <p:cBhvr>
                                        <p:cTn id="28" dur="250" autoRev="1" fill="hold"/>
                                        <p:tgtEl>
                                          <p:spTgt spid="6"/>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26" name="drammar-club-1629040742.wav"/>
                                        </p:tgtEl>
                                      </p:cMediaNode>
                                    </p:audio>
                                  </p:sub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26" presetClass="emph" presetSubtype="0" fill="hold" nodeType="afterEffect">
                                  <p:stCondLst>
                                    <p:cond delay="0"/>
                                  </p:stCondLst>
                                  <p:childTnLst>
                                    <p:animEffect transition="out" filter="fade">
                                      <p:cBhvr>
                                        <p:cTn id="33" dur="500" tmFilter="0, 0; .2, .5; .8, .5; 1, 0"/>
                                        <p:tgtEl>
                                          <p:spTgt spid="7"/>
                                        </p:tgtEl>
                                      </p:cBhvr>
                                    </p:animEffect>
                                    <p:animScale>
                                      <p:cBhvr>
                                        <p:cTn id="34" dur="250" autoRev="1" fill="hold"/>
                                        <p:tgtEl>
                                          <p:spTgt spid="7"/>
                                        </p:tgtEl>
                                      </p:cBhvr>
                                      <p:by x="105000" y="105000"/>
                                    </p:animScale>
                                  </p:childTnLst>
                                  <p:subTnLst>
                                    <p:audio>
                                      <p:cMediaNode>
                                        <p:cTn display="0" masterRel="sameClick">
                                          <p:stCondLst>
                                            <p:cond evt="begin" delay="0">
                                              <p:tn val="32"/>
                                            </p:cond>
                                          </p:stCondLst>
                                          <p:endCondLst>
                                            <p:cond evt="onStopAudio" delay="0">
                                              <p:tgtEl>
                                                <p:sldTgt/>
                                              </p:tgtEl>
                                            </p:cond>
                                          </p:endCondLst>
                                        </p:cTn>
                                        <p:tgtEl>
                                          <p:sndTgt r:embed="rId27" name="art-club-1629041174.wav"/>
                                        </p:tgtEl>
                                      </p:cMediaNode>
                                    </p:audio>
                                  </p:sub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afterEffect">
                                  <p:stCondLst>
                                    <p:cond delay="0"/>
                                  </p:stCondLst>
                                  <p:childTnLst>
                                    <p:animEffect transition="out" filter="fade">
                                      <p:cBhvr>
                                        <p:cTn id="39" dur="500" tmFilter="0, 0; .2, .5; .8, .5; 1, 0"/>
                                        <p:tgtEl>
                                          <p:spTgt spid="9"/>
                                        </p:tgtEl>
                                      </p:cBhvr>
                                    </p:animEffect>
                                    <p:animScale>
                                      <p:cBhvr>
                                        <p:cTn id="40" dur="250" autoRev="1" fill="hold"/>
                                        <p:tgtEl>
                                          <p:spTgt spid="9"/>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28" name="Science-club-1629040794.wav"/>
                                        </p:tgtEl>
                                      </p:cMediaNode>
                                    </p:audio>
                                  </p:subTnLst>
                                </p:cTn>
                              </p:par>
                            </p:childTnLst>
                          </p:cTn>
                        </p:par>
                      </p:childTnLst>
                    </p:cTn>
                  </p:par>
                </p:childTnLst>
              </p:cTn>
              <p:nextCondLst>
                <p:cond evt="onClick" delay="0">
                  <p:tgtEl>
                    <p:spTgt spid="9"/>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afterEffect">
                                  <p:stCondLst>
                                    <p:cond delay="0"/>
                                  </p:stCondLst>
                                  <p:childTnLst>
                                    <p:animEffect transition="out" filter="fade">
                                      <p:cBhvr>
                                        <p:cTn id="45" dur="500" tmFilter="0, 0; .2, .5; .8, .5; 1, 0"/>
                                        <p:tgtEl>
                                          <p:spTgt spid="10"/>
                                        </p:tgtEl>
                                      </p:cBhvr>
                                    </p:animEffect>
                                    <p:animScale>
                                      <p:cBhvr>
                                        <p:cTn id="46" dur="250" autoRev="1" fill="hold"/>
                                        <p:tgtEl>
                                          <p:spTgt spid="10"/>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29" name="Dance-club-1629040823.wav"/>
                                        </p:tgtEl>
                                      </p:cMediaNode>
                                    </p:audio>
                                  </p:subTnLst>
                                </p:cTn>
                              </p:par>
                            </p:childTnLst>
                          </p:cTn>
                        </p:par>
                      </p:childTnLst>
                    </p:cTn>
                  </p:par>
                </p:childTnLst>
              </p:cTn>
              <p:nextCondLst>
                <p:cond evt="onClick" delay="0">
                  <p:tgtEl>
                    <p:spTgt spid="10"/>
                  </p:tgtEl>
                </p:cond>
              </p:nextCondLst>
            </p:seq>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afterEffect">
                                  <p:stCondLst>
                                    <p:cond delay="0"/>
                                  </p:stCondLst>
                                  <p:childTnLst>
                                    <p:animEffect transition="out" filter="fade">
                                      <p:cBhvr>
                                        <p:cTn id="51" dur="500" tmFilter="0, 0; .2, .5; .8, .5; 1, 0"/>
                                        <p:tgtEl>
                                          <p:spTgt spid="11"/>
                                        </p:tgtEl>
                                      </p:cBhvr>
                                    </p:animEffect>
                                    <p:animScale>
                                      <p:cBhvr>
                                        <p:cTn id="52" dur="250" autoRev="1" fill="hold"/>
                                        <p:tgtEl>
                                          <p:spTgt spid="11"/>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30" name="Indoor-activity-1629040840.wav"/>
                                        </p:tgtEl>
                                      </p:cMediaNode>
                                    </p:audio>
                                  </p:subTnLst>
                                </p:cTn>
                              </p:par>
                            </p:childTnLst>
                          </p:cTn>
                        </p:par>
                      </p:childTnLst>
                    </p:cTn>
                  </p:par>
                </p:childTnLst>
              </p:cTn>
              <p:nextCondLst>
                <p:cond evt="onClick" delay="0">
                  <p:tgtEl>
                    <p:spTgt spid="11"/>
                  </p:tgtEl>
                </p:cond>
              </p:nextCondLst>
            </p:seq>
            <p:seq concurrent="1" nextAc="seek">
              <p:cTn id="53" restart="whenNotActive" fill="hold" evtFilter="cancelBubble" nodeType="interactiveSeq">
                <p:stCondLst>
                  <p:cond evt="onClick" delay="0">
                    <p:tgtEl>
                      <p:spTgt spid="12"/>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afterEffect">
                                  <p:stCondLst>
                                    <p:cond delay="0"/>
                                  </p:stCondLst>
                                  <p:childTnLst>
                                    <p:animEffect transition="out" filter="fade">
                                      <p:cBhvr>
                                        <p:cTn id="57" dur="500" tmFilter="0, 0; .2, .5; .8, .5; 1, 0"/>
                                        <p:tgtEl>
                                          <p:spTgt spid="12"/>
                                        </p:tgtEl>
                                      </p:cBhvr>
                                    </p:animEffect>
                                    <p:animScale>
                                      <p:cBhvr>
                                        <p:cTn id="58" dur="250" autoRev="1" fill="hold"/>
                                        <p:tgtEl>
                                          <p:spTgt spid="12"/>
                                        </p:tgtEl>
                                      </p:cBhvr>
                                      <p:by x="105000" y="105000"/>
                                    </p:animScale>
                                  </p:childTnLst>
                                  <p:subTnLst>
                                    <p:audio>
                                      <p:cMediaNode>
                                        <p:cTn display="0" masterRel="sameClick">
                                          <p:stCondLst>
                                            <p:cond evt="begin" delay="0">
                                              <p:tn val="56"/>
                                            </p:cond>
                                          </p:stCondLst>
                                          <p:endCondLst>
                                            <p:cond evt="onStopAudio" delay="0">
                                              <p:tgtEl>
                                                <p:sldTgt/>
                                              </p:tgtEl>
                                            </p:cond>
                                          </p:endCondLst>
                                        </p:cTn>
                                        <p:tgtEl>
                                          <p:sndTgt r:embed="rId31" name="outdoor-activities-1629040855.wav"/>
                                        </p:tgtEl>
                                      </p:cMediaNode>
                                    </p:audio>
                                  </p:subTnLst>
                                </p:cTn>
                              </p:par>
                            </p:childTnLst>
                          </p:cTn>
                        </p:par>
                      </p:childTnLst>
                    </p:cTn>
                  </p:par>
                </p:childTnLst>
              </p:cTn>
              <p:nextCondLst>
                <p:cond evt="onClick" delay="0">
                  <p:tgtEl>
                    <p:spTgt spid="12"/>
                  </p:tgtEl>
                </p:cond>
              </p:nextCondLst>
            </p:seq>
            <p:seq concurrent="1" nextAc="seek">
              <p:cTn id="59" restart="whenNotActive" fill="hold" evtFilter="cancelBubble" nodeType="interactiveSeq">
                <p:stCondLst>
                  <p:cond evt="onClick" delay="0">
                    <p:tgtEl>
                      <p:spTgt spid="13"/>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nodeType="afterEffect">
                                  <p:stCondLst>
                                    <p:cond delay="0"/>
                                  </p:stCondLst>
                                  <p:childTnLst>
                                    <p:animEffect transition="out" filter="fade">
                                      <p:cBhvr>
                                        <p:cTn id="63" dur="500" tmFilter="0, 0; .2, .5; .8, .5; 1, 0"/>
                                        <p:tgtEl>
                                          <p:spTgt spid="13"/>
                                        </p:tgtEl>
                                      </p:cBhvr>
                                    </p:animEffect>
                                    <p:animScale>
                                      <p:cBhvr>
                                        <p:cTn id="64" dur="250" autoRev="1" fill="hold"/>
                                        <p:tgtEl>
                                          <p:spTgt spid="13"/>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32" name="Sign-up-1629040869.wav"/>
                                        </p:tgtEl>
                                      </p:cMediaNode>
                                    </p:audio>
                                  </p:subTnLst>
                                </p:cTn>
                              </p:par>
                            </p:childTnLst>
                          </p:cTn>
                        </p:par>
                      </p:childTnLst>
                    </p:cTn>
                  </p:par>
                </p:childTnLst>
              </p:cTn>
              <p:nextCondLst>
                <p:cond evt="onClick" delay="0">
                  <p:tgtEl>
                    <p:spTgt spid="13"/>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26" presetClass="emph" presetSubtype="0" fill="hold" nodeType="afterEffect">
                                  <p:stCondLst>
                                    <p:cond delay="0"/>
                                  </p:stCondLst>
                                  <p:childTnLst>
                                    <p:animEffect transition="out" filter="fade">
                                      <p:cBhvr>
                                        <p:cTn id="69" dur="500" tmFilter="0, 0; .2, .5; .8, .5; 1, 0"/>
                                        <p:tgtEl>
                                          <p:spTgt spid="8"/>
                                        </p:tgtEl>
                                      </p:cBhvr>
                                    </p:animEffect>
                                    <p:animScale>
                                      <p:cBhvr>
                                        <p:cTn id="70" dur="250" autoRev="1" fill="hold"/>
                                        <p:tgtEl>
                                          <p:spTgt spid="8"/>
                                        </p:tgtEl>
                                      </p:cBhvr>
                                      <p:by x="105000" y="105000"/>
                                    </p:animScale>
                                  </p:childTnLst>
                                  <p:subTnLst>
                                    <p:audio>
                                      <p:cMediaNode>
                                        <p:cTn display="0" masterRel="sameClick">
                                          <p:stCondLst>
                                            <p:cond evt="begin" delay="0">
                                              <p:tn val="68"/>
                                            </p:cond>
                                          </p:stCondLst>
                                          <p:endCondLst>
                                            <p:cond evt="onStopAudio" delay="0">
                                              <p:tgtEl>
                                                <p:sldTgt/>
                                              </p:tgtEl>
                                            </p:cond>
                                          </p:endCondLst>
                                        </p:cTn>
                                        <p:tgtEl>
                                          <p:sndTgt r:embed="rId33" name="Book-club-1629040777.wav"/>
                                        </p:tgtEl>
                                      </p:cMediaNode>
                                    </p:audio>
                                  </p:subTnLst>
                                </p:cTn>
                              </p:par>
                            </p:childTnLst>
                          </p:cTn>
                        </p:par>
                      </p:childTnLst>
                    </p:cTn>
                  </p:par>
                </p:childTnLst>
              </p:cTn>
              <p:nextCondLst>
                <p:cond evt="onClick" delay="0">
                  <p:tgtEl>
                    <p:spTgt spid="8"/>
                  </p:tgtEl>
                </p:cond>
              </p:nextCondLst>
            </p:seq>
            <p:seq concurrent="1" nextAc="seek">
              <p:cTn id="71" restart="whenNotActive" fill="hold" evtFilter="cancelBubble" nodeType="interactiveSeq">
                <p:stCondLst>
                  <p:cond evt="onClick" delay="0">
                    <p:tgtEl>
                      <p:spTgt spid="14"/>
                    </p:tgtEl>
                  </p:cond>
                </p:stCondLst>
                <p:endSync evt="end" delay="0">
                  <p:rtn val="all"/>
                </p:endSync>
                <p:childTnLst>
                  <p:par>
                    <p:cTn id="72" fill="hold">
                      <p:stCondLst>
                        <p:cond delay="0"/>
                      </p:stCondLst>
                      <p:childTnLst>
                        <p:par>
                          <p:cTn id="73" fill="hold">
                            <p:stCondLst>
                              <p:cond delay="0"/>
                            </p:stCondLst>
                            <p:childTnLst>
                              <p:par>
                                <p:cTn id="74" presetID="26" presetClass="emph" presetSubtype="0" fill="hold" nodeType="afterEffect">
                                  <p:stCondLst>
                                    <p:cond delay="0"/>
                                  </p:stCondLst>
                                  <p:childTnLst>
                                    <p:animEffect transition="out" filter="fade">
                                      <p:cBhvr>
                                        <p:cTn id="75" dur="500" tmFilter="0, 0; .2, .5; .8, .5; 1, 0"/>
                                        <p:tgtEl>
                                          <p:spTgt spid="14"/>
                                        </p:tgtEl>
                                      </p:cBhvr>
                                    </p:animEffect>
                                    <p:animScale>
                                      <p:cBhvr>
                                        <p:cTn id="76" dur="250" autoRev="1" fill="hold"/>
                                        <p:tgtEl>
                                          <p:spTgt spid="14"/>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4" name="Do-arts-and-crafts-1629040886.wav"/>
                                        </p:tgtEl>
                                      </p:cMediaNode>
                                    </p:audio>
                                  </p:subTnLst>
                                </p:cTn>
                              </p:par>
                            </p:childTnLst>
                          </p:cTn>
                        </p:par>
                      </p:childTnLst>
                    </p:cTn>
                  </p:par>
                </p:childTnLst>
              </p:cTn>
              <p:nextCondLst>
                <p:cond evt="onClick" delay="0">
                  <p:tgtEl>
                    <p:spTgt spid="14"/>
                  </p:tgtEl>
                </p:cond>
              </p:nextCondLst>
            </p:seq>
            <p:seq concurrent="1" nextAc="seek">
              <p:cTn id="77" restart="whenNotActive" fill="hold" evtFilter="cancelBubble" nodeType="interactiveSeq">
                <p:stCondLst>
                  <p:cond evt="onClick" delay="0">
                    <p:tgtEl>
                      <p:spTgt spid="15"/>
                    </p:tgtEl>
                  </p:cond>
                </p:stCondLst>
                <p:endSync evt="end" delay="0">
                  <p:rtn val="all"/>
                </p:endSync>
                <p:childTnLst>
                  <p:par>
                    <p:cTn id="78" fill="hold">
                      <p:stCondLst>
                        <p:cond delay="0"/>
                      </p:stCondLst>
                      <p:childTnLst>
                        <p:par>
                          <p:cTn id="79" fill="hold">
                            <p:stCondLst>
                              <p:cond delay="0"/>
                            </p:stCondLst>
                            <p:childTnLst>
                              <p:par>
                                <p:cTn id="80" presetID="26" presetClass="emph" presetSubtype="0" fill="hold" nodeType="withEffect">
                                  <p:stCondLst>
                                    <p:cond delay="0"/>
                                  </p:stCondLst>
                                  <p:childTnLst>
                                    <p:animEffect transition="out" filter="fade">
                                      <p:cBhvr>
                                        <p:cTn id="81" dur="500" tmFilter="0, 0; .2, .5; .8, .5; 1, 0"/>
                                        <p:tgtEl>
                                          <p:spTgt spid="15"/>
                                        </p:tgtEl>
                                      </p:cBhvr>
                                    </p:animEffect>
                                    <p:animScale>
                                      <p:cBhvr>
                                        <p:cTn id="82" dur="250" autoRev="1" fill="hold"/>
                                        <p:tgtEl>
                                          <p:spTgt spid="15"/>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5" name="Notice-board-1629040918.wav"/>
                                        </p:tgtEl>
                                      </p:cMediaNode>
                                    </p:audio>
                                  </p:subTnLst>
                                </p:cTn>
                              </p:par>
                            </p:childTnLst>
                          </p:cTn>
                        </p:par>
                      </p:childTnLst>
                    </p:cTn>
                  </p:par>
                </p:childTnLst>
              </p:cTn>
              <p:nextCondLst>
                <p:cond evt="onClick" delay="0">
                  <p:tgtEl>
                    <p:spTgt spid="15"/>
                  </p:tgtEl>
                </p:cond>
              </p:nextCondLst>
            </p:seq>
            <p:seq concurrent="1" nextAc="seek">
              <p:cTn id="83" restart="whenNotActive" fill="hold" evtFilter="cancelBubble" nodeType="interactiveSeq">
                <p:stCondLst>
                  <p:cond evt="onClick" delay="0">
                    <p:tgtEl>
                      <p:spTgt spid="4"/>
                    </p:tgtEl>
                  </p:cond>
                </p:stCondLst>
                <p:endSync evt="end" delay="0">
                  <p:rtn val="all"/>
                </p:endSync>
                <p:childTnLst>
                  <p:par>
                    <p:cTn id="84" fill="hold">
                      <p:stCondLst>
                        <p:cond delay="0"/>
                      </p:stCondLst>
                      <p:childTnLst>
                        <p:par>
                          <p:cTn id="85" fill="hold">
                            <p:stCondLst>
                              <p:cond delay="0"/>
                            </p:stCondLst>
                            <p:childTnLst>
                              <p:par>
                                <p:cTn id="86" presetID="26" presetClass="emph" presetSubtype="0" fill="hold" nodeType="clickEffect">
                                  <p:stCondLst>
                                    <p:cond delay="0"/>
                                  </p:stCondLst>
                                  <p:childTnLst>
                                    <p:animEffect transition="out" filter="fade">
                                      <p:cBhvr>
                                        <p:cTn id="87" dur="500" tmFilter="0, 0; .2, .5; .8, .5; 1, 0"/>
                                        <p:tgtEl>
                                          <p:spTgt spid="4"/>
                                        </p:tgtEl>
                                      </p:cBhvr>
                                    </p:animEffect>
                                    <p:animScale>
                                      <p:cBhvr>
                                        <p:cTn id="88" dur="250" autoRev="1" fill="hold"/>
                                        <p:tgtEl>
                                          <p:spTgt spid="4"/>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6" name="act-1629040597.wav"/>
                                        </p:tgtEl>
                                      </p:cMediaNode>
                                    </p:audio>
                                  </p:subTnLst>
                                </p:cTn>
                              </p:par>
                            </p:childTnLst>
                          </p:cTn>
                        </p:par>
                      </p:childTnLst>
                    </p:cTn>
                  </p:par>
                </p:childTnLst>
              </p:cTn>
              <p:nextCondLst>
                <p:cond evt="onClick" delay="0">
                  <p:tgtEl>
                    <p:spTgt spid="4"/>
                  </p:tgtEl>
                </p:cond>
              </p:nextCondLst>
            </p:seq>
            <p:seq concurrent="1" nextAc="seek">
              <p:cTn id="89" restart="whenNotActive" fill="hold" evtFilter="cancelBubble" nodeType="interactiveSeq">
                <p:stCondLst>
                  <p:cond evt="onClick" delay="0">
                    <p:tgtEl>
                      <p:spTgt spid="5"/>
                    </p:tgtEl>
                  </p:cond>
                </p:stCondLst>
                <p:endSync evt="end" delay="0">
                  <p:rtn val="all"/>
                </p:endSync>
                <p:childTnLst>
                  <p:par>
                    <p:cTn id="90" fill="hold">
                      <p:stCondLst>
                        <p:cond delay="0"/>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5"/>
                                        </p:tgtEl>
                                      </p:cBhvr>
                                    </p:animEffect>
                                    <p:animScale>
                                      <p:cBhvr>
                                        <p:cTn id="94" dur="250" autoRev="1" fill="hold"/>
                                        <p:tgtEl>
                                          <p:spTgt spid="5"/>
                                        </p:tgtEl>
                                      </p:cBhvr>
                                      <p:by x="105000" y="105000"/>
                                    </p:animScale>
                                  </p:childTnLst>
                                  <p:subTnLst>
                                    <p:audio>
                                      <p:cMediaNode>
                                        <p:cTn display="0" masterRel="sameClick">
                                          <p:stCondLst>
                                            <p:cond evt="begin" delay="0">
                                              <p:tn val="92"/>
                                            </p:cond>
                                          </p:stCondLst>
                                          <p:endCondLst>
                                            <p:cond evt="onStopAudio" delay="0">
                                              <p:tgtEl>
                                                <p:sldTgt/>
                                              </p:tgtEl>
                                            </p:cond>
                                          </p:endCondLst>
                                        </p:cTn>
                                        <p:tgtEl>
                                          <p:sndTgt r:embed="rId37" name="Actress-1629040713.wav"/>
                                        </p:tgtEl>
                                      </p:cMediaNode>
                                    </p:audio>
                                  </p:subTnLst>
                                </p:cTn>
                              </p:par>
                            </p:childTnLst>
                          </p:cTn>
                        </p:par>
                      </p:childTnLst>
                    </p:cTn>
                  </p:par>
                </p:childTnLst>
              </p:cTn>
              <p:nextCondLst>
                <p:cond evt="onClick" delay="0">
                  <p:tgtEl>
                    <p:spTgt spid="5"/>
                  </p:tgtEl>
                </p:cond>
              </p:nextCondLst>
            </p:seq>
          </p:childTnLst>
        </p:cTn>
      </p:par>
    </p:tnLst>
    <p:bldLst>
      <p:bldP spid="3" grpId="0" animBg="1"/>
      <p:bldP spid="16" grpId="0" animBg="1"/>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666"/>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295432" y="147235"/>
          <a:ext cx="8537527" cy="4972439"/>
        </p:xfrm>
        <a:graphic>
          <a:graphicData uri="http://schemas.openxmlformats.org/drawingml/2006/table">
            <a:tbl>
              <a:tblPr firstRow="1" bandRow="1">
                <a:tableStyleId>{5940675A-B579-460E-94D1-54222C63F5DA}</a:tableStyleId>
              </a:tblPr>
              <a:tblGrid>
                <a:gridCol w="3831390"/>
                <a:gridCol w="1599802"/>
                <a:gridCol w="3106335"/>
              </a:tblGrid>
              <a:tr h="804428">
                <a:tc>
                  <a:txBody>
                    <a:bodyPr/>
                    <a:lstStyle/>
                    <a:p>
                      <a:r>
                        <a:rPr lang="en-US" sz="2400" b="1">
                          <a:solidFill>
                            <a:schemeClr val="accent2">
                              <a:lumMod val="50000"/>
                            </a:schemeClr>
                          </a:solidFill>
                        </a:rPr>
                        <a:t>    </a:t>
                      </a:r>
                      <a:endParaRPr lang="en-US" sz="2400" b="1">
                        <a:solidFill>
                          <a:schemeClr val="accent2">
                            <a:lumMod val="50000"/>
                          </a:schemeClr>
                        </a:solidFill>
                      </a:endParaRPr>
                    </a:p>
                    <a:p>
                      <a:r>
                        <a:rPr lang="en-US" sz="2400" b="1">
                          <a:solidFill>
                            <a:schemeClr val="accent2">
                              <a:lumMod val="50000"/>
                            </a:schemeClr>
                          </a:solidFill>
                        </a:rPr>
                        <a:t>      </a:t>
                      </a:r>
                      <a:r>
                        <a:rPr lang="en-US" sz="2400" b="1">
                          <a:solidFill>
                            <a:srgbClr val="FFFF00"/>
                          </a:solidFill>
                        </a:rPr>
                        <a:t>WORD</a:t>
                      </a:r>
                      <a:endParaRPr lang="en-US" sz="2400" b="1">
                        <a:solidFill>
                          <a:srgbClr val="FFFF00"/>
                        </a:solidFill>
                      </a:endParaRPr>
                    </a:p>
                  </a:txBody>
                  <a:tcPr marL="68580" marR="68580" marT="34290" marB="34290"/>
                </a:tc>
                <a:tc>
                  <a:txBody>
                    <a:bodyPr/>
                    <a:lstStyle/>
                    <a:p>
                      <a:r>
                        <a:rPr lang="en-US" sz="2400" b="1">
                          <a:solidFill>
                            <a:schemeClr val="accent2">
                              <a:lumMod val="50000"/>
                            </a:schemeClr>
                          </a:solidFill>
                        </a:rPr>
                        <a:t>     </a:t>
                      </a:r>
                      <a:endParaRPr lang="en-US" sz="2400" b="1">
                        <a:solidFill>
                          <a:schemeClr val="accent2">
                            <a:lumMod val="50000"/>
                          </a:schemeClr>
                        </a:solidFill>
                      </a:endParaRPr>
                    </a:p>
                    <a:p>
                      <a:r>
                        <a:rPr lang="en-US" sz="2400" b="1">
                          <a:solidFill>
                            <a:srgbClr val="FFFF00"/>
                          </a:solidFill>
                        </a:rPr>
                        <a:t>CLASS</a:t>
                      </a:r>
                      <a:endParaRPr lang="en-US" sz="2400" b="1">
                        <a:solidFill>
                          <a:srgbClr val="FFFF00"/>
                        </a:solidFill>
                      </a:endParaRPr>
                    </a:p>
                  </a:txBody>
                  <a:tcPr marL="68580" marR="68580" marT="34290" marB="34290"/>
                </a:tc>
                <a:tc>
                  <a:txBody>
                    <a:bodyPr/>
                    <a:lstStyle/>
                    <a:p>
                      <a:r>
                        <a:rPr lang="en-US" sz="2400" b="1">
                          <a:solidFill>
                            <a:schemeClr val="accent2">
                              <a:lumMod val="50000"/>
                            </a:schemeClr>
                          </a:solidFill>
                        </a:rPr>
                        <a:t>       </a:t>
                      </a:r>
                      <a:endParaRPr lang="en-US" sz="2400" b="1">
                        <a:solidFill>
                          <a:schemeClr val="accent2">
                            <a:lumMod val="50000"/>
                          </a:schemeClr>
                        </a:solidFill>
                      </a:endParaRPr>
                    </a:p>
                    <a:p>
                      <a:r>
                        <a:rPr lang="en-US" sz="2400" b="1">
                          <a:solidFill>
                            <a:srgbClr val="FFFF00"/>
                          </a:solidFill>
                        </a:rPr>
                        <a:t>    MEANING</a:t>
                      </a:r>
                      <a:endParaRPr lang="en-US" sz="2400" b="1">
                        <a:solidFill>
                          <a:srgbClr val="FFFF00"/>
                        </a:solidFill>
                      </a:endParaRPr>
                    </a:p>
                  </a:txBody>
                  <a:tcPr marL="68580" marR="68580" marT="34290" marB="34290"/>
                </a:tc>
              </a:tr>
              <a:tr h="388843">
                <a:tc>
                  <a:txBody>
                    <a:bodyPr/>
                    <a:lstStyle/>
                    <a:p>
                      <a:pPr>
                        <a:lnSpc>
                          <a:spcPct val="150000"/>
                        </a:lnSpc>
                      </a:pPr>
                      <a:endParaRPr lang="en-US" sz="1100"/>
                    </a:p>
                  </a:txBody>
                  <a:tcPr marL="68580" marR="68580" marT="34290" marB="34290"/>
                </a:tc>
                <a:tc>
                  <a:txBody>
                    <a:bodyPr/>
                    <a:lstStyle/>
                    <a:p>
                      <a:pPr>
                        <a:lnSpc>
                          <a:spcPct val="150000"/>
                        </a:lnSpc>
                      </a:pPr>
                      <a:endParaRPr lang="en-US" sz="1100"/>
                    </a:p>
                  </a:txBody>
                  <a:tcPr marL="68580" marR="68580" marT="34290" marB="34290"/>
                </a:tc>
                <a:tc>
                  <a:txBody>
                    <a:bodyPr/>
                    <a:lstStyle/>
                    <a:p>
                      <a:pPr>
                        <a:lnSpc>
                          <a:spcPct val="150000"/>
                        </a:lnSpc>
                      </a:pPr>
                      <a:endParaRPr lang="en-US" sz="1100"/>
                    </a:p>
                  </a:txBody>
                  <a:tcPr marL="68580" marR="68580" marT="34290" marB="34290"/>
                </a:tc>
              </a:tr>
              <a:tr h="384973">
                <a:tc>
                  <a:txBody>
                    <a:bodyPr/>
                    <a:lstStyle/>
                    <a:p>
                      <a:pPr>
                        <a:lnSpc>
                          <a:spcPct val="150000"/>
                        </a:lnSpc>
                      </a:pPr>
                      <a:endParaRPr lang="en-US" sz="1100"/>
                    </a:p>
                  </a:txBody>
                  <a:tcPr marL="68580" marR="68580" marT="34290" marB="34290"/>
                </a:tc>
                <a:tc>
                  <a:txBody>
                    <a:bodyPr/>
                    <a:lstStyle/>
                    <a:p>
                      <a:pPr>
                        <a:lnSpc>
                          <a:spcPct val="150000"/>
                        </a:lnSpc>
                      </a:pPr>
                      <a:endParaRPr lang="en-US" sz="1100"/>
                    </a:p>
                  </a:txBody>
                  <a:tcPr marL="68580" marR="68580" marT="34290" marB="34290"/>
                </a:tc>
                <a:tc>
                  <a:txBody>
                    <a:bodyPr/>
                    <a:lstStyle/>
                    <a:p>
                      <a:pPr>
                        <a:lnSpc>
                          <a:spcPct val="150000"/>
                        </a:lnSpc>
                      </a:pPr>
                      <a:endParaRPr lang="en-US" sz="1100"/>
                    </a:p>
                  </a:txBody>
                  <a:tcPr marL="68580" marR="68580" marT="34290" marB="34290"/>
                </a:tc>
              </a:tr>
              <a:tr h="384973">
                <a:tc>
                  <a:txBody>
                    <a:bodyPr/>
                    <a:lstStyle/>
                    <a:p>
                      <a:pPr>
                        <a:lnSpc>
                          <a:spcPct val="150000"/>
                        </a:lnSpc>
                      </a:pPr>
                      <a:endParaRPr lang="en-US" sz="1100"/>
                    </a:p>
                  </a:txBody>
                  <a:tcPr marL="68580" marR="68580" marT="34290" marB="34290"/>
                </a:tc>
                <a:tc>
                  <a:txBody>
                    <a:bodyPr/>
                    <a:lstStyle/>
                    <a:p>
                      <a:pPr>
                        <a:lnSpc>
                          <a:spcPct val="150000"/>
                        </a:lnSpc>
                      </a:pPr>
                      <a:endParaRPr lang="en-US" sz="1100"/>
                    </a:p>
                  </a:txBody>
                  <a:tcPr marL="68580" marR="68580" marT="34290" marB="34290"/>
                </a:tc>
                <a:tc>
                  <a:txBody>
                    <a:bodyPr/>
                    <a:lstStyle/>
                    <a:p>
                      <a:pPr>
                        <a:lnSpc>
                          <a:spcPct val="150000"/>
                        </a:lnSpc>
                      </a:pPr>
                      <a:endParaRPr lang="en-US" sz="1100"/>
                    </a:p>
                  </a:txBody>
                  <a:tcPr marL="68580" marR="68580" marT="34290" marB="34290"/>
                </a:tc>
              </a:tr>
              <a:tr h="384973">
                <a:tc>
                  <a:txBody>
                    <a:bodyPr/>
                    <a:lstStyle/>
                    <a:p>
                      <a:pPr>
                        <a:lnSpc>
                          <a:spcPct val="150000"/>
                        </a:lnSpc>
                      </a:pPr>
                      <a:endParaRPr lang="en-US" sz="1100"/>
                    </a:p>
                  </a:txBody>
                  <a:tcPr marL="68580" marR="68580" marT="34290" marB="34290"/>
                </a:tc>
                <a:tc>
                  <a:txBody>
                    <a:bodyPr/>
                    <a:lstStyle/>
                    <a:p>
                      <a:pPr>
                        <a:lnSpc>
                          <a:spcPct val="150000"/>
                        </a:lnSpc>
                      </a:pPr>
                      <a:endParaRPr lang="en-US" sz="1100"/>
                    </a:p>
                  </a:txBody>
                  <a:tcPr marL="68580" marR="68580" marT="34290" marB="34290"/>
                </a:tc>
                <a:tc>
                  <a:txBody>
                    <a:bodyPr/>
                    <a:lstStyle/>
                    <a:p>
                      <a:pPr>
                        <a:lnSpc>
                          <a:spcPct val="150000"/>
                        </a:lnSpc>
                      </a:pPr>
                      <a:endParaRPr lang="en-US" sz="1100"/>
                    </a:p>
                  </a:txBody>
                  <a:tcPr marL="68580" marR="68580" marT="34290" marB="34290"/>
                </a:tc>
              </a:tr>
              <a:tr h="673230">
                <a:tc>
                  <a:txBody>
                    <a:bodyPr/>
                    <a:lstStyle/>
                    <a:p>
                      <a:pPr>
                        <a:lnSpc>
                          <a:spcPct val="150000"/>
                        </a:lnSpc>
                      </a:pPr>
                      <a:endParaRPr lang="en-US" sz="1100"/>
                    </a:p>
                  </a:txBody>
                  <a:tcPr marL="68580" marR="68580" marT="34290" marB="34290"/>
                </a:tc>
                <a:tc>
                  <a:txBody>
                    <a:bodyPr/>
                    <a:lstStyle/>
                    <a:p>
                      <a:pPr>
                        <a:lnSpc>
                          <a:spcPct val="150000"/>
                        </a:lnSpc>
                      </a:pPr>
                      <a:endParaRPr lang="en-US" sz="3000" b="0" i="0" u="none" strike="noStrike" cap="none">
                        <a:solidFill>
                          <a:srgbClr val="000000"/>
                        </a:solidFill>
                        <a:latin typeface="+mj-lt"/>
                        <a:cs typeface="Arial" panose="020B0604020202020204"/>
                        <a:sym typeface="Arial" panose="020B0604020202020204"/>
                      </a:endParaRPr>
                    </a:p>
                  </a:txBody>
                  <a:tcPr marL="68580" marR="68580" marT="34290" marB="34290"/>
                </a:tc>
                <a:tc>
                  <a:txBody>
                    <a:bodyPr/>
                    <a:lstStyle/>
                    <a:p>
                      <a:pPr>
                        <a:lnSpc>
                          <a:spcPct val="150000"/>
                        </a:lnSpc>
                      </a:pPr>
                      <a:endParaRPr lang="en-US" sz="1100"/>
                    </a:p>
                  </a:txBody>
                  <a:tcPr marL="68580" marR="68580" marT="34290" marB="34290"/>
                </a:tc>
              </a:tr>
              <a:tr h="673230">
                <a:tc>
                  <a:txBody>
                    <a:bodyPr/>
                    <a:lstStyle/>
                    <a:p>
                      <a:pPr>
                        <a:lnSpc>
                          <a:spcPct val="150000"/>
                        </a:lnSpc>
                      </a:pPr>
                      <a:endParaRPr lang="en-US" sz="1100"/>
                    </a:p>
                  </a:txBody>
                  <a:tcPr marL="68580" marR="68580" marT="34290" marB="34290"/>
                </a:tc>
                <a:tc>
                  <a:txBody>
                    <a:bodyPr/>
                    <a:lstStyle/>
                    <a:p>
                      <a:pPr>
                        <a:lnSpc>
                          <a:spcPct val="150000"/>
                        </a:lnSpc>
                      </a:pPr>
                      <a:endParaRPr lang="en-US" sz="3000" b="0" i="0" u="none" strike="noStrike" cap="none">
                        <a:solidFill>
                          <a:srgbClr val="000000"/>
                        </a:solidFill>
                        <a:latin typeface="+mj-lt"/>
                        <a:cs typeface="Arial" panose="020B0604020202020204"/>
                        <a:sym typeface="Arial" panose="020B0604020202020204"/>
                      </a:endParaRPr>
                    </a:p>
                  </a:txBody>
                  <a:tcPr marL="68580" marR="68580" marT="34290" marB="34290"/>
                </a:tc>
                <a:tc>
                  <a:txBody>
                    <a:bodyPr/>
                    <a:lstStyle/>
                    <a:p>
                      <a:pPr>
                        <a:lnSpc>
                          <a:spcPct val="150000"/>
                        </a:lnSpc>
                      </a:pPr>
                      <a:endParaRPr lang="en-US" sz="1100"/>
                    </a:p>
                  </a:txBody>
                  <a:tcPr marL="68580" marR="68580" marT="34290" marB="34290"/>
                </a:tc>
              </a:tr>
              <a:tr h="384973">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r>
              <a:tr h="446408">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r>
              <a:tr h="446408">
                <a:tc>
                  <a:txBody>
                    <a:bodyPr/>
                    <a:lstStyle/>
                    <a:p>
                      <a:endParaRPr lang="en-US" sz="1100"/>
                    </a:p>
                  </a:txBody>
                  <a:tcPr marL="68580" marR="68580" marT="34290" marB="34290"/>
                </a:tc>
                <a:tc>
                  <a:txBody>
                    <a:bodyPr/>
                    <a:lstStyle/>
                    <a:p>
                      <a:endParaRPr lang="en-US" sz="1100"/>
                    </a:p>
                  </a:txBody>
                  <a:tcPr marL="68580" marR="68580" marT="34290" marB="34290"/>
                </a:tc>
                <a:tc>
                  <a:txBody>
                    <a:bodyPr/>
                    <a:lstStyle/>
                    <a:p>
                      <a:endParaRPr lang="en-US" sz="1100"/>
                    </a:p>
                  </a:txBody>
                  <a:tcPr marL="68580" marR="68580" marT="34290" marB="34290"/>
                </a:tc>
              </a:tr>
            </a:tbl>
          </a:graphicData>
        </a:graphic>
      </p:graphicFrame>
      <p:sp>
        <p:nvSpPr>
          <p:cNvPr id="6" name="TextBox 5"/>
          <p:cNvSpPr txBox="1"/>
          <p:nvPr/>
        </p:nvSpPr>
        <p:spPr>
          <a:xfrm>
            <a:off x="262839" y="1301887"/>
            <a:ext cx="1915511" cy="461665"/>
          </a:xfrm>
          <a:prstGeom prst="rect">
            <a:avLst/>
          </a:prstGeom>
          <a:noFill/>
        </p:spPr>
        <p:txBody>
          <a:bodyPr wrap="square" rtlCol="0">
            <a:spAutoFit/>
          </a:bodyPr>
          <a:lstStyle/>
          <a:p>
            <a:r>
              <a:rPr lang="en-US" sz="2400">
                <a:solidFill>
                  <a:schemeClr val="bg1"/>
                </a:solidFill>
                <a:latin typeface="+mj-lt"/>
              </a:rPr>
              <a:t>drama club</a:t>
            </a:r>
            <a:endParaRPr lang="en-US" sz="2400">
              <a:solidFill>
                <a:schemeClr val="bg1"/>
              </a:solidFill>
              <a:latin typeface="+mj-lt"/>
            </a:endParaRPr>
          </a:p>
        </p:txBody>
      </p:sp>
      <p:sp>
        <p:nvSpPr>
          <p:cNvPr id="7" name="TextBox 6"/>
          <p:cNvSpPr txBox="1"/>
          <p:nvPr/>
        </p:nvSpPr>
        <p:spPr>
          <a:xfrm>
            <a:off x="262838" y="1665387"/>
            <a:ext cx="1915511" cy="461665"/>
          </a:xfrm>
          <a:prstGeom prst="rect">
            <a:avLst/>
          </a:prstGeom>
          <a:noFill/>
        </p:spPr>
        <p:txBody>
          <a:bodyPr wrap="square" rtlCol="0">
            <a:spAutoFit/>
          </a:bodyPr>
          <a:lstStyle/>
          <a:p>
            <a:r>
              <a:rPr lang="en-US" sz="2400">
                <a:solidFill>
                  <a:schemeClr val="bg1"/>
                </a:solidFill>
                <a:latin typeface="+mj-lt"/>
              </a:rPr>
              <a:t>book club</a:t>
            </a:r>
            <a:endParaRPr lang="en-US" sz="2400">
              <a:solidFill>
                <a:schemeClr val="bg1"/>
              </a:solidFill>
              <a:latin typeface="+mj-lt"/>
            </a:endParaRPr>
          </a:p>
        </p:txBody>
      </p:sp>
      <p:sp>
        <p:nvSpPr>
          <p:cNvPr id="8" name="TextBox 7"/>
          <p:cNvSpPr txBox="1"/>
          <p:nvPr/>
        </p:nvSpPr>
        <p:spPr>
          <a:xfrm>
            <a:off x="261337" y="2091485"/>
            <a:ext cx="1915511" cy="461665"/>
          </a:xfrm>
          <a:prstGeom prst="rect">
            <a:avLst/>
          </a:prstGeom>
          <a:noFill/>
        </p:spPr>
        <p:txBody>
          <a:bodyPr wrap="square" rtlCol="0">
            <a:spAutoFit/>
          </a:bodyPr>
          <a:lstStyle/>
          <a:p>
            <a:r>
              <a:rPr lang="en-US" sz="2400">
                <a:solidFill>
                  <a:schemeClr val="bg1"/>
                </a:solidFill>
                <a:latin typeface="+mj-lt"/>
              </a:rPr>
              <a:t>science club</a:t>
            </a:r>
            <a:endParaRPr lang="en-US" sz="2400">
              <a:solidFill>
                <a:schemeClr val="bg1"/>
              </a:solidFill>
              <a:latin typeface="+mj-lt"/>
            </a:endParaRPr>
          </a:p>
        </p:txBody>
      </p:sp>
      <p:sp>
        <p:nvSpPr>
          <p:cNvPr id="9" name="TextBox 8"/>
          <p:cNvSpPr txBox="1"/>
          <p:nvPr/>
        </p:nvSpPr>
        <p:spPr>
          <a:xfrm>
            <a:off x="311041" y="2732792"/>
            <a:ext cx="1915511" cy="461665"/>
          </a:xfrm>
          <a:prstGeom prst="rect">
            <a:avLst/>
          </a:prstGeom>
          <a:noFill/>
        </p:spPr>
        <p:txBody>
          <a:bodyPr wrap="square" rtlCol="0">
            <a:spAutoFit/>
          </a:bodyPr>
          <a:lstStyle/>
          <a:p>
            <a:r>
              <a:rPr lang="en-US" sz="2400">
                <a:solidFill>
                  <a:schemeClr val="bg1"/>
                </a:solidFill>
                <a:latin typeface="+mj-lt"/>
              </a:rPr>
              <a:t>sign up</a:t>
            </a:r>
            <a:endParaRPr lang="en-US" sz="2400">
              <a:solidFill>
                <a:schemeClr val="bg1"/>
              </a:solidFill>
              <a:latin typeface="+mj-lt"/>
            </a:endParaRPr>
          </a:p>
        </p:txBody>
      </p:sp>
      <p:sp>
        <p:nvSpPr>
          <p:cNvPr id="10" name="TextBox 9"/>
          <p:cNvSpPr txBox="1"/>
          <p:nvPr/>
        </p:nvSpPr>
        <p:spPr>
          <a:xfrm>
            <a:off x="311041" y="3359288"/>
            <a:ext cx="3360067" cy="461665"/>
          </a:xfrm>
          <a:prstGeom prst="rect">
            <a:avLst/>
          </a:prstGeom>
          <a:noFill/>
        </p:spPr>
        <p:txBody>
          <a:bodyPr wrap="square" rtlCol="0">
            <a:spAutoFit/>
          </a:bodyPr>
          <a:lstStyle/>
          <a:p>
            <a:r>
              <a:rPr lang="en-US" sz="2400">
                <a:solidFill>
                  <a:schemeClr val="bg1"/>
                </a:solidFill>
                <a:latin typeface="+mj-lt"/>
              </a:rPr>
              <a:t>notice board</a:t>
            </a:r>
            <a:endParaRPr lang="en-US" sz="2400">
              <a:solidFill>
                <a:schemeClr val="bg1"/>
              </a:solidFill>
              <a:latin typeface="+mj-lt"/>
            </a:endParaRPr>
          </a:p>
        </p:txBody>
      </p:sp>
      <p:sp>
        <p:nvSpPr>
          <p:cNvPr id="11" name="TextBox 10"/>
          <p:cNvSpPr txBox="1"/>
          <p:nvPr/>
        </p:nvSpPr>
        <p:spPr>
          <a:xfrm>
            <a:off x="253233" y="3777815"/>
            <a:ext cx="2753547" cy="461665"/>
          </a:xfrm>
          <a:prstGeom prst="rect">
            <a:avLst/>
          </a:prstGeom>
          <a:noFill/>
        </p:spPr>
        <p:txBody>
          <a:bodyPr wrap="square" rtlCol="0">
            <a:spAutoFit/>
          </a:bodyPr>
          <a:lstStyle/>
          <a:p>
            <a:r>
              <a:rPr lang="en-US" sz="2400">
                <a:solidFill>
                  <a:schemeClr val="bg1"/>
                </a:solidFill>
                <a:latin typeface="+mj-lt"/>
              </a:rPr>
              <a:t>do arts and crafts</a:t>
            </a:r>
            <a:endParaRPr lang="en-US" sz="2400">
              <a:solidFill>
                <a:schemeClr val="bg1"/>
              </a:solidFill>
              <a:latin typeface="+mj-lt"/>
            </a:endParaRPr>
          </a:p>
        </p:txBody>
      </p:sp>
      <p:sp>
        <p:nvSpPr>
          <p:cNvPr id="12" name="TextBox 11"/>
          <p:cNvSpPr txBox="1"/>
          <p:nvPr/>
        </p:nvSpPr>
        <p:spPr>
          <a:xfrm>
            <a:off x="450134" y="854327"/>
            <a:ext cx="1915511" cy="461665"/>
          </a:xfrm>
          <a:prstGeom prst="rect">
            <a:avLst/>
          </a:prstGeom>
          <a:noFill/>
        </p:spPr>
        <p:txBody>
          <a:bodyPr wrap="square" rtlCol="0">
            <a:spAutoFit/>
          </a:bodyPr>
          <a:lstStyle/>
          <a:p>
            <a:r>
              <a:rPr lang="en-US" sz="2400">
                <a:solidFill>
                  <a:schemeClr val="bg1"/>
                </a:solidFill>
                <a:latin typeface="+mj-lt"/>
              </a:rPr>
              <a:t>act</a:t>
            </a:r>
            <a:endParaRPr lang="en-US" sz="2400">
              <a:solidFill>
                <a:schemeClr val="bg1"/>
              </a:solidFill>
              <a:latin typeface="+mj-lt"/>
            </a:endParaRPr>
          </a:p>
        </p:txBody>
      </p:sp>
      <p:sp>
        <p:nvSpPr>
          <p:cNvPr id="13" name="TextBox 12"/>
          <p:cNvSpPr txBox="1"/>
          <p:nvPr/>
        </p:nvSpPr>
        <p:spPr>
          <a:xfrm>
            <a:off x="4257183" y="805058"/>
            <a:ext cx="1014249" cy="553998"/>
          </a:xfrm>
          <a:prstGeom prst="rect">
            <a:avLst/>
          </a:prstGeom>
          <a:noFill/>
        </p:spPr>
        <p:txBody>
          <a:bodyPr wrap="square" rtlCol="0">
            <a:spAutoFit/>
          </a:bodyPr>
          <a:lstStyle/>
          <a:p>
            <a:r>
              <a:rPr lang="en-US" sz="3000">
                <a:latin typeface="+mj-lt"/>
              </a:rPr>
              <a:t> </a:t>
            </a:r>
            <a:r>
              <a:rPr lang="en-US" sz="2400">
                <a:solidFill>
                  <a:schemeClr val="bg1"/>
                </a:solidFill>
                <a:latin typeface="+mj-lt"/>
              </a:rPr>
              <a:t>(v)</a:t>
            </a:r>
            <a:endParaRPr lang="en-US" sz="2400">
              <a:solidFill>
                <a:schemeClr val="bg1"/>
              </a:solidFill>
              <a:latin typeface="+mj-lt"/>
            </a:endParaRPr>
          </a:p>
        </p:txBody>
      </p:sp>
      <p:sp>
        <p:nvSpPr>
          <p:cNvPr id="14" name="TextBox 13"/>
          <p:cNvSpPr txBox="1"/>
          <p:nvPr/>
        </p:nvSpPr>
        <p:spPr>
          <a:xfrm>
            <a:off x="4257126" y="1226709"/>
            <a:ext cx="1014249" cy="553998"/>
          </a:xfrm>
          <a:prstGeom prst="rect">
            <a:avLst/>
          </a:prstGeom>
          <a:noFill/>
        </p:spPr>
        <p:txBody>
          <a:bodyPr wrap="square" rtlCol="0">
            <a:spAutoFit/>
          </a:bodyPr>
          <a:lstStyle/>
          <a:p>
            <a:r>
              <a:rPr lang="en-US" sz="3000">
                <a:latin typeface="+mj-lt"/>
              </a:rPr>
              <a:t> </a:t>
            </a:r>
            <a:r>
              <a:rPr lang="en-US" sz="2400">
                <a:solidFill>
                  <a:schemeClr val="bg1"/>
                </a:solidFill>
                <a:latin typeface="+mj-lt"/>
              </a:rPr>
              <a:t>(n)</a:t>
            </a:r>
            <a:endParaRPr lang="en-US" sz="2400">
              <a:solidFill>
                <a:schemeClr val="bg1"/>
              </a:solidFill>
              <a:latin typeface="+mj-lt"/>
            </a:endParaRPr>
          </a:p>
        </p:txBody>
      </p:sp>
      <p:sp>
        <p:nvSpPr>
          <p:cNvPr id="15" name="TextBox 14"/>
          <p:cNvSpPr txBox="1"/>
          <p:nvPr/>
        </p:nvSpPr>
        <p:spPr>
          <a:xfrm>
            <a:off x="4257126" y="1608837"/>
            <a:ext cx="1014249" cy="553998"/>
          </a:xfrm>
          <a:prstGeom prst="rect">
            <a:avLst/>
          </a:prstGeom>
          <a:noFill/>
        </p:spPr>
        <p:txBody>
          <a:bodyPr wrap="square" rtlCol="0">
            <a:spAutoFit/>
          </a:bodyPr>
          <a:lstStyle/>
          <a:p>
            <a:r>
              <a:rPr lang="en-US" sz="3000">
                <a:latin typeface="+mj-lt"/>
              </a:rPr>
              <a:t> </a:t>
            </a:r>
            <a:r>
              <a:rPr lang="en-US" sz="2400">
                <a:solidFill>
                  <a:schemeClr val="bg1"/>
                </a:solidFill>
                <a:latin typeface="+mj-lt"/>
              </a:rPr>
              <a:t>(n)</a:t>
            </a:r>
            <a:endParaRPr lang="en-US" sz="2400">
              <a:solidFill>
                <a:schemeClr val="bg1"/>
              </a:solidFill>
              <a:latin typeface="+mj-lt"/>
            </a:endParaRPr>
          </a:p>
        </p:txBody>
      </p:sp>
      <p:sp>
        <p:nvSpPr>
          <p:cNvPr id="17" name="TextBox 16"/>
          <p:cNvSpPr txBox="1"/>
          <p:nvPr/>
        </p:nvSpPr>
        <p:spPr>
          <a:xfrm>
            <a:off x="4255624" y="2021960"/>
            <a:ext cx="1014249" cy="461665"/>
          </a:xfrm>
          <a:prstGeom prst="rect">
            <a:avLst/>
          </a:prstGeom>
          <a:noFill/>
        </p:spPr>
        <p:txBody>
          <a:bodyPr wrap="square" rtlCol="0">
            <a:spAutoFit/>
          </a:bodyPr>
          <a:lstStyle/>
          <a:p>
            <a:r>
              <a:rPr lang="en-US" sz="2400">
                <a:solidFill>
                  <a:schemeClr val="bg1"/>
                </a:solidFill>
                <a:latin typeface="+mj-lt"/>
              </a:rPr>
              <a:t> (n)</a:t>
            </a:r>
            <a:endParaRPr lang="en-US" sz="2400">
              <a:solidFill>
                <a:schemeClr val="bg1"/>
              </a:solidFill>
              <a:latin typeface="+mj-lt"/>
            </a:endParaRPr>
          </a:p>
        </p:txBody>
      </p:sp>
      <p:sp>
        <p:nvSpPr>
          <p:cNvPr id="18" name="TextBox 17"/>
          <p:cNvSpPr txBox="1"/>
          <p:nvPr/>
        </p:nvSpPr>
        <p:spPr>
          <a:xfrm>
            <a:off x="4294314" y="2557421"/>
            <a:ext cx="1014249" cy="553998"/>
          </a:xfrm>
          <a:prstGeom prst="rect">
            <a:avLst/>
          </a:prstGeom>
          <a:noFill/>
        </p:spPr>
        <p:txBody>
          <a:bodyPr wrap="square" rtlCol="0">
            <a:spAutoFit/>
          </a:bodyPr>
          <a:lstStyle/>
          <a:p>
            <a:r>
              <a:rPr lang="en-US" sz="3000">
                <a:latin typeface="+mj-lt"/>
              </a:rPr>
              <a:t> </a:t>
            </a:r>
            <a:r>
              <a:rPr lang="en-US" sz="2400">
                <a:solidFill>
                  <a:schemeClr val="bg1"/>
                </a:solidFill>
                <a:latin typeface="+mj-lt"/>
              </a:rPr>
              <a:t>(v)</a:t>
            </a:r>
            <a:endParaRPr lang="en-US" sz="2400">
              <a:solidFill>
                <a:schemeClr val="bg1"/>
              </a:solidFill>
              <a:latin typeface="+mj-lt"/>
            </a:endParaRPr>
          </a:p>
        </p:txBody>
      </p:sp>
      <p:sp>
        <p:nvSpPr>
          <p:cNvPr id="19" name="TextBox 18"/>
          <p:cNvSpPr txBox="1"/>
          <p:nvPr/>
        </p:nvSpPr>
        <p:spPr>
          <a:xfrm>
            <a:off x="4348914" y="3331379"/>
            <a:ext cx="1014249" cy="553998"/>
          </a:xfrm>
          <a:prstGeom prst="rect">
            <a:avLst/>
          </a:prstGeom>
          <a:noFill/>
        </p:spPr>
        <p:txBody>
          <a:bodyPr wrap="square" rtlCol="0">
            <a:spAutoFit/>
          </a:bodyPr>
          <a:lstStyle/>
          <a:p>
            <a:r>
              <a:rPr lang="en-US" sz="3000">
                <a:latin typeface="+mj-lt"/>
              </a:rPr>
              <a:t> </a:t>
            </a:r>
            <a:r>
              <a:rPr lang="en-US" sz="2400">
                <a:solidFill>
                  <a:schemeClr val="bg1"/>
                </a:solidFill>
                <a:latin typeface="+mj-lt"/>
              </a:rPr>
              <a:t>(n)</a:t>
            </a:r>
            <a:endParaRPr lang="en-US" sz="2400">
              <a:solidFill>
                <a:schemeClr val="bg1"/>
              </a:solidFill>
              <a:latin typeface="+mj-lt"/>
            </a:endParaRPr>
          </a:p>
        </p:txBody>
      </p:sp>
      <p:sp>
        <p:nvSpPr>
          <p:cNvPr id="20" name="TextBox 19"/>
          <p:cNvSpPr txBox="1"/>
          <p:nvPr/>
        </p:nvSpPr>
        <p:spPr>
          <a:xfrm>
            <a:off x="4368699" y="3763641"/>
            <a:ext cx="1014249" cy="553998"/>
          </a:xfrm>
          <a:prstGeom prst="rect">
            <a:avLst/>
          </a:prstGeom>
          <a:noFill/>
        </p:spPr>
        <p:txBody>
          <a:bodyPr wrap="square" rtlCol="0">
            <a:spAutoFit/>
          </a:bodyPr>
          <a:lstStyle/>
          <a:p>
            <a:r>
              <a:rPr lang="en-US" sz="3000">
                <a:latin typeface="+mj-lt"/>
              </a:rPr>
              <a:t> </a:t>
            </a:r>
            <a:r>
              <a:rPr lang="en-US" sz="2400">
                <a:solidFill>
                  <a:schemeClr val="bg1"/>
                </a:solidFill>
                <a:latin typeface="+mj-lt"/>
              </a:rPr>
              <a:t>(v)</a:t>
            </a:r>
            <a:endParaRPr lang="en-US" sz="2400">
              <a:solidFill>
                <a:schemeClr val="bg1"/>
              </a:solidFill>
              <a:latin typeface="+mj-lt"/>
            </a:endParaRPr>
          </a:p>
        </p:txBody>
      </p:sp>
      <p:sp>
        <p:nvSpPr>
          <p:cNvPr id="21" name="TextBox 20"/>
          <p:cNvSpPr txBox="1"/>
          <p:nvPr/>
        </p:nvSpPr>
        <p:spPr>
          <a:xfrm>
            <a:off x="6094440" y="910070"/>
            <a:ext cx="1915511" cy="461665"/>
          </a:xfrm>
          <a:prstGeom prst="rect">
            <a:avLst/>
          </a:prstGeom>
          <a:noFill/>
        </p:spPr>
        <p:txBody>
          <a:bodyPr wrap="square" rtlCol="0">
            <a:spAutoFit/>
          </a:bodyPr>
          <a:lstStyle/>
          <a:p>
            <a:r>
              <a:rPr lang="en-US" sz="2400">
                <a:solidFill>
                  <a:schemeClr val="bg1"/>
                </a:solidFill>
                <a:latin typeface="+mj-lt"/>
              </a:rPr>
              <a:t>diễn xuất</a:t>
            </a:r>
            <a:endParaRPr lang="en-US" sz="2400">
              <a:solidFill>
                <a:schemeClr val="bg1"/>
              </a:solidFill>
              <a:latin typeface="+mj-lt"/>
            </a:endParaRPr>
          </a:p>
        </p:txBody>
      </p:sp>
      <p:sp>
        <p:nvSpPr>
          <p:cNvPr id="22" name="TextBox 21"/>
          <p:cNvSpPr txBox="1"/>
          <p:nvPr/>
        </p:nvSpPr>
        <p:spPr>
          <a:xfrm>
            <a:off x="6094440" y="1377481"/>
            <a:ext cx="2464677" cy="461665"/>
          </a:xfrm>
          <a:prstGeom prst="rect">
            <a:avLst/>
          </a:prstGeom>
          <a:noFill/>
        </p:spPr>
        <p:txBody>
          <a:bodyPr wrap="square" rtlCol="0">
            <a:spAutoFit/>
          </a:bodyPr>
          <a:lstStyle/>
          <a:p>
            <a:r>
              <a:rPr lang="en-US" sz="2400">
                <a:solidFill>
                  <a:schemeClr val="bg1"/>
                </a:solidFill>
                <a:latin typeface="+mj-lt"/>
              </a:rPr>
              <a:t>câu lạc bộ kịch</a:t>
            </a:r>
            <a:endParaRPr lang="en-US" sz="2400">
              <a:solidFill>
                <a:schemeClr val="bg1"/>
              </a:solidFill>
              <a:latin typeface="+mj-lt"/>
            </a:endParaRPr>
          </a:p>
        </p:txBody>
      </p:sp>
      <p:sp>
        <p:nvSpPr>
          <p:cNvPr id="23" name="TextBox 22"/>
          <p:cNvSpPr txBox="1"/>
          <p:nvPr/>
        </p:nvSpPr>
        <p:spPr>
          <a:xfrm>
            <a:off x="6094440" y="1718670"/>
            <a:ext cx="3012360" cy="461665"/>
          </a:xfrm>
          <a:prstGeom prst="rect">
            <a:avLst/>
          </a:prstGeom>
          <a:noFill/>
        </p:spPr>
        <p:txBody>
          <a:bodyPr wrap="square" rtlCol="0">
            <a:spAutoFit/>
          </a:bodyPr>
          <a:lstStyle/>
          <a:p>
            <a:r>
              <a:rPr lang="en-US" sz="2400">
                <a:solidFill>
                  <a:schemeClr val="bg1"/>
                </a:solidFill>
                <a:latin typeface="+mj-lt"/>
              </a:rPr>
              <a:t>CLB đọc sách</a:t>
            </a:r>
            <a:endParaRPr lang="en-US" sz="2400">
              <a:solidFill>
                <a:schemeClr val="bg1"/>
              </a:solidFill>
              <a:latin typeface="+mj-lt"/>
            </a:endParaRPr>
          </a:p>
        </p:txBody>
      </p:sp>
      <p:sp>
        <p:nvSpPr>
          <p:cNvPr id="24" name="TextBox 23"/>
          <p:cNvSpPr txBox="1"/>
          <p:nvPr/>
        </p:nvSpPr>
        <p:spPr>
          <a:xfrm>
            <a:off x="6094440" y="2099647"/>
            <a:ext cx="3012360" cy="461665"/>
          </a:xfrm>
          <a:prstGeom prst="rect">
            <a:avLst/>
          </a:prstGeom>
          <a:noFill/>
        </p:spPr>
        <p:txBody>
          <a:bodyPr wrap="square" rtlCol="0">
            <a:spAutoFit/>
          </a:bodyPr>
          <a:lstStyle/>
          <a:p>
            <a:r>
              <a:rPr lang="en-US" sz="2400">
                <a:solidFill>
                  <a:schemeClr val="bg1"/>
                </a:solidFill>
                <a:latin typeface="+mj-lt"/>
              </a:rPr>
              <a:t>CLB khoa học</a:t>
            </a:r>
            <a:endParaRPr lang="en-US" sz="2400">
              <a:solidFill>
                <a:schemeClr val="bg1"/>
              </a:solidFill>
              <a:latin typeface="+mj-lt"/>
            </a:endParaRPr>
          </a:p>
        </p:txBody>
      </p:sp>
      <p:sp>
        <p:nvSpPr>
          <p:cNvPr id="25" name="TextBox 24"/>
          <p:cNvSpPr txBox="1"/>
          <p:nvPr/>
        </p:nvSpPr>
        <p:spPr>
          <a:xfrm>
            <a:off x="6067270" y="2617465"/>
            <a:ext cx="2464677" cy="461665"/>
          </a:xfrm>
          <a:prstGeom prst="rect">
            <a:avLst/>
          </a:prstGeom>
          <a:noFill/>
        </p:spPr>
        <p:txBody>
          <a:bodyPr wrap="square" rtlCol="0">
            <a:spAutoFit/>
          </a:bodyPr>
          <a:lstStyle/>
          <a:p>
            <a:r>
              <a:rPr lang="en-US" sz="2400">
                <a:solidFill>
                  <a:schemeClr val="bg1"/>
                </a:solidFill>
                <a:latin typeface="+mj-lt"/>
              </a:rPr>
              <a:t>đăng ký</a:t>
            </a:r>
            <a:endParaRPr lang="en-US" sz="2400">
              <a:solidFill>
                <a:schemeClr val="bg1"/>
              </a:solidFill>
              <a:latin typeface="+mj-lt"/>
            </a:endParaRPr>
          </a:p>
        </p:txBody>
      </p:sp>
      <p:sp>
        <p:nvSpPr>
          <p:cNvPr id="26" name="TextBox 25"/>
          <p:cNvSpPr txBox="1"/>
          <p:nvPr/>
        </p:nvSpPr>
        <p:spPr>
          <a:xfrm>
            <a:off x="6040971" y="3313597"/>
            <a:ext cx="2464677" cy="461665"/>
          </a:xfrm>
          <a:prstGeom prst="rect">
            <a:avLst/>
          </a:prstGeom>
          <a:noFill/>
        </p:spPr>
        <p:txBody>
          <a:bodyPr wrap="square" rtlCol="0">
            <a:spAutoFit/>
          </a:bodyPr>
          <a:lstStyle/>
          <a:p>
            <a:r>
              <a:rPr lang="en-US" sz="2400">
                <a:solidFill>
                  <a:schemeClr val="bg1"/>
                </a:solidFill>
                <a:latin typeface="+mj-lt"/>
              </a:rPr>
              <a:t>Bảng thông báo</a:t>
            </a:r>
            <a:endParaRPr lang="en-US" sz="2400">
              <a:solidFill>
                <a:schemeClr val="bg1"/>
              </a:solidFill>
              <a:latin typeface="+mj-lt"/>
            </a:endParaRPr>
          </a:p>
        </p:txBody>
      </p:sp>
      <p:sp>
        <p:nvSpPr>
          <p:cNvPr id="27" name="TextBox 26"/>
          <p:cNvSpPr txBox="1"/>
          <p:nvPr/>
        </p:nvSpPr>
        <p:spPr>
          <a:xfrm>
            <a:off x="6040970" y="3738909"/>
            <a:ext cx="2464677" cy="461665"/>
          </a:xfrm>
          <a:prstGeom prst="rect">
            <a:avLst/>
          </a:prstGeom>
          <a:noFill/>
        </p:spPr>
        <p:txBody>
          <a:bodyPr wrap="square" rtlCol="0">
            <a:spAutoFit/>
          </a:bodyPr>
          <a:lstStyle/>
          <a:p>
            <a:r>
              <a:rPr lang="en-US" sz="2400">
                <a:solidFill>
                  <a:schemeClr val="bg1"/>
                </a:solidFill>
                <a:latin typeface="+mj-lt"/>
              </a:rPr>
              <a:t>Làm thủ công</a:t>
            </a:r>
            <a:endParaRPr lang="en-US" sz="2400">
              <a:solidFill>
                <a:schemeClr val="bg1"/>
              </a:solidFill>
              <a:latin typeface="+mj-lt"/>
            </a:endParaRPr>
          </a:p>
        </p:txBody>
      </p:sp>
      <p:sp>
        <p:nvSpPr>
          <p:cNvPr id="28" name="TextBox 27"/>
          <p:cNvSpPr txBox="1"/>
          <p:nvPr/>
        </p:nvSpPr>
        <p:spPr>
          <a:xfrm>
            <a:off x="295084" y="4237953"/>
            <a:ext cx="2753547" cy="461665"/>
          </a:xfrm>
          <a:prstGeom prst="rect">
            <a:avLst/>
          </a:prstGeom>
          <a:noFill/>
        </p:spPr>
        <p:txBody>
          <a:bodyPr wrap="square" rtlCol="0">
            <a:spAutoFit/>
          </a:bodyPr>
          <a:lstStyle/>
          <a:p>
            <a:r>
              <a:rPr lang="en-US" sz="2400">
                <a:solidFill>
                  <a:schemeClr val="bg1"/>
                </a:solidFill>
                <a:latin typeface="+mj-lt"/>
              </a:rPr>
              <a:t>ourdoor activity</a:t>
            </a:r>
            <a:endParaRPr lang="en-US" sz="2400">
              <a:solidFill>
                <a:schemeClr val="bg1"/>
              </a:solidFill>
              <a:latin typeface="+mj-lt"/>
            </a:endParaRPr>
          </a:p>
        </p:txBody>
      </p:sp>
      <p:sp>
        <p:nvSpPr>
          <p:cNvPr id="29" name="TextBox 28"/>
          <p:cNvSpPr txBox="1"/>
          <p:nvPr/>
        </p:nvSpPr>
        <p:spPr>
          <a:xfrm>
            <a:off x="5842665" y="4237953"/>
            <a:ext cx="3137421" cy="461665"/>
          </a:xfrm>
          <a:prstGeom prst="rect">
            <a:avLst/>
          </a:prstGeom>
          <a:noFill/>
        </p:spPr>
        <p:txBody>
          <a:bodyPr wrap="square" rtlCol="0">
            <a:spAutoFit/>
          </a:bodyPr>
          <a:lstStyle/>
          <a:p>
            <a:r>
              <a:rPr lang="en-US" sz="2400">
                <a:solidFill>
                  <a:schemeClr val="bg1"/>
                </a:solidFill>
                <a:latin typeface="+mj-lt"/>
              </a:rPr>
              <a:t>hoạt động ngoài trời</a:t>
            </a:r>
            <a:endParaRPr lang="en-US" sz="2400">
              <a:solidFill>
                <a:schemeClr val="bg1"/>
              </a:solidFill>
              <a:latin typeface="+mj-lt"/>
            </a:endParaRPr>
          </a:p>
        </p:txBody>
      </p:sp>
      <p:sp>
        <p:nvSpPr>
          <p:cNvPr id="30" name="TextBox 29"/>
          <p:cNvSpPr txBox="1"/>
          <p:nvPr/>
        </p:nvSpPr>
        <p:spPr>
          <a:xfrm>
            <a:off x="4388484" y="4237953"/>
            <a:ext cx="1014249" cy="461665"/>
          </a:xfrm>
          <a:prstGeom prst="rect">
            <a:avLst/>
          </a:prstGeom>
          <a:noFill/>
        </p:spPr>
        <p:txBody>
          <a:bodyPr wrap="square" rtlCol="0">
            <a:spAutoFit/>
          </a:bodyPr>
          <a:lstStyle/>
          <a:p>
            <a:r>
              <a:rPr lang="en-US" sz="2400">
                <a:solidFill>
                  <a:schemeClr val="bg1"/>
                </a:solidFill>
                <a:latin typeface="+mj-lt"/>
              </a:rPr>
              <a:t> (n)</a:t>
            </a:r>
            <a:endParaRPr lang="en-US" sz="2400">
              <a:solidFill>
                <a:schemeClr val="bg1"/>
              </a:solidFill>
              <a:latin typeface="+mj-lt"/>
            </a:endParaRPr>
          </a:p>
        </p:txBody>
      </p:sp>
      <p:sp>
        <p:nvSpPr>
          <p:cNvPr id="31" name="TextBox 30"/>
          <p:cNvSpPr txBox="1"/>
          <p:nvPr/>
        </p:nvSpPr>
        <p:spPr>
          <a:xfrm>
            <a:off x="302375" y="4642807"/>
            <a:ext cx="2753547" cy="461665"/>
          </a:xfrm>
          <a:prstGeom prst="rect">
            <a:avLst/>
          </a:prstGeom>
          <a:noFill/>
        </p:spPr>
        <p:txBody>
          <a:bodyPr wrap="square" rtlCol="0">
            <a:spAutoFit/>
          </a:bodyPr>
          <a:lstStyle/>
          <a:p>
            <a:r>
              <a:rPr lang="en-US" sz="2400">
                <a:solidFill>
                  <a:schemeClr val="bg1"/>
                </a:solidFill>
                <a:latin typeface="+mj-lt"/>
              </a:rPr>
              <a:t>indoor activity</a:t>
            </a:r>
            <a:endParaRPr lang="en-US" sz="2400">
              <a:solidFill>
                <a:schemeClr val="bg1"/>
              </a:solidFill>
              <a:latin typeface="+mj-lt"/>
            </a:endParaRPr>
          </a:p>
        </p:txBody>
      </p:sp>
      <p:sp>
        <p:nvSpPr>
          <p:cNvPr id="32" name="TextBox 31"/>
          <p:cNvSpPr txBox="1"/>
          <p:nvPr/>
        </p:nvSpPr>
        <p:spPr>
          <a:xfrm>
            <a:off x="5822880" y="4612318"/>
            <a:ext cx="3137421" cy="461665"/>
          </a:xfrm>
          <a:prstGeom prst="rect">
            <a:avLst/>
          </a:prstGeom>
          <a:noFill/>
        </p:spPr>
        <p:txBody>
          <a:bodyPr wrap="square" rtlCol="0">
            <a:spAutoFit/>
          </a:bodyPr>
          <a:lstStyle/>
          <a:p>
            <a:r>
              <a:rPr lang="en-US" sz="2400">
                <a:solidFill>
                  <a:schemeClr val="bg1"/>
                </a:solidFill>
                <a:latin typeface="+mj-lt"/>
              </a:rPr>
              <a:t>hoạt động trong nhà</a:t>
            </a:r>
            <a:endParaRPr lang="en-US" sz="2400">
              <a:solidFill>
                <a:schemeClr val="bg1"/>
              </a:solidFill>
              <a:latin typeface="+mj-lt"/>
            </a:endParaRPr>
          </a:p>
        </p:txBody>
      </p:sp>
      <p:sp>
        <p:nvSpPr>
          <p:cNvPr id="33" name="TextBox 32"/>
          <p:cNvSpPr txBox="1"/>
          <p:nvPr/>
        </p:nvSpPr>
        <p:spPr>
          <a:xfrm>
            <a:off x="4408269" y="4640837"/>
            <a:ext cx="1014249" cy="461665"/>
          </a:xfrm>
          <a:prstGeom prst="rect">
            <a:avLst/>
          </a:prstGeom>
          <a:noFill/>
        </p:spPr>
        <p:txBody>
          <a:bodyPr wrap="square" rtlCol="0">
            <a:spAutoFit/>
          </a:bodyPr>
          <a:lstStyle/>
          <a:p>
            <a:r>
              <a:rPr lang="en-US" sz="2400">
                <a:solidFill>
                  <a:schemeClr val="bg1"/>
                </a:solidFill>
                <a:latin typeface="+mj-lt"/>
              </a:rPr>
              <a:t> (n)</a:t>
            </a:r>
            <a:endParaRPr lang="en-US" sz="240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ppt_x"/>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 calcmode="lin" valueType="num">
                                      <p:cBhvr additive="base">
                                        <p:cTn id="49" dur="500" fill="hold"/>
                                        <p:tgtEl>
                                          <p:spTgt spid="15"/>
                                        </p:tgtEl>
                                        <p:attrNameLst>
                                          <p:attrName>ppt_x</p:attrName>
                                        </p:attrNameLst>
                                      </p:cBhvr>
                                      <p:tavLst>
                                        <p:tav tm="0">
                                          <p:val>
                                            <p:strVal val="#ppt_x"/>
                                          </p:val>
                                        </p:tav>
                                        <p:tav tm="100000">
                                          <p:val>
                                            <p:strVal val="#ppt_x"/>
                                          </p:val>
                                        </p:tav>
                                      </p:tavLst>
                                    </p:anim>
                                    <p:anim calcmode="lin" valueType="num">
                                      <p:cBhvr additive="base">
                                        <p:cTn id="5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fill="hold"/>
                                        <p:tgtEl>
                                          <p:spTgt spid="8"/>
                                        </p:tgtEl>
                                        <p:attrNameLst>
                                          <p:attrName>ppt_x</p:attrName>
                                        </p:attrNameLst>
                                      </p:cBhvr>
                                      <p:tavLst>
                                        <p:tav tm="0">
                                          <p:val>
                                            <p:strVal val="#ppt_x"/>
                                          </p:val>
                                        </p:tav>
                                        <p:tav tm="100000">
                                          <p:val>
                                            <p:strVal val="#ppt_x"/>
                                          </p:val>
                                        </p:tav>
                                      </p:tavLst>
                                    </p:anim>
                                    <p:anim calcmode="lin" valueType="num">
                                      <p:cBhvr additive="base">
                                        <p:cTn id="6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ppt_x"/>
                                          </p:val>
                                        </p:tav>
                                        <p:tav tm="100000">
                                          <p:val>
                                            <p:strVal val="#ppt_x"/>
                                          </p:val>
                                        </p:tav>
                                      </p:tavLst>
                                    </p:anim>
                                    <p:anim calcmode="lin" valueType="num">
                                      <p:cBhvr additive="base">
                                        <p:cTn id="6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9"/>
                                        </p:tgtEl>
                                        <p:attrNameLst>
                                          <p:attrName>style.visibility</p:attrName>
                                        </p:attrNameLst>
                                      </p:cBhvr>
                                      <p:to>
                                        <p:strVal val="visible"/>
                                      </p:to>
                                    </p:set>
                                    <p:anim calcmode="lin" valueType="num">
                                      <p:cBhvr additive="base">
                                        <p:cTn id="79" dur="500" fill="hold"/>
                                        <p:tgtEl>
                                          <p:spTgt spid="9"/>
                                        </p:tgtEl>
                                        <p:attrNameLst>
                                          <p:attrName>ppt_x</p:attrName>
                                        </p:attrNameLst>
                                      </p:cBhvr>
                                      <p:tavLst>
                                        <p:tav tm="0">
                                          <p:val>
                                            <p:strVal val="#ppt_x"/>
                                          </p:val>
                                        </p:tav>
                                        <p:tav tm="100000">
                                          <p:val>
                                            <p:strVal val="#ppt_x"/>
                                          </p:val>
                                        </p:tav>
                                      </p:tavLst>
                                    </p:anim>
                                    <p:anim calcmode="lin" valueType="num">
                                      <p:cBhvr additive="base">
                                        <p:cTn id="8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8"/>
                                        </p:tgtEl>
                                        <p:attrNameLst>
                                          <p:attrName>style.visibility</p:attrName>
                                        </p:attrNameLst>
                                      </p:cBhvr>
                                      <p:to>
                                        <p:strVal val="visible"/>
                                      </p:to>
                                    </p:set>
                                    <p:anim calcmode="lin" valueType="num">
                                      <p:cBhvr additive="base">
                                        <p:cTn id="85" dur="500" fill="hold"/>
                                        <p:tgtEl>
                                          <p:spTgt spid="18"/>
                                        </p:tgtEl>
                                        <p:attrNameLst>
                                          <p:attrName>ppt_x</p:attrName>
                                        </p:attrNameLst>
                                      </p:cBhvr>
                                      <p:tavLst>
                                        <p:tav tm="0">
                                          <p:val>
                                            <p:strVal val="#ppt_x"/>
                                          </p:val>
                                        </p:tav>
                                        <p:tav tm="100000">
                                          <p:val>
                                            <p:strVal val="#ppt_x"/>
                                          </p:val>
                                        </p:tav>
                                      </p:tavLst>
                                    </p:anim>
                                    <p:anim calcmode="lin" valueType="num">
                                      <p:cBhvr additive="base">
                                        <p:cTn id="8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5"/>
                                        </p:tgtEl>
                                        <p:attrNameLst>
                                          <p:attrName>style.visibility</p:attrName>
                                        </p:attrNameLst>
                                      </p:cBhvr>
                                      <p:to>
                                        <p:strVal val="visible"/>
                                      </p:to>
                                    </p:set>
                                    <p:anim calcmode="lin" valueType="num">
                                      <p:cBhvr additive="base">
                                        <p:cTn id="91" dur="500" fill="hold"/>
                                        <p:tgtEl>
                                          <p:spTgt spid="25"/>
                                        </p:tgtEl>
                                        <p:attrNameLst>
                                          <p:attrName>ppt_x</p:attrName>
                                        </p:attrNameLst>
                                      </p:cBhvr>
                                      <p:tavLst>
                                        <p:tav tm="0">
                                          <p:val>
                                            <p:strVal val="#ppt_x"/>
                                          </p:val>
                                        </p:tav>
                                        <p:tav tm="100000">
                                          <p:val>
                                            <p:strVal val="#ppt_x"/>
                                          </p:val>
                                        </p:tav>
                                      </p:tavLst>
                                    </p:anim>
                                    <p:anim calcmode="lin" valueType="num">
                                      <p:cBhvr additive="base">
                                        <p:cTn id="9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10"/>
                                        </p:tgtEl>
                                        <p:attrNameLst>
                                          <p:attrName>style.visibility</p:attrName>
                                        </p:attrNameLst>
                                      </p:cBhvr>
                                      <p:to>
                                        <p:strVal val="visible"/>
                                      </p:to>
                                    </p:set>
                                    <p:anim calcmode="lin" valueType="num">
                                      <p:cBhvr additive="base">
                                        <p:cTn id="97" dur="500" fill="hold"/>
                                        <p:tgtEl>
                                          <p:spTgt spid="10"/>
                                        </p:tgtEl>
                                        <p:attrNameLst>
                                          <p:attrName>ppt_x</p:attrName>
                                        </p:attrNameLst>
                                      </p:cBhvr>
                                      <p:tavLst>
                                        <p:tav tm="0">
                                          <p:val>
                                            <p:strVal val="#ppt_x"/>
                                          </p:val>
                                        </p:tav>
                                        <p:tav tm="100000">
                                          <p:val>
                                            <p:strVal val="#ppt_x"/>
                                          </p:val>
                                        </p:tav>
                                      </p:tavLst>
                                    </p:anim>
                                    <p:anim calcmode="lin" valueType="num">
                                      <p:cBhvr additive="base">
                                        <p:cTn id="9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additive="base">
                                        <p:cTn id="103" dur="500" fill="hold"/>
                                        <p:tgtEl>
                                          <p:spTgt spid="19"/>
                                        </p:tgtEl>
                                        <p:attrNameLst>
                                          <p:attrName>ppt_x</p:attrName>
                                        </p:attrNameLst>
                                      </p:cBhvr>
                                      <p:tavLst>
                                        <p:tav tm="0">
                                          <p:val>
                                            <p:strVal val="#ppt_x"/>
                                          </p:val>
                                        </p:tav>
                                        <p:tav tm="100000">
                                          <p:val>
                                            <p:strVal val="#ppt_x"/>
                                          </p:val>
                                        </p:tav>
                                      </p:tavLst>
                                    </p:anim>
                                    <p:anim calcmode="lin" valueType="num">
                                      <p:cBhvr additive="base">
                                        <p:cTn id="10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26"/>
                                        </p:tgtEl>
                                        <p:attrNameLst>
                                          <p:attrName>style.visibility</p:attrName>
                                        </p:attrNameLst>
                                      </p:cBhvr>
                                      <p:to>
                                        <p:strVal val="visible"/>
                                      </p:to>
                                    </p:set>
                                    <p:anim calcmode="lin" valueType="num">
                                      <p:cBhvr additive="base">
                                        <p:cTn id="109" dur="500" fill="hold"/>
                                        <p:tgtEl>
                                          <p:spTgt spid="26"/>
                                        </p:tgtEl>
                                        <p:attrNameLst>
                                          <p:attrName>ppt_x</p:attrName>
                                        </p:attrNameLst>
                                      </p:cBhvr>
                                      <p:tavLst>
                                        <p:tav tm="0">
                                          <p:val>
                                            <p:strVal val="#ppt_x"/>
                                          </p:val>
                                        </p:tav>
                                        <p:tav tm="100000">
                                          <p:val>
                                            <p:strVal val="#ppt_x"/>
                                          </p:val>
                                        </p:tav>
                                      </p:tavLst>
                                    </p:anim>
                                    <p:anim calcmode="lin" valueType="num">
                                      <p:cBhvr additive="base">
                                        <p:cTn id="110"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11"/>
                                        </p:tgtEl>
                                        <p:attrNameLst>
                                          <p:attrName>style.visibility</p:attrName>
                                        </p:attrNameLst>
                                      </p:cBhvr>
                                      <p:to>
                                        <p:strVal val="visible"/>
                                      </p:to>
                                    </p:set>
                                    <p:anim calcmode="lin" valueType="num">
                                      <p:cBhvr additive="base">
                                        <p:cTn id="115" dur="500" fill="hold"/>
                                        <p:tgtEl>
                                          <p:spTgt spid="11"/>
                                        </p:tgtEl>
                                        <p:attrNameLst>
                                          <p:attrName>ppt_x</p:attrName>
                                        </p:attrNameLst>
                                      </p:cBhvr>
                                      <p:tavLst>
                                        <p:tav tm="0">
                                          <p:val>
                                            <p:strVal val="#ppt_x"/>
                                          </p:val>
                                        </p:tav>
                                        <p:tav tm="100000">
                                          <p:val>
                                            <p:strVal val="#ppt_x"/>
                                          </p:val>
                                        </p:tav>
                                      </p:tavLst>
                                    </p:anim>
                                    <p:anim calcmode="lin" valueType="num">
                                      <p:cBhvr additive="base">
                                        <p:cTn id="1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 calcmode="lin" valueType="num">
                                      <p:cBhvr additive="base">
                                        <p:cTn id="121" dur="500" fill="hold"/>
                                        <p:tgtEl>
                                          <p:spTgt spid="20"/>
                                        </p:tgtEl>
                                        <p:attrNameLst>
                                          <p:attrName>ppt_x</p:attrName>
                                        </p:attrNameLst>
                                      </p:cBhvr>
                                      <p:tavLst>
                                        <p:tav tm="0">
                                          <p:val>
                                            <p:strVal val="#ppt_x"/>
                                          </p:val>
                                        </p:tav>
                                        <p:tav tm="100000">
                                          <p:val>
                                            <p:strVal val="#ppt_x"/>
                                          </p:val>
                                        </p:tav>
                                      </p:tavLst>
                                    </p:anim>
                                    <p:anim calcmode="lin" valueType="num">
                                      <p:cBhvr additive="base">
                                        <p:cTn id="1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27"/>
                                        </p:tgtEl>
                                        <p:attrNameLst>
                                          <p:attrName>style.visibility</p:attrName>
                                        </p:attrNameLst>
                                      </p:cBhvr>
                                      <p:to>
                                        <p:strVal val="visible"/>
                                      </p:to>
                                    </p:set>
                                    <p:anim calcmode="lin" valueType="num">
                                      <p:cBhvr additive="base">
                                        <p:cTn id="127" dur="500" fill="hold"/>
                                        <p:tgtEl>
                                          <p:spTgt spid="27"/>
                                        </p:tgtEl>
                                        <p:attrNameLst>
                                          <p:attrName>ppt_x</p:attrName>
                                        </p:attrNameLst>
                                      </p:cBhvr>
                                      <p:tavLst>
                                        <p:tav tm="0">
                                          <p:val>
                                            <p:strVal val="#ppt_x"/>
                                          </p:val>
                                        </p:tav>
                                        <p:tav tm="100000">
                                          <p:val>
                                            <p:strVal val="#ppt_x"/>
                                          </p:val>
                                        </p:tav>
                                      </p:tavLst>
                                    </p:anim>
                                    <p:anim calcmode="lin" valueType="num">
                                      <p:cBhvr additive="base">
                                        <p:cTn id="12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28"/>
                                        </p:tgtEl>
                                        <p:attrNameLst>
                                          <p:attrName>style.visibility</p:attrName>
                                        </p:attrNameLst>
                                      </p:cBhvr>
                                      <p:to>
                                        <p:strVal val="visible"/>
                                      </p:to>
                                    </p:set>
                                    <p:anim calcmode="lin" valueType="num">
                                      <p:cBhvr additive="base">
                                        <p:cTn id="133" dur="500" fill="hold"/>
                                        <p:tgtEl>
                                          <p:spTgt spid="28"/>
                                        </p:tgtEl>
                                        <p:attrNameLst>
                                          <p:attrName>ppt_x</p:attrName>
                                        </p:attrNameLst>
                                      </p:cBhvr>
                                      <p:tavLst>
                                        <p:tav tm="0">
                                          <p:val>
                                            <p:strVal val="#ppt_x"/>
                                          </p:val>
                                        </p:tav>
                                        <p:tav tm="100000">
                                          <p:val>
                                            <p:strVal val="#ppt_x"/>
                                          </p:val>
                                        </p:tav>
                                      </p:tavLst>
                                    </p:anim>
                                    <p:anim calcmode="lin" valueType="num">
                                      <p:cBhvr additive="base">
                                        <p:cTn id="13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29"/>
                                        </p:tgtEl>
                                        <p:attrNameLst>
                                          <p:attrName>style.visibility</p:attrName>
                                        </p:attrNameLst>
                                      </p:cBhvr>
                                      <p:to>
                                        <p:strVal val="visible"/>
                                      </p:to>
                                    </p:set>
                                    <p:anim calcmode="lin" valueType="num">
                                      <p:cBhvr additive="base">
                                        <p:cTn id="139" dur="500" fill="hold"/>
                                        <p:tgtEl>
                                          <p:spTgt spid="29"/>
                                        </p:tgtEl>
                                        <p:attrNameLst>
                                          <p:attrName>ppt_x</p:attrName>
                                        </p:attrNameLst>
                                      </p:cBhvr>
                                      <p:tavLst>
                                        <p:tav tm="0">
                                          <p:val>
                                            <p:strVal val="#ppt_x"/>
                                          </p:val>
                                        </p:tav>
                                        <p:tav tm="100000">
                                          <p:val>
                                            <p:strVal val="#ppt_x"/>
                                          </p:val>
                                        </p:tav>
                                      </p:tavLst>
                                    </p:anim>
                                    <p:anim calcmode="lin" valueType="num">
                                      <p:cBhvr additive="base">
                                        <p:cTn id="140"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30"/>
                                        </p:tgtEl>
                                        <p:attrNameLst>
                                          <p:attrName>style.visibility</p:attrName>
                                        </p:attrNameLst>
                                      </p:cBhvr>
                                      <p:to>
                                        <p:strVal val="visible"/>
                                      </p:to>
                                    </p:set>
                                    <p:anim calcmode="lin" valueType="num">
                                      <p:cBhvr additive="base">
                                        <p:cTn id="145" dur="500" fill="hold"/>
                                        <p:tgtEl>
                                          <p:spTgt spid="30"/>
                                        </p:tgtEl>
                                        <p:attrNameLst>
                                          <p:attrName>ppt_x</p:attrName>
                                        </p:attrNameLst>
                                      </p:cBhvr>
                                      <p:tavLst>
                                        <p:tav tm="0">
                                          <p:val>
                                            <p:strVal val="#ppt_x"/>
                                          </p:val>
                                        </p:tav>
                                        <p:tav tm="100000">
                                          <p:val>
                                            <p:strVal val="#ppt_x"/>
                                          </p:val>
                                        </p:tav>
                                      </p:tavLst>
                                    </p:anim>
                                    <p:anim calcmode="lin" valueType="num">
                                      <p:cBhvr additive="base">
                                        <p:cTn id="1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31"/>
                                        </p:tgtEl>
                                        <p:attrNameLst>
                                          <p:attrName>style.visibility</p:attrName>
                                        </p:attrNameLst>
                                      </p:cBhvr>
                                      <p:to>
                                        <p:strVal val="visible"/>
                                      </p:to>
                                    </p:set>
                                    <p:anim calcmode="lin" valueType="num">
                                      <p:cBhvr additive="base">
                                        <p:cTn id="151" dur="500" fill="hold"/>
                                        <p:tgtEl>
                                          <p:spTgt spid="31"/>
                                        </p:tgtEl>
                                        <p:attrNameLst>
                                          <p:attrName>ppt_x</p:attrName>
                                        </p:attrNameLst>
                                      </p:cBhvr>
                                      <p:tavLst>
                                        <p:tav tm="0">
                                          <p:val>
                                            <p:strVal val="#ppt_x"/>
                                          </p:val>
                                        </p:tav>
                                        <p:tav tm="100000">
                                          <p:val>
                                            <p:strVal val="#ppt_x"/>
                                          </p:val>
                                        </p:tav>
                                      </p:tavLst>
                                    </p:anim>
                                    <p:anim calcmode="lin" valueType="num">
                                      <p:cBhvr additive="base">
                                        <p:cTn id="152"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32"/>
                                        </p:tgtEl>
                                        <p:attrNameLst>
                                          <p:attrName>style.visibility</p:attrName>
                                        </p:attrNameLst>
                                      </p:cBhvr>
                                      <p:to>
                                        <p:strVal val="visible"/>
                                      </p:to>
                                    </p:set>
                                    <p:anim calcmode="lin" valueType="num">
                                      <p:cBhvr additive="base">
                                        <p:cTn id="157" dur="500" fill="hold"/>
                                        <p:tgtEl>
                                          <p:spTgt spid="32"/>
                                        </p:tgtEl>
                                        <p:attrNameLst>
                                          <p:attrName>ppt_x</p:attrName>
                                        </p:attrNameLst>
                                      </p:cBhvr>
                                      <p:tavLst>
                                        <p:tav tm="0">
                                          <p:val>
                                            <p:strVal val="#ppt_x"/>
                                          </p:val>
                                        </p:tav>
                                        <p:tav tm="100000">
                                          <p:val>
                                            <p:strVal val="#ppt_x"/>
                                          </p:val>
                                        </p:tav>
                                      </p:tavLst>
                                    </p:anim>
                                    <p:anim calcmode="lin" valueType="num">
                                      <p:cBhvr additive="base">
                                        <p:cTn id="1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9" fill="hold">
                      <p:stCondLst>
                        <p:cond delay="indefinite"/>
                      </p:stCondLst>
                      <p:childTnLst>
                        <p:par>
                          <p:cTn id="160" fill="hold">
                            <p:stCondLst>
                              <p:cond delay="0"/>
                            </p:stCondLst>
                            <p:childTnLst>
                              <p:par>
                                <p:cTn id="161" presetID="2" presetClass="entr" presetSubtype="4" fill="hold" grpId="0" nodeType="clickEffect">
                                  <p:stCondLst>
                                    <p:cond delay="0"/>
                                  </p:stCondLst>
                                  <p:childTnLst>
                                    <p:set>
                                      <p:cBhvr>
                                        <p:cTn id="162" dur="1" fill="hold">
                                          <p:stCondLst>
                                            <p:cond delay="0"/>
                                          </p:stCondLst>
                                        </p:cTn>
                                        <p:tgtEl>
                                          <p:spTgt spid="33"/>
                                        </p:tgtEl>
                                        <p:attrNameLst>
                                          <p:attrName>style.visibility</p:attrName>
                                        </p:attrNameLst>
                                      </p:cBhvr>
                                      <p:to>
                                        <p:strVal val="visible"/>
                                      </p:to>
                                    </p:set>
                                    <p:anim calcmode="lin" valueType="num">
                                      <p:cBhvr additive="base">
                                        <p:cTn id="163" dur="500" fill="hold"/>
                                        <p:tgtEl>
                                          <p:spTgt spid="33"/>
                                        </p:tgtEl>
                                        <p:attrNameLst>
                                          <p:attrName>ppt_x</p:attrName>
                                        </p:attrNameLst>
                                      </p:cBhvr>
                                      <p:tavLst>
                                        <p:tav tm="0">
                                          <p:val>
                                            <p:strVal val="#ppt_x"/>
                                          </p:val>
                                        </p:tav>
                                        <p:tav tm="100000">
                                          <p:val>
                                            <p:strVal val="#ppt_x"/>
                                          </p:val>
                                        </p:tav>
                                      </p:tavLst>
                                    </p:anim>
                                    <p:anim calcmode="lin" valueType="num">
                                      <p:cBhvr additive="base">
                                        <p:cTn id="16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P spid="15"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p:cNvSpPr/>
          <p:nvPr/>
        </p:nvSpPr>
        <p:spPr>
          <a:xfrm>
            <a:off x="1006612" y="1564465"/>
            <a:ext cx="6953447" cy="118070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7200">
                <a:solidFill>
                  <a:schemeClr val="accent5">
                    <a:lumMod val="75000"/>
                  </a:schemeClr>
                </a:solidFill>
                <a:effectLst>
                  <a:glow rad="63500">
                    <a:schemeClr val="accent1">
                      <a:satMod val="175000"/>
                      <a:alpha val="40000"/>
                    </a:schemeClr>
                  </a:glow>
                </a:effectLst>
                <a:highlight>
                  <a:srgbClr val="FFFF00"/>
                </a:highlight>
                <a:latin typeface="Adobe Garamond Pro Bold" panose="02020702060506020403" pitchFamily="18" charset="0"/>
              </a:rPr>
              <a:t>LESSON 4</a:t>
            </a:r>
            <a:endParaRPr lang="en-US" sz="7200" dirty="0">
              <a:solidFill>
                <a:schemeClr val="accent5">
                  <a:lumMod val="75000"/>
                </a:schemeClr>
              </a:solidFill>
              <a:effectLst>
                <a:glow rad="63500">
                  <a:schemeClr val="accent1">
                    <a:satMod val="175000"/>
                    <a:alpha val="40000"/>
                  </a:schemeClr>
                </a:glow>
              </a:effectLst>
              <a:highlight>
                <a:srgbClr val="FFFF00"/>
              </a:highlight>
              <a:latin typeface="Adobe Garamond Pro Bold" panose="02020702060506020403"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558705" y="2076247"/>
            <a:ext cx="6026590" cy="7790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endParaRPr lang="en-US" sz="6000" b="0" dirty="0">
              <a:ln w="0"/>
              <a:solidFill>
                <a:schemeClr val="accent1"/>
              </a:solidFill>
              <a:effectLst>
                <a:outerShdw blurRad="38100" dist="25400" dir="5400000" algn="ctr" rotWithShape="0">
                  <a:srgbClr val="6E747A">
                    <a:alpha val="43000"/>
                  </a:srgbClr>
                </a:outerShdw>
              </a:effectLst>
              <a:latin typeface="Algerian" panose="04020705040A02060702" pitchFamily="82" charset="0"/>
              <a:ea typeface="Kozuka Gothic Pro B" panose="020B0800000000000000" pitchFamily="34" charset="-128"/>
            </a:endParaRPr>
          </a:p>
        </p:txBody>
      </p:sp>
      <p:sp>
        <p:nvSpPr>
          <p:cNvPr id="5" name="Title 1"/>
          <p:cNvSpPr txBox="1"/>
          <p:nvPr/>
        </p:nvSpPr>
        <p:spPr>
          <a:xfrm>
            <a:off x="1172137" y="1986448"/>
            <a:ext cx="7065214" cy="7790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r>
              <a:rPr lang="en-SG" sz="8000">
                <a:solidFill>
                  <a:schemeClr val="accent5">
                    <a:lumMod val="50000"/>
                  </a:schemeClr>
                </a:solidFill>
                <a:latin typeface="+mj-lt"/>
                <a:ea typeface="Kozuka Gothic Pro B" panose="020B0800000000000000" pitchFamily="34" charset="-128"/>
              </a:rPr>
              <a:t>READING</a:t>
            </a:r>
            <a:endParaRPr lang="en-US" sz="8000" dirty="0">
              <a:solidFill>
                <a:schemeClr val="accent5">
                  <a:lumMod val="50000"/>
                </a:schemeClr>
              </a:solidFill>
              <a:latin typeface="+mj-lt"/>
              <a:ea typeface="Kozuka Gothic Pro B" panose="020B0800000000000000" pitchFamily="34" charset="-128"/>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noGrp="1"/>
          </p:cNvSpPr>
          <p:nvPr>
            <p:ph type="title"/>
          </p:nvPr>
        </p:nvSpPr>
        <p:spPr>
          <a:xfrm>
            <a:off x="1143579" y="425377"/>
            <a:ext cx="6835408" cy="332071"/>
          </a:xfrm>
          <a:prstGeom prst="round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rtlCol="0" anchor="ctr"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r>
              <a:rPr lang="en-SG" sz="1800" dirty="0">
                <a:solidFill>
                  <a:schemeClr val="accent5">
                    <a:lumMod val="50000"/>
                  </a:schemeClr>
                </a:solidFill>
                <a:latin typeface="Adobe Fan Heiti Std B" panose="020B0700000000000000" pitchFamily="34" charset="-128"/>
                <a:ea typeface="Adobe Fan Heiti Std B" panose="020B0700000000000000" pitchFamily="34" charset="-128"/>
              </a:rPr>
              <a:t>Work in pair, fill in blanks , then listen and check.</a:t>
            </a:r>
            <a:endParaRPr lang="en-US" sz="1800" dirty="0">
              <a:solidFill>
                <a:schemeClr val="accent5">
                  <a:lumMod val="50000"/>
                </a:schemeClr>
              </a:solidFill>
              <a:latin typeface="Adobe Fan Heiti Std B" panose="020B0700000000000000" pitchFamily="34" charset="-128"/>
              <a:ea typeface="Adobe Fan Heiti Std B" panose="020B0700000000000000" pitchFamily="34" charset="-128"/>
            </a:endParaRPr>
          </a:p>
        </p:txBody>
      </p:sp>
      <p:sp>
        <p:nvSpPr>
          <p:cNvPr id="5" name="TextBox 4"/>
          <p:cNvSpPr txBox="1"/>
          <p:nvPr/>
        </p:nvSpPr>
        <p:spPr>
          <a:xfrm>
            <a:off x="1507332" y="954215"/>
            <a:ext cx="6835408" cy="523220"/>
          </a:xfrm>
          <a:prstGeom prst="rect">
            <a:avLst/>
          </a:prstGeom>
          <a:noFill/>
        </p:spPr>
        <p:txBody>
          <a:bodyPr wrap="square" rtlCol="0">
            <a:spAutoFit/>
          </a:bodyPr>
          <a:lstStyle/>
          <a:p>
            <a:r>
              <a:rPr lang="en-SG" dirty="0"/>
              <a:t>1. I don’t like playing outside when it’s cold and raining. I like doing __________________________like playing video games.</a:t>
            </a:r>
            <a:endParaRPr lang="en-US" dirty="0"/>
          </a:p>
        </p:txBody>
      </p:sp>
      <p:sp>
        <p:nvSpPr>
          <p:cNvPr id="6" name="TextBox 5"/>
          <p:cNvSpPr txBox="1"/>
          <p:nvPr/>
        </p:nvSpPr>
        <p:spPr>
          <a:xfrm>
            <a:off x="1507332" y="1657379"/>
            <a:ext cx="6893718" cy="307777"/>
          </a:xfrm>
          <a:prstGeom prst="rect">
            <a:avLst/>
          </a:prstGeom>
          <a:noFill/>
        </p:spPr>
        <p:txBody>
          <a:bodyPr wrap="square" rtlCol="0">
            <a:spAutoFit/>
          </a:bodyPr>
          <a:lstStyle/>
          <a:p>
            <a:r>
              <a:rPr lang="en-SG" dirty="0"/>
              <a:t>2. We watch people ______________ in the movies, theatre plays , and TV shows.</a:t>
            </a:r>
            <a:endParaRPr lang="en-US" dirty="0"/>
          </a:p>
        </p:txBody>
      </p:sp>
      <p:sp>
        <p:nvSpPr>
          <p:cNvPr id="7" name="TextBox 6"/>
          <p:cNvSpPr txBox="1"/>
          <p:nvPr/>
        </p:nvSpPr>
        <p:spPr>
          <a:xfrm>
            <a:off x="1564482" y="2182396"/>
            <a:ext cx="6893718" cy="523220"/>
          </a:xfrm>
          <a:prstGeom prst="rect">
            <a:avLst/>
          </a:prstGeom>
          <a:noFill/>
        </p:spPr>
        <p:txBody>
          <a:bodyPr wrap="square" rtlCol="0">
            <a:spAutoFit/>
          </a:bodyPr>
          <a:lstStyle/>
          <a:p>
            <a:r>
              <a:rPr lang="en-SG" dirty="0"/>
              <a:t>3. To join a club, ________________ the noticeboard. And your class and phone number, too.</a:t>
            </a:r>
            <a:endParaRPr lang="en-US" dirty="0"/>
          </a:p>
        </p:txBody>
      </p:sp>
      <p:sp>
        <p:nvSpPr>
          <p:cNvPr id="8" name="TextBox 7"/>
          <p:cNvSpPr txBox="1"/>
          <p:nvPr/>
        </p:nvSpPr>
        <p:spPr>
          <a:xfrm>
            <a:off x="1643064" y="2941532"/>
            <a:ext cx="6893718" cy="307777"/>
          </a:xfrm>
          <a:prstGeom prst="rect">
            <a:avLst/>
          </a:prstGeom>
          <a:noFill/>
        </p:spPr>
        <p:txBody>
          <a:bodyPr wrap="square" rtlCol="0">
            <a:spAutoFit/>
          </a:bodyPr>
          <a:lstStyle/>
          <a:p>
            <a:r>
              <a:rPr lang="en-SG" dirty="0"/>
              <a:t>4. To be in the school play, Romeo and Juliet, you need to join the ____________.</a:t>
            </a:r>
            <a:endParaRPr lang="en-US" dirty="0"/>
          </a:p>
        </p:txBody>
      </p:sp>
      <p:sp>
        <p:nvSpPr>
          <p:cNvPr id="9" name="TextBox 8"/>
          <p:cNvSpPr txBox="1"/>
          <p:nvPr/>
        </p:nvSpPr>
        <p:spPr>
          <a:xfrm>
            <a:off x="1564482" y="3587339"/>
            <a:ext cx="6893718" cy="307777"/>
          </a:xfrm>
          <a:prstGeom prst="rect">
            <a:avLst/>
          </a:prstGeom>
          <a:noFill/>
        </p:spPr>
        <p:txBody>
          <a:bodyPr wrap="square" rtlCol="0">
            <a:spAutoFit/>
          </a:bodyPr>
          <a:lstStyle/>
          <a:p>
            <a:r>
              <a:rPr lang="en-SG" dirty="0"/>
              <a:t>5. In the summer, I love doing ______________ like football and cycling.</a:t>
            </a:r>
            <a:endParaRPr lang="en-US" dirty="0"/>
          </a:p>
        </p:txBody>
      </p:sp>
      <p:sp>
        <p:nvSpPr>
          <p:cNvPr id="10" name="TextBox 9"/>
          <p:cNvSpPr txBox="1"/>
          <p:nvPr/>
        </p:nvSpPr>
        <p:spPr>
          <a:xfrm>
            <a:off x="1643064" y="4233146"/>
            <a:ext cx="6893718" cy="523220"/>
          </a:xfrm>
          <a:prstGeom prst="rect">
            <a:avLst/>
          </a:prstGeom>
          <a:noFill/>
        </p:spPr>
        <p:txBody>
          <a:bodyPr wrap="square" rtlCol="0">
            <a:spAutoFit/>
          </a:bodyPr>
          <a:lstStyle/>
          <a:p>
            <a:r>
              <a:rPr lang="en-SG" dirty="0"/>
              <a:t>6. I enjoy doing _________________. I make presents for my family , like T-shirts and necklaces.</a:t>
            </a:r>
            <a:endParaRPr lang="en-US" dirty="0"/>
          </a:p>
        </p:txBody>
      </p:sp>
      <p:pic>
        <p:nvPicPr>
          <p:cNvPr id="11" name="Picture 10" descr="Icon&#10;&#10;Description automatically generated"/>
          <p:cNvPicPr>
            <a:picLocks noChangeAspect="1"/>
          </p:cNvPicPr>
          <p:nvPr/>
        </p:nvPicPr>
        <p:blipFill>
          <a:blip r:embed="rId1" cstate="email"/>
          <a:stretch>
            <a:fillRect/>
          </a:stretch>
        </p:blipFill>
        <p:spPr>
          <a:xfrm>
            <a:off x="1142045" y="944238"/>
            <a:ext cx="365287" cy="365287"/>
          </a:xfrm>
          <a:prstGeom prst="rect">
            <a:avLst/>
          </a:prstGeom>
        </p:spPr>
      </p:pic>
      <p:pic>
        <p:nvPicPr>
          <p:cNvPr id="12" name="Picture 11" descr="Icon&#10;&#10;Description automatically generated"/>
          <p:cNvPicPr>
            <a:picLocks noChangeAspect="1"/>
          </p:cNvPicPr>
          <p:nvPr/>
        </p:nvPicPr>
        <p:blipFill>
          <a:blip r:embed="rId1" cstate="email"/>
          <a:stretch>
            <a:fillRect/>
          </a:stretch>
        </p:blipFill>
        <p:spPr>
          <a:xfrm>
            <a:off x="1142045" y="1628623"/>
            <a:ext cx="365287" cy="365287"/>
          </a:xfrm>
          <a:prstGeom prst="rect">
            <a:avLst/>
          </a:prstGeom>
        </p:spPr>
      </p:pic>
      <p:pic>
        <p:nvPicPr>
          <p:cNvPr id="13" name="Picture 12" descr="Icon&#10;&#10;Description automatically generated"/>
          <p:cNvPicPr>
            <a:picLocks noChangeAspect="1"/>
          </p:cNvPicPr>
          <p:nvPr/>
        </p:nvPicPr>
        <p:blipFill>
          <a:blip r:embed="rId1" cstate="email"/>
          <a:stretch>
            <a:fillRect/>
          </a:stretch>
        </p:blipFill>
        <p:spPr>
          <a:xfrm>
            <a:off x="1142045" y="2141228"/>
            <a:ext cx="365287" cy="365287"/>
          </a:xfrm>
          <a:prstGeom prst="rect">
            <a:avLst/>
          </a:prstGeom>
        </p:spPr>
      </p:pic>
      <p:pic>
        <p:nvPicPr>
          <p:cNvPr id="14" name="Picture 13" descr="Icon&#10;&#10;Description automatically generated"/>
          <p:cNvPicPr>
            <a:picLocks noChangeAspect="1"/>
          </p:cNvPicPr>
          <p:nvPr/>
        </p:nvPicPr>
        <p:blipFill>
          <a:blip r:embed="rId1" cstate="email"/>
          <a:stretch>
            <a:fillRect/>
          </a:stretch>
        </p:blipFill>
        <p:spPr>
          <a:xfrm>
            <a:off x="1142045" y="2897591"/>
            <a:ext cx="365287" cy="365287"/>
          </a:xfrm>
          <a:prstGeom prst="rect">
            <a:avLst/>
          </a:prstGeom>
        </p:spPr>
      </p:pic>
      <p:pic>
        <p:nvPicPr>
          <p:cNvPr id="15" name="Picture 14" descr="Icon&#10;&#10;Description automatically generated"/>
          <p:cNvPicPr>
            <a:picLocks noChangeAspect="1"/>
          </p:cNvPicPr>
          <p:nvPr/>
        </p:nvPicPr>
        <p:blipFill>
          <a:blip r:embed="rId1" cstate="email"/>
          <a:stretch>
            <a:fillRect/>
          </a:stretch>
        </p:blipFill>
        <p:spPr>
          <a:xfrm>
            <a:off x="1142045" y="3529264"/>
            <a:ext cx="365287" cy="365287"/>
          </a:xfrm>
          <a:prstGeom prst="rect">
            <a:avLst/>
          </a:prstGeom>
        </p:spPr>
      </p:pic>
      <p:pic>
        <p:nvPicPr>
          <p:cNvPr id="16" name="Picture 15" descr="Icon&#10;&#10;Description automatically generated"/>
          <p:cNvPicPr>
            <a:picLocks noChangeAspect="1"/>
          </p:cNvPicPr>
          <p:nvPr/>
        </p:nvPicPr>
        <p:blipFill>
          <a:blip r:embed="rId1" cstate="email"/>
          <a:stretch>
            <a:fillRect/>
          </a:stretch>
        </p:blipFill>
        <p:spPr>
          <a:xfrm>
            <a:off x="1142045" y="4240970"/>
            <a:ext cx="365287" cy="365287"/>
          </a:xfrm>
          <a:prstGeom prst="rect">
            <a:avLst/>
          </a:prstGeom>
        </p:spPr>
      </p:pic>
      <p:sp>
        <p:nvSpPr>
          <p:cNvPr id="22" name="TextBox 21"/>
          <p:cNvSpPr txBox="1"/>
          <p:nvPr/>
        </p:nvSpPr>
        <p:spPr>
          <a:xfrm>
            <a:off x="1574367" y="1195705"/>
            <a:ext cx="1933214" cy="307777"/>
          </a:xfrm>
          <a:prstGeom prst="rect">
            <a:avLst/>
          </a:prstGeom>
          <a:noFill/>
        </p:spPr>
        <p:txBody>
          <a:bodyPr wrap="square" rtlCol="0">
            <a:spAutoFit/>
          </a:bodyPr>
          <a:lstStyle/>
          <a:p>
            <a:r>
              <a:rPr lang="en-SG" dirty="0">
                <a:solidFill>
                  <a:srgbClr val="C00000"/>
                </a:solidFill>
              </a:rPr>
              <a:t>Indoor activities</a:t>
            </a:r>
            <a:endParaRPr lang="en-US" dirty="0">
              <a:solidFill>
                <a:srgbClr val="C00000"/>
              </a:solidFill>
            </a:endParaRPr>
          </a:p>
        </p:txBody>
      </p:sp>
      <p:sp>
        <p:nvSpPr>
          <p:cNvPr id="23" name="TextBox 22"/>
          <p:cNvSpPr txBox="1"/>
          <p:nvPr/>
        </p:nvSpPr>
        <p:spPr>
          <a:xfrm>
            <a:off x="3624624" y="1674202"/>
            <a:ext cx="840220" cy="307777"/>
          </a:xfrm>
          <a:prstGeom prst="rect">
            <a:avLst/>
          </a:prstGeom>
          <a:noFill/>
        </p:spPr>
        <p:txBody>
          <a:bodyPr wrap="square" rtlCol="0">
            <a:spAutoFit/>
          </a:bodyPr>
          <a:lstStyle/>
          <a:p>
            <a:r>
              <a:rPr lang="en-SG" dirty="0">
                <a:solidFill>
                  <a:srgbClr val="C00000"/>
                </a:solidFill>
              </a:rPr>
              <a:t>act</a:t>
            </a:r>
            <a:endParaRPr lang="en-US" dirty="0">
              <a:solidFill>
                <a:srgbClr val="C00000"/>
              </a:solidFill>
            </a:endParaRPr>
          </a:p>
        </p:txBody>
      </p:sp>
      <p:sp>
        <p:nvSpPr>
          <p:cNvPr id="24" name="TextBox 23"/>
          <p:cNvSpPr txBox="1"/>
          <p:nvPr/>
        </p:nvSpPr>
        <p:spPr>
          <a:xfrm>
            <a:off x="3507581" y="2201072"/>
            <a:ext cx="840220" cy="307777"/>
          </a:xfrm>
          <a:prstGeom prst="rect">
            <a:avLst/>
          </a:prstGeom>
          <a:noFill/>
        </p:spPr>
        <p:txBody>
          <a:bodyPr wrap="square" rtlCol="0">
            <a:spAutoFit/>
          </a:bodyPr>
          <a:lstStyle/>
          <a:p>
            <a:r>
              <a:rPr lang="en-SG" dirty="0">
                <a:solidFill>
                  <a:srgbClr val="C00000"/>
                </a:solidFill>
              </a:rPr>
              <a:t>sign up</a:t>
            </a:r>
            <a:endParaRPr lang="en-US" dirty="0">
              <a:solidFill>
                <a:srgbClr val="C00000"/>
              </a:solidFill>
            </a:endParaRPr>
          </a:p>
        </p:txBody>
      </p:sp>
      <p:sp>
        <p:nvSpPr>
          <p:cNvPr id="25" name="TextBox 24"/>
          <p:cNvSpPr txBox="1"/>
          <p:nvPr/>
        </p:nvSpPr>
        <p:spPr>
          <a:xfrm>
            <a:off x="6984522" y="2941531"/>
            <a:ext cx="1250157" cy="307777"/>
          </a:xfrm>
          <a:prstGeom prst="rect">
            <a:avLst/>
          </a:prstGeom>
          <a:noFill/>
        </p:spPr>
        <p:txBody>
          <a:bodyPr wrap="square" rtlCol="0">
            <a:spAutoFit/>
          </a:bodyPr>
          <a:lstStyle/>
          <a:p>
            <a:r>
              <a:rPr lang="en-SG" dirty="0" err="1">
                <a:solidFill>
                  <a:srgbClr val="C00000"/>
                </a:solidFill>
              </a:rPr>
              <a:t>dramma</a:t>
            </a:r>
            <a:r>
              <a:rPr lang="en-SG" dirty="0">
                <a:solidFill>
                  <a:srgbClr val="C00000"/>
                </a:solidFill>
              </a:rPr>
              <a:t> club</a:t>
            </a:r>
            <a:endParaRPr lang="en-US" dirty="0">
              <a:solidFill>
                <a:srgbClr val="C00000"/>
              </a:solidFill>
            </a:endParaRPr>
          </a:p>
        </p:txBody>
      </p:sp>
      <p:sp>
        <p:nvSpPr>
          <p:cNvPr id="26" name="TextBox 25"/>
          <p:cNvSpPr txBox="1"/>
          <p:nvPr/>
        </p:nvSpPr>
        <p:spPr>
          <a:xfrm>
            <a:off x="3987584" y="3612099"/>
            <a:ext cx="1933214" cy="307777"/>
          </a:xfrm>
          <a:prstGeom prst="rect">
            <a:avLst/>
          </a:prstGeom>
          <a:noFill/>
        </p:spPr>
        <p:txBody>
          <a:bodyPr wrap="square" rtlCol="0">
            <a:spAutoFit/>
          </a:bodyPr>
          <a:lstStyle/>
          <a:p>
            <a:r>
              <a:rPr lang="en-SG" dirty="0">
                <a:solidFill>
                  <a:srgbClr val="C00000"/>
                </a:solidFill>
              </a:rPr>
              <a:t>outdoor activities</a:t>
            </a:r>
            <a:endParaRPr lang="en-US" dirty="0">
              <a:solidFill>
                <a:srgbClr val="C00000"/>
              </a:solidFill>
            </a:endParaRPr>
          </a:p>
        </p:txBody>
      </p:sp>
      <p:sp>
        <p:nvSpPr>
          <p:cNvPr id="27" name="TextBox 26"/>
          <p:cNvSpPr txBox="1"/>
          <p:nvPr/>
        </p:nvSpPr>
        <p:spPr>
          <a:xfrm>
            <a:off x="3087730" y="4254907"/>
            <a:ext cx="1933214" cy="307777"/>
          </a:xfrm>
          <a:prstGeom prst="rect">
            <a:avLst/>
          </a:prstGeom>
          <a:noFill/>
        </p:spPr>
        <p:txBody>
          <a:bodyPr wrap="square" rtlCol="0">
            <a:spAutoFit/>
          </a:bodyPr>
          <a:lstStyle/>
          <a:p>
            <a:r>
              <a:rPr lang="en-SG" dirty="0">
                <a:solidFill>
                  <a:srgbClr val="C00000"/>
                </a:solidFill>
              </a:rPr>
              <a:t>arts and crafts</a:t>
            </a: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1000"/>
                                        <p:tgtEl>
                                          <p:spTgt spid="24"/>
                                        </p:tgtEl>
                                      </p:cBhvr>
                                    </p:animEffect>
                                    <p:anim calcmode="lin" valueType="num">
                                      <p:cBhvr>
                                        <p:cTn id="27" dur="1000" fill="hold"/>
                                        <p:tgtEl>
                                          <p:spTgt spid="24"/>
                                        </p:tgtEl>
                                        <p:attrNameLst>
                                          <p:attrName>ppt_x</p:attrName>
                                        </p:attrNameLst>
                                      </p:cBhvr>
                                      <p:tavLst>
                                        <p:tav tm="0">
                                          <p:val>
                                            <p:strVal val="#ppt_x"/>
                                          </p:val>
                                        </p:tav>
                                        <p:tav tm="100000">
                                          <p:val>
                                            <p:strVal val="#ppt_x"/>
                                          </p:val>
                                        </p:tav>
                                      </p:tavLst>
                                    </p:anim>
                                    <p:anim calcmode="lin" valueType="num">
                                      <p:cBhvr>
                                        <p:cTn id="28"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1000"/>
                                        <p:tgtEl>
                                          <p:spTgt spid="26"/>
                                        </p:tgtEl>
                                      </p:cBhvr>
                                    </p:animEffect>
                                    <p:anim calcmode="lin" valueType="num">
                                      <p:cBhvr>
                                        <p:cTn id="41" dur="1000" fill="hold"/>
                                        <p:tgtEl>
                                          <p:spTgt spid="26"/>
                                        </p:tgtEl>
                                        <p:attrNameLst>
                                          <p:attrName>ppt_x</p:attrName>
                                        </p:attrNameLst>
                                      </p:cBhvr>
                                      <p:tavLst>
                                        <p:tav tm="0">
                                          <p:val>
                                            <p:strVal val="#ppt_x"/>
                                          </p:val>
                                        </p:tav>
                                        <p:tav tm="100000">
                                          <p:val>
                                            <p:strVal val="#ppt_x"/>
                                          </p:val>
                                        </p:tav>
                                      </p:tavLst>
                                    </p:anim>
                                    <p:anim calcmode="lin" valueType="num">
                                      <p:cBhvr>
                                        <p:cTn id="42"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7"/>
                                        </p:tgtEl>
                                        <p:attrNameLst>
                                          <p:attrName>style.visibility</p:attrName>
                                        </p:attrNameLst>
                                      </p:cBhvr>
                                      <p:to>
                                        <p:strVal val="visible"/>
                                      </p:to>
                                    </p:set>
                                    <p:animEffect transition="in" filter="fade">
                                      <p:cBhvr>
                                        <p:cTn id="47" dur="1000"/>
                                        <p:tgtEl>
                                          <p:spTgt spid="27"/>
                                        </p:tgtEl>
                                      </p:cBhvr>
                                    </p:animEffect>
                                    <p:anim calcmode="lin" valueType="num">
                                      <p:cBhvr>
                                        <p:cTn id="48" dur="1000" fill="hold"/>
                                        <p:tgtEl>
                                          <p:spTgt spid="27"/>
                                        </p:tgtEl>
                                        <p:attrNameLst>
                                          <p:attrName>ppt_x</p:attrName>
                                        </p:attrNameLst>
                                      </p:cBhvr>
                                      <p:tavLst>
                                        <p:tav tm="0">
                                          <p:val>
                                            <p:strVal val="#ppt_x"/>
                                          </p:val>
                                        </p:tav>
                                        <p:tav tm="100000">
                                          <p:val>
                                            <p:strVal val="#ppt_x"/>
                                          </p:val>
                                        </p:tav>
                                      </p:tavLst>
                                    </p:anim>
                                    <p:anim calcmode="lin" valueType="num">
                                      <p:cBhvr>
                                        <p:cTn id="4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nodeType="clickEffect">
                                  <p:stCondLst>
                                    <p:cond delay="0"/>
                                  </p:stCondLst>
                                  <p:childTnLst>
                                    <p:animEffect transition="out" filter="fade">
                                      <p:cBhvr>
                                        <p:cTn id="54" dur="500" tmFilter="0, 0; .2, .5; .8, .5; 1, 0"/>
                                        <p:tgtEl>
                                          <p:spTgt spid="11"/>
                                        </p:tgtEl>
                                      </p:cBhvr>
                                    </p:animEffect>
                                    <p:animScale>
                                      <p:cBhvr>
                                        <p:cTn id="55" dur="250" autoRev="1" fill="hold"/>
                                        <p:tgtEl>
                                          <p:spTgt spid="11"/>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2" name="I-don’t-like-playing-outside-w1629077191.wav"/>
                                        </p:tgtEl>
                                      </p:cMediaNode>
                                    </p:audio>
                                  </p:subTnLst>
                                </p:cTn>
                              </p:par>
                            </p:childTnLst>
                          </p:cTn>
                        </p:par>
                      </p:childTnLst>
                    </p:cTn>
                  </p:par>
                </p:childTnLst>
              </p:cTn>
              <p:nextCondLst>
                <p:cond evt="onClick" delay="0">
                  <p:tgtEl>
                    <p:spTgt spid="11"/>
                  </p:tgtEl>
                </p:cond>
              </p:nextCondLst>
            </p:seq>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12"/>
                                        </p:tgtEl>
                                      </p:cBhvr>
                                    </p:animEffect>
                                    <p:animScale>
                                      <p:cBhvr>
                                        <p:cTn id="61" dur="250" autoRev="1" fill="hold"/>
                                        <p:tgtEl>
                                          <p:spTgt spid="12"/>
                                        </p:tgtEl>
                                      </p:cBhvr>
                                      <p:by x="105000" y="105000"/>
                                    </p:animScale>
                                  </p:childTnLst>
                                  <p:subTnLst>
                                    <p:audio>
                                      <p:cMediaNode>
                                        <p:cTn display="0" masterRel="sameClick">
                                          <p:stCondLst>
                                            <p:cond evt="begin" delay="0">
                                              <p:tn val="59"/>
                                            </p:cond>
                                          </p:stCondLst>
                                          <p:endCondLst>
                                            <p:cond evt="onStopAudio" delay="0">
                                              <p:tgtEl>
                                                <p:sldTgt/>
                                              </p:tgtEl>
                                            </p:cond>
                                          </p:endCondLst>
                                        </p:cTn>
                                        <p:tgtEl>
                                          <p:sndTgt r:embed="rId3" name="We-watch-people-act-in-the-mov1629077326.wav"/>
                                        </p:tgtEl>
                                      </p:cMediaNode>
                                    </p:audio>
                                  </p:subTnLst>
                                </p:cTn>
                              </p:par>
                            </p:childTnLst>
                          </p:cTn>
                        </p:par>
                      </p:childTnLst>
                    </p:cTn>
                  </p:par>
                </p:childTnLst>
              </p:cTn>
              <p:nextCondLst>
                <p:cond evt="onClick" delay="0">
                  <p:tgtEl>
                    <p:spTgt spid="12"/>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13"/>
                                        </p:tgtEl>
                                      </p:cBhvr>
                                    </p:animEffect>
                                    <p:animScale>
                                      <p:cBhvr>
                                        <p:cTn id="67" dur="250" autoRev="1" fill="hold"/>
                                        <p:tgtEl>
                                          <p:spTgt spid="13"/>
                                        </p:tgtEl>
                                      </p:cBhvr>
                                      <p:by x="105000" y="105000"/>
                                    </p:animScale>
                                  </p:childTnLst>
                                  <p:subTnLst>
                                    <p:audio>
                                      <p:cMediaNode>
                                        <p:cTn display="0" masterRel="sameClick">
                                          <p:stCondLst>
                                            <p:cond evt="begin" delay="0">
                                              <p:tn val="65"/>
                                            </p:cond>
                                          </p:stCondLst>
                                          <p:endCondLst>
                                            <p:cond evt="onStopAudio" delay="0">
                                              <p:tgtEl>
                                                <p:sldTgt/>
                                              </p:tgtEl>
                                            </p:cond>
                                          </p:endCondLst>
                                        </p:cTn>
                                        <p:tgtEl>
                                          <p:sndTgt r:embed="rId4" name="To-join-a-clubsign-up-the-noti1629077376.wav"/>
                                        </p:tgtEl>
                                      </p:cMediaNode>
                                    </p:audio>
                                  </p:subTnLst>
                                </p:cTn>
                              </p:par>
                            </p:childTnLst>
                          </p:cTn>
                        </p:par>
                      </p:childTnLst>
                    </p:cTn>
                  </p:par>
                </p:childTnLst>
              </p:cTn>
              <p:nextCondLst>
                <p:cond evt="onClick" delay="0">
                  <p:tgtEl>
                    <p:spTgt spid="13"/>
                  </p:tgtEl>
                </p:cond>
              </p:nextCondLst>
            </p:seq>
            <p:seq concurrent="1" nextAc="seek">
              <p:cTn id="68" restart="whenNotActive" fill="hold" evtFilter="cancelBubble" nodeType="interactiveSeq">
                <p:stCondLst>
                  <p:cond evt="onClick" delay="0">
                    <p:tgtEl>
                      <p:spTgt spid="14"/>
                    </p:tgtEl>
                  </p:cond>
                </p:stCondLst>
                <p:endSync evt="end" delay="0">
                  <p:rtn val="all"/>
                </p:endSync>
                <p:childTnLst>
                  <p:par>
                    <p:cTn id="69" fill="hold">
                      <p:stCondLst>
                        <p:cond delay="0"/>
                      </p:stCondLst>
                      <p:childTnLst>
                        <p:par>
                          <p:cTn id="70" fill="hold">
                            <p:stCondLst>
                              <p:cond delay="0"/>
                            </p:stCondLst>
                            <p:childTnLst>
                              <p:par>
                                <p:cTn id="71" presetID="26" presetClass="emph" presetSubtype="0" fill="hold" nodeType="clickEffect">
                                  <p:stCondLst>
                                    <p:cond delay="0"/>
                                  </p:stCondLst>
                                  <p:childTnLst>
                                    <p:animEffect transition="out" filter="fade">
                                      <p:cBhvr>
                                        <p:cTn id="72" dur="500" tmFilter="0, 0; .2, .5; .8, .5; 1, 0"/>
                                        <p:tgtEl>
                                          <p:spTgt spid="14"/>
                                        </p:tgtEl>
                                      </p:cBhvr>
                                    </p:animEffect>
                                    <p:animScale>
                                      <p:cBhvr>
                                        <p:cTn id="73" dur="250" autoRev="1" fill="hold"/>
                                        <p:tgtEl>
                                          <p:spTgt spid="14"/>
                                        </p:tgtEl>
                                      </p:cBhvr>
                                      <p:by x="105000" y="105000"/>
                                    </p:animScale>
                                  </p:childTnLst>
                                  <p:subTnLst>
                                    <p:audio>
                                      <p:cMediaNode>
                                        <p:cTn display="0" masterRel="sameClick">
                                          <p:stCondLst>
                                            <p:cond evt="begin" delay="0">
                                              <p:tn val="71"/>
                                            </p:cond>
                                          </p:stCondLst>
                                          <p:endCondLst>
                                            <p:cond evt="onStopAudio" delay="0">
                                              <p:tgtEl>
                                                <p:sldTgt/>
                                              </p:tgtEl>
                                            </p:cond>
                                          </p:endCondLst>
                                        </p:cTn>
                                        <p:tgtEl>
                                          <p:sndTgt r:embed="rId5" name="To-be-in-the-school-playRomeo-1629077458.wav"/>
                                        </p:tgtEl>
                                      </p:cMediaNode>
                                    </p:audio>
                                  </p:subTnLst>
                                </p:cTn>
                              </p:par>
                            </p:childTnLst>
                          </p:cTn>
                        </p:par>
                      </p:childTnLst>
                    </p:cTn>
                  </p:par>
                </p:childTnLst>
              </p:cTn>
              <p:nextCondLst>
                <p:cond evt="onClick" delay="0">
                  <p:tgtEl>
                    <p:spTgt spid="14"/>
                  </p:tgtEl>
                </p:cond>
              </p:nextCondLst>
            </p:seq>
            <p:seq concurrent="1" nextAc="seek">
              <p:cTn id="74" restart="whenNotActive" fill="hold" evtFilter="cancelBubble" nodeType="interactiveSeq">
                <p:stCondLst>
                  <p:cond evt="onClick" delay="0">
                    <p:tgtEl>
                      <p:spTgt spid="15"/>
                    </p:tgtEl>
                  </p:cond>
                </p:stCondLst>
                <p:endSync evt="end" delay="0">
                  <p:rtn val="all"/>
                </p:endSync>
                <p:childTnLst>
                  <p:par>
                    <p:cTn id="75" fill="hold">
                      <p:stCondLst>
                        <p:cond delay="0"/>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15"/>
                                        </p:tgtEl>
                                      </p:cBhvr>
                                    </p:animEffect>
                                    <p:animScale>
                                      <p:cBhvr>
                                        <p:cTn id="79" dur="250" autoRev="1" fill="hold"/>
                                        <p:tgtEl>
                                          <p:spTgt spid="15"/>
                                        </p:tgtEl>
                                      </p:cBhvr>
                                      <p:by x="105000" y="105000"/>
                                    </p:animScale>
                                  </p:childTnLst>
                                  <p:subTnLst>
                                    <p:audio>
                                      <p:cMediaNode>
                                        <p:cTn display="0" masterRel="sameClick">
                                          <p:stCondLst>
                                            <p:cond evt="begin" delay="0">
                                              <p:tn val="77"/>
                                            </p:cond>
                                          </p:stCondLst>
                                          <p:endCondLst>
                                            <p:cond evt="onStopAudio" delay="0">
                                              <p:tgtEl>
                                                <p:sldTgt/>
                                              </p:tgtEl>
                                            </p:cond>
                                          </p:endCondLst>
                                        </p:cTn>
                                        <p:tgtEl>
                                          <p:sndTgt r:embed="rId6" name="In-the-summerI-love-doing-outd1629077678.wav"/>
                                        </p:tgtEl>
                                      </p:cMediaNode>
                                    </p:audio>
                                  </p:subTnLst>
                                </p:cTn>
                              </p:par>
                            </p:childTnLst>
                          </p:cTn>
                        </p:par>
                      </p:childTnLst>
                    </p:cTn>
                  </p:par>
                </p:childTnLst>
              </p:cTn>
              <p:nextCondLst>
                <p:cond evt="onClick" delay="0">
                  <p:tgtEl>
                    <p:spTgt spid="15"/>
                  </p:tgtEl>
                </p:cond>
              </p:nextCondLst>
            </p:seq>
            <p:seq concurrent="1" nextAc="seek">
              <p:cTn id="80" restart="whenNotActive" fill="hold" evtFilter="cancelBubble" nodeType="interactiveSeq">
                <p:stCondLst>
                  <p:cond evt="onClick" delay="0">
                    <p:tgtEl>
                      <p:spTgt spid="16"/>
                    </p:tgtEl>
                  </p:cond>
                </p:stCondLst>
                <p:endSync evt="end" delay="0">
                  <p:rtn val="all"/>
                </p:endSync>
                <p:childTnLst>
                  <p:par>
                    <p:cTn id="81" fill="hold">
                      <p:stCondLst>
                        <p:cond delay="0"/>
                      </p:stCondLst>
                      <p:childTnLst>
                        <p:par>
                          <p:cTn id="82" fill="hold">
                            <p:stCondLst>
                              <p:cond delay="0"/>
                            </p:stCondLst>
                            <p:childTnLst>
                              <p:par>
                                <p:cTn id="83" presetID="26" presetClass="emph" presetSubtype="0" fill="hold" nodeType="clickEffect">
                                  <p:stCondLst>
                                    <p:cond delay="0"/>
                                  </p:stCondLst>
                                  <p:childTnLst>
                                    <p:animEffect transition="out" filter="fade">
                                      <p:cBhvr>
                                        <p:cTn id="84" dur="500" tmFilter="0, 0; .2, .5; .8, .5; 1, 0"/>
                                        <p:tgtEl>
                                          <p:spTgt spid="16"/>
                                        </p:tgtEl>
                                      </p:cBhvr>
                                    </p:animEffect>
                                    <p:animScale>
                                      <p:cBhvr>
                                        <p:cTn id="85" dur="250" autoRev="1" fill="hold"/>
                                        <p:tgtEl>
                                          <p:spTgt spid="16"/>
                                        </p:tgtEl>
                                      </p:cBhvr>
                                      <p:by x="105000" y="105000"/>
                                    </p:animScale>
                                  </p:childTnLst>
                                  <p:subTnLst>
                                    <p:audio>
                                      <p:cMediaNode>
                                        <p:cTn display="0" masterRel="sameClick">
                                          <p:stCondLst>
                                            <p:cond evt="begin" delay="0">
                                              <p:tn val="83"/>
                                            </p:cond>
                                          </p:stCondLst>
                                          <p:endCondLst>
                                            <p:cond evt="onStopAudio" delay="0">
                                              <p:tgtEl>
                                                <p:sldTgt/>
                                              </p:tgtEl>
                                            </p:cond>
                                          </p:endCondLst>
                                        </p:cTn>
                                        <p:tgtEl>
                                          <p:sndTgt r:embed="rId7" name="I-enjoy-doing-arts-and-craftsI1629077583.wav"/>
                                        </p:tgtEl>
                                      </p:cMediaNode>
                                    </p:audio>
                                  </p:subTnLst>
                                </p:cTn>
                              </p:par>
                            </p:childTnLst>
                          </p:cTn>
                        </p:par>
                      </p:childTnLst>
                    </p:cTn>
                  </p:par>
                </p:childTnLst>
              </p:cTn>
              <p:nextCondLst>
                <p:cond evt="onClick" delay="0">
                  <p:tgtEl>
                    <p:spTgt spid="16"/>
                  </p:tgtEl>
                </p:cond>
              </p:nextCondLst>
            </p:seq>
          </p:childTnLst>
        </p:cTn>
      </p:par>
    </p:tnLst>
    <p:bldLst>
      <p:bldP spid="3" grpId="0" animBg="1"/>
      <p:bldP spid="22" grpId="0"/>
      <p:bldP spid="23" grpId="0"/>
      <p:bldP spid="24" grpId="0"/>
      <p:bldP spid="25" grpId="0"/>
      <p:bldP spid="26" grpId="0"/>
      <p:bldP spid="2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6307" y="340235"/>
            <a:ext cx="7691400" cy="572700"/>
          </a:xfrm>
        </p:spPr>
        <p:txBody>
          <a:bodyPr/>
          <a:lstStyle/>
          <a:p>
            <a:r>
              <a:rPr lang="en-SG" sz="1800" dirty="0">
                <a:solidFill>
                  <a:schemeClr val="accent6">
                    <a:lumMod val="50000"/>
                  </a:schemeClr>
                </a:solidFill>
                <a:latin typeface="+mj-lt"/>
                <a:ea typeface="Kozuka Gothic Pr6N B" panose="020B0800000000000000" pitchFamily="34" charset="-128"/>
              </a:rPr>
              <a:t>Let’s play game. The class is divided into two teams. Each member of the team runs to the board and writes as many words as possible.  </a:t>
            </a:r>
            <a:endParaRPr lang="en-US" sz="1800" dirty="0">
              <a:solidFill>
                <a:schemeClr val="accent6">
                  <a:lumMod val="50000"/>
                </a:schemeClr>
              </a:solidFill>
              <a:latin typeface="+mj-lt"/>
              <a:ea typeface="Kozuka Gothic Pr6N B" panose="020B0800000000000000" pitchFamily="34" charset="-128"/>
            </a:endParaRPr>
          </a:p>
        </p:txBody>
      </p:sp>
      <p:sp>
        <p:nvSpPr>
          <p:cNvPr id="4" name="Cloud 3"/>
          <p:cNvSpPr/>
          <p:nvPr/>
        </p:nvSpPr>
        <p:spPr>
          <a:xfrm>
            <a:off x="1095746" y="1123993"/>
            <a:ext cx="2564606" cy="786775"/>
          </a:xfrm>
          <a:prstGeom prst="cloud">
            <a:avLst/>
          </a:prstGeom>
          <a:ln>
            <a:no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SG" sz="1800" b="1" dirty="0">
                <a:solidFill>
                  <a:schemeClr val="accent6">
                    <a:lumMod val="50000"/>
                  </a:schemeClr>
                </a:solidFill>
              </a:rPr>
              <a:t>INDOOR ACTIVITIES</a:t>
            </a:r>
            <a:endParaRPr lang="en-US" sz="1800" b="1" dirty="0">
              <a:solidFill>
                <a:schemeClr val="accent6">
                  <a:lumMod val="50000"/>
                </a:schemeClr>
              </a:solidFill>
            </a:endParaRPr>
          </a:p>
        </p:txBody>
      </p:sp>
      <p:sp>
        <p:nvSpPr>
          <p:cNvPr id="5" name="Cloud 4"/>
          <p:cNvSpPr/>
          <p:nvPr/>
        </p:nvSpPr>
        <p:spPr>
          <a:xfrm>
            <a:off x="5405068" y="1059701"/>
            <a:ext cx="2564606" cy="786775"/>
          </a:xfrm>
          <a:prstGeom prst="cloud">
            <a:avLst/>
          </a:prstGeom>
          <a:ln>
            <a:noFill/>
          </a:ln>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SG" sz="1800" b="1" dirty="0">
                <a:solidFill>
                  <a:schemeClr val="accent6">
                    <a:lumMod val="50000"/>
                  </a:schemeClr>
                </a:solidFill>
              </a:rPr>
              <a:t>OUTDOOR ACTIVITIES</a:t>
            </a:r>
            <a:endParaRPr lang="en-US" sz="1800" b="1" dirty="0">
              <a:solidFill>
                <a:schemeClr val="accent6">
                  <a:lumMod val="50000"/>
                </a:schemeClr>
              </a:solidFill>
            </a:endParaRPr>
          </a:p>
        </p:txBody>
      </p:sp>
      <p:cxnSp>
        <p:nvCxnSpPr>
          <p:cNvPr id="7" name="Straight Connector 6"/>
          <p:cNvCxnSpPr/>
          <p:nvPr/>
        </p:nvCxnSpPr>
        <p:spPr>
          <a:xfrm flipV="1">
            <a:off x="4521994" y="906894"/>
            <a:ext cx="0" cy="4100875"/>
          </a:xfrm>
          <a:prstGeom prst="line">
            <a:avLst/>
          </a:prstGeom>
          <a:ln w="2857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6" name="Picture 5" descr="Logo, company name&#10;&#10;Description automatically generated"/>
          <p:cNvPicPr>
            <a:picLocks noChangeAspect="1"/>
          </p:cNvPicPr>
          <p:nvPr/>
        </p:nvPicPr>
        <p:blipFill rotWithShape="1">
          <a:blip r:embed="rId1" cstate="email"/>
          <a:srcRect/>
          <a:stretch>
            <a:fillRect/>
          </a:stretch>
        </p:blipFill>
        <p:spPr>
          <a:xfrm>
            <a:off x="8292689" y="0"/>
            <a:ext cx="918288" cy="86142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7601" y="225516"/>
            <a:ext cx="3724060" cy="552592"/>
          </a:xfrm>
        </p:spPr>
        <p:txBody>
          <a:bodyPr/>
          <a:lstStyle/>
          <a:p>
            <a:r>
              <a:rPr lang="en-SG" dirty="0">
                <a:solidFill>
                  <a:schemeClr val="tx1"/>
                </a:solidFill>
              </a:rPr>
              <a:t>Work in pair and guess which clubs are they in?</a:t>
            </a:r>
            <a:endParaRPr lang="en-US" dirty="0">
              <a:solidFill>
                <a:schemeClr val="tx1"/>
              </a:solidFill>
            </a:endParaRPr>
          </a:p>
        </p:txBody>
      </p:sp>
      <p:pic>
        <p:nvPicPr>
          <p:cNvPr id="3" name="Picture 2" descr="Icon&#10;&#10;Description automatically generated with medium confidence"/>
          <p:cNvPicPr>
            <a:picLocks noChangeAspect="1"/>
          </p:cNvPicPr>
          <p:nvPr/>
        </p:nvPicPr>
        <p:blipFill>
          <a:blip r:embed="rId1" cstate="email"/>
          <a:stretch>
            <a:fillRect/>
          </a:stretch>
        </p:blipFill>
        <p:spPr>
          <a:xfrm>
            <a:off x="891541" y="268467"/>
            <a:ext cx="683705" cy="692944"/>
          </a:xfrm>
          <a:prstGeom prst="rect">
            <a:avLst/>
          </a:prstGeom>
        </p:spPr>
      </p:pic>
      <p:grpSp>
        <p:nvGrpSpPr>
          <p:cNvPr id="4" name="Group 3"/>
          <p:cNvGrpSpPr/>
          <p:nvPr/>
        </p:nvGrpSpPr>
        <p:grpSpPr>
          <a:xfrm>
            <a:off x="1575246" y="272121"/>
            <a:ext cx="2356759" cy="567928"/>
            <a:chOff x="1817665" y="314547"/>
            <a:chExt cx="2356759" cy="567928"/>
          </a:xfrm>
        </p:grpSpPr>
        <p:sp>
          <p:nvSpPr>
            <p:cNvPr id="5" name="Rectangle 4"/>
            <p:cNvSpPr/>
            <p:nvPr/>
          </p:nvSpPr>
          <p:spPr>
            <a:xfrm>
              <a:off x="1973261" y="362879"/>
              <a:ext cx="2201163" cy="4712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b="1" dirty="0">
                  <a:solidFill>
                    <a:schemeClr val="tx2">
                      <a:lumMod val="10000"/>
                    </a:schemeClr>
                  </a:solidFill>
                </a:rPr>
                <a:t>READING</a:t>
              </a:r>
              <a:endParaRPr lang="en-US" sz="2000" b="1" dirty="0">
                <a:solidFill>
                  <a:schemeClr val="tx2">
                    <a:lumMod val="10000"/>
                  </a:schemeClr>
                </a:solidFill>
              </a:endParaRPr>
            </a:p>
          </p:txBody>
        </p:sp>
        <p:sp>
          <p:nvSpPr>
            <p:cNvPr id="6" name="Oval 5"/>
            <p:cNvSpPr/>
            <p:nvPr/>
          </p:nvSpPr>
          <p:spPr>
            <a:xfrm>
              <a:off x="1817665" y="314547"/>
              <a:ext cx="567928" cy="567928"/>
            </a:xfrm>
            <a:prstGeom prst="ellipse">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TextBox 29"/>
          <p:cNvSpPr txBox="1"/>
          <p:nvPr/>
        </p:nvSpPr>
        <p:spPr>
          <a:xfrm>
            <a:off x="1142999" y="5143500"/>
            <a:ext cx="6858001" cy="230832"/>
          </a:xfrm>
          <a:prstGeom prst="rect">
            <a:avLst/>
          </a:prstGeom>
          <a:noFill/>
        </p:spPr>
        <p:txBody>
          <a:bodyPr wrap="square" rtlCol="0">
            <a:spAutoFit/>
          </a:bodyPr>
          <a:lstStyle/>
          <a:p>
            <a:r>
              <a:rPr lang="en-US" sz="900">
                <a:hlinkClick r:id="rId2" tooltip="https://commons.wikimedia.org/wiki/File:Buell_Childrens_Museum_Art_Room_by_David_Shankbone.jpg"/>
              </a:rPr>
              <a:t>This Photo</a:t>
            </a:r>
            <a:r>
              <a:rPr lang="en-US" sz="900"/>
              <a:t> by Unknown Author is licensed under </a:t>
            </a:r>
            <a:r>
              <a:rPr lang="en-US" sz="900">
                <a:hlinkClick r:id="rId3" tooltip="https://creativecommons.org/licenses/by-sa/3.0/"/>
              </a:rPr>
              <a:t>CC BY-SA</a:t>
            </a:r>
            <a:endParaRPr lang="en-US" sz="900"/>
          </a:p>
        </p:txBody>
      </p:sp>
      <p:grpSp>
        <p:nvGrpSpPr>
          <p:cNvPr id="39" name="Group 38"/>
          <p:cNvGrpSpPr/>
          <p:nvPr/>
        </p:nvGrpSpPr>
        <p:grpSpPr>
          <a:xfrm>
            <a:off x="726226" y="1132691"/>
            <a:ext cx="2277072" cy="1687818"/>
            <a:chOff x="726226" y="1132691"/>
            <a:chExt cx="2277072" cy="1687818"/>
          </a:xfrm>
        </p:grpSpPr>
        <p:pic>
          <p:nvPicPr>
            <p:cNvPr id="14" name="Picture 13" descr="A group of people holding tennis rackets&#10;&#10;Description automatically generated with medium confidence"/>
            <p:cNvPicPr>
              <a:picLocks noChangeAspect="1"/>
            </p:cNvPicPr>
            <p:nvPr/>
          </p:nvPicPr>
          <p:blipFill>
            <a:blip r:embed="rId4" cstate="email"/>
            <a:stretch>
              <a:fillRect/>
            </a:stretch>
          </p:blipFill>
          <p:spPr>
            <a:xfrm>
              <a:off x="726226" y="1302461"/>
              <a:ext cx="2277072" cy="1518048"/>
            </a:xfrm>
            <a:prstGeom prst="rect">
              <a:avLst/>
            </a:prstGeom>
          </p:spPr>
        </p:pic>
        <p:sp>
          <p:nvSpPr>
            <p:cNvPr id="31" name="Rectangle: Rounded Corners 30"/>
            <p:cNvSpPr/>
            <p:nvPr/>
          </p:nvSpPr>
          <p:spPr>
            <a:xfrm>
              <a:off x="1560267" y="1132691"/>
              <a:ext cx="567928" cy="291132"/>
            </a:xfrm>
            <a:prstGeom prst="roundRect">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SG" b="1" dirty="0">
                  <a:solidFill>
                    <a:schemeClr val="tx1"/>
                  </a:solidFill>
                  <a:latin typeface="Amasis MT Pro Black" panose="02040A04050005020304" pitchFamily="18" charset="0"/>
                </a:rPr>
                <a:t>1</a:t>
              </a:r>
              <a:endParaRPr lang="en-US" b="1" dirty="0">
                <a:solidFill>
                  <a:schemeClr val="tx1"/>
                </a:solidFill>
                <a:latin typeface="Amasis MT Pro Black" panose="02040A04050005020304" pitchFamily="18" charset="0"/>
              </a:endParaRPr>
            </a:p>
          </p:txBody>
        </p:sp>
      </p:grpSp>
      <p:grpSp>
        <p:nvGrpSpPr>
          <p:cNvPr id="40" name="Group 39"/>
          <p:cNvGrpSpPr/>
          <p:nvPr/>
        </p:nvGrpSpPr>
        <p:grpSpPr>
          <a:xfrm>
            <a:off x="753866" y="2969143"/>
            <a:ext cx="2277072" cy="1830600"/>
            <a:chOff x="753866" y="2969143"/>
            <a:chExt cx="2277072" cy="1830600"/>
          </a:xfrm>
        </p:grpSpPr>
        <p:pic>
          <p:nvPicPr>
            <p:cNvPr id="17" name="Picture 16" descr="A child sitting on a rug in front of a book shelf&#10;&#10;Description automatically generated with low confidence"/>
            <p:cNvPicPr>
              <a:picLocks noChangeAspect="1"/>
            </p:cNvPicPr>
            <p:nvPr/>
          </p:nvPicPr>
          <p:blipFill>
            <a:blip r:embed="rId5" cstate="email"/>
            <a:stretch>
              <a:fillRect/>
            </a:stretch>
          </p:blipFill>
          <p:spPr>
            <a:xfrm>
              <a:off x="753866" y="3114709"/>
              <a:ext cx="2277072" cy="1685034"/>
            </a:xfrm>
            <a:prstGeom prst="rect">
              <a:avLst/>
            </a:prstGeom>
          </p:spPr>
        </p:pic>
        <p:sp>
          <p:nvSpPr>
            <p:cNvPr id="32" name="Rectangle: Rounded Corners 31"/>
            <p:cNvSpPr/>
            <p:nvPr/>
          </p:nvSpPr>
          <p:spPr>
            <a:xfrm>
              <a:off x="1575246" y="2969143"/>
              <a:ext cx="567928" cy="291132"/>
            </a:xfrm>
            <a:prstGeom prst="roundRect">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SG" b="1" dirty="0">
                  <a:solidFill>
                    <a:schemeClr val="tx1"/>
                  </a:solidFill>
                  <a:latin typeface="Amasis MT Pro Black" panose="02040A04050005020304" pitchFamily="18" charset="0"/>
                </a:rPr>
                <a:t>2</a:t>
              </a:r>
              <a:endParaRPr lang="en-US" b="1" dirty="0">
                <a:solidFill>
                  <a:schemeClr val="tx1"/>
                </a:solidFill>
                <a:latin typeface="Amasis MT Pro Black" panose="02040A04050005020304" pitchFamily="18" charset="0"/>
              </a:endParaRPr>
            </a:p>
          </p:txBody>
        </p:sp>
      </p:grpSp>
      <p:grpSp>
        <p:nvGrpSpPr>
          <p:cNvPr id="41" name="Group 40"/>
          <p:cNvGrpSpPr/>
          <p:nvPr/>
        </p:nvGrpSpPr>
        <p:grpSpPr>
          <a:xfrm>
            <a:off x="3277136" y="1218064"/>
            <a:ext cx="2589725" cy="1844210"/>
            <a:chOff x="5584891" y="976299"/>
            <a:chExt cx="2589725" cy="1844210"/>
          </a:xfrm>
        </p:grpSpPr>
        <p:pic>
          <p:nvPicPr>
            <p:cNvPr id="11" name="Picture 10" descr="A group of people posing for a photo&#10;&#10;Description automatically generated with medium confidence"/>
            <p:cNvPicPr>
              <a:picLocks noChangeAspect="1"/>
            </p:cNvPicPr>
            <p:nvPr/>
          </p:nvPicPr>
          <p:blipFill>
            <a:blip r:embed="rId6" cstate="email"/>
            <a:stretch>
              <a:fillRect/>
            </a:stretch>
          </p:blipFill>
          <p:spPr>
            <a:xfrm>
              <a:off x="5584891" y="1081368"/>
              <a:ext cx="2589725" cy="1739141"/>
            </a:xfrm>
            <a:prstGeom prst="rect">
              <a:avLst/>
            </a:prstGeom>
          </p:spPr>
        </p:pic>
        <p:sp>
          <p:nvSpPr>
            <p:cNvPr id="33" name="Rectangle: Rounded Corners 32"/>
            <p:cNvSpPr/>
            <p:nvPr/>
          </p:nvSpPr>
          <p:spPr>
            <a:xfrm>
              <a:off x="6595789" y="976299"/>
              <a:ext cx="567928" cy="291132"/>
            </a:xfrm>
            <a:prstGeom prst="roundRect">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SG" b="1" dirty="0">
                  <a:solidFill>
                    <a:schemeClr val="tx1"/>
                  </a:solidFill>
                  <a:latin typeface="Amasis MT Pro Black" panose="02040A04050005020304" pitchFamily="18" charset="0"/>
                </a:rPr>
                <a:t>3</a:t>
              </a:r>
              <a:endParaRPr lang="en-US" b="1" dirty="0">
                <a:solidFill>
                  <a:schemeClr val="tx1"/>
                </a:solidFill>
                <a:latin typeface="Amasis MT Pro Black" panose="02040A04050005020304" pitchFamily="18" charset="0"/>
              </a:endParaRPr>
            </a:p>
          </p:txBody>
        </p:sp>
      </p:grpSp>
      <p:grpSp>
        <p:nvGrpSpPr>
          <p:cNvPr id="42" name="Group 41"/>
          <p:cNvGrpSpPr/>
          <p:nvPr/>
        </p:nvGrpSpPr>
        <p:grpSpPr>
          <a:xfrm>
            <a:off x="3408771" y="3167343"/>
            <a:ext cx="2277072" cy="1851566"/>
            <a:chOff x="5584891" y="2916708"/>
            <a:chExt cx="2636400" cy="2046391"/>
          </a:xfrm>
        </p:grpSpPr>
        <p:pic>
          <p:nvPicPr>
            <p:cNvPr id="29" name="Picture 28" descr="A group of children in a classroom&#10;&#10;Description automatically generated with medium confidence"/>
            <p:cNvPicPr>
              <a:picLocks noChangeAspect="1"/>
            </p:cNvPicPr>
            <p:nvPr/>
          </p:nvPicPr>
          <p:blipFill>
            <a:blip r:embed="rId7" cstate="email"/>
            <a:stretch>
              <a:fillRect/>
            </a:stretch>
          </p:blipFill>
          <p:spPr>
            <a:xfrm>
              <a:off x="5584891" y="2985799"/>
              <a:ext cx="2636400" cy="1977300"/>
            </a:xfrm>
            <a:prstGeom prst="rect">
              <a:avLst/>
            </a:prstGeom>
          </p:spPr>
        </p:pic>
        <p:sp>
          <p:nvSpPr>
            <p:cNvPr id="34" name="Rectangle: Rounded Corners 33"/>
            <p:cNvSpPr/>
            <p:nvPr/>
          </p:nvSpPr>
          <p:spPr>
            <a:xfrm>
              <a:off x="6619127" y="2916708"/>
              <a:ext cx="567928" cy="291132"/>
            </a:xfrm>
            <a:prstGeom prst="roundRect">
              <a:avLst/>
            </a:prstGeom>
            <a:solidFill>
              <a:srgbClr val="FFFF00"/>
            </a:solidFill>
          </p:spPr>
          <p:style>
            <a:lnRef idx="2">
              <a:schemeClr val="accent4"/>
            </a:lnRef>
            <a:fillRef idx="1">
              <a:schemeClr val="lt1"/>
            </a:fillRef>
            <a:effectRef idx="0">
              <a:schemeClr val="accent4"/>
            </a:effectRef>
            <a:fontRef idx="minor">
              <a:schemeClr val="dk1"/>
            </a:fontRef>
          </p:style>
          <p:txBody>
            <a:bodyPr rtlCol="0" anchor="ctr"/>
            <a:lstStyle/>
            <a:p>
              <a:pPr algn="ctr"/>
              <a:r>
                <a:rPr lang="en-SG" b="1" dirty="0">
                  <a:solidFill>
                    <a:schemeClr val="tx1"/>
                  </a:solidFill>
                  <a:latin typeface="Amasis MT Pro Black" panose="02040A04050005020304" pitchFamily="18" charset="0"/>
                </a:rPr>
                <a:t>4</a:t>
              </a:r>
              <a:endParaRPr lang="en-US" b="1" dirty="0">
                <a:solidFill>
                  <a:schemeClr val="tx1"/>
                </a:solidFill>
                <a:latin typeface="Amasis MT Pro Black" panose="02040A04050005020304" pitchFamily="18" charset="0"/>
              </a:endParaRPr>
            </a:p>
          </p:txBody>
        </p:sp>
      </p:grpSp>
      <p:sp>
        <p:nvSpPr>
          <p:cNvPr id="35" name="TextBox 34"/>
          <p:cNvSpPr txBox="1"/>
          <p:nvPr/>
        </p:nvSpPr>
        <p:spPr>
          <a:xfrm>
            <a:off x="1068863" y="2397155"/>
            <a:ext cx="1738631"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SG" sz="2000" b="1" dirty="0">
                <a:solidFill>
                  <a:schemeClr val="accent6">
                    <a:lumMod val="50000"/>
                  </a:schemeClr>
                </a:solidFill>
              </a:rPr>
              <a:t>Tennis club</a:t>
            </a:r>
            <a:endParaRPr lang="en-US" sz="2000" b="1" dirty="0">
              <a:solidFill>
                <a:schemeClr val="accent6">
                  <a:lumMod val="50000"/>
                </a:schemeClr>
              </a:solidFill>
            </a:endParaRPr>
          </a:p>
        </p:txBody>
      </p:sp>
      <p:sp>
        <p:nvSpPr>
          <p:cNvPr id="36" name="TextBox 35"/>
          <p:cNvSpPr txBox="1"/>
          <p:nvPr/>
        </p:nvSpPr>
        <p:spPr>
          <a:xfrm>
            <a:off x="964338" y="3836344"/>
            <a:ext cx="1750287"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SG" sz="2000" b="1" dirty="0">
                <a:solidFill>
                  <a:schemeClr val="accent6">
                    <a:lumMod val="50000"/>
                  </a:schemeClr>
                </a:solidFill>
                <a:latin typeface="+mn-lt"/>
                <a:ea typeface="+mn-ea"/>
                <a:cs typeface="+mn-cs"/>
              </a:rPr>
              <a:t>Book</a:t>
            </a:r>
            <a:r>
              <a:rPr lang="en-SG" sz="2000" b="1" dirty="0">
                <a:solidFill>
                  <a:schemeClr val="accent6">
                    <a:lumMod val="50000"/>
                  </a:schemeClr>
                </a:solidFill>
              </a:rPr>
              <a:t> club</a:t>
            </a:r>
            <a:endParaRPr lang="en-US" sz="2000" b="1" dirty="0">
              <a:solidFill>
                <a:schemeClr val="accent6">
                  <a:lumMod val="50000"/>
                </a:schemeClr>
              </a:solidFill>
            </a:endParaRPr>
          </a:p>
        </p:txBody>
      </p:sp>
      <p:sp>
        <p:nvSpPr>
          <p:cNvPr id="37" name="TextBox 36"/>
          <p:cNvSpPr txBox="1"/>
          <p:nvPr/>
        </p:nvSpPr>
        <p:spPr>
          <a:xfrm>
            <a:off x="3572634" y="4594458"/>
            <a:ext cx="2526033"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SG" sz="2000" b="1" dirty="0">
                <a:solidFill>
                  <a:schemeClr val="accent6">
                    <a:lumMod val="50000"/>
                  </a:schemeClr>
                </a:solidFill>
              </a:rPr>
              <a:t>Art and </a:t>
            </a:r>
            <a:r>
              <a:rPr lang="en-US" sz="2000" b="1" dirty="0">
                <a:solidFill>
                  <a:schemeClr val="accent6">
                    <a:lumMod val="50000"/>
                  </a:schemeClr>
                </a:solidFill>
              </a:rPr>
              <a:t>Craft club</a:t>
            </a:r>
            <a:endParaRPr lang="en-SG" sz="2000" b="1" dirty="0">
              <a:solidFill>
                <a:schemeClr val="accent6">
                  <a:lumMod val="50000"/>
                </a:schemeClr>
              </a:solidFill>
            </a:endParaRPr>
          </a:p>
        </p:txBody>
      </p:sp>
      <p:sp>
        <p:nvSpPr>
          <p:cNvPr id="38" name="TextBox 37"/>
          <p:cNvSpPr txBox="1"/>
          <p:nvPr/>
        </p:nvSpPr>
        <p:spPr>
          <a:xfrm>
            <a:off x="3572634" y="2513232"/>
            <a:ext cx="1998728"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SG" sz="2000" b="1" dirty="0">
                <a:solidFill>
                  <a:schemeClr val="accent6">
                    <a:lumMod val="50000"/>
                  </a:schemeClr>
                </a:solidFill>
              </a:rPr>
              <a:t>Soccer club</a:t>
            </a:r>
            <a:endParaRPr lang="en-SG" sz="2000" b="1" dirty="0">
              <a:solidFill>
                <a:schemeClr val="accent6">
                  <a:lumMod val="50000"/>
                </a:schemeClr>
              </a:solidFill>
            </a:endParaRPr>
          </a:p>
        </p:txBody>
      </p:sp>
      <p:grpSp>
        <p:nvGrpSpPr>
          <p:cNvPr id="12" name="Group 11"/>
          <p:cNvGrpSpPr/>
          <p:nvPr/>
        </p:nvGrpSpPr>
        <p:grpSpPr>
          <a:xfrm>
            <a:off x="6121378" y="1907730"/>
            <a:ext cx="2277072" cy="1928614"/>
            <a:chOff x="6096631" y="1256967"/>
            <a:chExt cx="2277072" cy="1928614"/>
          </a:xfrm>
        </p:grpSpPr>
        <p:pic>
          <p:nvPicPr>
            <p:cNvPr id="8" name="Picture 7" descr="A picture containing text, person, people&#10;&#10;Description automatically generated"/>
            <p:cNvPicPr>
              <a:picLocks noChangeAspect="1"/>
            </p:cNvPicPr>
            <p:nvPr/>
          </p:nvPicPr>
          <p:blipFill>
            <a:blip r:embed="rId8" cstate="email"/>
            <a:stretch>
              <a:fillRect/>
            </a:stretch>
          </p:blipFill>
          <p:spPr>
            <a:xfrm>
              <a:off x="6096631" y="1472065"/>
              <a:ext cx="2277072" cy="1713516"/>
            </a:xfrm>
            <a:prstGeom prst="rect">
              <a:avLst/>
            </a:prstGeom>
          </p:spPr>
        </p:pic>
        <p:sp>
          <p:nvSpPr>
            <p:cNvPr id="10" name="Rectangle 9"/>
            <p:cNvSpPr/>
            <p:nvPr/>
          </p:nvSpPr>
          <p:spPr>
            <a:xfrm>
              <a:off x="6966480" y="1256967"/>
              <a:ext cx="605741" cy="291132"/>
            </a:xfrm>
            <a:prstGeom prst="rec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SG" b="1" dirty="0">
                  <a:solidFill>
                    <a:schemeClr val="tx1"/>
                  </a:solidFill>
                </a:rPr>
                <a:t>5</a:t>
              </a:r>
              <a:endParaRPr lang="en-US" b="1" dirty="0">
                <a:solidFill>
                  <a:schemeClr val="tx1"/>
                </a:solidFill>
              </a:endParaRPr>
            </a:p>
          </p:txBody>
        </p:sp>
      </p:grpSp>
      <p:sp>
        <p:nvSpPr>
          <p:cNvPr id="46" name="TextBox 45"/>
          <p:cNvSpPr txBox="1"/>
          <p:nvPr/>
        </p:nvSpPr>
        <p:spPr>
          <a:xfrm>
            <a:off x="6031080" y="3260275"/>
            <a:ext cx="2526033" cy="400110"/>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SG" sz="2000" b="1" dirty="0">
                <a:solidFill>
                  <a:schemeClr val="accent6">
                    <a:lumMod val="50000"/>
                  </a:schemeClr>
                </a:solidFill>
              </a:rPr>
              <a:t>Board games club</a:t>
            </a:r>
            <a:endParaRPr lang="en-SG" sz="2000" b="1" dirty="0">
              <a:solidFill>
                <a:schemeClr val="accent6">
                  <a:lumMod val="50000"/>
                </a:schemeClr>
              </a:solidFill>
            </a:endParaRPr>
          </a:p>
        </p:txBody>
      </p:sp>
      <p:sp>
        <p:nvSpPr>
          <p:cNvPr id="7" name="TextBox 6"/>
          <p:cNvSpPr txBox="1"/>
          <p:nvPr/>
        </p:nvSpPr>
        <p:spPr>
          <a:xfrm>
            <a:off x="6179080" y="4208569"/>
            <a:ext cx="2230031" cy="738664"/>
          </a:xfrm>
          <a:prstGeom prst="rect">
            <a:avLst/>
          </a:prstGeom>
          <a:noFill/>
        </p:spPr>
        <p:txBody>
          <a:bodyPr wrap="square" rtlCol="0">
            <a:spAutoFit/>
          </a:bodyPr>
          <a:lstStyle/>
          <a:p>
            <a:r>
              <a:rPr lang="en-SG" dirty="0" err="1"/>
              <a:t>Giáo</a:t>
            </a:r>
            <a:r>
              <a:rPr lang="en-SG" dirty="0"/>
              <a:t> </a:t>
            </a:r>
            <a:r>
              <a:rPr lang="en-SG" dirty="0" err="1"/>
              <a:t>viên</a:t>
            </a:r>
            <a:r>
              <a:rPr lang="en-SG" dirty="0"/>
              <a:t> </a:t>
            </a:r>
            <a:r>
              <a:rPr lang="en-SG" dirty="0" err="1"/>
              <a:t>có</a:t>
            </a:r>
            <a:r>
              <a:rPr lang="en-SG" dirty="0"/>
              <a:t> </a:t>
            </a:r>
            <a:r>
              <a:rPr lang="en-SG" dirty="0" err="1"/>
              <a:t>thể</a:t>
            </a:r>
            <a:r>
              <a:rPr lang="en-SG" dirty="0"/>
              <a:t> in </a:t>
            </a:r>
            <a:r>
              <a:rPr lang="en-SG" dirty="0" err="1"/>
              <a:t>tranh</a:t>
            </a:r>
            <a:r>
              <a:rPr lang="en-SG" dirty="0"/>
              <a:t> </a:t>
            </a:r>
            <a:r>
              <a:rPr lang="en-SG" dirty="0" err="1"/>
              <a:t>rồi</a:t>
            </a:r>
            <a:r>
              <a:rPr lang="en-SG" dirty="0"/>
              <a:t> chia </a:t>
            </a:r>
            <a:r>
              <a:rPr lang="en-SG" dirty="0" err="1"/>
              <a:t>làm</a:t>
            </a:r>
            <a:r>
              <a:rPr lang="en-SG" dirty="0"/>
              <a:t> </a:t>
            </a:r>
            <a:r>
              <a:rPr lang="en-SG" dirty="0" err="1"/>
              <a:t>các</a:t>
            </a:r>
            <a:r>
              <a:rPr lang="en-SG" dirty="0"/>
              <a:t> </a:t>
            </a:r>
            <a:r>
              <a:rPr lang="en-SG" dirty="0" err="1"/>
              <a:t>đội</a:t>
            </a:r>
            <a:r>
              <a:rPr lang="en-SG" dirty="0"/>
              <a:t> </a:t>
            </a:r>
            <a:r>
              <a:rPr lang="en-SG" dirty="0" err="1"/>
              <a:t>lên</a:t>
            </a:r>
            <a:r>
              <a:rPr lang="en-SG" dirty="0"/>
              <a:t> </a:t>
            </a:r>
            <a:r>
              <a:rPr lang="en-SG" dirty="0" err="1"/>
              <a:t>ghép</a:t>
            </a:r>
            <a:r>
              <a:rPr lang="en-SG" dirty="0"/>
              <a:t> </a:t>
            </a:r>
            <a:r>
              <a:rPr lang="en-SG" dirty="0" err="1"/>
              <a:t>tranh</a:t>
            </a:r>
            <a:r>
              <a:rPr lang="en-SG" dirty="0"/>
              <a:t> </a:t>
            </a:r>
            <a:r>
              <a:rPr lang="en-SG" dirty="0" err="1"/>
              <a:t>với</a:t>
            </a:r>
            <a:r>
              <a:rPr lang="en-SG" dirty="0"/>
              <a:t> </a:t>
            </a:r>
            <a:r>
              <a:rPr lang="en-SG" dirty="0" err="1"/>
              <a:t>từ</a:t>
            </a:r>
            <a:r>
              <a:rPr lang="en-SG" dirty="0"/>
              <a:t>. </a:t>
            </a:r>
            <a:endParaRPr lang="en-US"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39"/>
                  </p:tgtEl>
                </p:cond>
              </p:nextCondLst>
            </p:seq>
            <p:seq concurrent="1" nextAc="seek">
              <p:cTn id="10" restart="whenNotActive" fill="hold" evtFilter="cancelBubble" nodeType="interactiveSeq">
                <p:stCondLst>
                  <p:cond evt="onClick" delay="0">
                    <p:tgtEl>
                      <p:spTgt spid="40"/>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fade">
                                      <p:cBhvr>
                                        <p:cTn id="15" dur="1000"/>
                                        <p:tgtEl>
                                          <p:spTgt spid="36"/>
                                        </p:tgtEl>
                                      </p:cBhvr>
                                    </p:animEffect>
                                    <p:anim calcmode="lin" valueType="num">
                                      <p:cBhvr>
                                        <p:cTn id="16" dur="1000" fill="hold"/>
                                        <p:tgtEl>
                                          <p:spTgt spid="36"/>
                                        </p:tgtEl>
                                        <p:attrNameLst>
                                          <p:attrName>ppt_x</p:attrName>
                                        </p:attrNameLst>
                                      </p:cBhvr>
                                      <p:tavLst>
                                        <p:tav tm="0">
                                          <p:val>
                                            <p:strVal val="#ppt_x"/>
                                          </p:val>
                                        </p:tav>
                                        <p:tav tm="100000">
                                          <p:val>
                                            <p:strVal val="#ppt_x"/>
                                          </p:val>
                                        </p:tav>
                                      </p:tavLst>
                                    </p:anim>
                                    <p:anim calcmode="lin" valueType="num">
                                      <p:cBhvr>
                                        <p:cTn id="1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0"/>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1000"/>
                                        <p:tgtEl>
                                          <p:spTgt spid="38"/>
                                        </p:tgtEl>
                                      </p:cBhvr>
                                    </p:animEffect>
                                    <p:anim calcmode="lin" valueType="num">
                                      <p:cBhvr>
                                        <p:cTn id="24" dur="1000" fill="hold"/>
                                        <p:tgtEl>
                                          <p:spTgt spid="38"/>
                                        </p:tgtEl>
                                        <p:attrNameLst>
                                          <p:attrName>ppt_x</p:attrName>
                                        </p:attrNameLst>
                                      </p:cBhvr>
                                      <p:tavLst>
                                        <p:tav tm="0">
                                          <p:val>
                                            <p:strVal val="#ppt_x"/>
                                          </p:val>
                                        </p:tav>
                                        <p:tav tm="100000">
                                          <p:val>
                                            <p:strVal val="#ppt_x"/>
                                          </p:val>
                                        </p:tav>
                                      </p:tavLst>
                                    </p:anim>
                                    <p:anim calcmode="lin" valueType="num">
                                      <p:cBhvr>
                                        <p:cTn id="25"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1"/>
                  </p:tgtEl>
                </p:cond>
              </p:nextCondLst>
            </p:seq>
            <p:seq concurrent="1" nextAc="seek">
              <p:cTn id="26" restart="whenNotActive" fill="hold" evtFilter="cancelBubble" nodeType="interactiveSeq">
                <p:stCondLst>
                  <p:cond evt="onClick" delay="0">
                    <p:tgtEl>
                      <p:spTgt spid="42"/>
                    </p:tgtEl>
                  </p:cond>
                </p:stCondLst>
                <p:endSync evt="end" delay="0">
                  <p:rtn val="all"/>
                </p:endSync>
                <p:childTnLst>
                  <p:par>
                    <p:cTn id="27" fill="hold">
                      <p:stCondLst>
                        <p:cond delay="0"/>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1000"/>
                                        <p:tgtEl>
                                          <p:spTgt spid="37"/>
                                        </p:tgtEl>
                                      </p:cBhvr>
                                    </p:animEffect>
                                    <p:anim calcmode="lin" valueType="num">
                                      <p:cBhvr>
                                        <p:cTn id="32" dur="1000" fill="hold"/>
                                        <p:tgtEl>
                                          <p:spTgt spid="37"/>
                                        </p:tgtEl>
                                        <p:attrNameLst>
                                          <p:attrName>ppt_x</p:attrName>
                                        </p:attrNameLst>
                                      </p:cBhvr>
                                      <p:tavLst>
                                        <p:tav tm="0">
                                          <p:val>
                                            <p:strVal val="#ppt_x"/>
                                          </p:val>
                                        </p:tav>
                                        <p:tav tm="100000">
                                          <p:val>
                                            <p:strVal val="#ppt_x"/>
                                          </p:val>
                                        </p:tav>
                                      </p:tavLst>
                                    </p:anim>
                                    <p:anim calcmode="lin" valueType="num">
                                      <p:cBhvr>
                                        <p:cTn id="3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42"/>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2"/>
                  </p:tgtEl>
                </p:cond>
              </p:nextCondLst>
            </p:seq>
          </p:childTnLst>
        </p:cTn>
      </p:par>
    </p:tnLst>
    <p:bldLst>
      <p:bldP spid="35" grpId="0" animBg="1"/>
      <p:bldP spid="36" grpId="0" animBg="1"/>
      <p:bldP spid="37" grpId="0" animBg="1"/>
      <p:bldP spid="38" grpId="0" animBg="1"/>
      <p:bldP spid="4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9491" y="986979"/>
            <a:ext cx="7539095" cy="1815882"/>
          </a:xfrm>
          <a:prstGeom prst="rect">
            <a:avLst/>
          </a:prstGeom>
          <a:solidFill>
            <a:schemeClr val="accent4">
              <a:lumMod val="20000"/>
              <a:lumOff val="80000"/>
            </a:schemeClr>
          </a:solidFill>
        </p:spPr>
        <p:txBody>
          <a:bodyPr wrap="square">
            <a:spAutoFit/>
          </a:bodyPr>
          <a:lstStyle/>
          <a:p>
            <a:pPr algn="just"/>
            <a:r>
              <a:rPr lang="en-SG" sz="1600" b="0" dirty="0">
                <a:solidFill>
                  <a:schemeClr val="tx2">
                    <a:lumMod val="10000"/>
                  </a:schemeClr>
                </a:solidFill>
                <a:latin typeface="SVN-Arial" panose="02040603050506020204" pitchFamily="18" charset="0"/>
              </a:rPr>
              <a:t>We have lots of fun at our school. If we like outdoor activities, the </a:t>
            </a:r>
            <a:r>
              <a:rPr lang="en-SG" sz="1600" b="0" dirty="0" err="1">
                <a:solidFill>
                  <a:schemeClr val="tx2">
                    <a:lumMod val="10000"/>
                  </a:schemeClr>
                </a:solidFill>
                <a:latin typeface="SVN-Arial" panose="02040603050506020204" pitchFamily="18" charset="0"/>
              </a:rPr>
              <a:t>Scoccer</a:t>
            </a:r>
            <a:r>
              <a:rPr lang="en-SG" sz="1600" b="0" dirty="0">
                <a:solidFill>
                  <a:schemeClr val="tx2">
                    <a:lumMod val="10000"/>
                  </a:schemeClr>
                </a:solidFill>
                <a:latin typeface="SVN-Arial" panose="02040603050506020204" pitchFamily="18" charset="0"/>
              </a:rPr>
              <a:t> Club meets at 4 </a:t>
            </a:r>
            <a:r>
              <a:rPr lang="en-SG" sz="1600" b="0" dirty="0" err="1">
                <a:solidFill>
                  <a:schemeClr val="tx2">
                    <a:lumMod val="10000"/>
                  </a:schemeClr>
                </a:solidFill>
                <a:latin typeface="SVN-Arial" panose="02040603050506020204" pitchFamily="18" charset="0"/>
              </a:rPr>
              <a:t>p.m</a:t>
            </a:r>
            <a:r>
              <a:rPr lang="en-SG" sz="1600" b="0" dirty="0">
                <a:solidFill>
                  <a:schemeClr val="tx2">
                    <a:lumMod val="10000"/>
                  </a:schemeClr>
                </a:solidFill>
                <a:latin typeface="SVN-Arial" panose="02040603050506020204" pitchFamily="18" charset="0"/>
              </a:rPr>
              <a:t> every Tuesday, with the Tennis Club at the same time on Thursdays. For indoor activities, the Board Games </a:t>
            </a:r>
            <a:r>
              <a:rPr lang="en-SG" sz="1600" b="0">
                <a:solidFill>
                  <a:schemeClr val="tx2">
                    <a:lumMod val="10000"/>
                  </a:schemeClr>
                </a:solidFill>
                <a:latin typeface="SVN-Arial" panose="02040603050506020204" pitchFamily="18" charset="0"/>
              </a:rPr>
              <a:t>Club </a:t>
            </a:r>
            <a:r>
              <a:rPr lang="en-SG" sz="1600">
                <a:solidFill>
                  <a:schemeClr val="tx2">
                    <a:lumMod val="10000"/>
                  </a:schemeClr>
                </a:solidFill>
                <a:latin typeface="SVN-Arial" panose="02040603050506020204" pitchFamily="18" charset="0"/>
              </a:rPr>
              <a:t>starts next week</a:t>
            </a:r>
            <a:r>
              <a:rPr lang="en-SG" sz="1600" b="0">
                <a:solidFill>
                  <a:schemeClr val="tx2">
                    <a:lumMod val="10000"/>
                  </a:schemeClr>
                </a:solidFill>
                <a:latin typeface="SVN-Arial" panose="02040603050506020204" pitchFamily="18" charset="0"/>
              </a:rPr>
              <a:t>. It’s popular so please sign up on the noticeboard</a:t>
            </a:r>
            <a:r>
              <a:rPr lang="en-SG" sz="1600" b="0" dirty="0">
                <a:solidFill>
                  <a:schemeClr val="tx2">
                    <a:lumMod val="10000"/>
                  </a:schemeClr>
                </a:solidFill>
                <a:latin typeface="SVN-Arial" panose="02040603050506020204" pitchFamily="18" charset="0"/>
              </a:rPr>
              <a:t>. The Book Club welcomes anyone who likes reading. You don’t need to sign up on the noticeboard but please bring your own copy of The Secret Garden with you to the library at 4 </a:t>
            </a:r>
            <a:r>
              <a:rPr lang="en-SG" sz="1600" b="0" dirty="0" err="1">
                <a:solidFill>
                  <a:schemeClr val="tx2">
                    <a:lumMod val="10000"/>
                  </a:schemeClr>
                </a:solidFill>
                <a:latin typeface="SVN-Arial" panose="02040603050506020204" pitchFamily="18" charset="0"/>
              </a:rPr>
              <a:t>p.m</a:t>
            </a:r>
            <a:r>
              <a:rPr lang="en-SG" sz="1600" b="0" dirty="0">
                <a:solidFill>
                  <a:schemeClr val="tx2">
                    <a:lumMod val="10000"/>
                  </a:schemeClr>
                </a:solidFill>
                <a:latin typeface="SVN-Arial" panose="02040603050506020204" pitchFamily="18" charset="0"/>
              </a:rPr>
              <a:t> on Wednesday. Our Art and Crafts is for people who like making things. The cost is $20 per term for materials.</a:t>
            </a:r>
            <a:endParaRPr lang="en-US" sz="1600" dirty="0"/>
          </a:p>
        </p:txBody>
      </p:sp>
      <p:sp>
        <p:nvSpPr>
          <p:cNvPr id="5" name="TextBox 4"/>
          <p:cNvSpPr txBox="1"/>
          <p:nvPr/>
        </p:nvSpPr>
        <p:spPr>
          <a:xfrm>
            <a:off x="699491" y="2865374"/>
            <a:ext cx="7539095" cy="307777"/>
          </a:xfrm>
          <a:prstGeom prst="rect">
            <a:avLst/>
          </a:prstGeom>
          <a:solidFill>
            <a:schemeClr val="accent5">
              <a:lumMod val="40000"/>
              <a:lumOff val="60000"/>
            </a:schemeClr>
          </a:solidFill>
        </p:spPr>
        <p:txBody>
          <a:bodyPr wrap="square">
            <a:spAutoFit/>
          </a:bodyPr>
          <a:lstStyle/>
          <a:p>
            <a:pPr algn="just"/>
            <a:r>
              <a:rPr lang="en-SG" dirty="0"/>
              <a:t>1. Which club is on Tuesday? </a:t>
            </a:r>
            <a:endParaRPr lang="en-US" dirty="0"/>
          </a:p>
        </p:txBody>
      </p:sp>
      <p:sp>
        <p:nvSpPr>
          <p:cNvPr id="6" name="TextBox 5"/>
          <p:cNvSpPr txBox="1"/>
          <p:nvPr/>
        </p:nvSpPr>
        <p:spPr>
          <a:xfrm>
            <a:off x="704791" y="3279101"/>
            <a:ext cx="7539095" cy="307777"/>
          </a:xfrm>
          <a:prstGeom prst="rect">
            <a:avLst/>
          </a:prstGeom>
          <a:solidFill>
            <a:schemeClr val="accent5">
              <a:lumMod val="40000"/>
              <a:lumOff val="60000"/>
            </a:schemeClr>
          </a:solidFill>
        </p:spPr>
        <p:txBody>
          <a:bodyPr wrap="square">
            <a:spAutoFit/>
          </a:bodyPr>
          <a:lstStyle/>
          <a:p>
            <a:pPr algn="just"/>
            <a:r>
              <a:rPr lang="en-SG" dirty="0"/>
              <a:t>2. Which club wants you to sign up on the noticeboard?</a:t>
            </a:r>
            <a:endParaRPr lang="en-US" dirty="0"/>
          </a:p>
        </p:txBody>
      </p:sp>
      <p:sp>
        <p:nvSpPr>
          <p:cNvPr id="7" name="TextBox 6"/>
          <p:cNvSpPr txBox="1"/>
          <p:nvPr/>
        </p:nvSpPr>
        <p:spPr>
          <a:xfrm>
            <a:off x="699491" y="3900336"/>
            <a:ext cx="7539095" cy="307777"/>
          </a:xfrm>
          <a:prstGeom prst="rect">
            <a:avLst/>
          </a:prstGeom>
          <a:solidFill>
            <a:schemeClr val="accent5">
              <a:lumMod val="40000"/>
              <a:lumOff val="60000"/>
            </a:schemeClr>
          </a:solidFill>
        </p:spPr>
        <p:txBody>
          <a:bodyPr wrap="square">
            <a:spAutoFit/>
          </a:bodyPr>
          <a:lstStyle/>
          <a:p>
            <a:pPr algn="just"/>
            <a:r>
              <a:rPr lang="en-SG" dirty="0"/>
              <a:t>3. Which club wants you to take something with you?</a:t>
            </a:r>
            <a:endParaRPr lang="en-US" dirty="0"/>
          </a:p>
        </p:txBody>
      </p:sp>
      <p:sp>
        <p:nvSpPr>
          <p:cNvPr id="8" name="TextBox 7"/>
          <p:cNvSpPr txBox="1"/>
          <p:nvPr/>
        </p:nvSpPr>
        <p:spPr>
          <a:xfrm>
            <a:off x="704790" y="4514492"/>
            <a:ext cx="7539095" cy="307777"/>
          </a:xfrm>
          <a:prstGeom prst="rect">
            <a:avLst/>
          </a:prstGeom>
          <a:solidFill>
            <a:schemeClr val="accent5">
              <a:lumMod val="40000"/>
              <a:lumOff val="60000"/>
            </a:schemeClr>
          </a:solidFill>
        </p:spPr>
        <p:txBody>
          <a:bodyPr wrap="square">
            <a:spAutoFit/>
          </a:bodyPr>
          <a:lstStyle/>
          <a:p>
            <a:pPr algn="just"/>
            <a:r>
              <a:rPr lang="en-SG" dirty="0"/>
              <a:t>4. Which club needs money?</a:t>
            </a:r>
            <a:endParaRPr lang="en-US" dirty="0"/>
          </a:p>
        </p:txBody>
      </p:sp>
      <p:grpSp>
        <p:nvGrpSpPr>
          <p:cNvPr id="10" name="Group 9"/>
          <p:cNvGrpSpPr/>
          <p:nvPr/>
        </p:nvGrpSpPr>
        <p:grpSpPr>
          <a:xfrm>
            <a:off x="1581797" y="293231"/>
            <a:ext cx="2356759" cy="567928"/>
            <a:chOff x="1817665" y="314547"/>
            <a:chExt cx="2356759" cy="567928"/>
          </a:xfrm>
        </p:grpSpPr>
        <p:sp>
          <p:nvSpPr>
            <p:cNvPr id="11" name="Rectangle 10"/>
            <p:cNvSpPr/>
            <p:nvPr/>
          </p:nvSpPr>
          <p:spPr>
            <a:xfrm>
              <a:off x="1973261" y="362879"/>
              <a:ext cx="2201163" cy="4712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b="1" dirty="0">
                  <a:solidFill>
                    <a:schemeClr val="tx2">
                      <a:lumMod val="10000"/>
                    </a:schemeClr>
                  </a:solidFill>
                </a:rPr>
                <a:t>READING</a:t>
              </a:r>
              <a:endParaRPr lang="en-US" sz="2000" b="1" dirty="0">
                <a:solidFill>
                  <a:schemeClr val="tx2">
                    <a:lumMod val="10000"/>
                  </a:schemeClr>
                </a:solidFill>
              </a:endParaRPr>
            </a:p>
          </p:txBody>
        </p:sp>
        <p:sp>
          <p:nvSpPr>
            <p:cNvPr id="12" name="Oval 11"/>
            <p:cNvSpPr/>
            <p:nvPr/>
          </p:nvSpPr>
          <p:spPr>
            <a:xfrm>
              <a:off x="1817665" y="314547"/>
              <a:ext cx="567928" cy="567928"/>
            </a:xfrm>
            <a:prstGeom prst="ellipse">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3938556" y="348199"/>
            <a:ext cx="3099883" cy="523220"/>
          </a:xfrm>
          <a:prstGeom prst="rect">
            <a:avLst/>
          </a:prstGeom>
          <a:noFill/>
        </p:spPr>
        <p:txBody>
          <a:bodyPr wrap="square" rtlCol="0">
            <a:spAutoFit/>
          </a:bodyPr>
          <a:lstStyle/>
          <a:p>
            <a:r>
              <a:rPr lang="en-SG" sz="2800" b="1" dirty="0">
                <a:solidFill>
                  <a:schemeClr val="accent1">
                    <a:lumMod val="75000"/>
                  </a:schemeClr>
                </a:solidFill>
                <a:latin typeface="Amasis MT Pro Black" panose="02040A04050005020304" pitchFamily="18" charset="0"/>
              </a:rPr>
              <a:t>SCHOOL CLUBS</a:t>
            </a:r>
            <a:endParaRPr lang="en-US" sz="2800" b="1" dirty="0">
              <a:solidFill>
                <a:schemeClr val="accent1">
                  <a:lumMod val="75000"/>
                </a:schemeClr>
              </a:solidFill>
              <a:latin typeface="Amasis MT Pro Black" panose="02040A04050005020304" pitchFamily="18" charset="0"/>
            </a:endParaRPr>
          </a:p>
        </p:txBody>
      </p:sp>
      <p:sp>
        <p:nvSpPr>
          <p:cNvPr id="9" name="TextBox 8"/>
          <p:cNvSpPr txBox="1"/>
          <p:nvPr/>
        </p:nvSpPr>
        <p:spPr>
          <a:xfrm>
            <a:off x="5372097" y="2818834"/>
            <a:ext cx="2871788" cy="307777"/>
          </a:xfrm>
          <a:prstGeom prst="rect">
            <a:avLst/>
          </a:prstGeom>
          <a:noFill/>
        </p:spPr>
        <p:txBody>
          <a:bodyPr wrap="square" rtlCol="0">
            <a:spAutoFit/>
          </a:bodyPr>
          <a:lstStyle/>
          <a:p>
            <a:r>
              <a:rPr lang="en-SG" dirty="0">
                <a:solidFill>
                  <a:srgbClr val="C00000"/>
                </a:solidFill>
              </a:rPr>
              <a:t>The Soccer club</a:t>
            </a:r>
            <a:endParaRPr lang="en-US" dirty="0">
              <a:solidFill>
                <a:srgbClr val="C00000"/>
              </a:solidFill>
            </a:endParaRPr>
          </a:p>
        </p:txBody>
      </p:sp>
      <p:sp>
        <p:nvSpPr>
          <p:cNvPr id="15" name="TextBox 14"/>
          <p:cNvSpPr txBox="1"/>
          <p:nvPr/>
        </p:nvSpPr>
        <p:spPr>
          <a:xfrm>
            <a:off x="5488497" y="3306425"/>
            <a:ext cx="2871788" cy="307777"/>
          </a:xfrm>
          <a:prstGeom prst="rect">
            <a:avLst/>
          </a:prstGeom>
          <a:noFill/>
        </p:spPr>
        <p:txBody>
          <a:bodyPr wrap="square" rtlCol="0">
            <a:spAutoFit/>
          </a:bodyPr>
          <a:lstStyle/>
          <a:p>
            <a:r>
              <a:rPr lang="en-SG" dirty="0">
                <a:solidFill>
                  <a:srgbClr val="C00000"/>
                </a:solidFill>
              </a:rPr>
              <a:t>The Board Games Club</a:t>
            </a:r>
            <a:endParaRPr lang="en-US" dirty="0">
              <a:solidFill>
                <a:srgbClr val="C00000"/>
              </a:solidFill>
            </a:endParaRPr>
          </a:p>
        </p:txBody>
      </p:sp>
      <p:sp>
        <p:nvSpPr>
          <p:cNvPr id="14" name="TextBox 13"/>
          <p:cNvSpPr txBox="1"/>
          <p:nvPr/>
        </p:nvSpPr>
        <p:spPr>
          <a:xfrm>
            <a:off x="5427537" y="3873372"/>
            <a:ext cx="2871788" cy="307777"/>
          </a:xfrm>
          <a:prstGeom prst="rect">
            <a:avLst/>
          </a:prstGeom>
          <a:noFill/>
        </p:spPr>
        <p:txBody>
          <a:bodyPr wrap="square" rtlCol="0">
            <a:spAutoFit/>
          </a:bodyPr>
          <a:lstStyle/>
          <a:p>
            <a:r>
              <a:rPr lang="en-SG" dirty="0">
                <a:solidFill>
                  <a:srgbClr val="C00000"/>
                </a:solidFill>
              </a:rPr>
              <a:t>The Book Club</a:t>
            </a:r>
            <a:endParaRPr lang="en-US" dirty="0">
              <a:solidFill>
                <a:srgbClr val="C00000"/>
              </a:solidFill>
            </a:endParaRPr>
          </a:p>
        </p:txBody>
      </p:sp>
      <p:sp>
        <p:nvSpPr>
          <p:cNvPr id="17" name="TextBox 16"/>
          <p:cNvSpPr txBox="1"/>
          <p:nvPr/>
        </p:nvSpPr>
        <p:spPr>
          <a:xfrm>
            <a:off x="5170151" y="4521571"/>
            <a:ext cx="2871788" cy="307777"/>
          </a:xfrm>
          <a:prstGeom prst="rect">
            <a:avLst/>
          </a:prstGeom>
          <a:noFill/>
        </p:spPr>
        <p:txBody>
          <a:bodyPr wrap="square" rtlCol="0">
            <a:spAutoFit/>
          </a:bodyPr>
          <a:lstStyle/>
          <a:p>
            <a:r>
              <a:rPr lang="en-SG" dirty="0">
                <a:solidFill>
                  <a:srgbClr val="C00000"/>
                </a:solidFill>
              </a:rPr>
              <a:t>The Art and craft club</a:t>
            </a: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4" grpId="0"/>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4790" y="1032333"/>
            <a:ext cx="7641047" cy="2308324"/>
          </a:xfrm>
          <a:prstGeom prst="rect">
            <a:avLst/>
          </a:prstGeom>
          <a:solidFill>
            <a:schemeClr val="accent4">
              <a:lumMod val="20000"/>
              <a:lumOff val="80000"/>
            </a:schemeClr>
          </a:solidFill>
        </p:spPr>
        <p:txBody>
          <a:bodyPr wrap="square">
            <a:spAutoFit/>
          </a:bodyPr>
          <a:lstStyle/>
          <a:p>
            <a:pPr algn="just"/>
            <a:r>
              <a:rPr lang="en-SG" sz="1800" b="0">
                <a:solidFill>
                  <a:schemeClr val="tx2">
                    <a:lumMod val="10000"/>
                  </a:schemeClr>
                </a:solidFill>
                <a:latin typeface="SVN-Arial" panose="02040603050506020204" pitchFamily="18" charset="0"/>
              </a:rPr>
              <a:t>We have lots of  at our school. If we like outdoor (1)_______, the Scoccer Club meets at 4 p.m every Tuesday, with the Tennis Club at the same time on (2). For indoor activities, the Board Games Club </a:t>
            </a:r>
            <a:r>
              <a:rPr lang="en-SG" sz="1800">
                <a:solidFill>
                  <a:schemeClr val="tx2">
                    <a:lumMod val="10000"/>
                  </a:schemeClr>
                </a:solidFill>
                <a:latin typeface="SVN-Arial" panose="02040603050506020204" pitchFamily="18" charset="0"/>
              </a:rPr>
              <a:t>starts next week</a:t>
            </a:r>
            <a:r>
              <a:rPr lang="en-SG" sz="1800" b="0">
                <a:solidFill>
                  <a:schemeClr val="tx2">
                    <a:lumMod val="10000"/>
                  </a:schemeClr>
                </a:solidFill>
                <a:latin typeface="SVN-Arial" panose="02040603050506020204" pitchFamily="18" charset="0"/>
              </a:rPr>
              <a:t>. It’s popular so please (3)______ on the noticeboard. The Book Club welcomes anyone who likes reading. You don’t need to sign up on the noticeboard but please bring your own copy of The Secret Garden with you to the (4)_______at 4 p.m on Wednesday. Our Art and Crafts is for people who like making things. The cost is (5)___________ per term for materials.</a:t>
            </a:r>
            <a:endParaRPr lang="en-US" sz="1800" dirty="0"/>
          </a:p>
        </p:txBody>
      </p:sp>
      <p:grpSp>
        <p:nvGrpSpPr>
          <p:cNvPr id="10" name="Group 9"/>
          <p:cNvGrpSpPr/>
          <p:nvPr/>
        </p:nvGrpSpPr>
        <p:grpSpPr>
          <a:xfrm>
            <a:off x="1581797" y="293231"/>
            <a:ext cx="2356759" cy="567928"/>
            <a:chOff x="1817665" y="314547"/>
            <a:chExt cx="2356759" cy="567928"/>
          </a:xfrm>
        </p:grpSpPr>
        <p:sp>
          <p:nvSpPr>
            <p:cNvPr id="11" name="Rectangle 10"/>
            <p:cNvSpPr/>
            <p:nvPr/>
          </p:nvSpPr>
          <p:spPr>
            <a:xfrm>
              <a:off x="1973261" y="362879"/>
              <a:ext cx="2201163" cy="4712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b="1" dirty="0">
                  <a:solidFill>
                    <a:schemeClr val="tx2">
                      <a:lumMod val="10000"/>
                    </a:schemeClr>
                  </a:solidFill>
                </a:rPr>
                <a:t>LISTENING</a:t>
              </a:r>
              <a:endParaRPr lang="en-US" sz="2000" b="1" dirty="0">
                <a:solidFill>
                  <a:schemeClr val="tx2">
                    <a:lumMod val="10000"/>
                  </a:schemeClr>
                </a:solidFill>
              </a:endParaRPr>
            </a:p>
          </p:txBody>
        </p:sp>
        <p:sp>
          <p:nvSpPr>
            <p:cNvPr id="12" name="Oval 11"/>
            <p:cNvSpPr/>
            <p:nvPr/>
          </p:nvSpPr>
          <p:spPr>
            <a:xfrm>
              <a:off x="1817665" y="314547"/>
              <a:ext cx="567928" cy="567928"/>
            </a:xfrm>
            <a:prstGeom prst="ellipse">
              <a:avLst/>
            </a:prstGeom>
            <a:solidFill>
              <a:schemeClr val="accent1">
                <a:lumMod val="75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Box 12"/>
          <p:cNvSpPr txBox="1"/>
          <p:nvPr/>
        </p:nvSpPr>
        <p:spPr>
          <a:xfrm>
            <a:off x="3938556" y="348199"/>
            <a:ext cx="3099883" cy="338554"/>
          </a:xfrm>
          <a:prstGeom prst="rect">
            <a:avLst/>
          </a:prstGeom>
          <a:noFill/>
        </p:spPr>
        <p:txBody>
          <a:bodyPr wrap="square" rtlCol="0">
            <a:spAutoFit/>
          </a:bodyPr>
          <a:lstStyle/>
          <a:p>
            <a:r>
              <a:rPr lang="en-SG" sz="1600" b="1" dirty="0">
                <a:solidFill>
                  <a:schemeClr val="accent1">
                    <a:lumMod val="75000"/>
                  </a:schemeClr>
                </a:solidFill>
                <a:latin typeface="Amasis MT Pro Black" panose="02040A04050005020304" pitchFamily="18" charset="0"/>
              </a:rPr>
              <a:t>Listen and fill in the blank</a:t>
            </a:r>
            <a:endParaRPr lang="en-US" sz="1600" b="1" dirty="0">
              <a:solidFill>
                <a:schemeClr val="accent1">
                  <a:lumMod val="75000"/>
                </a:schemeClr>
              </a:solidFill>
              <a:latin typeface="Amasis MT Pro Black" panose="02040A04050005020304" pitchFamily="18" charset="0"/>
            </a:endParaRPr>
          </a:p>
        </p:txBody>
      </p:sp>
      <p:pic>
        <p:nvPicPr>
          <p:cNvPr id="16" name="Picture 15" descr="Icon&#10;&#10;Description automatically generated"/>
          <p:cNvPicPr>
            <a:picLocks noChangeAspect="1"/>
          </p:cNvPicPr>
          <p:nvPr/>
        </p:nvPicPr>
        <p:blipFill>
          <a:blip r:embed="rId1" cstate="email"/>
          <a:stretch>
            <a:fillRect/>
          </a:stretch>
        </p:blipFill>
        <p:spPr>
          <a:xfrm>
            <a:off x="1553669" y="247236"/>
            <a:ext cx="624183" cy="624183"/>
          </a:xfrm>
          <a:prstGeom prst="rect">
            <a:avLst/>
          </a:prstGeom>
        </p:spPr>
      </p:pic>
      <p:sp>
        <p:nvSpPr>
          <p:cNvPr id="2" name="TextBox 1"/>
          <p:cNvSpPr txBox="1"/>
          <p:nvPr/>
        </p:nvSpPr>
        <p:spPr>
          <a:xfrm>
            <a:off x="704790" y="4111166"/>
            <a:ext cx="1896533" cy="307777"/>
          </a:xfrm>
          <a:prstGeom prst="rect">
            <a:avLst/>
          </a:prstGeom>
          <a:noFill/>
        </p:spPr>
        <p:txBody>
          <a:bodyPr wrap="square" rtlCol="0">
            <a:spAutoFit/>
          </a:bodyPr>
          <a:lstStyle/>
          <a:p>
            <a:r>
              <a:rPr lang="en-SG" dirty="0"/>
              <a:t>1: __________</a:t>
            </a:r>
            <a:endParaRPr lang="en-US" dirty="0"/>
          </a:p>
        </p:txBody>
      </p:sp>
      <p:sp>
        <p:nvSpPr>
          <p:cNvPr id="18" name="TextBox 17"/>
          <p:cNvSpPr txBox="1"/>
          <p:nvPr/>
        </p:nvSpPr>
        <p:spPr>
          <a:xfrm>
            <a:off x="2411013" y="4142716"/>
            <a:ext cx="1896533" cy="307777"/>
          </a:xfrm>
          <a:prstGeom prst="rect">
            <a:avLst/>
          </a:prstGeom>
          <a:noFill/>
        </p:spPr>
        <p:txBody>
          <a:bodyPr wrap="square" rtlCol="0">
            <a:spAutoFit/>
          </a:bodyPr>
          <a:lstStyle/>
          <a:p>
            <a:r>
              <a:rPr lang="en-SG" dirty="0"/>
              <a:t>2: __________</a:t>
            </a:r>
            <a:endParaRPr lang="en-US" dirty="0"/>
          </a:p>
        </p:txBody>
      </p:sp>
      <p:sp>
        <p:nvSpPr>
          <p:cNvPr id="19" name="TextBox 18"/>
          <p:cNvSpPr txBox="1"/>
          <p:nvPr/>
        </p:nvSpPr>
        <p:spPr>
          <a:xfrm>
            <a:off x="4033268" y="4174266"/>
            <a:ext cx="1896533" cy="307777"/>
          </a:xfrm>
          <a:prstGeom prst="rect">
            <a:avLst/>
          </a:prstGeom>
          <a:noFill/>
        </p:spPr>
        <p:txBody>
          <a:bodyPr wrap="square" rtlCol="0">
            <a:spAutoFit/>
          </a:bodyPr>
          <a:lstStyle/>
          <a:p>
            <a:r>
              <a:rPr lang="en-SG" dirty="0"/>
              <a:t>3: __________</a:t>
            </a:r>
            <a:endParaRPr lang="en-US" dirty="0"/>
          </a:p>
        </p:txBody>
      </p:sp>
      <p:sp>
        <p:nvSpPr>
          <p:cNvPr id="20" name="TextBox 19"/>
          <p:cNvSpPr txBox="1"/>
          <p:nvPr/>
        </p:nvSpPr>
        <p:spPr>
          <a:xfrm>
            <a:off x="5535854" y="4142715"/>
            <a:ext cx="1896533" cy="307777"/>
          </a:xfrm>
          <a:prstGeom prst="rect">
            <a:avLst/>
          </a:prstGeom>
          <a:noFill/>
        </p:spPr>
        <p:txBody>
          <a:bodyPr wrap="square" rtlCol="0">
            <a:spAutoFit/>
          </a:bodyPr>
          <a:lstStyle/>
          <a:p>
            <a:r>
              <a:rPr lang="en-SG" dirty="0"/>
              <a:t>4: __________</a:t>
            </a:r>
            <a:endParaRPr lang="en-US" dirty="0"/>
          </a:p>
        </p:txBody>
      </p:sp>
      <p:sp>
        <p:nvSpPr>
          <p:cNvPr id="21" name="TextBox 20"/>
          <p:cNvSpPr txBox="1"/>
          <p:nvPr/>
        </p:nvSpPr>
        <p:spPr>
          <a:xfrm>
            <a:off x="7019573" y="4174266"/>
            <a:ext cx="1896533" cy="307777"/>
          </a:xfrm>
          <a:prstGeom prst="rect">
            <a:avLst/>
          </a:prstGeom>
          <a:noFill/>
        </p:spPr>
        <p:txBody>
          <a:bodyPr wrap="square" rtlCol="0">
            <a:spAutoFit/>
          </a:bodyPr>
          <a:lstStyle/>
          <a:p>
            <a:r>
              <a:rPr lang="en-SG" dirty="0"/>
              <a:t>5: __________</a:t>
            </a:r>
            <a:endParaRPr lang="en-US" dirty="0"/>
          </a:p>
        </p:txBody>
      </p:sp>
      <p:sp>
        <p:nvSpPr>
          <p:cNvPr id="3" name="TextBox 2"/>
          <p:cNvSpPr txBox="1"/>
          <p:nvPr/>
        </p:nvSpPr>
        <p:spPr>
          <a:xfrm>
            <a:off x="934814" y="4080388"/>
            <a:ext cx="1301241" cy="369332"/>
          </a:xfrm>
          <a:prstGeom prst="rect">
            <a:avLst/>
          </a:prstGeom>
          <a:noFill/>
        </p:spPr>
        <p:txBody>
          <a:bodyPr wrap="square" rtlCol="0">
            <a:spAutoFit/>
          </a:bodyPr>
          <a:lstStyle/>
          <a:p>
            <a:r>
              <a:rPr lang="en-SG" sz="1800" dirty="0">
                <a:solidFill>
                  <a:srgbClr val="C00000"/>
                </a:solidFill>
              </a:rPr>
              <a:t>activities</a:t>
            </a:r>
            <a:endParaRPr lang="en-US" sz="1800" dirty="0">
              <a:solidFill>
                <a:srgbClr val="C00000"/>
              </a:solidFill>
            </a:endParaRPr>
          </a:p>
        </p:txBody>
      </p:sp>
      <p:sp>
        <p:nvSpPr>
          <p:cNvPr id="22" name="TextBox 21"/>
          <p:cNvSpPr txBox="1"/>
          <p:nvPr/>
        </p:nvSpPr>
        <p:spPr>
          <a:xfrm>
            <a:off x="2661873" y="4120364"/>
            <a:ext cx="1400662" cy="369332"/>
          </a:xfrm>
          <a:prstGeom prst="rect">
            <a:avLst/>
          </a:prstGeom>
          <a:noFill/>
        </p:spPr>
        <p:txBody>
          <a:bodyPr wrap="square" rtlCol="0">
            <a:spAutoFit/>
          </a:bodyPr>
          <a:lstStyle/>
          <a:p>
            <a:r>
              <a:rPr lang="en-SG" sz="1800">
                <a:solidFill>
                  <a:srgbClr val="C00000"/>
                </a:solidFill>
              </a:rPr>
              <a:t>Friday</a:t>
            </a:r>
            <a:endParaRPr lang="en-US" sz="1800" dirty="0">
              <a:solidFill>
                <a:srgbClr val="C00000"/>
              </a:solidFill>
            </a:endParaRPr>
          </a:p>
        </p:txBody>
      </p:sp>
      <p:sp>
        <p:nvSpPr>
          <p:cNvPr id="23" name="TextBox 22"/>
          <p:cNvSpPr txBox="1"/>
          <p:nvPr/>
        </p:nvSpPr>
        <p:spPr>
          <a:xfrm>
            <a:off x="4306356" y="4104975"/>
            <a:ext cx="1181262" cy="400110"/>
          </a:xfrm>
          <a:prstGeom prst="rect">
            <a:avLst/>
          </a:prstGeom>
          <a:noFill/>
        </p:spPr>
        <p:txBody>
          <a:bodyPr wrap="square" rtlCol="0">
            <a:spAutoFit/>
          </a:bodyPr>
          <a:lstStyle/>
          <a:p>
            <a:r>
              <a:rPr lang="en-SG" sz="2000" dirty="0">
                <a:solidFill>
                  <a:srgbClr val="C00000"/>
                </a:solidFill>
              </a:rPr>
              <a:t>sign up</a:t>
            </a:r>
            <a:endParaRPr lang="en-US" sz="2000" dirty="0">
              <a:solidFill>
                <a:srgbClr val="C00000"/>
              </a:solidFill>
            </a:endParaRPr>
          </a:p>
        </p:txBody>
      </p:sp>
      <p:sp>
        <p:nvSpPr>
          <p:cNvPr id="24" name="TextBox 23"/>
          <p:cNvSpPr txBox="1"/>
          <p:nvPr/>
        </p:nvSpPr>
        <p:spPr>
          <a:xfrm>
            <a:off x="7507895" y="4144262"/>
            <a:ext cx="995680" cy="369332"/>
          </a:xfrm>
          <a:prstGeom prst="rect">
            <a:avLst/>
          </a:prstGeom>
          <a:noFill/>
        </p:spPr>
        <p:txBody>
          <a:bodyPr wrap="square" rtlCol="0">
            <a:spAutoFit/>
          </a:bodyPr>
          <a:lstStyle/>
          <a:p>
            <a:r>
              <a:rPr lang="en-SG" sz="1800" dirty="0">
                <a:solidFill>
                  <a:srgbClr val="C00000"/>
                </a:solidFill>
              </a:rPr>
              <a:t>15</a:t>
            </a:r>
            <a:endParaRPr lang="en-US" sz="1800" dirty="0">
              <a:solidFill>
                <a:srgbClr val="C00000"/>
              </a:solidFill>
            </a:endParaRPr>
          </a:p>
        </p:txBody>
      </p:sp>
      <p:sp>
        <p:nvSpPr>
          <p:cNvPr id="25" name="TextBox 24"/>
          <p:cNvSpPr txBox="1"/>
          <p:nvPr/>
        </p:nvSpPr>
        <p:spPr>
          <a:xfrm>
            <a:off x="5985913" y="4096936"/>
            <a:ext cx="995680" cy="369332"/>
          </a:xfrm>
          <a:prstGeom prst="rect">
            <a:avLst/>
          </a:prstGeom>
          <a:noFill/>
        </p:spPr>
        <p:txBody>
          <a:bodyPr wrap="square" rtlCol="0">
            <a:spAutoFit/>
          </a:bodyPr>
          <a:lstStyle/>
          <a:p>
            <a:r>
              <a:rPr lang="en-SG" sz="1800" dirty="0">
                <a:solidFill>
                  <a:srgbClr val="C00000"/>
                </a:solidFill>
              </a:rPr>
              <a:t>library</a:t>
            </a:r>
            <a:endParaRPr lang="en-US" sz="1800" dirty="0">
              <a:solidFill>
                <a:srgbClr val="C00000"/>
              </a:solidFill>
            </a:endParaRPr>
          </a:p>
        </p:txBody>
      </p:sp>
      <p:pic>
        <p:nvPicPr>
          <p:cNvPr id="5" name="We-have-lots-of-fun-at-our-sch1631789113">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6613173" y="54831"/>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3371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5"/>
                </p:tgtEl>
              </p:cMediaNode>
            </p:audio>
          </p:childTnLst>
        </p:cTn>
      </p:par>
    </p:tnLst>
    <p:bldLst>
      <p:bldP spid="3"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039393" y="1436257"/>
            <a:ext cx="7065214" cy="7790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r>
              <a:rPr lang="en-SG" sz="8000">
                <a:solidFill>
                  <a:schemeClr val="accent5">
                    <a:lumMod val="50000"/>
                  </a:schemeClr>
                </a:solidFill>
                <a:latin typeface="+mj-lt"/>
                <a:ea typeface="Kozuka Gothic Pro B" panose="020B0800000000000000" pitchFamily="34" charset="-128"/>
              </a:rPr>
              <a:t>WRAP-UP</a:t>
            </a:r>
            <a:endParaRPr lang="en-US" sz="8000" dirty="0">
              <a:solidFill>
                <a:schemeClr val="accent5">
                  <a:lumMod val="50000"/>
                </a:schemeClr>
              </a:solidFill>
              <a:latin typeface="+mj-lt"/>
              <a:ea typeface="Kozuka Gothic Pro B" panose="020B0800000000000000" pitchFamily="34" charset="-128"/>
            </a:endParaRPr>
          </a:p>
        </p:txBody>
      </p:sp>
      <p:sp>
        <p:nvSpPr>
          <p:cNvPr id="4" name="TextBox 3"/>
          <p:cNvSpPr txBox="1"/>
          <p:nvPr/>
        </p:nvSpPr>
        <p:spPr>
          <a:xfrm>
            <a:off x="1499492" y="2787916"/>
            <a:ext cx="6427893" cy="307777"/>
          </a:xfrm>
          <a:prstGeom prst="rect">
            <a:avLst/>
          </a:prstGeom>
          <a:noFill/>
        </p:spPr>
        <p:txBody>
          <a:bodyPr wrap="square" rtlCol="0">
            <a:spAutoFit/>
          </a:bodyPr>
          <a:lstStyle/>
          <a:p>
            <a:r>
              <a:rPr lang="en-SG" dirty="0"/>
              <a:t>In group of four discuss “ Which club do you want to sign up?” and Why?</a:t>
            </a:r>
            <a:endParaRPr lang="en-US"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380727" y="2077567"/>
            <a:ext cx="6026590" cy="7790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r>
              <a:rPr lang="en-SG" sz="6600">
                <a:solidFill>
                  <a:schemeClr val="accent5">
                    <a:lumMod val="50000"/>
                  </a:schemeClr>
                </a:solidFill>
                <a:latin typeface="+mj-lt"/>
                <a:ea typeface="Kozuka Gothic Pro B" panose="020B0800000000000000" pitchFamily="34" charset="-128"/>
              </a:rPr>
              <a:t>HOMEWORK</a:t>
            </a:r>
            <a:endParaRPr lang="en-US" sz="6600" dirty="0">
              <a:solidFill>
                <a:schemeClr val="accent5">
                  <a:lumMod val="50000"/>
                </a:schemeClr>
              </a:solidFill>
              <a:latin typeface="+mj-lt"/>
              <a:ea typeface="Kozuka Gothic Pro B" panose="020B0800000000000000" pitchFamily="34" charset="-128"/>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p:nvPr/>
        </p:nvSpPr>
        <p:spPr>
          <a:xfrm>
            <a:off x="1195383" y="1792719"/>
            <a:ext cx="7065214" cy="7790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r>
              <a:rPr lang="en-SG" sz="8800" dirty="0">
                <a:solidFill>
                  <a:schemeClr val="accent5">
                    <a:lumMod val="50000"/>
                  </a:schemeClr>
                </a:solidFill>
                <a:latin typeface="+mj-lt"/>
                <a:ea typeface="Kozuka Gothic Pro B" panose="020B0800000000000000" pitchFamily="34" charset="-128"/>
              </a:rPr>
              <a:t>WARM UP</a:t>
            </a:r>
            <a:endParaRPr lang="en-US" sz="8800" dirty="0">
              <a:solidFill>
                <a:schemeClr val="accent5">
                  <a:lumMod val="50000"/>
                </a:schemeClr>
              </a:solidFill>
              <a:latin typeface="+mj-lt"/>
              <a:ea typeface="Kozuka Gothic Pro B" panose="020B0800000000000000" pitchFamily="34" charset="-128"/>
            </a:endParaRPr>
          </a:p>
        </p:txBody>
      </p:sp>
      <p:pic>
        <p:nvPicPr>
          <p:cNvPr id="3" name="Picture 2" descr="Logo, company name&#10;&#10;Description automatically generated"/>
          <p:cNvPicPr>
            <a:picLocks noChangeAspect="1"/>
          </p:cNvPicPr>
          <p:nvPr/>
        </p:nvPicPr>
        <p:blipFill rotWithShape="1">
          <a:blip r:embed="rId1" cstate="email"/>
          <a:srcRect/>
          <a:stretch>
            <a:fillRect/>
          </a:stretch>
        </p:blipFill>
        <p:spPr>
          <a:xfrm>
            <a:off x="7407317" y="229909"/>
            <a:ext cx="918288" cy="86142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32414" y="458114"/>
            <a:ext cx="6700451" cy="309635"/>
          </a:xfrm>
        </p:spPr>
        <p:txBody>
          <a:bodyPr/>
          <a:lstStyle/>
          <a:p>
            <a:r>
              <a:rPr lang="en-SG" sz="2000" dirty="0">
                <a:solidFill>
                  <a:srgbClr val="FFC000"/>
                </a:solidFill>
                <a:latin typeface="Amasis MT Pro Black" panose="02040A04050005020304" pitchFamily="18" charset="0"/>
              </a:rPr>
              <a:t>Look at the pictures and guess where are they? </a:t>
            </a:r>
            <a:br>
              <a:rPr lang="en-US" sz="2000" dirty="0">
                <a:solidFill>
                  <a:srgbClr val="FFC000"/>
                </a:solidFill>
                <a:latin typeface="Amasis MT Pro Black" panose="02040A04050005020304" pitchFamily="18" charset="0"/>
              </a:rPr>
            </a:br>
            <a:endParaRPr lang="en-US" sz="2000" dirty="0"/>
          </a:p>
        </p:txBody>
      </p:sp>
      <p:sp>
        <p:nvSpPr>
          <p:cNvPr id="3" name="Subtitle 2"/>
          <p:cNvSpPr>
            <a:spLocks noGrp="1"/>
          </p:cNvSpPr>
          <p:nvPr>
            <p:ph type="subTitle" idx="1"/>
          </p:nvPr>
        </p:nvSpPr>
        <p:spPr/>
        <p:txBody>
          <a:bodyPr/>
          <a:lstStyle/>
          <a:p>
            <a:endParaRPr lang="en-US"/>
          </a:p>
        </p:txBody>
      </p:sp>
      <p:sp>
        <p:nvSpPr>
          <p:cNvPr id="4" name="Subtitle 3"/>
          <p:cNvSpPr>
            <a:spLocks noGrp="1"/>
          </p:cNvSpPr>
          <p:nvPr>
            <p:ph type="subTitle" idx="2"/>
          </p:nvPr>
        </p:nvSpPr>
        <p:spPr/>
        <p:txBody>
          <a:bodyPr/>
          <a:lstStyle/>
          <a:p>
            <a:endParaRPr lang="en-US"/>
          </a:p>
        </p:txBody>
      </p:sp>
      <p:sp>
        <p:nvSpPr>
          <p:cNvPr id="5" name="Subtitle 4"/>
          <p:cNvSpPr>
            <a:spLocks noGrp="1"/>
          </p:cNvSpPr>
          <p:nvPr>
            <p:ph type="subTitle" idx="3"/>
          </p:nvPr>
        </p:nvSpPr>
        <p:spPr/>
        <p:txBody>
          <a:bodyPr/>
          <a:lstStyle/>
          <a:p>
            <a:endParaRPr lang="en-US" dirty="0"/>
          </a:p>
        </p:txBody>
      </p:sp>
      <p:sp>
        <p:nvSpPr>
          <p:cNvPr id="6" name="Subtitle 5"/>
          <p:cNvSpPr>
            <a:spLocks noGrp="1"/>
          </p:cNvSpPr>
          <p:nvPr>
            <p:ph type="subTitle" idx="4"/>
          </p:nvPr>
        </p:nvSpPr>
        <p:spPr/>
        <p:txBody>
          <a:bodyPr/>
          <a:lstStyle/>
          <a:p>
            <a:endParaRPr lang="en-US" dirty="0"/>
          </a:p>
        </p:txBody>
      </p:sp>
      <p:pic>
        <p:nvPicPr>
          <p:cNvPr id="23" name="Picture 22" descr="A group of kids standing around a table with books on it&#10;&#10;Description automatically generated with low confidence"/>
          <p:cNvPicPr>
            <a:picLocks noChangeAspect="1"/>
          </p:cNvPicPr>
          <p:nvPr/>
        </p:nvPicPr>
        <p:blipFill>
          <a:blip r:embed="rId1" cstate="email"/>
          <a:stretch>
            <a:fillRect/>
          </a:stretch>
        </p:blipFill>
        <p:spPr>
          <a:xfrm>
            <a:off x="1751819" y="883221"/>
            <a:ext cx="5258581" cy="3949071"/>
          </a:xfrm>
          <a:prstGeom prst="rect">
            <a:avLst/>
          </a:prstGeom>
        </p:spPr>
      </p:pic>
      <p:pic>
        <p:nvPicPr>
          <p:cNvPr id="8" name="Picture 7" descr="Logo, company name&#10;&#10;Description automatically generated"/>
          <p:cNvPicPr>
            <a:picLocks noChangeAspect="1"/>
          </p:cNvPicPr>
          <p:nvPr/>
        </p:nvPicPr>
        <p:blipFill rotWithShape="1">
          <a:blip r:embed="rId2" cstate="email"/>
          <a:srcRect/>
          <a:stretch>
            <a:fillRect/>
          </a:stretch>
        </p:blipFill>
        <p:spPr>
          <a:xfrm>
            <a:off x="7550603" y="182217"/>
            <a:ext cx="918288" cy="861428"/>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laying football&#10;&#10;Description automatically generated with medium confidence"/>
          <p:cNvPicPr>
            <a:picLocks noChangeAspect="1"/>
          </p:cNvPicPr>
          <p:nvPr/>
        </p:nvPicPr>
        <p:blipFill>
          <a:blip r:embed="rId1" cstate="email"/>
          <a:stretch>
            <a:fillRect/>
          </a:stretch>
        </p:blipFill>
        <p:spPr>
          <a:xfrm>
            <a:off x="1131798" y="791679"/>
            <a:ext cx="6162138" cy="4092764"/>
          </a:xfrm>
          <a:prstGeom prst="rect">
            <a:avLst/>
          </a:prstGeom>
        </p:spPr>
      </p:pic>
      <p:sp>
        <p:nvSpPr>
          <p:cNvPr id="4" name="Title 1"/>
          <p:cNvSpPr>
            <a:spLocks noGrp="1"/>
          </p:cNvSpPr>
          <p:nvPr>
            <p:ph type="title"/>
          </p:nvPr>
        </p:nvSpPr>
        <p:spPr>
          <a:xfrm>
            <a:off x="1221774" y="351788"/>
            <a:ext cx="6700451" cy="309635"/>
          </a:xfrm>
        </p:spPr>
        <p:txBody>
          <a:bodyPr/>
          <a:lstStyle/>
          <a:p>
            <a:r>
              <a:rPr lang="en-SG" sz="2000" dirty="0">
                <a:solidFill>
                  <a:srgbClr val="FFC000"/>
                </a:solidFill>
                <a:latin typeface="Amasis MT Pro Black" panose="02040A04050005020304" pitchFamily="18" charset="0"/>
              </a:rPr>
              <a:t>Look at the pictures and guess where are they? </a:t>
            </a:r>
            <a:br>
              <a:rPr lang="en-US" sz="2000" dirty="0">
                <a:solidFill>
                  <a:srgbClr val="FFC000"/>
                </a:solidFill>
                <a:latin typeface="Amasis MT Pro Black" panose="02040A04050005020304" pitchFamily="18" charset="0"/>
              </a:rPr>
            </a:br>
            <a:endParaRPr lang="en-US" sz="2000" dirty="0"/>
          </a:p>
        </p:txBody>
      </p:sp>
      <p:pic>
        <p:nvPicPr>
          <p:cNvPr id="5" name="Picture 4" descr="Logo, company name&#10;&#10;Description automatically generated"/>
          <p:cNvPicPr>
            <a:picLocks noChangeAspect="1"/>
          </p:cNvPicPr>
          <p:nvPr/>
        </p:nvPicPr>
        <p:blipFill rotWithShape="1">
          <a:blip r:embed="rId2" cstate="email"/>
          <a:srcRect/>
          <a:stretch>
            <a:fillRect/>
          </a:stretch>
        </p:blipFill>
        <p:spPr>
          <a:xfrm>
            <a:off x="7637252" y="129109"/>
            <a:ext cx="918288" cy="86142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with their arms raised&#10;&#10;Description automatically generated with low confidence"/>
          <p:cNvPicPr>
            <a:picLocks noChangeAspect="1"/>
          </p:cNvPicPr>
          <p:nvPr/>
        </p:nvPicPr>
        <p:blipFill>
          <a:blip r:embed="rId1" cstate="email"/>
          <a:stretch>
            <a:fillRect/>
          </a:stretch>
        </p:blipFill>
        <p:spPr>
          <a:xfrm>
            <a:off x="1339132" y="786427"/>
            <a:ext cx="6054759" cy="4038478"/>
          </a:xfrm>
          <a:prstGeom prst="rect">
            <a:avLst/>
          </a:prstGeom>
        </p:spPr>
      </p:pic>
      <p:sp>
        <p:nvSpPr>
          <p:cNvPr id="4" name="Title 1"/>
          <p:cNvSpPr>
            <a:spLocks noGrp="1"/>
          </p:cNvSpPr>
          <p:nvPr>
            <p:ph type="title"/>
          </p:nvPr>
        </p:nvSpPr>
        <p:spPr>
          <a:xfrm>
            <a:off x="1221774" y="325301"/>
            <a:ext cx="6700451" cy="309635"/>
          </a:xfrm>
        </p:spPr>
        <p:txBody>
          <a:bodyPr/>
          <a:lstStyle/>
          <a:p>
            <a:r>
              <a:rPr lang="en-SG" sz="2000" dirty="0">
                <a:solidFill>
                  <a:srgbClr val="FFC000"/>
                </a:solidFill>
                <a:latin typeface="Amasis MT Pro Black" panose="02040A04050005020304" pitchFamily="18" charset="0"/>
              </a:rPr>
              <a:t>Look at the pictures and guess where are they? </a:t>
            </a:r>
            <a:br>
              <a:rPr lang="en-US" sz="2000" dirty="0">
                <a:solidFill>
                  <a:srgbClr val="FFC000"/>
                </a:solidFill>
                <a:latin typeface="Amasis MT Pro Black" panose="02040A04050005020304" pitchFamily="18" charset="0"/>
              </a:rPr>
            </a:br>
            <a:endParaRPr lang="en-US" sz="2000" dirty="0"/>
          </a:p>
        </p:txBody>
      </p:sp>
      <p:pic>
        <p:nvPicPr>
          <p:cNvPr id="5" name="Picture 4" descr="Logo, company name&#10;&#10;Description automatically generated"/>
          <p:cNvPicPr>
            <a:picLocks noChangeAspect="1"/>
          </p:cNvPicPr>
          <p:nvPr/>
        </p:nvPicPr>
        <p:blipFill rotWithShape="1">
          <a:blip r:embed="rId2" cstate="email"/>
          <a:srcRect/>
          <a:stretch>
            <a:fillRect/>
          </a:stretch>
        </p:blipFill>
        <p:spPr>
          <a:xfrm>
            <a:off x="7545203" y="204222"/>
            <a:ext cx="918288" cy="86142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p:nvPr/>
        </p:nvSpPr>
        <p:spPr>
          <a:xfrm>
            <a:off x="1558705" y="2076247"/>
            <a:ext cx="6026590" cy="7790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endParaRPr lang="en-US" sz="6000" b="0" dirty="0">
              <a:ln w="0"/>
              <a:solidFill>
                <a:schemeClr val="accent1"/>
              </a:solidFill>
              <a:effectLst>
                <a:outerShdw blurRad="38100" dist="25400" dir="5400000" algn="ctr" rotWithShape="0">
                  <a:srgbClr val="6E747A">
                    <a:alpha val="43000"/>
                  </a:srgbClr>
                </a:outerShdw>
              </a:effectLst>
              <a:latin typeface="Algerian" panose="04020705040A02060702" pitchFamily="82" charset="0"/>
              <a:ea typeface="Kozuka Gothic Pro B" panose="020B0800000000000000" pitchFamily="34" charset="-128"/>
            </a:endParaRPr>
          </a:p>
        </p:txBody>
      </p:sp>
      <p:pic>
        <p:nvPicPr>
          <p:cNvPr id="4" name="Picture 3" descr="Logo, company name&#10;&#10;Description automatically generated"/>
          <p:cNvPicPr>
            <a:picLocks noChangeAspect="1"/>
          </p:cNvPicPr>
          <p:nvPr/>
        </p:nvPicPr>
        <p:blipFill rotWithShape="1">
          <a:blip r:embed="rId1" cstate="email"/>
          <a:srcRect/>
          <a:stretch>
            <a:fillRect/>
          </a:stretch>
        </p:blipFill>
        <p:spPr>
          <a:xfrm>
            <a:off x="7407317" y="229909"/>
            <a:ext cx="918288" cy="861428"/>
          </a:xfrm>
          <a:prstGeom prst="rect">
            <a:avLst/>
          </a:prstGeom>
        </p:spPr>
      </p:pic>
      <p:sp>
        <p:nvSpPr>
          <p:cNvPr id="5" name="Title 1"/>
          <p:cNvSpPr txBox="1"/>
          <p:nvPr/>
        </p:nvSpPr>
        <p:spPr>
          <a:xfrm>
            <a:off x="1148889" y="1986448"/>
            <a:ext cx="7065214" cy="7790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1pPr>
            <a:lvl2pPr marR="0" lvl="1"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2pPr>
            <a:lvl3pPr marR="0" lvl="2"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3pPr>
            <a:lvl4pPr marR="0" lvl="3"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4pPr>
            <a:lvl5pPr marR="0" lvl="4"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5pPr>
            <a:lvl6pPr marR="0" lvl="5"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6pPr>
            <a:lvl7pPr marR="0" lvl="6"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7pPr>
            <a:lvl8pPr marR="0" lvl="7"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8pPr>
            <a:lvl9pPr marR="0" lvl="8" algn="ctr" rtl="0">
              <a:lnSpc>
                <a:spcPct val="80000"/>
              </a:lnSpc>
              <a:spcBef>
                <a:spcPts val="0"/>
              </a:spcBef>
              <a:spcAft>
                <a:spcPts val="0"/>
              </a:spcAft>
              <a:buClr>
                <a:schemeClr val="accent6"/>
              </a:buClr>
              <a:buSzPts val="2800"/>
              <a:buFont typeface="Jua"/>
              <a:buNone/>
              <a:defRPr sz="2800" b="1" i="0" u="none" strike="noStrike" cap="none">
                <a:solidFill>
                  <a:schemeClr val="accent6"/>
                </a:solidFill>
                <a:latin typeface="Jua"/>
                <a:ea typeface="Jua"/>
                <a:cs typeface="Jua"/>
                <a:sym typeface="Jua"/>
              </a:defRPr>
            </a:lvl9pPr>
          </a:lstStyle>
          <a:p>
            <a:r>
              <a:rPr lang="en-SG" sz="8000">
                <a:solidFill>
                  <a:schemeClr val="accent5">
                    <a:lumMod val="50000"/>
                  </a:schemeClr>
                </a:solidFill>
                <a:latin typeface="+mj-lt"/>
                <a:ea typeface="Kozuka Gothic Pro B" panose="020B0800000000000000" pitchFamily="34" charset="-128"/>
              </a:rPr>
              <a:t>NEW WORDS</a:t>
            </a:r>
            <a:endParaRPr lang="en-US" sz="8000" dirty="0">
              <a:solidFill>
                <a:schemeClr val="accent5">
                  <a:lumMod val="50000"/>
                </a:schemeClr>
              </a:solidFill>
              <a:latin typeface="+mj-lt"/>
              <a:ea typeface="Kozuka Gothic Pro B" panose="020B0800000000000000" pitchFamily="34" charset="-128"/>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1"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2"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3"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615777" y="2322713"/>
            <a:ext cx="2403920" cy="646331"/>
          </a:xfrm>
          <a:prstGeom prst="rect">
            <a:avLst/>
          </a:prstGeom>
          <a:noFill/>
        </p:spPr>
        <p:txBody>
          <a:bodyPr wrap="square" rtlCol="0">
            <a:spAutoFit/>
          </a:bodyPr>
          <a:lstStyle/>
          <a:p>
            <a:r>
              <a:rPr lang="en-US" sz="3600" b="1" dirty="0" err="1">
                <a:solidFill>
                  <a:schemeClr val="accent2">
                    <a:lumMod val="25000"/>
                  </a:schemeClr>
                </a:solidFill>
                <a:latin typeface="Times New Roman" panose="02020603050405020304" pitchFamily="18" charset="0"/>
                <a:cs typeface="Times New Roman" panose="02020603050405020304" pitchFamily="18" charset="0"/>
              </a:rPr>
              <a:t>diễn</a:t>
            </a:r>
            <a:r>
              <a:rPr lang="en-US" sz="3600" b="1" dirty="0">
                <a:solidFill>
                  <a:schemeClr val="accent2">
                    <a:lumMod val="25000"/>
                  </a:schemeClr>
                </a:solidFill>
                <a:latin typeface="Times New Roman" panose="02020603050405020304" pitchFamily="18" charset="0"/>
                <a:cs typeface="Times New Roman" panose="02020603050405020304" pitchFamily="18" charset="0"/>
              </a:rPr>
              <a:t> </a:t>
            </a:r>
            <a:r>
              <a:rPr lang="en-US" sz="3600" b="1" dirty="0" err="1">
                <a:solidFill>
                  <a:schemeClr val="accent2">
                    <a:lumMod val="25000"/>
                  </a:schemeClr>
                </a:solidFill>
                <a:latin typeface="Times New Roman" panose="02020603050405020304" pitchFamily="18" charset="0"/>
                <a:cs typeface="Times New Roman" panose="02020603050405020304" pitchFamily="18" charset="0"/>
              </a:rPr>
              <a:t>xuất</a:t>
            </a:r>
            <a:endParaRPr lang="en-US" sz="36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930824" y="1245991"/>
            <a:ext cx="2770703" cy="1069281"/>
            <a:chOff x="4435311" y="1679382"/>
            <a:chExt cx="2770703" cy="1069281"/>
          </a:xfrm>
        </p:grpSpPr>
        <p:sp>
          <p:nvSpPr>
            <p:cNvPr id="3" name="TextBox 2"/>
            <p:cNvSpPr txBox="1"/>
            <p:nvPr/>
          </p:nvSpPr>
          <p:spPr>
            <a:xfrm>
              <a:off x="4435311" y="1679382"/>
              <a:ext cx="1479107"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act</a:t>
              </a:r>
              <a:r>
                <a:rPr lang="en-US" sz="3600" dirty="0">
                  <a:latin typeface=".VnVogue" panose="020B7200000000000000" pitchFamily="34" charset="0"/>
                </a:rPr>
                <a:t> </a:t>
              </a:r>
              <a:endParaRPr lang="en-US" sz="3600" dirty="0">
                <a:latin typeface=".VnVogue" panose="020B7200000000000000" pitchFamily="34" charset="0"/>
              </a:endParaRPr>
            </a:p>
          </p:txBody>
        </p:sp>
        <p:sp>
          <p:nvSpPr>
            <p:cNvPr id="247" name="TextBox 246"/>
            <p:cNvSpPr txBox="1"/>
            <p:nvPr/>
          </p:nvSpPr>
          <p:spPr>
            <a:xfrm>
              <a:off x="5558988" y="1796151"/>
              <a:ext cx="1047996" cy="523220"/>
            </a:xfrm>
            <a:prstGeom prst="rect">
              <a:avLst/>
            </a:prstGeom>
            <a:noFill/>
          </p:spPr>
          <p:txBody>
            <a:bodyPr wrap="square" rtlCol="0">
              <a:spAutoFit/>
            </a:bodyPr>
            <a:lstStyle/>
            <a:p>
              <a:r>
                <a:rPr lang="en-US" sz="2800" dirty="0">
                  <a:latin typeface=".VnVogue" panose="020B7200000000000000" pitchFamily="34" charset="0"/>
                </a:rPr>
                <a:t>(v)</a:t>
              </a:r>
              <a:endParaRPr lang="en-US" sz="2800" dirty="0">
                <a:latin typeface=".VnVogue" panose="020B7200000000000000" pitchFamily="34" charset="0"/>
              </a:endParaRP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ækt</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pic>
        <p:nvPicPr>
          <p:cNvPr id="30" name="Picture 11"/>
          <p:cNvPicPr>
            <a:picLocks noChangeAspect="1"/>
          </p:cNvPicPr>
          <p:nvPr/>
        </p:nvPicPr>
        <p:blipFill>
          <a:blip r:embed="rId6" cstate="email">
            <a:extLst>
              <a:ext uri="{96DAC541-7B7A-43D3-8B79-37D633B846F1}">
                <asvg:svgBlip xmlns:asvg="http://schemas.microsoft.com/office/drawing/2016/SVG/main" r:embed="rId7"/>
              </a:ext>
            </a:extLst>
          </a:blip>
          <a:srcRect/>
          <a:stretch>
            <a:fillRect/>
          </a:stretch>
        </p:blipFill>
        <p:spPr>
          <a:xfrm>
            <a:off x="1442301" y="741648"/>
            <a:ext cx="2340766" cy="3147248"/>
          </a:xfrm>
          <a:prstGeom prst="rect">
            <a:avLst/>
          </a:prstGeom>
        </p:spPr>
      </p:pic>
      <p:sp>
        <p:nvSpPr>
          <p:cNvPr id="31" name="TextBox 30"/>
          <p:cNvSpPr txBox="1"/>
          <p:nvPr/>
        </p:nvSpPr>
        <p:spPr>
          <a:xfrm>
            <a:off x="1152175" y="4079935"/>
            <a:ext cx="5623040" cy="769441"/>
          </a:xfrm>
          <a:prstGeom prst="rect">
            <a:avLst/>
          </a:prstGeom>
          <a:noFill/>
        </p:spPr>
        <p:txBody>
          <a:bodyPr wrap="square" rtlCol="0">
            <a:spAutoFit/>
          </a:bodyPr>
          <a:lstStyle/>
          <a:p>
            <a:r>
              <a:rPr lang="en-US" sz="2400" b="1" dirty="0">
                <a:solidFill>
                  <a:srgbClr val="006666"/>
                </a:solidFill>
                <a:latin typeface="Times New Roman" panose="02020603050405020304" pitchFamily="18" charset="0"/>
                <a:cs typeface="Times New Roman" panose="02020603050405020304" pitchFamily="18" charset="0"/>
              </a:rPr>
              <a:t>She acts a part in a play at her school. </a:t>
            </a:r>
            <a:endParaRPr lang="en-US" sz="2400" b="1" dirty="0">
              <a:solidFill>
                <a:srgbClr val="006666"/>
              </a:solidFill>
              <a:latin typeface="Times New Roman" panose="02020603050405020304" pitchFamily="18" charset="0"/>
              <a:cs typeface="Times New Roman" panose="02020603050405020304" pitchFamily="18" charset="0"/>
            </a:endParaRPr>
          </a:p>
          <a:p>
            <a:r>
              <a:rPr lang="en-US" sz="2000" i="1" dirty="0" err="1">
                <a:solidFill>
                  <a:schemeClr val="tx2">
                    <a:lumMod val="25000"/>
                  </a:schemeClr>
                </a:solidFill>
                <a:latin typeface="Times New Roman" panose="02020603050405020304" pitchFamily="18" charset="0"/>
                <a:cs typeface="Times New Roman" panose="02020603050405020304" pitchFamily="18" charset="0"/>
              </a:rPr>
              <a:t>Cô</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ấy</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đóng</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một</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vai</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trong</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vở</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kịch</a:t>
            </a:r>
            <a:r>
              <a:rPr lang="en-US" sz="2000" i="1" dirty="0">
                <a:solidFill>
                  <a:schemeClr val="tx2">
                    <a:lumMod val="25000"/>
                  </a:schemeClr>
                </a:solidFill>
                <a:latin typeface="Times New Roman" panose="02020603050405020304" pitchFamily="18" charset="0"/>
                <a:cs typeface="Times New Roman" panose="02020603050405020304" pitchFamily="18" charset="0"/>
              </a:rPr>
              <a:t> ở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trường</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cô</a:t>
            </a:r>
            <a:r>
              <a:rPr lang="en-US" sz="2000" i="1" dirty="0">
                <a:solidFill>
                  <a:schemeClr val="tx2">
                    <a:lumMod val="25000"/>
                  </a:schemeClr>
                </a:solidFill>
                <a:latin typeface="Times New Roman" panose="02020603050405020304" pitchFamily="18" charset="0"/>
                <a:cs typeface="Times New Roman" panose="02020603050405020304" pitchFamily="18" charset="0"/>
              </a:rPr>
              <a:t> </a:t>
            </a:r>
            <a:r>
              <a:rPr lang="en-US" sz="2000" i="1" dirty="0" err="1">
                <a:solidFill>
                  <a:schemeClr val="tx2">
                    <a:lumMod val="25000"/>
                  </a:schemeClr>
                </a:solidFill>
                <a:latin typeface="Times New Roman" panose="02020603050405020304" pitchFamily="18" charset="0"/>
                <a:cs typeface="Times New Roman" panose="02020603050405020304" pitchFamily="18" charset="0"/>
              </a:rPr>
              <a:t>ấy</a:t>
            </a:r>
            <a:r>
              <a:rPr lang="en-US" sz="2000" i="1" dirty="0">
                <a:solidFill>
                  <a:schemeClr val="tx2">
                    <a:lumMod val="25000"/>
                  </a:schemeClr>
                </a:solidFill>
                <a:latin typeface="Times New Roman" panose="02020603050405020304" pitchFamily="18" charset="0"/>
                <a:cs typeface="Times New Roman" panose="02020603050405020304" pitchFamily="18" charset="0"/>
              </a:rPr>
              <a:t>.</a:t>
            </a:r>
            <a:endParaRPr lang="en-US" sz="2000" i="1" dirty="0">
              <a:solidFill>
                <a:schemeClr val="tx2">
                  <a:lumMod val="25000"/>
                </a:schemeClr>
              </a:solidFill>
              <a:latin typeface="Times New Roman" panose="02020603050405020304" pitchFamily="18" charset="0"/>
              <a:cs typeface="Times New Roman" panose="02020603050405020304" pitchFamily="18" charset="0"/>
            </a:endParaRPr>
          </a:p>
        </p:txBody>
      </p:sp>
      <p:pic>
        <p:nvPicPr>
          <p:cNvPr id="23" name="Picture 22" descr="Logo, company name&#10;&#10;Description automatically generated"/>
          <p:cNvPicPr>
            <a:picLocks noChangeAspect="1"/>
          </p:cNvPicPr>
          <p:nvPr/>
        </p:nvPicPr>
        <p:blipFill rotWithShape="1">
          <a:blip r:embed="rId8" cstate="email"/>
          <a:srcRect/>
          <a:stretch>
            <a:fillRect/>
          </a:stretch>
        </p:blipFill>
        <p:spPr>
          <a:xfrm>
            <a:off x="7407317" y="229909"/>
            <a:ext cx="918288" cy="861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1" nodeType="clickEffect">
                                  <p:stCondLst>
                                    <p:cond delay="0"/>
                                  </p:stCondLst>
                                  <p:childTnLst>
                                    <p:set>
                                      <p:cBhvr>
                                        <p:cTn id="23" dur="1" fill="hold">
                                          <p:stCondLst>
                                            <p:cond delay="0"/>
                                          </p:stCondLst>
                                        </p:cTn>
                                        <p:tgtEl>
                                          <p:spTgt spid="31"/>
                                        </p:tgtEl>
                                        <p:attrNameLst>
                                          <p:attrName>style.visibility</p:attrName>
                                        </p:attrNameLst>
                                      </p:cBhvr>
                                      <p:to>
                                        <p:strVal val="visible"/>
                                      </p:to>
                                    </p:set>
                                    <p:anim calcmode="lin" valueType="num">
                                      <p:cBhvr additive="base">
                                        <p:cTn id="24" dur="500" fill="hold"/>
                                        <p:tgtEl>
                                          <p:spTgt spid="31"/>
                                        </p:tgtEl>
                                        <p:attrNameLst>
                                          <p:attrName>ppt_x</p:attrName>
                                        </p:attrNameLst>
                                      </p:cBhvr>
                                      <p:tavLst>
                                        <p:tav tm="0">
                                          <p:val>
                                            <p:strVal val="#ppt_x"/>
                                          </p:val>
                                        </p:tav>
                                        <p:tav tm="100000">
                                          <p:val>
                                            <p:strVal val="#ppt_x"/>
                                          </p:val>
                                        </p:tav>
                                      </p:tavLst>
                                    </p:anim>
                                    <p:anim calcmode="lin" valueType="num">
                                      <p:cBhvr additive="base">
                                        <p:cTn id="25"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7"/>
                                        </p:tgtEl>
                                      </p:cBhvr>
                                    </p:animEffect>
                                    <p:animScale>
                                      <p:cBhvr>
                                        <p:cTn id="31" dur="250" autoRev="1" fill="hold"/>
                                        <p:tgtEl>
                                          <p:spTgt spid="7"/>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9" name="act-1629794832.wav"/>
                                        </p:tgtEl>
                                      </p:cMediaNode>
                                    </p:audio>
                                  </p:subTnLst>
                                </p:cTn>
                              </p:par>
                            </p:childTnLst>
                          </p:cTn>
                        </p:par>
                      </p:childTnLst>
                    </p:cTn>
                  </p:par>
                </p:childTnLst>
              </p:cTn>
              <p:nextCondLst>
                <p:cond evt="onClick" delay="0">
                  <p:tgtEl>
                    <p:spTgt spid="7"/>
                  </p:tgtEl>
                </p:cond>
              </p:nextCondLst>
            </p:seq>
            <p:seq concurrent="1" nextAc="seek">
              <p:cTn id="32" restart="whenNotActive" fill="hold" evtFilter="cancelBubble" nodeType="interactiveSeq">
                <p:stCondLst>
                  <p:cond evt="onClick" delay="0">
                    <p:tgtEl>
                      <p:spTgt spid="31"/>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0" nodeType="click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10" name="She-acts-a-part-in-a-play-at-h1629794878.wav"/>
                                        </p:tgtEl>
                                      </p:cMediaNode>
                                    </p:audio>
                                  </p:subTnLst>
                                </p:cTn>
                              </p:par>
                            </p:childTnLst>
                          </p:cTn>
                        </p:par>
                      </p:childTnLst>
                    </p:cTn>
                  </p:par>
                </p:childTnLst>
              </p:cTn>
              <p:nextCondLst>
                <p:cond evt="onClick" delay="0">
                  <p:tgtEl>
                    <p:spTgt spid="31"/>
                  </p:tgtEl>
                </p:cond>
              </p:nextCondLst>
            </p:seq>
            <p:seq concurrent="1" nextAc="seek">
              <p:cTn id="38" restart="whenNotActive" fill="hold" evtFilter="cancelBubble" nodeType="interactiveSeq">
                <p:stCondLst>
                  <p:cond evt="onClick" delay="0">
                    <p:tgtEl>
                      <p:spTgt spid="30"/>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30"/>
                                        </p:tgtEl>
                                      </p:cBhvr>
                                    </p:animEffect>
                                    <p:animScale>
                                      <p:cBhvr>
                                        <p:cTn id="43" dur="250" autoRev="1" fill="hold"/>
                                        <p:tgtEl>
                                          <p:spTgt spid="30"/>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9" name="act-1629794832.wav"/>
                                        </p:tgtEl>
                                      </p:cMediaNode>
                                    </p:audio>
                                  </p:subTnLst>
                                </p:cTn>
                              </p:par>
                            </p:childTnLst>
                          </p:cTn>
                        </p:par>
                      </p:childTnLst>
                    </p:cTn>
                  </p:par>
                </p:childTnLst>
              </p:cTn>
              <p:nextCondLst>
                <p:cond evt="onClick" delay="0">
                  <p:tgtEl>
                    <p:spTgt spid="30"/>
                  </p:tgtEl>
                </p:cond>
              </p:nextCondLst>
            </p:seq>
          </p:childTnLst>
        </p:cTn>
      </p:par>
    </p:tnLst>
    <p:bldLst>
      <p:bldP spid="6" grpId="0"/>
      <p:bldP spid="31" grpId="0"/>
      <p:bldP spid="31"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90"/>
        <p:cNvGrpSpPr/>
        <p:nvPr/>
      </p:nvGrpSpPr>
      <p:grpSpPr>
        <a:xfrm>
          <a:off x="0" y="0"/>
          <a:ext cx="0" cy="0"/>
          <a:chOff x="0" y="0"/>
          <a:chExt cx="0" cy="0"/>
        </a:xfrm>
      </p:grpSpPr>
      <p:sp>
        <p:nvSpPr>
          <p:cNvPr id="2016" name="Google Shape;2016;p27">
            <a:hlinkClick r:id="rId1" action="ppaction://hlinksldjump"/>
          </p:cNvPr>
          <p:cNvSpPr/>
          <p:nvPr/>
        </p:nvSpPr>
        <p:spPr>
          <a:xfrm rot="-2700000">
            <a:off x="945786" y="642199"/>
            <a:ext cx="170978" cy="170978"/>
          </a:xfrm>
          <a:prstGeom prst="halfFrame">
            <a:avLst>
              <a:gd name="adj1" fmla="val 33333"/>
              <a:gd name="adj2" fmla="val 33333"/>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p>
        </p:txBody>
      </p:sp>
      <p:grpSp>
        <p:nvGrpSpPr>
          <p:cNvPr id="2018" name="Google Shape;2018;p27"/>
          <p:cNvGrpSpPr/>
          <p:nvPr/>
        </p:nvGrpSpPr>
        <p:grpSpPr>
          <a:xfrm>
            <a:off x="8569288" y="4423863"/>
            <a:ext cx="194021" cy="191487"/>
            <a:chOff x="6232000" y="1435050"/>
            <a:chExt cx="488225" cy="481850"/>
          </a:xfrm>
        </p:grpSpPr>
        <p:sp>
          <p:nvSpPr>
            <p:cNvPr id="2019" name="Google Shape;2019;p27"/>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0" name="Google Shape;2020;p27"/>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1" name="Google Shape;2021;p27"/>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2" name="Google Shape;2022;p27"/>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2023" name="Google Shape;2023;p27"/>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0E2A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
        <p:nvSpPr>
          <p:cNvPr id="2024" name="Google Shape;2024;p27">
            <a:hlinkClick r:id="rId2" action="ppaction://hlinksldjump"/>
          </p:cNvPr>
          <p:cNvSpPr txBox="1"/>
          <p:nvPr/>
        </p:nvSpPr>
        <p:spPr>
          <a:xfrm>
            <a:off x="8416250" y="607452"/>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01</a:t>
            </a:r>
            <a:endParaRPr sz="1500" b="1">
              <a:solidFill>
                <a:schemeClr val="dk1"/>
              </a:solidFill>
              <a:latin typeface="Jua"/>
              <a:ea typeface="Jua"/>
              <a:cs typeface="Jua"/>
              <a:sym typeface="Jua"/>
            </a:endParaRPr>
          </a:p>
        </p:txBody>
      </p:sp>
      <p:sp>
        <p:nvSpPr>
          <p:cNvPr id="2025" name="Google Shape;2025;p27">
            <a:hlinkClick r:id="rId3" action="ppaction://hlinksldjump"/>
          </p:cNvPr>
          <p:cNvSpPr txBox="1"/>
          <p:nvPr/>
        </p:nvSpPr>
        <p:spPr>
          <a:xfrm>
            <a:off x="8416250" y="117177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02</a:t>
            </a:r>
            <a:endParaRPr sz="1500" b="1">
              <a:solidFill>
                <a:schemeClr val="dk1"/>
              </a:solidFill>
              <a:latin typeface="Jua"/>
              <a:ea typeface="Jua"/>
              <a:cs typeface="Jua"/>
              <a:sym typeface="Jua"/>
            </a:endParaRPr>
          </a:p>
        </p:txBody>
      </p:sp>
      <p:sp>
        <p:nvSpPr>
          <p:cNvPr id="2026" name="Google Shape;2026;p27">
            <a:hlinkClick r:id="rId4" action="ppaction://hlinksldjump"/>
          </p:cNvPr>
          <p:cNvSpPr txBox="1"/>
          <p:nvPr/>
        </p:nvSpPr>
        <p:spPr>
          <a:xfrm>
            <a:off x="8416250" y="1709824"/>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03</a:t>
            </a:r>
            <a:endParaRPr sz="1500" b="1">
              <a:solidFill>
                <a:schemeClr val="dk1"/>
              </a:solidFill>
              <a:latin typeface="Jua"/>
              <a:ea typeface="Jua"/>
              <a:cs typeface="Jua"/>
              <a:sym typeface="Jua"/>
            </a:endParaRPr>
          </a:p>
        </p:txBody>
      </p:sp>
      <p:sp>
        <p:nvSpPr>
          <p:cNvPr id="2027" name="Google Shape;2027;p27">
            <a:hlinkClick r:id="rId3" action="ppaction://hlinksldjump"/>
          </p:cNvPr>
          <p:cNvSpPr txBox="1"/>
          <p:nvPr/>
        </p:nvSpPr>
        <p:spPr>
          <a:xfrm>
            <a:off x="8416250" y="2263998"/>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04</a:t>
            </a:r>
            <a:endParaRPr sz="1500" b="1">
              <a:solidFill>
                <a:schemeClr val="dk1"/>
              </a:solidFill>
              <a:latin typeface="Jua"/>
              <a:ea typeface="Jua"/>
              <a:cs typeface="Jua"/>
              <a:sym typeface="Jua"/>
            </a:endParaRPr>
          </a:p>
        </p:txBody>
      </p:sp>
      <p:sp>
        <p:nvSpPr>
          <p:cNvPr id="2028" name="Google Shape;2028;p27">
            <a:hlinkClick r:id="" action="ppaction://noaction"/>
          </p:cNvPr>
          <p:cNvSpPr txBox="1"/>
          <p:nvPr/>
        </p:nvSpPr>
        <p:spPr>
          <a:xfrm>
            <a:off x="8416250" y="2834297"/>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05</a:t>
            </a:r>
            <a:endParaRPr sz="1500" b="1">
              <a:solidFill>
                <a:schemeClr val="dk1"/>
              </a:solidFill>
              <a:latin typeface="Jua"/>
              <a:ea typeface="Jua"/>
              <a:cs typeface="Jua"/>
              <a:sym typeface="Jua"/>
            </a:endParaRPr>
          </a:p>
        </p:txBody>
      </p:sp>
      <p:sp>
        <p:nvSpPr>
          <p:cNvPr id="2029" name="Google Shape;2029;p27">
            <a:hlinkClick r:id="" action="ppaction://noaction"/>
          </p:cNvPr>
          <p:cNvSpPr txBox="1"/>
          <p:nvPr/>
        </p:nvSpPr>
        <p:spPr>
          <a:xfrm>
            <a:off x="8416250" y="3396535"/>
            <a:ext cx="500100" cy="333900"/>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n-GB" sz="1500" b="1">
                <a:solidFill>
                  <a:schemeClr val="dk1"/>
                </a:solidFill>
                <a:latin typeface="Jua"/>
                <a:ea typeface="Jua"/>
                <a:cs typeface="Jua"/>
                <a:sym typeface="Jua"/>
              </a:rPr>
              <a:t>06</a:t>
            </a:r>
            <a:endParaRPr sz="1500" b="1">
              <a:solidFill>
                <a:schemeClr val="dk1"/>
              </a:solidFill>
              <a:latin typeface="Jua"/>
              <a:ea typeface="Jua"/>
              <a:cs typeface="Jua"/>
              <a:sym typeface="Jua"/>
            </a:endParaRPr>
          </a:p>
        </p:txBody>
      </p:sp>
      <p:sp>
        <p:nvSpPr>
          <p:cNvPr id="2030" name="Google Shape;2030;p27">
            <a:hlinkClick r:id="rId5" action="ppaction://hlinksldjump"/>
          </p:cNvPr>
          <p:cNvSpPr/>
          <p:nvPr/>
        </p:nvSpPr>
        <p:spPr>
          <a:xfrm>
            <a:off x="8473075" y="4372025"/>
            <a:ext cx="443400" cy="295800"/>
          </a:xfrm>
          <a:prstGeom prst="roundRect">
            <a:avLst>
              <a:gd name="adj" fmla="val 16667"/>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6" name="TextBox 5"/>
          <p:cNvSpPr txBox="1"/>
          <p:nvPr/>
        </p:nvSpPr>
        <p:spPr>
          <a:xfrm>
            <a:off x="4584277" y="3225350"/>
            <a:ext cx="2975109" cy="584775"/>
          </a:xfrm>
          <a:prstGeom prst="rect">
            <a:avLst/>
          </a:prstGeom>
          <a:noFill/>
        </p:spPr>
        <p:txBody>
          <a:bodyPr wrap="square" rtlCol="0">
            <a:spAutoFit/>
          </a:bodyPr>
          <a:lstStyle/>
          <a:p>
            <a:r>
              <a:rPr lang="en-US" sz="3200" b="1" dirty="0" err="1">
                <a:solidFill>
                  <a:schemeClr val="accent2">
                    <a:lumMod val="25000"/>
                  </a:schemeClr>
                </a:solidFill>
                <a:latin typeface="Times New Roman" panose="02020603050405020304" pitchFamily="18" charset="0"/>
                <a:cs typeface="Times New Roman" panose="02020603050405020304" pitchFamily="18" charset="0"/>
              </a:rPr>
              <a:t>diễn</a:t>
            </a:r>
            <a:r>
              <a:rPr lang="en-US" sz="3200" b="1" dirty="0">
                <a:solidFill>
                  <a:schemeClr val="accent2">
                    <a:lumMod val="2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25000"/>
                  </a:schemeClr>
                </a:solidFill>
                <a:latin typeface="Times New Roman" panose="02020603050405020304" pitchFamily="18" charset="0"/>
                <a:cs typeface="Times New Roman" panose="02020603050405020304" pitchFamily="18" charset="0"/>
              </a:rPr>
              <a:t>viên</a:t>
            </a:r>
            <a:r>
              <a:rPr lang="en-US" sz="3200" b="1" dirty="0">
                <a:solidFill>
                  <a:schemeClr val="accent2">
                    <a:lumMod val="2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25000"/>
                  </a:schemeClr>
                </a:solidFill>
                <a:latin typeface="Times New Roman" panose="02020603050405020304" pitchFamily="18" charset="0"/>
                <a:cs typeface="Times New Roman" panose="02020603050405020304" pitchFamily="18" charset="0"/>
              </a:rPr>
              <a:t>nữ</a:t>
            </a:r>
            <a:endParaRPr lang="en-US" sz="32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7" name="Group 6"/>
          <p:cNvGrpSpPr/>
          <p:nvPr/>
        </p:nvGrpSpPr>
        <p:grpSpPr>
          <a:xfrm>
            <a:off x="4166904" y="2269625"/>
            <a:ext cx="3554452" cy="1069281"/>
            <a:chOff x="4435311" y="1679382"/>
            <a:chExt cx="3554452" cy="1069281"/>
          </a:xfrm>
        </p:grpSpPr>
        <p:sp>
          <p:nvSpPr>
            <p:cNvPr id="3" name="TextBox 2"/>
            <p:cNvSpPr txBox="1"/>
            <p:nvPr/>
          </p:nvSpPr>
          <p:spPr>
            <a:xfrm>
              <a:off x="4435311" y="1679382"/>
              <a:ext cx="258318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actress</a:t>
              </a:r>
              <a:r>
                <a:rPr lang="en-US" sz="3600" dirty="0">
                  <a:latin typeface=".VnVogue" panose="020B7200000000000000" pitchFamily="34" charset="0"/>
                </a:rPr>
                <a:t> </a:t>
              </a:r>
              <a:endParaRPr lang="en-US" sz="3600" dirty="0">
                <a:latin typeface=".VnVogue" panose="020B7200000000000000" pitchFamily="34" charset="0"/>
              </a:endParaRPr>
            </a:p>
          </p:txBody>
        </p:sp>
        <p:sp>
          <p:nvSpPr>
            <p:cNvPr id="247" name="TextBox 246"/>
            <p:cNvSpPr txBox="1"/>
            <p:nvPr/>
          </p:nvSpPr>
          <p:spPr>
            <a:xfrm>
              <a:off x="6941767" y="1735006"/>
              <a:ext cx="1047996" cy="523220"/>
            </a:xfrm>
            <a:prstGeom prst="rect">
              <a:avLst/>
            </a:prstGeom>
            <a:noFill/>
          </p:spPr>
          <p:txBody>
            <a:bodyPr wrap="square" rtlCol="0">
              <a:spAutoFit/>
            </a:bodyPr>
            <a:lstStyle/>
            <a:p>
              <a:r>
                <a:rPr lang="en-US" sz="2800" dirty="0">
                  <a:latin typeface=".VnVogue" panose="020B7200000000000000" pitchFamily="34" charset="0"/>
                </a:rPr>
                <a:t>(n)</a:t>
              </a:r>
              <a:endParaRPr lang="en-US" sz="2800" dirty="0">
                <a:latin typeface=".VnVogue" panose="020B7200000000000000" pitchFamily="34" charset="0"/>
              </a:endParaRPr>
            </a:p>
          </p:txBody>
        </p:sp>
        <p:sp>
          <p:nvSpPr>
            <p:cNvPr id="251" name="TextBox 250"/>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/ˈ</a:t>
              </a:r>
              <a:r>
                <a:rPr lang="en-US" sz="2400" dirty="0" err="1">
                  <a:latin typeface="Times New Roman" panose="02020603050405020304" pitchFamily="18" charset="0"/>
                  <a:cs typeface="Times New Roman" panose="02020603050405020304" pitchFamily="18" charset="0"/>
                </a:rPr>
                <a:t>æktrɪs</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pic>
        <p:nvPicPr>
          <p:cNvPr id="30" name="Picture 13"/>
          <p:cNvPicPr>
            <a:picLocks noChangeAspect="1"/>
          </p:cNvPicPr>
          <p:nvPr/>
        </p:nvPicPr>
        <p:blipFill>
          <a:blip r:embed="rId6" cstate="email">
            <a:extLst>
              <a:ext uri="{96DAC541-7B7A-43D3-8B79-37D633B846F1}">
                <asvg:svgBlip xmlns:asvg="http://schemas.microsoft.com/office/drawing/2016/SVG/main" r:embed="rId7"/>
              </a:ext>
            </a:extLst>
          </a:blip>
          <a:srcRect/>
          <a:stretch>
            <a:fillRect/>
          </a:stretch>
        </p:blipFill>
        <p:spPr>
          <a:xfrm>
            <a:off x="959830" y="993489"/>
            <a:ext cx="1212555" cy="2345417"/>
          </a:xfrm>
          <a:prstGeom prst="rect">
            <a:avLst/>
          </a:prstGeom>
        </p:spPr>
      </p:pic>
      <p:pic>
        <p:nvPicPr>
          <p:cNvPr id="31" name="Picture 15"/>
          <p:cNvPicPr>
            <a:picLocks noChangeAspect="1"/>
          </p:cNvPicPr>
          <p:nvPr/>
        </p:nvPicPr>
        <p:blipFill>
          <a:blip r:embed="rId8" cstate="email">
            <a:extLst>
              <a:ext uri="{96DAC541-7B7A-43D3-8B79-37D633B846F1}">
                <asvg:svgBlip xmlns:asvg="http://schemas.microsoft.com/office/drawing/2016/SVG/main" r:embed="rId9"/>
              </a:ext>
            </a:extLst>
          </a:blip>
          <a:srcRect/>
          <a:stretch>
            <a:fillRect/>
          </a:stretch>
        </p:blipFill>
        <p:spPr>
          <a:xfrm>
            <a:off x="2592800" y="1651953"/>
            <a:ext cx="1179592" cy="1788317"/>
          </a:xfrm>
          <a:prstGeom prst="rect">
            <a:avLst/>
          </a:prstGeom>
        </p:spPr>
      </p:pic>
      <p:sp>
        <p:nvSpPr>
          <p:cNvPr id="32" name="TextBox 31"/>
          <p:cNvSpPr txBox="1"/>
          <p:nvPr/>
        </p:nvSpPr>
        <p:spPr>
          <a:xfrm>
            <a:off x="4578354" y="1388118"/>
            <a:ext cx="3034284" cy="584775"/>
          </a:xfrm>
          <a:prstGeom prst="rect">
            <a:avLst/>
          </a:prstGeom>
          <a:noFill/>
        </p:spPr>
        <p:txBody>
          <a:bodyPr wrap="square" rtlCol="0">
            <a:spAutoFit/>
          </a:bodyPr>
          <a:lstStyle/>
          <a:p>
            <a:r>
              <a:rPr lang="en-US" sz="3200" b="1" dirty="0" err="1">
                <a:solidFill>
                  <a:schemeClr val="accent2">
                    <a:lumMod val="25000"/>
                  </a:schemeClr>
                </a:solidFill>
                <a:latin typeface="Times New Roman" panose="02020603050405020304" pitchFamily="18" charset="0"/>
                <a:cs typeface="Times New Roman" panose="02020603050405020304" pitchFamily="18" charset="0"/>
              </a:rPr>
              <a:t>diễn</a:t>
            </a:r>
            <a:r>
              <a:rPr lang="en-US" sz="3200" b="1" dirty="0">
                <a:solidFill>
                  <a:schemeClr val="accent2">
                    <a:lumMod val="2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25000"/>
                  </a:schemeClr>
                </a:solidFill>
                <a:latin typeface="Times New Roman" panose="02020603050405020304" pitchFamily="18" charset="0"/>
                <a:cs typeface="Times New Roman" panose="02020603050405020304" pitchFamily="18" charset="0"/>
              </a:rPr>
              <a:t>viên</a:t>
            </a:r>
            <a:r>
              <a:rPr lang="en-US" sz="3200" b="1" dirty="0">
                <a:solidFill>
                  <a:schemeClr val="accent2">
                    <a:lumMod val="2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25000"/>
                  </a:schemeClr>
                </a:solidFill>
                <a:latin typeface="Times New Roman" panose="02020603050405020304" pitchFamily="18" charset="0"/>
                <a:cs typeface="Times New Roman" panose="02020603050405020304" pitchFamily="18" charset="0"/>
              </a:rPr>
              <a:t>nam</a:t>
            </a:r>
            <a:endParaRPr lang="en-US" sz="3200" b="1" dirty="0">
              <a:solidFill>
                <a:schemeClr val="accent2">
                  <a:lumMod val="25000"/>
                </a:schemeClr>
              </a:solidFill>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4431580" y="354367"/>
            <a:ext cx="2770703" cy="1069281"/>
            <a:chOff x="4435311" y="1679382"/>
            <a:chExt cx="2770703" cy="1069281"/>
          </a:xfrm>
        </p:grpSpPr>
        <p:sp>
          <p:nvSpPr>
            <p:cNvPr id="34" name="TextBox 33"/>
            <p:cNvSpPr txBox="1"/>
            <p:nvPr/>
          </p:nvSpPr>
          <p:spPr>
            <a:xfrm>
              <a:off x="4435311" y="1679382"/>
              <a:ext cx="1512550" cy="707886"/>
            </a:xfrm>
            <a:prstGeom prst="rect">
              <a:avLst/>
            </a:prstGeom>
            <a:noFill/>
          </p:spPr>
          <p:txBody>
            <a:bodyPr wrap="square" rtlCol="0">
              <a:spAutoFit/>
            </a:bodyPr>
            <a:lstStyle/>
            <a:p>
              <a:r>
                <a:rPr lang="en-US" sz="4000" dirty="0">
                  <a:solidFill>
                    <a:srgbClr val="993300"/>
                  </a:solidFill>
                  <a:latin typeface=".VnVogue" panose="020B7200000000000000" pitchFamily="34" charset="0"/>
                </a:rPr>
                <a:t>actor</a:t>
              </a:r>
              <a:r>
                <a:rPr lang="en-US" sz="3600" dirty="0">
                  <a:latin typeface=".VnVogue" panose="020B7200000000000000" pitchFamily="34" charset="0"/>
                </a:rPr>
                <a:t> </a:t>
              </a:r>
              <a:endParaRPr lang="en-US" sz="3600" dirty="0">
                <a:latin typeface=".VnVogue" panose="020B7200000000000000" pitchFamily="34" charset="0"/>
              </a:endParaRPr>
            </a:p>
          </p:txBody>
        </p:sp>
        <p:sp>
          <p:nvSpPr>
            <p:cNvPr id="35" name="TextBox 34"/>
            <p:cNvSpPr txBox="1"/>
            <p:nvPr/>
          </p:nvSpPr>
          <p:spPr>
            <a:xfrm>
              <a:off x="6082735" y="1821980"/>
              <a:ext cx="1047996" cy="523220"/>
            </a:xfrm>
            <a:prstGeom prst="rect">
              <a:avLst/>
            </a:prstGeom>
            <a:noFill/>
          </p:spPr>
          <p:txBody>
            <a:bodyPr wrap="square" rtlCol="0">
              <a:spAutoFit/>
            </a:bodyPr>
            <a:lstStyle/>
            <a:p>
              <a:r>
                <a:rPr lang="en-US" sz="2800" dirty="0">
                  <a:latin typeface=".VnVogue" panose="020B7200000000000000" pitchFamily="34" charset="0"/>
                </a:rPr>
                <a:t>(n)</a:t>
              </a:r>
              <a:endParaRPr lang="en-US" sz="2800" dirty="0">
                <a:latin typeface=".VnVogue" panose="020B7200000000000000" pitchFamily="34" charset="0"/>
              </a:endParaRPr>
            </a:p>
          </p:txBody>
        </p:sp>
        <p:sp>
          <p:nvSpPr>
            <p:cNvPr id="36" name="TextBox 35"/>
            <p:cNvSpPr txBox="1"/>
            <p:nvPr/>
          </p:nvSpPr>
          <p:spPr>
            <a:xfrm>
              <a:off x="4802094" y="2286998"/>
              <a:ext cx="2403920"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/ˈ</a:t>
              </a:r>
              <a:r>
                <a:rPr lang="en-US" sz="2400" dirty="0" err="1">
                  <a:latin typeface="Times New Roman" panose="02020603050405020304" pitchFamily="18" charset="0"/>
                  <a:cs typeface="Times New Roman" panose="02020603050405020304" pitchFamily="18" charset="0"/>
                </a:rPr>
                <a:t>æktə</a:t>
              </a:r>
              <a:r>
                <a:rPr lang="en-US" sz="2400" dirty="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sp>
        <p:nvSpPr>
          <p:cNvPr id="38" name="TextBox 37"/>
          <p:cNvSpPr txBox="1"/>
          <p:nvPr/>
        </p:nvSpPr>
        <p:spPr>
          <a:xfrm>
            <a:off x="647929" y="3969732"/>
            <a:ext cx="8091775" cy="754053"/>
          </a:xfrm>
          <a:prstGeom prst="rect">
            <a:avLst/>
          </a:prstGeom>
          <a:noFill/>
        </p:spPr>
        <p:txBody>
          <a:bodyPr wrap="square" rtlCol="0">
            <a:spAutoFit/>
          </a:bodyPr>
          <a:lstStyle/>
          <a:p>
            <a:r>
              <a:rPr lang="en-US" sz="2400" b="1" dirty="0">
                <a:solidFill>
                  <a:srgbClr val="006666"/>
                </a:solidFill>
                <a:latin typeface="Times New Roman" panose="02020603050405020304" pitchFamily="18" charset="0"/>
                <a:cs typeface="Times New Roman" panose="02020603050405020304" pitchFamily="18" charset="0"/>
              </a:rPr>
              <a:t>He is a famous actor and she is a well-known actress too.</a:t>
            </a:r>
            <a:endParaRPr lang="en-US" sz="2400" b="1" dirty="0">
              <a:solidFill>
                <a:srgbClr val="006666"/>
              </a:solidFill>
              <a:latin typeface="Times New Roman" panose="02020603050405020304" pitchFamily="18" charset="0"/>
              <a:cs typeface="Times New Roman" panose="02020603050405020304" pitchFamily="18" charset="0"/>
            </a:endParaRPr>
          </a:p>
          <a:p>
            <a:r>
              <a:rPr lang="en-US" sz="1900" i="1" dirty="0" err="1">
                <a:solidFill>
                  <a:schemeClr val="tx2">
                    <a:lumMod val="25000"/>
                  </a:schemeClr>
                </a:solidFill>
                <a:latin typeface="Times New Roman" panose="02020603050405020304" pitchFamily="18" charset="0"/>
                <a:cs typeface="Times New Roman" panose="02020603050405020304" pitchFamily="18" charset="0"/>
              </a:rPr>
              <a:t>Anh</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ấy</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là</a:t>
            </a:r>
            <a:r>
              <a:rPr lang="en-US" sz="1900" i="1" dirty="0">
                <a:solidFill>
                  <a:schemeClr val="tx2">
                    <a:lumMod val="25000"/>
                  </a:schemeClr>
                </a:solidFill>
                <a:latin typeface="Times New Roman" panose="02020603050405020304" pitchFamily="18" charset="0"/>
                <a:cs typeface="Times New Roman" panose="02020603050405020304" pitchFamily="18" charset="0"/>
              </a:rPr>
              <a:t> 1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nam</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diễn</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viên</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nổi</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tiếng</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và</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cô</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ấy</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cũng</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là</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một</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nữ</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diễn</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viên</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nổi</a:t>
            </a:r>
            <a:r>
              <a:rPr lang="en-US" sz="1900" i="1" dirty="0">
                <a:solidFill>
                  <a:schemeClr val="tx2">
                    <a:lumMod val="25000"/>
                  </a:schemeClr>
                </a:solidFill>
                <a:latin typeface="Times New Roman" panose="02020603050405020304" pitchFamily="18" charset="0"/>
                <a:cs typeface="Times New Roman" panose="02020603050405020304" pitchFamily="18" charset="0"/>
              </a:rPr>
              <a:t> </a:t>
            </a:r>
            <a:r>
              <a:rPr lang="en-US" sz="1900" i="1" dirty="0" err="1">
                <a:solidFill>
                  <a:schemeClr val="tx2">
                    <a:lumMod val="25000"/>
                  </a:schemeClr>
                </a:solidFill>
                <a:latin typeface="Times New Roman" panose="02020603050405020304" pitchFamily="18" charset="0"/>
                <a:cs typeface="Times New Roman" panose="02020603050405020304" pitchFamily="18" charset="0"/>
              </a:rPr>
              <a:t>tiếng</a:t>
            </a:r>
            <a:r>
              <a:rPr lang="en-US" sz="1900" i="1" dirty="0">
                <a:solidFill>
                  <a:schemeClr val="tx2">
                    <a:lumMod val="25000"/>
                  </a:schemeClr>
                </a:solidFill>
                <a:latin typeface="Times New Roman" panose="02020603050405020304" pitchFamily="18" charset="0"/>
                <a:cs typeface="Times New Roman" panose="02020603050405020304" pitchFamily="18" charset="0"/>
              </a:rPr>
              <a:t>.</a:t>
            </a:r>
            <a:endParaRPr lang="en-US" sz="1900" i="1" dirty="0">
              <a:solidFill>
                <a:schemeClr val="tx2">
                  <a:lumMod val="25000"/>
                </a:schemeClr>
              </a:solidFill>
              <a:latin typeface="Times New Roman" panose="02020603050405020304" pitchFamily="18" charset="0"/>
              <a:cs typeface="Times New Roman" panose="02020603050405020304" pitchFamily="18" charset="0"/>
            </a:endParaRPr>
          </a:p>
        </p:txBody>
      </p:sp>
      <p:pic>
        <p:nvPicPr>
          <p:cNvPr id="29" name="Picture 28" descr="Logo, company name&#10;&#10;Description automatically generated"/>
          <p:cNvPicPr>
            <a:picLocks noChangeAspect="1"/>
          </p:cNvPicPr>
          <p:nvPr/>
        </p:nvPicPr>
        <p:blipFill rotWithShape="1">
          <a:blip r:embed="rId10" cstate="email"/>
          <a:srcRect/>
          <a:stretch>
            <a:fillRect/>
          </a:stretch>
        </p:blipFill>
        <p:spPr>
          <a:xfrm>
            <a:off x="7407317" y="229909"/>
            <a:ext cx="918288" cy="861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2">
                                            <p:txEl>
                                              <p:pRg st="0" end="0"/>
                                            </p:txEl>
                                          </p:spTgt>
                                        </p:tgtEl>
                                        <p:attrNameLst>
                                          <p:attrName>style.visibility</p:attrName>
                                        </p:attrNameLst>
                                      </p:cBhvr>
                                      <p:to>
                                        <p:strVal val="visible"/>
                                      </p:to>
                                    </p:set>
                                    <p:animEffect transition="in" filter="circle(in)">
                                      <p:cBhvr>
                                        <p:cTn id="11" dur="2000"/>
                                        <p:tgtEl>
                                          <p:spTgt spid="3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nodeType="click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circle(in)">
                                      <p:cBhvr>
                                        <p:cTn id="16" dur="20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1" nodeType="clickEffect">
                                  <p:stCondLst>
                                    <p:cond delay="0"/>
                                  </p:stCondLst>
                                  <p:childTnLst>
                                    <p:set>
                                      <p:cBhvr>
                                        <p:cTn id="32" dur="1" fill="hold">
                                          <p:stCondLst>
                                            <p:cond delay="0"/>
                                          </p:stCondLst>
                                        </p:cTn>
                                        <p:tgtEl>
                                          <p:spTgt spid="38"/>
                                        </p:tgtEl>
                                        <p:attrNameLst>
                                          <p:attrName>style.visibility</p:attrName>
                                        </p:attrNameLst>
                                      </p:cBhvr>
                                      <p:to>
                                        <p:strVal val="visible"/>
                                      </p:to>
                                    </p:set>
                                    <p:anim calcmode="lin" valueType="num">
                                      <p:cBhvr additive="base">
                                        <p:cTn id="33" dur="500" fill="hold"/>
                                        <p:tgtEl>
                                          <p:spTgt spid="38"/>
                                        </p:tgtEl>
                                        <p:attrNameLst>
                                          <p:attrName>ppt_x</p:attrName>
                                        </p:attrNameLst>
                                      </p:cBhvr>
                                      <p:tavLst>
                                        <p:tav tm="0">
                                          <p:val>
                                            <p:strVal val="#ppt_x"/>
                                          </p:val>
                                        </p:tav>
                                        <p:tav tm="100000">
                                          <p:val>
                                            <p:strVal val="#ppt_x"/>
                                          </p:val>
                                        </p:tav>
                                      </p:tavLst>
                                    </p:anim>
                                    <p:anim calcmode="lin" valueType="num">
                                      <p:cBhvr additive="base">
                                        <p:cTn id="3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30"/>
                    </p:tgtEl>
                  </p:cond>
                </p:stCondLst>
                <p:endSync evt="end" delay="0">
                  <p:rtn val="all"/>
                </p:endSync>
                <p:childTnLst>
                  <p:par>
                    <p:cTn id="36" fill="hold">
                      <p:stCondLst>
                        <p:cond delay="0"/>
                      </p:stCondLst>
                      <p:childTnLst>
                        <p:par>
                          <p:cTn id="37" fill="hold">
                            <p:stCondLst>
                              <p:cond delay="0"/>
                            </p:stCondLst>
                            <p:childTnLst>
                              <p:par>
                                <p:cTn id="38" presetID="26" presetClass="emph" presetSubtype="0" fill="hold" nodeType="clickEffect">
                                  <p:stCondLst>
                                    <p:cond delay="0"/>
                                  </p:stCondLst>
                                  <p:childTnLst>
                                    <p:animEffect transition="out" filter="fade">
                                      <p:cBhvr>
                                        <p:cTn id="39" dur="500" tmFilter="0, 0; .2, .5; .8, .5; 1, 0"/>
                                        <p:tgtEl>
                                          <p:spTgt spid="30"/>
                                        </p:tgtEl>
                                      </p:cBhvr>
                                    </p:animEffect>
                                    <p:animScale>
                                      <p:cBhvr>
                                        <p:cTn id="40" dur="250" autoRev="1" fill="hold"/>
                                        <p:tgtEl>
                                          <p:spTgt spid="30"/>
                                        </p:tgtEl>
                                      </p:cBhvr>
                                      <p:by x="105000" y="105000"/>
                                    </p:animScale>
                                  </p:childTnLst>
                                  <p:subTnLst>
                                    <p:audio>
                                      <p:cMediaNode>
                                        <p:cTn display="0" masterRel="sameClick">
                                          <p:stCondLst>
                                            <p:cond evt="begin" delay="0">
                                              <p:tn val="38"/>
                                            </p:cond>
                                          </p:stCondLst>
                                          <p:endCondLst>
                                            <p:cond evt="onStopAudio" delay="0">
                                              <p:tgtEl>
                                                <p:sldTgt/>
                                              </p:tgtEl>
                                            </p:cond>
                                          </p:endCondLst>
                                        </p:cTn>
                                        <p:tgtEl>
                                          <p:sndTgt r:embed="rId11" name="Actor1629190414.wav"/>
                                        </p:tgtEl>
                                      </p:cMediaNode>
                                    </p:audio>
                                  </p:subTnLst>
                                </p:cTn>
                              </p:par>
                            </p:childTnLst>
                          </p:cTn>
                        </p:par>
                      </p:childTnLst>
                    </p:cTn>
                  </p:par>
                </p:childTnLst>
              </p:cTn>
              <p:nextCondLst>
                <p:cond evt="onClick" delay="0">
                  <p:tgtEl>
                    <p:spTgt spid="30"/>
                  </p:tgtEl>
                </p:cond>
              </p:nextCondLst>
            </p:seq>
            <p:seq concurrent="1" nextAc="seek">
              <p:cTn id="41" restart="whenNotActive" fill="hold" evtFilter="cancelBubble" nodeType="interactiveSeq">
                <p:stCondLst>
                  <p:cond evt="onClick" delay="0">
                    <p:tgtEl>
                      <p:spTgt spid="33"/>
                    </p:tgtEl>
                  </p:cond>
                </p:stCondLst>
                <p:endSync evt="end" delay="0">
                  <p:rtn val="all"/>
                </p:endSync>
                <p:childTnLst>
                  <p:par>
                    <p:cTn id="42" fill="hold">
                      <p:stCondLst>
                        <p:cond delay="0"/>
                      </p:stCondLst>
                      <p:childTnLst>
                        <p:par>
                          <p:cTn id="43" fill="hold">
                            <p:stCondLst>
                              <p:cond delay="0"/>
                            </p:stCondLst>
                            <p:childTnLst>
                              <p:par>
                                <p:cTn id="44" presetID="26" presetClass="emph" presetSubtype="0" fill="hold" nodeType="clickEffect">
                                  <p:stCondLst>
                                    <p:cond delay="0"/>
                                  </p:stCondLst>
                                  <p:childTnLst>
                                    <p:animEffect transition="out" filter="fade">
                                      <p:cBhvr>
                                        <p:cTn id="45" dur="500" tmFilter="0, 0; .2, .5; .8, .5; 1, 0"/>
                                        <p:tgtEl>
                                          <p:spTgt spid="33"/>
                                        </p:tgtEl>
                                      </p:cBhvr>
                                    </p:animEffect>
                                    <p:animScale>
                                      <p:cBhvr>
                                        <p:cTn id="46" dur="250" autoRev="1" fill="hold"/>
                                        <p:tgtEl>
                                          <p:spTgt spid="33"/>
                                        </p:tgtEl>
                                      </p:cBhvr>
                                      <p:by x="105000" y="105000"/>
                                    </p:animScale>
                                  </p:childTnLst>
                                  <p:subTnLst>
                                    <p:audio>
                                      <p:cMediaNode>
                                        <p:cTn display="0" masterRel="sameClick">
                                          <p:stCondLst>
                                            <p:cond evt="begin" delay="0">
                                              <p:tn val="44"/>
                                            </p:cond>
                                          </p:stCondLst>
                                          <p:endCondLst>
                                            <p:cond evt="onStopAudio" delay="0">
                                              <p:tgtEl>
                                                <p:sldTgt/>
                                              </p:tgtEl>
                                            </p:cond>
                                          </p:endCondLst>
                                        </p:cTn>
                                        <p:tgtEl>
                                          <p:sndTgt r:embed="rId11" name="Actor1629190414.wav"/>
                                        </p:tgtEl>
                                      </p:cMediaNode>
                                    </p:audio>
                                  </p:subTnLst>
                                </p:cTn>
                              </p:par>
                            </p:childTnLst>
                          </p:cTn>
                        </p:par>
                      </p:childTnLst>
                    </p:cTn>
                  </p:par>
                </p:childTnLst>
              </p:cTn>
              <p:nextCondLst>
                <p:cond evt="onClick" delay="0">
                  <p:tgtEl>
                    <p:spTgt spid="33"/>
                  </p:tgtEl>
                </p:cond>
              </p:nextCondLst>
            </p:seq>
            <p:seq concurrent="1" nextAc="seek">
              <p:cTn id="47" restart="whenNotActive" fill="hold" evtFilter="cancelBubble" nodeType="interactiveSeq">
                <p:stCondLst>
                  <p:cond evt="onClick" delay="0">
                    <p:tgtEl>
                      <p:spTgt spid="31"/>
                    </p:tgtEl>
                  </p:cond>
                </p:stCondLst>
                <p:endSync evt="end" delay="0">
                  <p:rtn val="all"/>
                </p:endSync>
                <p:childTnLst>
                  <p:par>
                    <p:cTn id="48" fill="hold">
                      <p:stCondLst>
                        <p:cond delay="0"/>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31"/>
                                        </p:tgtEl>
                                      </p:cBhvr>
                                    </p:animEffect>
                                    <p:animScale>
                                      <p:cBhvr>
                                        <p:cTn id="52" dur="250" autoRev="1" fill="hold"/>
                                        <p:tgtEl>
                                          <p:spTgt spid="31"/>
                                        </p:tgtEl>
                                      </p:cBhvr>
                                      <p:by x="105000" y="105000"/>
                                    </p:animScale>
                                  </p:childTnLst>
                                  <p:subTnLst>
                                    <p:audio>
                                      <p:cMediaNode>
                                        <p:cTn display="0" masterRel="sameClick">
                                          <p:stCondLst>
                                            <p:cond evt="begin" delay="0">
                                              <p:tn val="50"/>
                                            </p:cond>
                                          </p:stCondLst>
                                          <p:endCondLst>
                                            <p:cond evt="onStopAudio" delay="0">
                                              <p:tgtEl>
                                                <p:sldTgt/>
                                              </p:tgtEl>
                                            </p:cond>
                                          </p:endCondLst>
                                        </p:cTn>
                                        <p:tgtEl>
                                          <p:sndTgt r:embed="rId12" name="Actress1629190513.wav"/>
                                        </p:tgtEl>
                                      </p:cMediaNode>
                                    </p:audio>
                                  </p:subTnLst>
                                </p:cTn>
                              </p:par>
                            </p:childTnLst>
                          </p:cTn>
                        </p:par>
                      </p:childTnLst>
                    </p:cTn>
                  </p:par>
                </p:childTnLst>
              </p:cTn>
              <p:nextCondLst>
                <p:cond evt="onClick" delay="0">
                  <p:tgtEl>
                    <p:spTgt spid="31"/>
                  </p:tgtEl>
                </p:cond>
              </p:nextCondLst>
            </p:seq>
            <p:seq concurrent="1" nextAc="seek">
              <p:cTn id="53" restart="whenNotActive" fill="hold" evtFilter="cancelBubble" nodeType="interactiveSeq">
                <p:stCondLst>
                  <p:cond evt="onClick" delay="0">
                    <p:tgtEl>
                      <p:spTgt spid="7"/>
                    </p:tgtEl>
                  </p:cond>
                </p:stCondLst>
                <p:endSync evt="end" delay="0">
                  <p:rtn val="all"/>
                </p:endSync>
                <p:childTnLst>
                  <p:par>
                    <p:cTn id="54" fill="hold">
                      <p:stCondLst>
                        <p:cond delay="0"/>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7"/>
                                        </p:tgtEl>
                                      </p:cBhvr>
                                    </p:animEffect>
                                    <p:animScale>
                                      <p:cBhvr>
                                        <p:cTn id="58" dur="250" autoRev="1" fill="hold"/>
                                        <p:tgtEl>
                                          <p:spTgt spid="7"/>
                                        </p:tgtEl>
                                      </p:cBhvr>
                                      <p:by x="105000" y="105000"/>
                                    </p:animScale>
                                  </p:childTnLst>
                                  <p:subTnLst>
                                    <p:audio>
                                      <p:cMediaNode>
                                        <p:cTn display="0" masterRel="sameClick">
                                          <p:stCondLst>
                                            <p:cond evt="begin" delay="0">
                                              <p:tn val="56"/>
                                            </p:cond>
                                          </p:stCondLst>
                                          <p:endCondLst>
                                            <p:cond evt="onStopAudio" delay="0">
                                              <p:tgtEl>
                                                <p:sldTgt/>
                                              </p:tgtEl>
                                            </p:cond>
                                          </p:endCondLst>
                                        </p:cTn>
                                        <p:tgtEl>
                                          <p:sndTgt r:embed="rId12" name="Actress1629190513.wav"/>
                                        </p:tgtEl>
                                      </p:cMediaNode>
                                    </p:audio>
                                  </p:subTnLst>
                                </p:cTn>
                              </p:par>
                            </p:childTnLst>
                          </p:cTn>
                        </p:par>
                      </p:childTnLst>
                    </p:cTn>
                  </p:par>
                </p:childTnLst>
              </p:cTn>
              <p:nextCondLst>
                <p:cond evt="onClick" delay="0">
                  <p:tgtEl>
                    <p:spTgt spid="7"/>
                  </p:tgtEl>
                </p:cond>
              </p:nextCondLst>
            </p:seq>
            <p:seq concurrent="1" nextAc="seek">
              <p:cTn id="59" restart="whenNotActive" fill="hold" evtFilter="cancelBubble" nodeType="interactiveSeq">
                <p:stCondLst>
                  <p:cond evt="onClick" delay="0">
                    <p:tgtEl>
                      <p:spTgt spid="38"/>
                    </p:tgtEl>
                  </p:cond>
                </p:stCondLst>
                <p:endSync evt="end" delay="0">
                  <p:rtn val="all"/>
                </p:endSync>
                <p:childTnLst>
                  <p:par>
                    <p:cTn id="60" fill="hold">
                      <p:stCondLst>
                        <p:cond delay="0"/>
                      </p:stCondLst>
                      <p:childTnLst>
                        <p:par>
                          <p:cTn id="61" fill="hold">
                            <p:stCondLst>
                              <p:cond delay="0"/>
                            </p:stCondLst>
                            <p:childTnLst>
                              <p:par>
                                <p:cTn id="62" presetID="26" presetClass="emph" presetSubtype="0" fill="hold" grpId="0" nodeType="clickEffect">
                                  <p:stCondLst>
                                    <p:cond delay="0"/>
                                  </p:stCondLst>
                                  <p:childTnLst>
                                    <p:animEffect transition="out" filter="fade">
                                      <p:cBhvr>
                                        <p:cTn id="63" dur="500" tmFilter="0, 0; .2, .5; .8, .5; 1, 0"/>
                                        <p:tgtEl>
                                          <p:spTgt spid="38"/>
                                        </p:tgtEl>
                                      </p:cBhvr>
                                    </p:animEffect>
                                    <p:animScale>
                                      <p:cBhvr>
                                        <p:cTn id="64" dur="250" autoRev="1" fill="hold"/>
                                        <p:tgtEl>
                                          <p:spTgt spid="38"/>
                                        </p:tgtEl>
                                      </p:cBhvr>
                                      <p:by x="105000" y="105000"/>
                                    </p:animScale>
                                  </p:childTnLst>
                                  <p:subTnLst>
                                    <p:audio>
                                      <p:cMediaNode>
                                        <p:cTn display="0" masterRel="sameClick">
                                          <p:stCondLst>
                                            <p:cond evt="begin" delay="0">
                                              <p:tn val="62"/>
                                            </p:cond>
                                          </p:stCondLst>
                                          <p:endCondLst>
                                            <p:cond evt="onStopAudio" delay="0">
                                              <p:tgtEl>
                                                <p:sldTgt/>
                                              </p:tgtEl>
                                            </p:cond>
                                          </p:endCondLst>
                                        </p:cTn>
                                        <p:tgtEl>
                                          <p:sndTgt r:embed="rId13" name="He-is-a-famous-actor-and-she-i1629795001.wav"/>
                                        </p:tgtEl>
                                      </p:cMediaNode>
                                    </p:audio>
                                  </p:subTnLst>
                                </p:cTn>
                              </p:par>
                            </p:childTnLst>
                          </p:cTn>
                        </p:par>
                      </p:childTnLst>
                    </p:cTn>
                  </p:par>
                </p:childTnLst>
              </p:cTn>
              <p:nextCondLst>
                <p:cond evt="onClick" delay="0">
                  <p:tgtEl>
                    <p:spTgt spid="38"/>
                  </p:tgtEl>
                </p:cond>
              </p:nextCondLst>
            </p:seq>
          </p:childTnLst>
        </p:cTn>
      </p:par>
    </p:tnLst>
    <p:bldLst>
      <p:bldP spid="6" grpId="0"/>
      <p:bldP spid="38" grpId="0"/>
      <p:bldP spid="38" grpId="1"/>
    </p:bldLst>
  </p:timing>
</p:sld>
</file>

<file path=ppt/tags/tag1.xml><?xml version="1.0" encoding="utf-8"?>
<p:tagLst xmlns:p="http://schemas.openxmlformats.org/presentationml/2006/main">
  <p:tag name="INKNOELEADERBOARD" val="821793897"/>
</p:tagLst>
</file>

<file path=ppt/theme/theme1.xml><?xml version="1.0" encoding="utf-8"?>
<a:theme xmlns:a="http://schemas.openxmlformats.org/drawingml/2006/main" name="Nature Activities Binder by Slidesgo">
  <a:themeElements>
    <a:clrScheme name="Simple Light">
      <a:dk1>
        <a:srgbClr val="000000"/>
      </a:dk1>
      <a:lt1>
        <a:srgbClr val="FFFFFF"/>
      </a:lt1>
      <a:dk2>
        <a:srgbClr val="D9D9D9"/>
      </a:dk2>
      <a:lt2>
        <a:srgbClr val="FEC9A1"/>
      </a:lt2>
      <a:accent1>
        <a:srgbClr val="FD9E66"/>
      </a:accent1>
      <a:accent2>
        <a:srgbClr val="B7E1E0"/>
      </a:accent2>
      <a:accent3>
        <a:srgbClr val="FAE39D"/>
      </a:accent3>
      <a:accent4>
        <a:srgbClr val="F9C357"/>
      </a:accent4>
      <a:accent5>
        <a:srgbClr val="92CAD6"/>
      </a:accent5>
      <a:accent6>
        <a:srgbClr val="85A8CE"/>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4611</Words>
  <Application>WPS Presentation</Application>
  <PresentationFormat>On-screen Show (16:9)</PresentationFormat>
  <Paragraphs>438</Paragraphs>
  <Slides>27</Slides>
  <Notes>13</Notes>
  <HiddenSlides>0</HiddenSlides>
  <MMClips>2</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27</vt:i4>
      </vt:variant>
    </vt:vector>
  </HeadingPairs>
  <TitlesOfParts>
    <vt:vector size="49" baseType="lpstr">
      <vt:lpstr>Arial</vt:lpstr>
      <vt:lpstr>SimSun</vt:lpstr>
      <vt:lpstr>Wingdings</vt:lpstr>
      <vt:lpstr>Arial</vt:lpstr>
      <vt:lpstr>Jua</vt:lpstr>
      <vt:lpstr>Segoe Print</vt:lpstr>
      <vt:lpstr>Quicksand</vt:lpstr>
      <vt:lpstr>Arial Black</vt:lpstr>
      <vt:lpstr>Adobe Garamond Pro Bold</vt:lpstr>
      <vt:lpstr>Kozuka Gothic Pro B</vt:lpstr>
      <vt:lpstr>Yu Gothic UI Semibold</vt:lpstr>
      <vt:lpstr>Amasis MT Pro Black</vt:lpstr>
      <vt:lpstr>Algerian</vt:lpstr>
      <vt:lpstr>Times New Roman</vt:lpstr>
      <vt:lpstr>.VnVogue</vt:lpstr>
      <vt:lpstr>Microsoft YaHei</vt:lpstr>
      <vt:lpstr>Arial Unicode MS</vt:lpstr>
      <vt:lpstr>Hooman Stitch</vt:lpstr>
      <vt:lpstr>Adobe Fan Heiti Std B</vt:lpstr>
      <vt:lpstr>Kozuka Gothic Pr6N B</vt:lpstr>
      <vt:lpstr>SVN-Arial</vt:lpstr>
      <vt:lpstr>Nature Activities Binder by Slidesgo</vt:lpstr>
      <vt:lpstr>PowerPoint 演示文稿</vt:lpstr>
      <vt:lpstr>PowerPoint 演示文稿</vt:lpstr>
      <vt:lpstr>PowerPoint 演示文稿</vt:lpstr>
      <vt:lpstr>Look at the pictures and guess where are they?  </vt:lpstr>
      <vt:lpstr>Look at the pictures and guess where are they?  </vt:lpstr>
      <vt:lpstr>Look at the pictures and guess where are they?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REVIEW</vt:lpstr>
      <vt:lpstr>REVIEW</vt:lpstr>
      <vt:lpstr>PowerPoint 演示文稿</vt:lpstr>
      <vt:lpstr>PowerPoint 演示文稿</vt:lpstr>
      <vt:lpstr>Work in pair, fill in blanks , then listen and check.</vt:lpstr>
      <vt:lpstr>Let’s play game. The class is divided into two teams. Each member of the team runs to the board and writes as many words as possible.  </vt:lpstr>
      <vt:lpstr>Work in pair and guess which clubs are they in?</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Nature Activities Binder</dc:title>
  <dc:creator>Dell</dc:creator>
  <cp:lastModifiedBy>FPT</cp:lastModifiedBy>
  <cp:revision>158</cp:revision>
  <cp:lastPrinted>2021-08-11T01:07:00Z</cp:lastPrinted>
  <dcterms:created xsi:type="dcterms:W3CDTF">2023-12-15T11:13:13Z</dcterms:created>
  <dcterms:modified xsi:type="dcterms:W3CDTF">2023-12-15T11:15:07Z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1AFE973B52C54D62896C1E260843AE74_12</vt:lpwstr>
  </property>
  <property fmtid="{D5CDD505-2E9C-101B-9397-08002B2CF9AE}" pid="3" name="KSOProductBuildVer">
    <vt:lpwstr>1033-12.2.0.13359</vt:lpwstr>
  </property>
</Properties>
</file>