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mp3" ContentType="audio/mpeg"/>
  <Default Extension="png" ContentType="image/png"/>
  <Default Extension="rels" ContentType="application/vnd.openxmlformats-package.relationships+xml"/>
  <Default Extension="svg" ContentType="image/svg+xml"/>
  <Default Extension="wav" ContentType="audio/x-wav"/>
  <Default Extension="wdp" ContentType="image/vnd.ms-photo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handoutMasters/handoutMaster1.xml" ContentType="application/vnd.openxmlformats-officedocument.presentationml.handoutMaster+xml"/>
  <Override PartName="/ppt/tags/tag1.xml" ContentType="application/vnd.openxmlformats-officedocument.presentationml.tag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0" r:id="rId1"/>
    <p:sldMasterId id="2147483672" r:id="rId2"/>
  </p:sldMasterIdLst>
  <p:handoutMasterIdLst>
    <p:handoutMasterId r:id="rId38"/>
  </p:handoutMasterIdLst>
  <p:sldIdLst>
    <p:sldId id="299" r:id="rId3"/>
    <p:sldId id="343" r:id="rId4"/>
    <p:sldId id="345" r:id="rId5"/>
    <p:sldId id="267" r:id="rId6"/>
    <p:sldId id="259" r:id="rId7"/>
    <p:sldId id="268" r:id="rId8"/>
    <p:sldId id="269" r:id="rId9"/>
    <p:sldId id="270" r:id="rId10"/>
    <p:sldId id="271" r:id="rId11"/>
    <p:sldId id="272" r:id="rId12"/>
    <p:sldId id="273" r:id="rId13"/>
    <p:sldId id="274" r:id="rId14"/>
    <p:sldId id="260" r:id="rId15"/>
    <p:sldId id="281" r:id="rId16"/>
    <p:sldId id="282" r:id="rId17"/>
    <p:sldId id="283" r:id="rId18"/>
    <p:sldId id="275" r:id="rId19"/>
    <p:sldId id="276" r:id="rId20"/>
    <p:sldId id="277" r:id="rId21"/>
    <p:sldId id="288" r:id="rId22"/>
    <p:sldId id="289" r:id="rId23"/>
    <p:sldId id="290" r:id="rId24"/>
    <p:sldId id="291" r:id="rId25"/>
    <p:sldId id="278" r:id="rId26"/>
    <p:sldId id="284" r:id="rId27"/>
    <p:sldId id="297" r:id="rId28"/>
    <p:sldId id="266" r:id="rId29"/>
    <p:sldId id="293" r:id="rId30"/>
    <p:sldId id="346" r:id="rId31"/>
    <p:sldId id="286" r:id="rId32"/>
    <p:sldId id="347" r:id="rId33"/>
    <p:sldId id="349" r:id="rId34"/>
    <p:sldId id="350" r:id="rId35"/>
    <p:sldId id="298" r:id="rId36"/>
    <p:sldId id="296" r:id="rId37"/>
  </p:sldIdLst>
  <p:sldSz cx="12192000" cy="6858000"/>
  <p:notesSz cx="6797675" cy="9928225"/>
  <p:embeddedFontLst>
    <p:embeddedFont>
      <p:font typeface=".VnVogue" panose="020B7200000000000000"/>
      <p:regular r:id="rId39"/>
    </p:embeddedFont>
    <p:embeddedFont>
      <p:font typeface=".VnVogueH" panose="020B7200000000000000"/>
      <p:regular r:id="rId40"/>
    </p:embeddedFont>
    <p:embeddedFont>
      <p:font typeface="Adobe Garamond Pro Bold" panose="02020702060506020403" pitchFamily="18" charset="0"/>
      <p:bold r:id="rId41"/>
      <p:boldItalic r:id="rId42"/>
    </p:embeddedFont>
    <p:embeddedFont>
      <p:font typeface="Arial Black" panose="020B0A04020102020204" pitchFamily="34" charset="0"/>
      <p:bold r:id="rId43"/>
    </p:embeddedFont>
    <p:embeddedFont>
      <p:font typeface="Calibri" panose="020F0502020204030204" pitchFamily="34" charset="0"/>
      <p:regular r:id="rId44"/>
      <p:bold r:id="rId45"/>
      <p:italic r:id="rId46"/>
      <p:boldItalic r:id="rId47"/>
    </p:embeddedFont>
    <p:embeddedFont>
      <p:font typeface="Kristen ITC" panose="03050502040202030202" pitchFamily="66" charset="0"/>
      <p:regular r:id="rId48"/>
    </p:embeddedFont>
  </p:embeddedFontLst>
  <p:custDataLst>
    <p:tags r:id="rId49"/>
  </p:custDataLst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476D1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6876" autoAdjust="0"/>
    <p:restoredTop sz="94660"/>
  </p:normalViewPr>
  <p:slideViewPr>
    <p:cSldViewPr snapToGrid="0" showGuides="1">
      <p:cViewPr varScale="1">
        <p:scale>
          <a:sx n="67" d="100"/>
          <a:sy n="67" d="100"/>
        </p:scale>
        <p:origin x="572" y="4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.fntdata"/><Relationship Id="rId21" Type="http://schemas.openxmlformats.org/officeDocument/2006/relationships/slide" Target="slides/slide19.xml"/><Relationship Id="rId34" Type="http://schemas.openxmlformats.org/officeDocument/2006/relationships/slide" Target="slides/slide32.xml"/><Relationship Id="rId42" Type="http://schemas.openxmlformats.org/officeDocument/2006/relationships/font" Target="fonts/font4.fntdata"/><Relationship Id="rId47" Type="http://schemas.openxmlformats.org/officeDocument/2006/relationships/font" Target="fonts/font9.fntdata"/><Relationship Id="rId50" Type="http://schemas.openxmlformats.org/officeDocument/2006/relationships/presProps" Target="pres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slide" Target="slides/slide27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slide" Target="slides/slide30.xml"/><Relationship Id="rId37" Type="http://schemas.openxmlformats.org/officeDocument/2006/relationships/slide" Target="slides/slide35.xml"/><Relationship Id="rId40" Type="http://schemas.openxmlformats.org/officeDocument/2006/relationships/font" Target="fonts/font2.fntdata"/><Relationship Id="rId45" Type="http://schemas.openxmlformats.org/officeDocument/2006/relationships/font" Target="fonts/font7.fntdata"/><Relationship Id="rId53" Type="http://schemas.openxmlformats.org/officeDocument/2006/relationships/tableStyles" Target="tableStyles.xml"/><Relationship Id="rId5" Type="http://schemas.openxmlformats.org/officeDocument/2006/relationships/slide" Target="slides/slide3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slide" Target="slides/slide29.xml"/><Relationship Id="rId44" Type="http://schemas.openxmlformats.org/officeDocument/2006/relationships/font" Target="fonts/font6.fntdata"/><Relationship Id="rId52" Type="http://schemas.openxmlformats.org/officeDocument/2006/relationships/theme" Target="theme/theme1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slide" Target="slides/slide28.xml"/><Relationship Id="rId35" Type="http://schemas.openxmlformats.org/officeDocument/2006/relationships/slide" Target="slides/slide33.xml"/><Relationship Id="rId43" Type="http://schemas.openxmlformats.org/officeDocument/2006/relationships/font" Target="fonts/font5.fntdata"/><Relationship Id="rId48" Type="http://schemas.openxmlformats.org/officeDocument/2006/relationships/font" Target="fonts/font10.fntdata"/><Relationship Id="rId8" Type="http://schemas.openxmlformats.org/officeDocument/2006/relationships/slide" Target="slides/slide6.xml"/><Relationship Id="rId51" Type="http://schemas.openxmlformats.org/officeDocument/2006/relationships/viewProps" Target="viewProps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slide" Target="slides/slide31.xml"/><Relationship Id="rId38" Type="http://schemas.openxmlformats.org/officeDocument/2006/relationships/handoutMaster" Target="handoutMasters/handoutMaster1.xml"/><Relationship Id="rId46" Type="http://schemas.openxmlformats.org/officeDocument/2006/relationships/font" Target="fonts/font8.fntdata"/><Relationship Id="rId20" Type="http://schemas.openxmlformats.org/officeDocument/2006/relationships/slide" Target="slides/slide18.xml"/><Relationship Id="rId41" Type="http://schemas.openxmlformats.org/officeDocument/2006/relationships/font" Target="fonts/font3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slide" Target="slides/slide34.xml"/><Relationship Id="rId49" Type="http://schemas.openxmlformats.org/officeDocument/2006/relationships/tags" Target="tags/tag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3850443" y="0"/>
            <a:ext cx="2945659" cy="498135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FB6C5B-9ECA-4F65-B38B-81DE7116B4A3}" type="datetimeFigureOut">
              <a:rPr lang="en-US" smtClean="0"/>
              <a:t>05/10/2021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3850443" y="9430091"/>
            <a:ext cx="2945659" cy="498134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8E37E93-64C3-4B76-9285-78B0EF931FA3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214910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7935968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95514912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29120428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457200" y="1420283"/>
            <a:ext cx="5181600" cy="980017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914400" y="2590800"/>
            <a:ext cx="4267200" cy="11684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3048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60963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21926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152407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213370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243852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013395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46583379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0887165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30628868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1154647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826975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140739019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5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723546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66197907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4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1447625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3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85722925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2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896115753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1_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001908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46968134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144042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87151144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4419600" y="183092"/>
            <a:ext cx="1371600" cy="3901017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304800" y="183092"/>
            <a:ext cx="4013200" cy="3901017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6030113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1542" y="2937934"/>
            <a:ext cx="5181600" cy="908050"/>
          </a:xfrm>
        </p:spPr>
        <p:txBody>
          <a:bodyPr anchor="t"/>
          <a:lstStyle>
            <a:lvl1pPr algn="l">
              <a:defRPr sz="2667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1542" y="1937809"/>
            <a:ext cx="5181600" cy="1000125"/>
          </a:xfrm>
        </p:spPr>
        <p:txBody>
          <a:bodyPr anchor="b"/>
          <a:lstStyle>
            <a:lvl1pPr marL="0" indent="0">
              <a:buNone/>
              <a:defRPr sz="1333">
                <a:solidFill>
                  <a:schemeClr val="tx1">
                    <a:tint val="75000"/>
                  </a:schemeClr>
                </a:solidFill>
              </a:defRPr>
            </a:lvl1pPr>
            <a:lvl2pPr marL="304815" indent="0">
              <a:buNone/>
              <a:defRPr sz="1200">
                <a:solidFill>
                  <a:schemeClr val="tx1">
                    <a:tint val="75000"/>
                  </a:schemeClr>
                </a:solidFill>
              </a:defRPr>
            </a:lvl2pPr>
            <a:lvl3pPr marL="609630" indent="0">
              <a:buNone/>
              <a:defRPr sz="1067">
                <a:solidFill>
                  <a:schemeClr val="tx1">
                    <a:tint val="75000"/>
                  </a:schemeClr>
                </a:solidFill>
              </a:defRPr>
            </a:lvl3pPr>
            <a:lvl4pPr marL="91444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4pPr>
            <a:lvl5pPr marL="121926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5pPr>
            <a:lvl6pPr marL="1524076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6pPr>
            <a:lvl7pPr marL="1828891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7pPr>
            <a:lvl8pPr marL="2133707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8pPr>
            <a:lvl9pPr marL="2438522" indent="0">
              <a:buNone/>
              <a:defRPr sz="933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0868840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304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98800" y="1066800"/>
            <a:ext cx="2692400" cy="3017309"/>
          </a:xfrm>
        </p:spPr>
        <p:txBody>
          <a:bodyPr/>
          <a:lstStyle>
            <a:lvl1pPr>
              <a:defRPr sz="1867"/>
            </a:lvl1pPr>
            <a:lvl2pPr>
              <a:defRPr sz="1600"/>
            </a:lvl2pPr>
            <a:lvl3pPr>
              <a:defRPr sz="1333"/>
            </a:lvl3pPr>
            <a:lvl4pPr>
              <a:defRPr sz="1200"/>
            </a:lvl4pPr>
            <a:lvl5pPr>
              <a:defRPr sz="1200"/>
            </a:lvl5pPr>
            <a:lvl6pPr>
              <a:defRPr sz="1200"/>
            </a:lvl6pPr>
            <a:lvl7pPr>
              <a:defRPr sz="1200"/>
            </a:lvl7pPr>
            <a:lvl8pPr>
              <a:defRPr sz="1200"/>
            </a:lvl8pPr>
            <a:lvl9pPr>
              <a:defRPr sz="12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7650424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23409"/>
            <a:ext cx="2693459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304800" y="1449917"/>
            <a:ext cx="2693459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3096684" y="1023409"/>
            <a:ext cx="2694517" cy="426508"/>
          </a:xfrm>
        </p:spPr>
        <p:txBody>
          <a:bodyPr anchor="b"/>
          <a:lstStyle>
            <a:lvl1pPr marL="0" indent="0">
              <a:buNone/>
              <a:defRPr sz="1600" b="1"/>
            </a:lvl1pPr>
            <a:lvl2pPr marL="304815" indent="0">
              <a:buNone/>
              <a:defRPr sz="1333" b="1"/>
            </a:lvl2pPr>
            <a:lvl3pPr marL="609630" indent="0">
              <a:buNone/>
              <a:defRPr sz="1200" b="1"/>
            </a:lvl3pPr>
            <a:lvl4pPr marL="914446" indent="0">
              <a:buNone/>
              <a:defRPr sz="1067" b="1"/>
            </a:lvl4pPr>
            <a:lvl5pPr marL="1219261" indent="0">
              <a:buNone/>
              <a:defRPr sz="1067" b="1"/>
            </a:lvl5pPr>
            <a:lvl6pPr marL="1524076" indent="0">
              <a:buNone/>
              <a:defRPr sz="1067" b="1"/>
            </a:lvl6pPr>
            <a:lvl7pPr marL="1828891" indent="0">
              <a:buNone/>
              <a:defRPr sz="1067" b="1"/>
            </a:lvl7pPr>
            <a:lvl8pPr marL="2133707" indent="0">
              <a:buNone/>
              <a:defRPr sz="1067" b="1"/>
            </a:lvl8pPr>
            <a:lvl9pPr marL="2438522" indent="0">
              <a:buNone/>
              <a:defRPr sz="1067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3096684" y="1449917"/>
            <a:ext cx="2694517" cy="2634192"/>
          </a:xfrm>
        </p:spPr>
        <p:txBody>
          <a:bodyPr/>
          <a:lstStyle>
            <a:lvl1pPr>
              <a:defRPr sz="1600"/>
            </a:lvl1pPr>
            <a:lvl2pPr>
              <a:defRPr sz="1333"/>
            </a:lvl2pPr>
            <a:lvl3pPr>
              <a:defRPr sz="1200"/>
            </a:lvl3pPr>
            <a:lvl4pPr>
              <a:defRPr sz="1067"/>
            </a:lvl4pPr>
            <a:lvl5pPr>
              <a:defRPr sz="1067"/>
            </a:lvl5pPr>
            <a:lvl6pPr>
              <a:defRPr sz="1067"/>
            </a:lvl6pPr>
            <a:lvl7pPr>
              <a:defRPr sz="1067"/>
            </a:lvl7pPr>
            <a:lvl8pPr>
              <a:defRPr sz="1067"/>
            </a:lvl8pPr>
            <a:lvl9pPr>
              <a:defRPr sz="1067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3167995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2010907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9987094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04800" y="182033"/>
            <a:ext cx="2005542" cy="774700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2383367" y="182034"/>
            <a:ext cx="3407833" cy="3902075"/>
          </a:xfrm>
        </p:spPr>
        <p:txBody>
          <a:bodyPr/>
          <a:lstStyle>
            <a:lvl1pPr>
              <a:defRPr sz="2133"/>
            </a:lvl1pPr>
            <a:lvl2pPr>
              <a:defRPr sz="1867"/>
            </a:lvl2pPr>
            <a:lvl3pPr>
              <a:defRPr sz="1600"/>
            </a:lvl3pPr>
            <a:lvl4pPr>
              <a:defRPr sz="1333"/>
            </a:lvl4pPr>
            <a:lvl5pPr>
              <a:defRPr sz="1333"/>
            </a:lvl5pPr>
            <a:lvl6pPr>
              <a:defRPr sz="1333"/>
            </a:lvl6pPr>
            <a:lvl7pPr>
              <a:defRPr sz="1333"/>
            </a:lvl7pPr>
            <a:lvl8pPr>
              <a:defRPr sz="1333"/>
            </a:lvl8pPr>
            <a:lvl9pPr>
              <a:defRPr sz="1333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04800" y="956734"/>
            <a:ext cx="2005542" cy="31273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78222679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194859" y="3200400"/>
            <a:ext cx="3657600" cy="377825"/>
          </a:xfrm>
        </p:spPr>
        <p:txBody>
          <a:bodyPr anchor="b"/>
          <a:lstStyle>
            <a:lvl1pPr algn="l">
              <a:defRPr sz="1333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194859" y="408517"/>
            <a:ext cx="3657600" cy="2743200"/>
          </a:xfrm>
        </p:spPr>
        <p:txBody>
          <a:bodyPr/>
          <a:lstStyle>
            <a:lvl1pPr marL="0" indent="0">
              <a:buNone/>
              <a:defRPr sz="2133"/>
            </a:lvl1pPr>
            <a:lvl2pPr marL="304815" indent="0">
              <a:buNone/>
              <a:defRPr sz="1867"/>
            </a:lvl2pPr>
            <a:lvl3pPr marL="609630" indent="0">
              <a:buNone/>
              <a:defRPr sz="1600"/>
            </a:lvl3pPr>
            <a:lvl4pPr marL="914446" indent="0">
              <a:buNone/>
              <a:defRPr sz="1333"/>
            </a:lvl4pPr>
            <a:lvl5pPr marL="1219261" indent="0">
              <a:buNone/>
              <a:defRPr sz="1333"/>
            </a:lvl5pPr>
            <a:lvl6pPr marL="1524076" indent="0">
              <a:buNone/>
              <a:defRPr sz="1333"/>
            </a:lvl6pPr>
            <a:lvl7pPr marL="1828891" indent="0">
              <a:buNone/>
              <a:defRPr sz="1333"/>
            </a:lvl7pPr>
            <a:lvl8pPr marL="2133707" indent="0">
              <a:buNone/>
              <a:defRPr sz="1333"/>
            </a:lvl8pPr>
            <a:lvl9pPr marL="2438522" indent="0">
              <a:buNone/>
              <a:defRPr sz="1333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194859" y="3578225"/>
            <a:ext cx="3657600" cy="536575"/>
          </a:xfrm>
        </p:spPr>
        <p:txBody>
          <a:bodyPr/>
          <a:lstStyle>
            <a:lvl1pPr marL="0" indent="0">
              <a:buNone/>
              <a:defRPr sz="933"/>
            </a:lvl1pPr>
            <a:lvl2pPr marL="304815" indent="0">
              <a:buNone/>
              <a:defRPr sz="800"/>
            </a:lvl2pPr>
            <a:lvl3pPr marL="609630" indent="0">
              <a:buNone/>
              <a:defRPr sz="667"/>
            </a:lvl3pPr>
            <a:lvl4pPr marL="914446" indent="0">
              <a:buNone/>
              <a:defRPr sz="600"/>
            </a:lvl4pPr>
            <a:lvl5pPr marL="1219261" indent="0">
              <a:buNone/>
              <a:defRPr sz="600"/>
            </a:lvl5pPr>
            <a:lvl6pPr marL="1524076" indent="0">
              <a:buNone/>
              <a:defRPr sz="600"/>
            </a:lvl6pPr>
            <a:lvl7pPr marL="1828891" indent="0">
              <a:buNone/>
              <a:defRPr sz="600"/>
            </a:lvl7pPr>
            <a:lvl8pPr marL="2133707" indent="0">
              <a:buNone/>
              <a:defRPr sz="600"/>
            </a:lvl8pPr>
            <a:lvl9pPr marL="2438522" indent="0">
              <a:buNone/>
              <a:defRPr sz="6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912565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pn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image" Target="../media/image1.png"/><Relationship Id="rId3" Type="http://schemas.openxmlformats.org/officeDocument/2006/relationships/slideLayout" Target="../slideLayouts/slideLayout14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theme" Target="../theme/theme2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09602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8" cstate="email">
            <a:lum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304800" y="183092"/>
            <a:ext cx="5486400" cy="762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304800" y="1066800"/>
            <a:ext cx="5486400" cy="3017309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304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1D8BD707-D9CF-40AE-B4C6-C98DA3205C09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05/10/2021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082800" y="4237567"/>
            <a:ext cx="1930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368800" y="4237567"/>
            <a:ext cx="1422400" cy="243417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8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 defTabSz="609630"/>
            <a:fld id="{B6F15528-21DE-4FAA-801E-634DDDAF4B2B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 defTabSz="609630"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7537936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8" r:id="rId8"/>
    <p:sldLayoutId id="2147483687" r:id="rId9"/>
    <p:sldLayoutId id="2147483686" r:id="rId10"/>
    <p:sldLayoutId id="2147483685" r:id="rId11"/>
    <p:sldLayoutId id="2147483684" r:id="rId12"/>
    <p:sldLayoutId id="2147483680" r:id="rId13"/>
    <p:sldLayoutId id="2147483681" r:id="rId14"/>
    <p:sldLayoutId id="2147483682" r:id="rId15"/>
    <p:sldLayoutId id="2147483683" r:id="rId16"/>
  </p:sldLayoutIdLst>
  <p:txStyles>
    <p:titleStyle>
      <a:lvl1pPr algn="ctr" defTabSz="609630" rtl="0" eaLnBrk="1" latinLnBrk="0" hangingPunct="1">
        <a:spcBef>
          <a:spcPct val="0"/>
        </a:spcBef>
        <a:buNone/>
        <a:defRPr sz="2933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11" indent="-228611" algn="l" defTabSz="609630" rtl="0" eaLnBrk="1" latinLnBrk="0" hangingPunct="1">
        <a:spcBef>
          <a:spcPct val="20000"/>
        </a:spcBef>
        <a:buFont typeface="Arial" pitchFamily="34" charset="0"/>
        <a:buChar char="•"/>
        <a:defRPr sz="2133" kern="1200">
          <a:solidFill>
            <a:schemeClr val="tx1"/>
          </a:solidFill>
          <a:latin typeface="+mn-lt"/>
          <a:ea typeface="+mn-ea"/>
          <a:cs typeface="+mn-cs"/>
        </a:defRPr>
      </a:lvl1pPr>
      <a:lvl2pPr marL="495325" indent="-190510" algn="l" defTabSz="609630" rtl="0" eaLnBrk="1" latinLnBrk="0" hangingPunct="1">
        <a:spcBef>
          <a:spcPct val="20000"/>
        </a:spcBef>
        <a:buFont typeface="Arial" pitchFamily="34" charset="0"/>
        <a:buChar char="–"/>
        <a:defRPr sz="1867" kern="1200">
          <a:solidFill>
            <a:schemeClr val="tx1"/>
          </a:solidFill>
          <a:latin typeface="+mn-lt"/>
          <a:ea typeface="+mn-ea"/>
          <a:cs typeface="+mn-cs"/>
        </a:defRPr>
      </a:lvl2pPr>
      <a:lvl3pPr marL="762038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600" kern="1200">
          <a:solidFill>
            <a:schemeClr val="tx1"/>
          </a:solidFill>
          <a:latin typeface="+mn-lt"/>
          <a:ea typeface="+mn-ea"/>
          <a:cs typeface="+mn-cs"/>
        </a:defRPr>
      </a:lvl3pPr>
      <a:lvl4pPr marL="1066853" indent="-152408" algn="l" defTabSz="609630" rtl="0" eaLnBrk="1" latinLnBrk="0" hangingPunct="1">
        <a:spcBef>
          <a:spcPct val="20000"/>
        </a:spcBef>
        <a:buFont typeface="Arial" pitchFamily="34" charset="0"/>
        <a:buChar char="–"/>
        <a:defRPr sz="1333" kern="1200">
          <a:solidFill>
            <a:schemeClr val="tx1"/>
          </a:solidFill>
          <a:latin typeface="+mn-lt"/>
          <a:ea typeface="+mn-ea"/>
          <a:cs typeface="+mn-cs"/>
        </a:defRPr>
      </a:lvl4pPr>
      <a:lvl5pPr marL="1371669" indent="-152408" algn="l" defTabSz="609630" rtl="0" eaLnBrk="1" latinLnBrk="0" hangingPunct="1">
        <a:spcBef>
          <a:spcPct val="20000"/>
        </a:spcBef>
        <a:buFont typeface="Arial" pitchFamily="34" charset="0"/>
        <a:buChar char="»"/>
        <a:defRPr sz="1333" kern="1200">
          <a:solidFill>
            <a:schemeClr val="tx1"/>
          </a:solidFill>
          <a:latin typeface="+mn-lt"/>
          <a:ea typeface="+mn-ea"/>
          <a:cs typeface="+mn-cs"/>
        </a:defRPr>
      </a:lvl5pPr>
      <a:lvl6pPr marL="167648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6pPr>
      <a:lvl7pPr marL="1981299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7pPr>
      <a:lvl8pPr marL="2286114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8pPr>
      <a:lvl9pPr marL="2590930" indent="-152408" algn="l" defTabSz="609630" rtl="0" eaLnBrk="1" latinLnBrk="0" hangingPunct="1">
        <a:spcBef>
          <a:spcPct val="20000"/>
        </a:spcBef>
        <a:buFont typeface="Arial" pitchFamily="34" charset="0"/>
        <a:buChar char="•"/>
        <a:defRPr sz="1333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1pPr>
      <a:lvl2pPr marL="304815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2pPr>
      <a:lvl3pPr marL="609630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3pPr>
      <a:lvl4pPr marL="91444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4pPr>
      <a:lvl5pPr marL="121926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5pPr>
      <a:lvl6pPr marL="1524076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6pPr>
      <a:lvl7pPr marL="1828891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7pPr>
      <a:lvl8pPr marL="2133707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8pPr>
      <a:lvl9pPr marL="2438522" algn="l" defTabSz="609630" rtl="0" eaLnBrk="1" latinLnBrk="0" hangingPunct="1">
        <a:defRPr sz="12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7.mp3"/><Relationship Id="rId1" Type="http://schemas.microsoft.com/office/2007/relationships/media" Target="../media/media7.mp3"/><Relationship Id="rId6" Type="http://schemas.openxmlformats.org/officeDocument/2006/relationships/image" Target="../media/image15.svg"/><Relationship Id="rId5" Type="http://schemas.openxmlformats.org/officeDocument/2006/relationships/image" Target="../media/image14.png"/><Relationship Id="rId4" Type="http://schemas.openxmlformats.org/officeDocument/2006/relationships/audio" Target="../media/audio7.wav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7.svg"/><Relationship Id="rId2" Type="http://schemas.openxmlformats.org/officeDocument/2006/relationships/audio" Target="../media/media8.mp3"/><Relationship Id="rId1" Type="http://schemas.microsoft.com/office/2007/relationships/media" Target="../media/media8.mp3"/><Relationship Id="rId6" Type="http://schemas.openxmlformats.org/officeDocument/2006/relationships/image" Target="../media/image16.png"/><Relationship Id="rId11" Type="http://schemas.openxmlformats.org/officeDocument/2006/relationships/image" Target="../media/image2.png"/><Relationship Id="rId5" Type="http://schemas.openxmlformats.org/officeDocument/2006/relationships/audio" Target="../media/audio9.wav"/><Relationship Id="rId10" Type="http://schemas.openxmlformats.org/officeDocument/2006/relationships/image" Target="../media/image4.png"/><Relationship Id="rId4" Type="http://schemas.openxmlformats.org/officeDocument/2006/relationships/audio" Target="../media/audio8.wav"/><Relationship Id="rId9" Type="http://schemas.openxmlformats.org/officeDocument/2006/relationships/image" Target="../media/image19.sv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jpe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1.svg"/><Relationship Id="rId2" Type="http://schemas.openxmlformats.org/officeDocument/2006/relationships/audio" Target="../media/media9.mp3"/><Relationship Id="rId1" Type="http://schemas.microsoft.com/office/2007/relationships/media" Target="../media/media9.mp3"/><Relationship Id="rId6" Type="http://schemas.openxmlformats.org/officeDocument/2006/relationships/image" Target="../media/image20.png"/><Relationship Id="rId5" Type="http://schemas.openxmlformats.org/officeDocument/2006/relationships/audio" Target="../media/audio11.wav"/><Relationship Id="rId10" Type="http://schemas.openxmlformats.org/officeDocument/2006/relationships/image" Target="../media/image2.png"/><Relationship Id="rId4" Type="http://schemas.openxmlformats.org/officeDocument/2006/relationships/audio" Target="../media/audio10.wav"/><Relationship Id="rId9" Type="http://schemas.openxmlformats.org/officeDocument/2006/relationships/image" Target="../media/image4.pn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4.svg"/><Relationship Id="rId2" Type="http://schemas.openxmlformats.org/officeDocument/2006/relationships/audio" Target="../media/media10.mp3"/><Relationship Id="rId1" Type="http://schemas.microsoft.com/office/2007/relationships/media" Target="../media/media10.mp3"/><Relationship Id="rId6" Type="http://schemas.openxmlformats.org/officeDocument/2006/relationships/image" Target="../media/image23.png"/><Relationship Id="rId11" Type="http://schemas.openxmlformats.org/officeDocument/2006/relationships/image" Target="../media/image2.png"/><Relationship Id="rId5" Type="http://schemas.openxmlformats.org/officeDocument/2006/relationships/audio" Target="../media/audio13.wav"/><Relationship Id="rId10" Type="http://schemas.openxmlformats.org/officeDocument/2006/relationships/image" Target="../media/image4.png"/><Relationship Id="rId4" Type="http://schemas.openxmlformats.org/officeDocument/2006/relationships/audio" Target="../media/audio12.wav"/><Relationship Id="rId9" Type="http://schemas.openxmlformats.org/officeDocument/2006/relationships/image" Target="../media/image26.svg"/></Relationships>
</file>

<file path=ppt/slides/_rels/slide14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7.png"/><Relationship Id="rId2" Type="http://schemas.openxmlformats.org/officeDocument/2006/relationships/audio" Target="../media/media11.mp3"/><Relationship Id="rId1" Type="http://schemas.microsoft.com/office/2007/relationships/media" Target="../media/media11.mp3"/><Relationship Id="rId6" Type="http://schemas.openxmlformats.org/officeDocument/2006/relationships/hyperlink" Target="https://tophonetics.com/" TargetMode="External"/><Relationship Id="rId11" Type="http://schemas.openxmlformats.org/officeDocument/2006/relationships/image" Target="../media/image2.png"/><Relationship Id="rId5" Type="http://schemas.openxmlformats.org/officeDocument/2006/relationships/audio" Target="../media/audio15.wav"/><Relationship Id="rId10" Type="http://schemas.openxmlformats.org/officeDocument/2006/relationships/image" Target="../media/image4.png"/><Relationship Id="rId4" Type="http://schemas.openxmlformats.org/officeDocument/2006/relationships/audio" Target="../media/audio14.wav"/><Relationship Id="rId9" Type="http://schemas.openxmlformats.org/officeDocument/2006/relationships/image" Target="../media/image29.png"/></Relationships>
</file>

<file path=ppt/slides/_rels/slide15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0.png"/><Relationship Id="rId12" Type="http://schemas.openxmlformats.org/officeDocument/2006/relationships/image" Target="../media/image2.png"/><Relationship Id="rId2" Type="http://schemas.openxmlformats.org/officeDocument/2006/relationships/audio" Target="../media/media12.mp3"/><Relationship Id="rId1" Type="http://schemas.microsoft.com/office/2007/relationships/media" Target="../media/media12.mp3"/><Relationship Id="rId6" Type="http://schemas.openxmlformats.org/officeDocument/2006/relationships/hyperlink" Target="https://tophonetics.com/" TargetMode="External"/><Relationship Id="rId11" Type="http://schemas.openxmlformats.org/officeDocument/2006/relationships/image" Target="../media/image4.png"/><Relationship Id="rId5" Type="http://schemas.openxmlformats.org/officeDocument/2006/relationships/audio" Target="../media/audio17.wav"/><Relationship Id="rId10" Type="http://schemas.openxmlformats.org/officeDocument/2006/relationships/image" Target="../media/image33.svg"/><Relationship Id="rId4" Type="http://schemas.openxmlformats.org/officeDocument/2006/relationships/audio" Target="../media/audio16.wav"/><Relationship Id="rId9" Type="http://schemas.openxmlformats.org/officeDocument/2006/relationships/image" Target="../media/image32.png"/></Relationships>
</file>

<file path=ppt/slides/_rels/slide16.xml.rels><?xml version="1.0" encoding="UTF-8" standalone="yes"?>
<Relationships xmlns="http://schemas.openxmlformats.org/package/2006/relationships"><Relationship Id="rId8" Type="http://schemas.openxmlformats.org/officeDocument/2006/relationships/image" Target="../media/image35.sv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4.png"/><Relationship Id="rId12" Type="http://schemas.openxmlformats.org/officeDocument/2006/relationships/image" Target="../media/image2.png"/><Relationship Id="rId2" Type="http://schemas.openxmlformats.org/officeDocument/2006/relationships/audio" Target="../media/media13.mp3"/><Relationship Id="rId1" Type="http://schemas.microsoft.com/office/2007/relationships/media" Target="../media/media13.mp3"/><Relationship Id="rId6" Type="http://schemas.openxmlformats.org/officeDocument/2006/relationships/hyperlink" Target="https://tophonetics.com/" TargetMode="External"/><Relationship Id="rId11" Type="http://schemas.openxmlformats.org/officeDocument/2006/relationships/image" Target="../media/image4.png"/><Relationship Id="rId5" Type="http://schemas.openxmlformats.org/officeDocument/2006/relationships/audio" Target="../media/audio19.wav"/><Relationship Id="rId10" Type="http://schemas.openxmlformats.org/officeDocument/2006/relationships/image" Target="../media/image37.svg"/><Relationship Id="rId4" Type="http://schemas.openxmlformats.org/officeDocument/2006/relationships/audio" Target="../media/audio18.wav"/><Relationship Id="rId9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38.png"/><Relationship Id="rId2" Type="http://schemas.openxmlformats.org/officeDocument/2006/relationships/audio" Target="../media/media14.mp3"/><Relationship Id="rId1" Type="http://schemas.microsoft.com/office/2007/relationships/media" Target="../media/media14.mp3"/><Relationship Id="rId6" Type="http://schemas.openxmlformats.org/officeDocument/2006/relationships/image" Target="../media/image4.png"/><Relationship Id="rId5" Type="http://schemas.openxmlformats.org/officeDocument/2006/relationships/hyperlink" Target="https://tophonetics.com/" TargetMode="External"/><Relationship Id="rId4" Type="http://schemas.openxmlformats.org/officeDocument/2006/relationships/audio" Target="../media/audio20.wav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image" Target="../media/image39.png"/><Relationship Id="rId5" Type="http://schemas.openxmlformats.org/officeDocument/2006/relationships/image" Target="../media/image4.png"/><Relationship Id="rId4" Type="http://schemas.openxmlformats.org/officeDocument/2006/relationships/audio" Target="../media/audio21.wav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16.mp3"/><Relationship Id="rId1" Type="http://schemas.microsoft.com/office/2007/relationships/media" Target="../media/media16.mp3"/><Relationship Id="rId6" Type="http://schemas.openxmlformats.org/officeDocument/2006/relationships/image" Target="../media/image4.png"/><Relationship Id="rId5" Type="http://schemas.openxmlformats.org/officeDocument/2006/relationships/image" Target="../media/image40.jpeg"/><Relationship Id="rId4" Type="http://schemas.openxmlformats.org/officeDocument/2006/relationships/audio" Target="../media/audio22.wav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s://www.pexels.com/photo/aerial-view-of-village-1487552/" TargetMode="External"/><Relationship Id="rId2" Type="http://schemas.openxmlformats.org/officeDocument/2006/relationships/audio" Target="../media/media17.mp3"/><Relationship Id="rId1" Type="http://schemas.microsoft.com/office/2007/relationships/media" Target="../media/media17.mp3"/><Relationship Id="rId6" Type="http://schemas.openxmlformats.org/officeDocument/2006/relationships/image" Target="../media/image41.jpeg"/><Relationship Id="rId5" Type="http://schemas.openxmlformats.org/officeDocument/2006/relationships/image" Target="../media/image4.png"/><Relationship Id="rId4" Type="http://schemas.openxmlformats.org/officeDocument/2006/relationships/audio" Target="../media/audio23.wav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hyperlink" Target="https://creativecommons.org/licenses/by-sa/3.0/" TargetMode="External"/><Relationship Id="rId3" Type="http://schemas.openxmlformats.org/officeDocument/2006/relationships/slideLayout" Target="../slideLayouts/slideLayout18.xml"/><Relationship Id="rId7" Type="http://schemas.openxmlformats.org/officeDocument/2006/relationships/hyperlink" Target="https://en.wikipedia.org/wiki/Old_Town,_Toronto" TargetMode="External"/><Relationship Id="rId2" Type="http://schemas.openxmlformats.org/officeDocument/2006/relationships/audio" Target="../media/media18.mp3"/><Relationship Id="rId1" Type="http://schemas.microsoft.com/office/2007/relationships/media" Target="../media/media18.mp3"/><Relationship Id="rId6" Type="http://schemas.openxmlformats.org/officeDocument/2006/relationships/image" Target="../media/image42.jpeg"/><Relationship Id="rId5" Type="http://schemas.openxmlformats.org/officeDocument/2006/relationships/image" Target="../media/image4.png"/><Relationship Id="rId4" Type="http://schemas.openxmlformats.org/officeDocument/2006/relationships/audio" Target="../media/audio24.wav"/><Relationship Id="rId9" Type="http://schemas.openxmlformats.org/officeDocument/2006/relationships/image" Target="../media/image2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25.wav"/><Relationship Id="rId1" Type="http://schemas.openxmlformats.org/officeDocument/2006/relationships/slideLayout" Target="../slideLayouts/slideLayout18.xml"/><Relationship Id="rId5" Type="http://schemas.openxmlformats.org/officeDocument/2006/relationships/image" Target="../media/image2.png"/><Relationship Id="rId4" Type="http://schemas.openxmlformats.org/officeDocument/2006/relationships/image" Target="../media/image43.png"/></Relationships>
</file>

<file path=ppt/slides/_rels/slide2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hyperlink" Target="https://en.wikipedia.org/wiki/Floating_market" TargetMode="External"/><Relationship Id="rId2" Type="http://schemas.openxmlformats.org/officeDocument/2006/relationships/audio" Target="../media/media19.mp3"/><Relationship Id="rId1" Type="http://schemas.microsoft.com/office/2007/relationships/media" Target="../media/media19.mp3"/><Relationship Id="rId6" Type="http://schemas.openxmlformats.org/officeDocument/2006/relationships/image" Target="../media/image44.jpeg"/><Relationship Id="rId5" Type="http://schemas.openxmlformats.org/officeDocument/2006/relationships/image" Target="../media/image4.png"/><Relationship Id="rId4" Type="http://schemas.openxmlformats.org/officeDocument/2006/relationships/audio" Target="../media/audio26.wav"/></Relationships>
</file>

<file path=ppt/slides/_rels/slide24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13" Type="http://schemas.openxmlformats.org/officeDocument/2006/relationships/image" Target="../media/image2.png"/><Relationship Id="rId3" Type="http://schemas.openxmlformats.org/officeDocument/2006/relationships/audio" Target="../media/audio28.wav"/><Relationship Id="rId7" Type="http://schemas.openxmlformats.org/officeDocument/2006/relationships/image" Target="../media/image48.svg"/><Relationship Id="rId12" Type="http://schemas.openxmlformats.org/officeDocument/2006/relationships/image" Target="../media/image10.png"/><Relationship Id="rId2" Type="http://schemas.openxmlformats.org/officeDocument/2006/relationships/audio" Target="../media/audio27.wav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47.png"/><Relationship Id="rId11" Type="http://schemas.openxmlformats.org/officeDocument/2006/relationships/image" Target="../media/image52.svg"/><Relationship Id="rId5" Type="http://schemas.openxmlformats.org/officeDocument/2006/relationships/image" Target="../media/image46.svg"/><Relationship Id="rId10" Type="http://schemas.openxmlformats.org/officeDocument/2006/relationships/image" Target="../media/image51.png"/><Relationship Id="rId4" Type="http://schemas.openxmlformats.org/officeDocument/2006/relationships/image" Target="../media/image45.png"/><Relationship Id="rId9" Type="http://schemas.openxmlformats.org/officeDocument/2006/relationships/image" Target="../media/image50.svg"/></Relationships>
</file>

<file path=ppt/slides/_rels/slide25.xml.rels><?xml version="1.0" encoding="UTF-8" standalone="yes"?>
<Relationships xmlns="http://schemas.openxmlformats.org/package/2006/relationships"><Relationship Id="rId8" Type="http://schemas.openxmlformats.org/officeDocument/2006/relationships/image" Target="../media/image55.png"/><Relationship Id="rId13" Type="http://schemas.openxmlformats.org/officeDocument/2006/relationships/image" Target="../media/image60.svg"/><Relationship Id="rId3" Type="http://schemas.microsoft.com/office/2007/relationships/media" Target="../media/media21.mp3"/><Relationship Id="rId7" Type="http://schemas.openxmlformats.org/officeDocument/2006/relationships/image" Target="../media/image54.svg"/><Relationship Id="rId12" Type="http://schemas.openxmlformats.org/officeDocument/2006/relationships/image" Target="../media/image59.png"/><Relationship Id="rId2" Type="http://schemas.openxmlformats.org/officeDocument/2006/relationships/audio" Target="../media/media20.mp3"/><Relationship Id="rId16" Type="http://schemas.openxmlformats.org/officeDocument/2006/relationships/image" Target="../media/image2.png"/><Relationship Id="rId1" Type="http://schemas.microsoft.com/office/2007/relationships/media" Target="../media/media20.mp3"/><Relationship Id="rId6" Type="http://schemas.openxmlformats.org/officeDocument/2006/relationships/image" Target="../media/image53.png"/><Relationship Id="rId11" Type="http://schemas.openxmlformats.org/officeDocument/2006/relationships/image" Target="../media/image58.svg"/><Relationship Id="rId5" Type="http://schemas.openxmlformats.org/officeDocument/2006/relationships/slideLayout" Target="../slideLayouts/slideLayout18.xml"/><Relationship Id="rId15" Type="http://schemas.openxmlformats.org/officeDocument/2006/relationships/image" Target="../media/image10.png"/><Relationship Id="rId10" Type="http://schemas.openxmlformats.org/officeDocument/2006/relationships/image" Target="../media/image57.png"/><Relationship Id="rId4" Type="http://schemas.openxmlformats.org/officeDocument/2006/relationships/audio" Target="../media/media21.mp3"/><Relationship Id="rId9" Type="http://schemas.openxmlformats.org/officeDocument/2006/relationships/image" Target="../media/image56.svg"/><Relationship Id="rId14" Type="http://schemas.openxmlformats.org/officeDocument/2006/relationships/image" Target="../media/image4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image" Target="../media/image67.png"/><Relationship Id="rId13" Type="http://schemas.openxmlformats.org/officeDocument/2006/relationships/image" Target="../media/image72.svg"/><Relationship Id="rId3" Type="http://schemas.openxmlformats.org/officeDocument/2006/relationships/image" Target="../media/image62.svg"/><Relationship Id="rId7" Type="http://schemas.openxmlformats.org/officeDocument/2006/relationships/image" Target="../media/image66.svg"/><Relationship Id="rId12" Type="http://schemas.openxmlformats.org/officeDocument/2006/relationships/image" Target="../media/image71.png"/><Relationship Id="rId2" Type="http://schemas.openxmlformats.org/officeDocument/2006/relationships/image" Target="../media/image6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65.png"/><Relationship Id="rId11" Type="http://schemas.openxmlformats.org/officeDocument/2006/relationships/image" Target="../media/image70.svg"/><Relationship Id="rId5" Type="http://schemas.openxmlformats.org/officeDocument/2006/relationships/image" Target="../media/image64.svg"/><Relationship Id="rId15" Type="http://schemas.openxmlformats.org/officeDocument/2006/relationships/image" Target="../media/image74.svg"/><Relationship Id="rId10" Type="http://schemas.openxmlformats.org/officeDocument/2006/relationships/image" Target="../media/image69.png"/><Relationship Id="rId4" Type="http://schemas.openxmlformats.org/officeDocument/2006/relationships/image" Target="../media/image63.png"/><Relationship Id="rId9" Type="http://schemas.openxmlformats.org/officeDocument/2006/relationships/image" Target="../media/image68.svg"/><Relationship Id="rId14" Type="http://schemas.openxmlformats.org/officeDocument/2006/relationships/image" Target="../media/image73.png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image" Target="../media/image80.png"/><Relationship Id="rId13" Type="http://schemas.openxmlformats.org/officeDocument/2006/relationships/image" Target="../media/image14.png"/><Relationship Id="rId18" Type="http://schemas.openxmlformats.org/officeDocument/2006/relationships/image" Target="../media/image18.png"/><Relationship Id="rId3" Type="http://schemas.openxmlformats.org/officeDocument/2006/relationships/image" Target="../media/image76.svg"/><Relationship Id="rId7" Type="http://schemas.microsoft.com/office/2007/relationships/hdphoto" Target="../media/hdphoto3.wdp"/><Relationship Id="rId12" Type="http://schemas.openxmlformats.org/officeDocument/2006/relationships/image" Target="../media/image84.jpeg"/><Relationship Id="rId17" Type="http://schemas.openxmlformats.org/officeDocument/2006/relationships/image" Target="../media/image86.png"/><Relationship Id="rId2" Type="http://schemas.openxmlformats.org/officeDocument/2006/relationships/image" Target="../media/image75.png"/><Relationship Id="rId16" Type="http://schemas.openxmlformats.org/officeDocument/2006/relationships/image" Target="../media/image26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79.png"/><Relationship Id="rId11" Type="http://schemas.openxmlformats.org/officeDocument/2006/relationships/image" Target="../media/image83.svg"/><Relationship Id="rId5" Type="http://schemas.openxmlformats.org/officeDocument/2006/relationships/image" Target="../media/image78.svg"/><Relationship Id="rId15" Type="http://schemas.openxmlformats.org/officeDocument/2006/relationships/image" Target="../media/image85.png"/><Relationship Id="rId10" Type="http://schemas.openxmlformats.org/officeDocument/2006/relationships/image" Target="../media/image82.png"/><Relationship Id="rId19" Type="http://schemas.openxmlformats.org/officeDocument/2006/relationships/image" Target="../media/image19.svg"/><Relationship Id="rId4" Type="http://schemas.openxmlformats.org/officeDocument/2006/relationships/image" Target="../media/image77.png"/><Relationship Id="rId9" Type="http://schemas.openxmlformats.org/officeDocument/2006/relationships/image" Target="../media/image81.svg"/><Relationship Id="rId14" Type="http://schemas.openxmlformats.org/officeDocument/2006/relationships/image" Target="../media/image15.svg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6.png"/><Relationship Id="rId13" Type="http://schemas.openxmlformats.org/officeDocument/2006/relationships/image" Target="../media/image90.svg"/><Relationship Id="rId18" Type="http://schemas.openxmlformats.org/officeDocument/2006/relationships/image" Target="../media/image95.jpeg"/><Relationship Id="rId3" Type="http://schemas.openxmlformats.org/officeDocument/2006/relationships/image" Target="../media/image76.svg"/><Relationship Id="rId7" Type="http://schemas.openxmlformats.org/officeDocument/2006/relationships/image" Target="../media/image31.svg"/><Relationship Id="rId12" Type="http://schemas.openxmlformats.org/officeDocument/2006/relationships/image" Target="../media/image89.png"/><Relationship Id="rId17" Type="http://schemas.openxmlformats.org/officeDocument/2006/relationships/image" Target="../media/image94.svg"/><Relationship Id="rId2" Type="http://schemas.openxmlformats.org/officeDocument/2006/relationships/image" Target="../media/image75.png"/><Relationship Id="rId16" Type="http://schemas.openxmlformats.org/officeDocument/2006/relationships/image" Target="../media/image93.png"/><Relationship Id="rId20" Type="http://schemas.openxmlformats.org/officeDocument/2006/relationships/image" Target="../media/image97.sv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30.png"/><Relationship Id="rId11" Type="http://schemas.openxmlformats.org/officeDocument/2006/relationships/image" Target="../media/image88.svg"/><Relationship Id="rId5" Type="http://schemas.openxmlformats.org/officeDocument/2006/relationships/image" Target="../media/image78.svg"/><Relationship Id="rId15" Type="http://schemas.openxmlformats.org/officeDocument/2006/relationships/image" Target="../media/image92.svg"/><Relationship Id="rId10" Type="http://schemas.openxmlformats.org/officeDocument/2006/relationships/image" Target="../media/image87.png"/><Relationship Id="rId19" Type="http://schemas.openxmlformats.org/officeDocument/2006/relationships/image" Target="../media/image96.png"/><Relationship Id="rId4" Type="http://schemas.openxmlformats.org/officeDocument/2006/relationships/image" Target="../media/image77.png"/><Relationship Id="rId9" Type="http://schemas.openxmlformats.org/officeDocument/2006/relationships/image" Target="../media/image37.svg"/><Relationship Id="rId14" Type="http://schemas.openxmlformats.org/officeDocument/2006/relationships/image" Target="../media/image91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3.xml"/><Relationship Id="rId2" Type="http://schemas.openxmlformats.org/officeDocument/2006/relationships/audio" Target="../media/media22.mp3"/><Relationship Id="rId1" Type="http://schemas.microsoft.com/office/2007/relationships/media" Target="../media/media22.mp3"/><Relationship Id="rId5" Type="http://schemas.openxmlformats.org/officeDocument/2006/relationships/image" Target="../media/image4.png"/><Relationship Id="rId4" Type="http://schemas.openxmlformats.org/officeDocument/2006/relationships/image" Target="../media/image98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99.png"/><Relationship Id="rId1" Type="http://schemas.openxmlformats.org/officeDocument/2006/relationships/slideLayout" Target="../slideLayouts/slideLayout13.xml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3.xml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2" Type="http://schemas.openxmlformats.org/officeDocument/2006/relationships/audio" Target="../media/media23.mp3"/><Relationship Id="rId1" Type="http://schemas.microsoft.com/office/2007/relationships/media" Target="../media/media23.mp3"/><Relationship Id="rId4" Type="http://schemas.openxmlformats.org/officeDocument/2006/relationships/image" Target="../media/image4.png"/></Relationships>
</file>

<file path=ppt/slides/_rels/slide35.xml.rels><?xml version="1.0" encoding="UTF-8" standalone="yes"?>
<Relationships xmlns="http://schemas.openxmlformats.org/package/2006/relationships"><Relationship Id="rId8" Type="http://schemas.openxmlformats.org/officeDocument/2006/relationships/image" Target="../media/image102.png"/><Relationship Id="rId13" Type="http://schemas.openxmlformats.org/officeDocument/2006/relationships/image" Target="../media/image68.svg"/><Relationship Id="rId18" Type="http://schemas.openxmlformats.org/officeDocument/2006/relationships/image" Target="../media/image73.png"/><Relationship Id="rId3" Type="http://schemas.openxmlformats.org/officeDocument/2006/relationships/image" Target="../media/image62.svg"/><Relationship Id="rId7" Type="http://schemas.openxmlformats.org/officeDocument/2006/relationships/image" Target="../media/image101.svg"/><Relationship Id="rId12" Type="http://schemas.openxmlformats.org/officeDocument/2006/relationships/image" Target="../media/image67.png"/><Relationship Id="rId17" Type="http://schemas.openxmlformats.org/officeDocument/2006/relationships/image" Target="../media/image72.svg"/><Relationship Id="rId2" Type="http://schemas.openxmlformats.org/officeDocument/2006/relationships/image" Target="../media/image61.png"/><Relationship Id="rId16" Type="http://schemas.openxmlformats.org/officeDocument/2006/relationships/image" Target="../media/image71.png"/><Relationship Id="rId1" Type="http://schemas.openxmlformats.org/officeDocument/2006/relationships/slideLayout" Target="../slideLayouts/slideLayout18.xml"/><Relationship Id="rId6" Type="http://schemas.openxmlformats.org/officeDocument/2006/relationships/image" Target="../media/image100.png"/><Relationship Id="rId11" Type="http://schemas.openxmlformats.org/officeDocument/2006/relationships/image" Target="../media/image66.svg"/><Relationship Id="rId5" Type="http://schemas.openxmlformats.org/officeDocument/2006/relationships/image" Target="../media/image64.svg"/><Relationship Id="rId15" Type="http://schemas.openxmlformats.org/officeDocument/2006/relationships/image" Target="../media/image70.svg"/><Relationship Id="rId10" Type="http://schemas.openxmlformats.org/officeDocument/2006/relationships/image" Target="../media/image65.png"/><Relationship Id="rId19" Type="http://schemas.openxmlformats.org/officeDocument/2006/relationships/image" Target="../media/image74.svg"/><Relationship Id="rId4" Type="http://schemas.openxmlformats.org/officeDocument/2006/relationships/image" Target="../media/image63.png"/><Relationship Id="rId9" Type="http://schemas.openxmlformats.org/officeDocument/2006/relationships/image" Target="../media/image103.svg"/><Relationship Id="rId14" Type="http://schemas.openxmlformats.org/officeDocument/2006/relationships/image" Target="../media/image69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5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4.png"/><Relationship Id="rId5" Type="http://schemas.openxmlformats.org/officeDocument/2006/relationships/image" Target="../media/image3.png"/><Relationship Id="rId4" Type="http://schemas.openxmlformats.org/officeDocument/2006/relationships/audio" Target="../media/audio1.wav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microsoft.com/office/2007/relationships/hdphoto" Target="../media/hdphoto2.wdp"/><Relationship Id="rId5" Type="http://schemas.openxmlformats.org/officeDocument/2006/relationships/image" Target="../media/image6.png"/><Relationship Id="rId4" Type="http://schemas.openxmlformats.org/officeDocument/2006/relationships/audio" Target="../media/audio2.wav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audio" Target="../media/audio3.wav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4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10.pn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image" Target="../media/image9.svg"/><Relationship Id="rId5" Type="http://schemas.openxmlformats.org/officeDocument/2006/relationships/image" Target="../media/image8.png"/><Relationship Id="rId4" Type="http://schemas.openxmlformats.org/officeDocument/2006/relationships/audio" Target="../media/audio4.wav"/><Relationship Id="rId9" Type="http://schemas.openxmlformats.org/officeDocument/2006/relationships/image" Target="../media/image2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2.png"/><Relationship Id="rId2" Type="http://schemas.openxmlformats.org/officeDocument/2006/relationships/audio" Target="../media/media5.mp3"/><Relationship Id="rId1" Type="http://schemas.microsoft.com/office/2007/relationships/media" Target="../media/media5.mp3"/><Relationship Id="rId6" Type="http://schemas.openxmlformats.org/officeDocument/2006/relationships/image" Target="../media/image11.png"/><Relationship Id="rId5" Type="http://schemas.openxmlformats.org/officeDocument/2006/relationships/image" Target="../media/image4.png"/><Relationship Id="rId4" Type="http://schemas.openxmlformats.org/officeDocument/2006/relationships/audio" Target="../media/audio5.wav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slideLayout" Target="../slideLayouts/slideLayout18.xml"/><Relationship Id="rId7" Type="http://schemas.openxmlformats.org/officeDocument/2006/relationships/image" Target="../media/image4.png"/><Relationship Id="rId2" Type="http://schemas.openxmlformats.org/officeDocument/2006/relationships/audio" Target="../media/media6.mp3"/><Relationship Id="rId1" Type="http://schemas.microsoft.com/office/2007/relationships/media" Target="../media/media6.mp3"/><Relationship Id="rId6" Type="http://schemas.openxmlformats.org/officeDocument/2006/relationships/image" Target="../media/image13.svg"/><Relationship Id="rId5" Type="http://schemas.openxmlformats.org/officeDocument/2006/relationships/image" Target="../media/image12.png"/><Relationship Id="rId4" Type="http://schemas.openxmlformats.org/officeDocument/2006/relationships/audio" Target="../media/audio6.wav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>
            <a:extLst>
              <a:ext uri="{FF2B5EF4-FFF2-40B4-BE49-F238E27FC236}">
                <a16:creationId xmlns:a16="http://schemas.microsoft.com/office/drawing/2014/main" id="{9DE1A9DE-D07D-4AA7-B101-5701107F60C8}"/>
              </a:ext>
            </a:extLst>
          </p:cNvPr>
          <p:cNvSpPr/>
          <p:nvPr/>
        </p:nvSpPr>
        <p:spPr>
          <a:xfrm>
            <a:off x="1" y="0"/>
            <a:ext cx="12191999" cy="6858000"/>
          </a:xfrm>
          <a:prstGeom prst="rect">
            <a:avLst/>
          </a:prstGeom>
          <a:solidFill>
            <a:schemeClr val="accent6">
              <a:lumMod val="60000"/>
              <a:lumOff val="4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>
              <a:solidFill>
                <a:srgbClr val="FFFF00"/>
              </a:solidFill>
            </a:endParaRPr>
          </a:p>
        </p:txBody>
      </p:sp>
      <p:grpSp>
        <p:nvGrpSpPr>
          <p:cNvPr id="31" name="Group 30">
            <a:extLst>
              <a:ext uri="{FF2B5EF4-FFF2-40B4-BE49-F238E27FC236}">
                <a16:creationId xmlns:a16="http://schemas.microsoft.com/office/drawing/2014/main" id="{47CDCABB-0F39-43EA-9E48-A09E4A6F003C}"/>
              </a:ext>
            </a:extLst>
          </p:cNvPr>
          <p:cNvGrpSpPr>
            <a:grpSpLocks/>
          </p:cNvGrpSpPr>
          <p:nvPr/>
        </p:nvGrpSpPr>
        <p:grpSpPr bwMode="auto">
          <a:xfrm>
            <a:off x="1980522" y="1253069"/>
            <a:ext cx="2562225" cy="5019675"/>
            <a:chOff x="2082585" y="800099"/>
            <a:chExt cx="3190398" cy="5786026"/>
          </a:xfrm>
        </p:grpSpPr>
        <p:grpSp>
          <p:nvGrpSpPr>
            <p:cNvPr id="2073" name="Group 29">
              <a:extLst>
                <a:ext uri="{FF2B5EF4-FFF2-40B4-BE49-F238E27FC236}">
                  <a16:creationId xmlns:a16="http://schemas.microsoft.com/office/drawing/2014/main" id="{2A566DDD-52D4-410E-B897-94486601C803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95500" y="800099"/>
              <a:ext cx="3177483" cy="5552109"/>
              <a:chOff x="2095500" y="800099"/>
              <a:chExt cx="3177483" cy="5552109"/>
            </a:xfrm>
          </p:grpSpPr>
          <p:grpSp>
            <p:nvGrpSpPr>
              <p:cNvPr id="2075" name="Group 28">
                <a:extLst>
                  <a:ext uri="{FF2B5EF4-FFF2-40B4-BE49-F238E27FC236}">
                    <a16:creationId xmlns:a16="http://schemas.microsoft.com/office/drawing/2014/main" id="{12A296EC-8D84-40A6-A1F3-351430280869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95500" y="800099"/>
                <a:ext cx="3177483" cy="2918369"/>
                <a:chOff x="2095500" y="800099"/>
                <a:chExt cx="3177483" cy="2918369"/>
              </a:xfrm>
            </p:grpSpPr>
            <p:cxnSp>
              <p:nvCxnSpPr>
                <p:cNvPr id="12" name="Straight Connector 11">
                  <a:extLst>
                    <a:ext uri="{FF2B5EF4-FFF2-40B4-BE49-F238E27FC236}">
                      <a16:creationId xmlns:a16="http://schemas.microsoft.com/office/drawing/2014/main" id="{905C4510-3E82-445C-AE85-14540C3CD704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96423" y="800099"/>
                  <a:ext cx="2933427" cy="287105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8" name="Straight Connector 7">
                  <a:extLst>
                    <a:ext uri="{FF2B5EF4-FFF2-40B4-BE49-F238E27FC236}">
                      <a16:creationId xmlns:a16="http://schemas.microsoft.com/office/drawing/2014/main" id="{D228EFDE-0946-4AB5-A4C6-047E52CA759F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638039" y="1105686"/>
                  <a:ext cx="2634944" cy="2613044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13" name="Straight Connector 12">
                <a:extLst>
                  <a:ext uri="{FF2B5EF4-FFF2-40B4-BE49-F238E27FC236}">
                    <a16:creationId xmlns:a16="http://schemas.microsoft.com/office/drawing/2014/main" id="{1253A43E-BFF4-4DB1-9B48-91C36596C845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24202" y="3671153"/>
                <a:ext cx="2172397" cy="2680749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21" name="Straight Connector 20">
              <a:extLst>
                <a:ext uri="{FF2B5EF4-FFF2-40B4-BE49-F238E27FC236}">
                  <a16:creationId xmlns:a16="http://schemas.microsoft.com/office/drawing/2014/main" id="{BA1A0B1C-2455-4214-BCD0-90A7810AF57C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82585" y="3614428"/>
              <a:ext cx="2439251" cy="2971697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grpSp>
        <p:nvGrpSpPr>
          <p:cNvPr id="32" name="Group 31">
            <a:extLst>
              <a:ext uri="{FF2B5EF4-FFF2-40B4-BE49-F238E27FC236}">
                <a16:creationId xmlns:a16="http://schemas.microsoft.com/office/drawing/2014/main" id="{076B1B6B-1055-4672-94DD-DBCC98028670}"/>
              </a:ext>
            </a:extLst>
          </p:cNvPr>
          <p:cNvGrpSpPr>
            <a:grpSpLocks/>
          </p:cNvGrpSpPr>
          <p:nvPr/>
        </p:nvGrpSpPr>
        <p:grpSpPr bwMode="auto">
          <a:xfrm rot="10379860">
            <a:off x="7212755" y="1145615"/>
            <a:ext cx="2471738" cy="4918075"/>
            <a:chOff x="2085848" y="836789"/>
            <a:chExt cx="3170667" cy="5811660"/>
          </a:xfrm>
        </p:grpSpPr>
        <p:grpSp>
          <p:nvGrpSpPr>
            <p:cNvPr id="2067" name="Group 32">
              <a:extLst>
                <a:ext uri="{FF2B5EF4-FFF2-40B4-BE49-F238E27FC236}">
                  <a16:creationId xmlns:a16="http://schemas.microsoft.com/office/drawing/2014/main" id="{A624B446-E365-4FA6-9542-D7B489FBE8BA}"/>
                </a:ext>
              </a:extLst>
            </p:cNvPr>
            <p:cNvGrpSpPr>
              <a:grpSpLocks/>
            </p:cNvGrpSpPr>
            <p:nvPr/>
          </p:nvGrpSpPr>
          <p:grpSpPr bwMode="auto">
            <a:xfrm>
              <a:off x="2085848" y="836789"/>
              <a:ext cx="3170667" cy="5587342"/>
              <a:chOff x="2085848" y="836789"/>
              <a:chExt cx="3170667" cy="5587342"/>
            </a:xfrm>
          </p:grpSpPr>
          <p:grpSp>
            <p:nvGrpSpPr>
              <p:cNvPr id="2069" name="Group 34">
                <a:extLst>
                  <a:ext uri="{FF2B5EF4-FFF2-40B4-BE49-F238E27FC236}">
                    <a16:creationId xmlns:a16="http://schemas.microsoft.com/office/drawing/2014/main" id="{66BD98A7-52BB-4087-8225-F9361E08782C}"/>
                  </a:ext>
                </a:extLst>
              </p:cNvPr>
              <p:cNvGrpSpPr>
                <a:grpSpLocks/>
              </p:cNvGrpSpPr>
              <p:nvPr/>
            </p:nvGrpSpPr>
            <p:grpSpPr bwMode="auto">
              <a:xfrm>
                <a:off x="2085848" y="836789"/>
                <a:ext cx="3170667" cy="2912689"/>
                <a:chOff x="2085848" y="836789"/>
                <a:chExt cx="3170667" cy="2912689"/>
              </a:xfrm>
            </p:grpSpPr>
            <p:cxnSp>
              <p:nvCxnSpPr>
                <p:cNvPr id="37" name="Straight Connector 36">
                  <a:extLst>
                    <a:ext uri="{FF2B5EF4-FFF2-40B4-BE49-F238E27FC236}">
                      <a16:creationId xmlns:a16="http://schemas.microsoft.com/office/drawing/2014/main" id="{C7689605-5115-4EEA-8E71-319FA7BC5118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089667" y="841157"/>
                  <a:ext cx="2934444" cy="2870187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  <p:cxnSp>
              <p:nvCxnSpPr>
                <p:cNvPr id="38" name="Straight Connector 37">
                  <a:extLst>
                    <a:ext uri="{FF2B5EF4-FFF2-40B4-BE49-F238E27FC236}">
                      <a16:creationId xmlns:a16="http://schemas.microsoft.com/office/drawing/2014/main" id="{56C643E5-ABEA-4E05-8B9A-4BDF5FC73B17}"/>
                    </a:ext>
                  </a:extLst>
                </p:cNvPr>
                <p:cNvCxnSpPr>
                  <a:cxnSpLocks/>
                </p:cNvCxnSpPr>
                <p:nvPr/>
              </p:nvCxnSpPr>
              <p:spPr>
                <a:xfrm flipV="1">
                  <a:off x="2589790" y="1223466"/>
                  <a:ext cx="2667677" cy="2528766"/>
                </a:xfrm>
                <a:prstGeom prst="line">
                  <a:avLst/>
                </a:prstGeom>
                <a:ln w="76200">
                  <a:solidFill>
                    <a:schemeClr val="bg1"/>
                  </a:solidFill>
                </a:ln>
              </p:spPr>
              <p:style>
                <a:lnRef idx="3">
                  <a:schemeClr val="accent2"/>
                </a:lnRef>
                <a:fillRef idx="0">
                  <a:schemeClr val="accent2"/>
                </a:fillRef>
                <a:effectRef idx="2">
                  <a:schemeClr val="accent2"/>
                </a:effectRef>
                <a:fontRef idx="minor">
                  <a:schemeClr val="tx1"/>
                </a:fontRef>
              </p:style>
            </p:cxnSp>
          </p:grpSp>
          <p:cxnSp>
            <p:nvCxnSpPr>
              <p:cNvPr id="36" name="Straight Connector 35">
                <a:extLst>
                  <a:ext uri="{FF2B5EF4-FFF2-40B4-BE49-F238E27FC236}">
                    <a16:creationId xmlns:a16="http://schemas.microsoft.com/office/drawing/2014/main" id="{2B2A5777-0265-4E0C-801E-F95F7D8A4728}"/>
                  </a:ext>
                </a:extLst>
              </p:cNvPr>
              <p:cNvCxnSpPr>
                <a:cxnSpLocks/>
              </p:cNvCxnSpPr>
              <p:nvPr/>
            </p:nvCxnSpPr>
            <p:spPr>
              <a:xfrm flipH="1" flipV="1">
                <a:off x="2634516" y="3734960"/>
                <a:ext cx="2260398" cy="2690097"/>
              </a:xfrm>
              <a:prstGeom prst="line">
                <a:avLst/>
              </a:prstGeom>
              <a:ln w="76200">
                <a:solidFill>
                  <a:schemeClr val="bg1"/>
                </a:solidFill>
              </a:ln>
            </p:spPr>
            <p:style>
              <a:lnRef idx="3">
                <a:schemeClr val="accent2"/>
              </a:lnRef>
              <a:fillRef idx="0">
                <a:schemeClr val="accent2"/>
              </a:fillRef>
              <a:effectRef idx="2">
                <a:schemeClr val="accent2"/>
              </a:effectRef>
              <a:fontRef idx="minor">
                <a:schemeClr val="tx1"/>
              </a:fontRef>
            </p:style>
          </p:cxnSp>
        </p:grpSp>
        <p:cxnSp>
          <p:nvCxnSpPr>
            <p:cNvPr id="34" name="Straight Connector 33">
              <a:extLst>
                <a:ext uri="{FF2B5EF4-FFF2-40B4-BE49-F238E27FC236}">
                  <a16:creationId xmlns:a16="http://schemas.microsoft.com/office/drawing/2014/main" id="{FBE2AE26-E8C3-4D72-8894-014A2D0363B9}"/>
                </a:ext>
              </a:extLst>
            </p:cNvPr>
            <p:cNvCxnSpPr>
              <a:cxnSpLocks/>
            </p:cNvCxnSpPr>
            <p:nvPr/>
          </p:nvCxnSpPr>
          <p:spPr>
            <a:xfrm flipH="1" flipV="1">
              <a:off x="2096780" y="3677636"/>
              <a:ext cx="2437564" cy="2971488"/>
            </a:xfrm>
            <a:prstGeom prst="line">
              <a:avLst/>
            </a:prstGeom>
            <a:ln w="76200">
              <a:solidFill>
                <a:schemeClr val="bg1"/>
              </a:solidFill>
            </a:ln>
          </p:spPr>
          <p:style>
            <a:lnRef idx="3">
              <a:schemeClr val="accent2"/>
            </a:lnRef>
            <a:fillRef idx="0">
              <a:schemeClr val="accent2"/>
            </a:fillRef>
            <a:effectRef idx="2">
              <a:schemeClr val="accent2"/>
            </a:effectRef>
            <a:fontRef idx="minor">
              <a:schemeClr val="tx1"/>
            </a:fontRef>
          </p:style>
        </p:cxnSp>
      </p:grpSp>
      <p:sp>
        <p:nvSpPr>
          <p:cNvPr id="54" name="Rectangle 53">
            <a:extLst>
              <a:ext uri="{FF2B5EF4-FFF2-40B4-BE49-F238E27FC236}">
                <a16:creationId xmlns:a16="http://schemas.microsoft.com/office/drawing/2014/main" id="{0B60C378-7A68-4A45-9676-A9EB00801901}"/>
              </a:ext>
            </a:extLst>
          </p:cNvPr>
          <p:cNvSpPr/>
          <p:nvPr/>
        </p:nvSpPr>
        <p:spPr>
          <a:xfrm rot="2749711">
            <a:off x="3899433" y="1695508"/>
            <a:ext cx="3960812" cy="3960812"/>
          </a:xfrm>
          <a:prstGeom prst="rect">
            <a:avLst/>
          </a:prstGeom>
          <a:ln>
            <a:noFill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59" name="Oval 58">
            <a:extLst>
              <a:ext uri="{FF2B5EF4-FFF2-40B4-BE49-F238E27FC236}">
                <a16:creationId xmlns:a16="http://schemas.microsoft.com/office/drawing/2014/main" id="{44A2E90D-E836-4B0A-BF2B-C36D316B5562}"/>
              </a:ext>
            </a:extLst>
          </p:cNvPr>
          <p:cNvSpPr/>
          <p:nvPr/>
        </p:nvSpPr>
        <p:spPr>
          <a:xfrm>
            <a:off x="2407066" y="1724025"/>
            <a:ext cx="533400" cy="533400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2" name="Oval 61">
            <a:extLst>
              <a:ext uri="{FF2B5EF4-FFF2-40B4-BE49-F238E27FC236}">
                <a16:creationId xmlns:a16="http://schemas.microsoft.com/office/drawing/2014/main" id="{EFFAC871-AB64-482A-9225-23CBCD61733B}"/>
              </a:ext>
            </a:extLst>
          </p:cNvPr>
          <p:cNvSpPr/>
          <p:nvPr/>
        </p:nvSpPr>
        <p:spPr>
          <a:xfrm>
            <a:off x="10153650" y="4760913"/>
            <a:ext cx="533400" cy="531812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3" name="Oval 62">
            <a:extLst>
              <a:ext uri="{FF2B5EF4-FFF2-40B4-BE49-F238E27FC236}">
                <a16:creationId xmlns:a16="http://schemas.microsoft.com/office/drawing/2014/main" id="{52F3509C-B7DA-41FE-9534-E5C1E7EAFC98}"/>
              </a:ext>
            </a:extLst>
          </p:cNvPr>
          <p:cNvSpPr/>
          <p:nvPr/>
        </p:nvSpPr>
        <p:spPr>
          <a:xfrm>
            <a:off x="8896350" y="1487488"/>
            <a:ext cx="968375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4" name="Oval 63">
            <a:extLst>
              <a:ext uri="{FF2B5EF4-FFF2-40B4-BE49-F238E27FC236}">
                <a16:creationId xmlns:a16="http://schemas.microsoft.com/office/drawing/2014/main" id="{35580B51-FB04-4E8B-8FD0-BA119BFE7844}"/>
              </a:ext>
            </a:extLst>
          </p:cNvPr>
          <p:cNvSpPr/>
          <p:nvPr/>
        </p:nvSpPr>
        <p:spPr>
          <a:xfrm>
            <a:off x="1168400" y="4997450"/>
            <a:ext cx="966788" cy="968375"/>
          </a:xfrm>
          <a:prstGeom prst="ellipse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5" name="Rectangle 64">
            <a:extLst>
              <a:ext uri="{FF2B5EF4-FFF2-40B4-BE49-F238E27FC236}">
                <a16:creationId xmlns:a16="http://schemas.microsoft.com/office/drawing/2014/main" id="{BE3F127B-7F26-43E9-9B71-F648546306C5}"/>
              </a:ext>
            </a:extLst>
          </p:cNvPr>
          <p:cNvSpPr/>
          <p:nvPr/>
        </p:nvSpPr>
        <p:spPr>
          <a:xfrm>
            <a:off x="5662241" y="1313011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6" name="Rectangle 65">
            <a:extLst>
              <a:ext uri="{FF2B5EF4-FFF2-40B4-BE49-F238E27FC236}">
                <a16:creationId xmlns:a16="http://schemas.microsoft.com/office/drawing/2014/main" id="{1D6CB067-B2CF-46E4-80D4-2E962E1EE8DA}"/>
              </a:ext>
            </a:extLst>
          </p:cNvPr>
          <p:cNvSpPr/>
          <p:nvPr/>
        </p:nvSpPr>
        <p:spPr>
          <a:xfrm>
            <a:off x="7930458" y="3651945"/>
            <a:ext cx="352425" cy="366713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67" name="Rectangle 66">
            <a:extLst>
              <a:ext uri="{FF2B5EF4-FFF2-40B4-BE49-F238E27FC236}">
                <a16:creationId xmlns:a16="http://schemas.microsoft.com/office/drawing/2014/main" id="{71D975B6-0E9E-438F-91EC-AD211E6DD913}"/>
              </a:ext>
            </a:extLst>
          </p:cNvPr>
          <p:cNvSpPr/>
          <p:nvPr/>
        </p:nvSpPr>
        <p:spPr>
          <a:xfrm>
            <a:off x="3435311" y="3440807"/>
            <a:ext cx="414338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761D211-6B05-47D0-8143-36580F59DF61}"/>
              </a:ext>
            </a:extLst>
          </p:cNvPr>
          <p:cNvSpPr txBox="1"/>
          <p:nvPr/>
        </p:nvSpPr>
        <p:spPr>
          <a:xfrm>
            <a:off x="4458864" y="2521641"/>
            <a:ext cx="3175438" cy="10145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60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6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UNIT 1</a:t>
            </a:r>
          </a:p>
        </p:txBody>
      </p:sp>
      <p:sp>
        <p:nvSpPr>
          <p:cNvPr id="35" name="TextBox 34">
            <a:extLst>
              <a:ext uri="{FF2B5EF4-FFF2-40B4-BE49-F238E27FC236}">
                <a16:creationId xmlns:a16="http://schemas.microsoft.com/office/drawing/2014/main" id="{04E17292-FA7E-4CA9-A88B-F62778CED58D}"/>
              </a:ext>
            </a:extLst>
          </p:cNvPr>
          <p:cNvSpPr txBox="1"/>
          <p:nvPr/>
        </p:nvSpPr>
        <p:spPr>
          <a:xfrm>
            <a:off x="4872921" y="3633937"/>
            <a:ext cx="2657427" cy="769441"/>
          </a:xfrm>
          <a:prstGeom prst="rect">
            <a:avLst/>
          </a:prstGeom>
          <a:noFill/>
          <a:effectLst>
            <a:glow rad="101600">
              <a:schemeClr val="accent2">
                <a:satMod val="175000"/>
                <a:alpha val="40000"/>
              </a:schemeClr>
            </a:glow>
          </a:effectLst>
        </p:spPr>
        <p:txBody>
          <a:bodyPr wrap="square" rtlCol="0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n-US" sz="4400" b="1">
                <a:ln w="9525">
                  <a:solidFill>
                    <a:schemeClr val="bg1"/>
                  </a:solidFill>
                  <a:prstDash val="solid"/>
                </a:ln>
                <a:solidFill>
                  <a:schemeClr val="accent2">
                    <a:lumMod val="75000"/>
                  </a:schemeClr>
                </a:solidFill>
                <a:effectLst>
                  <a:outerShdw blurRad="12700" dist="38100" dir="2700000" algn="tl" rotWithShape="0">
                    <a:schemeClr val="bg1">
                      <a:lumMod val="50000"/>
                    </a:schemeClr>
                  </a:outerShdw>
                </a:effectLst>
                <a:latin typeface="Arial Black" panose="020B0A04020102020204" pitchFamily="34" charset="0"/>
              </a:rPr>
              <a:t>HOME</a:t>
            </a:r>
          </a:p>
        </p:txBody>
      </p:sp>
      <p:sp>
        <p:nvSpPr>
          <p:cNvPr id="28" name="Rectangle 27">
            <a:extLst>
              <a:ext uri="{FF2B5EF4-FFF2-40B4-BE49-F238E27FC236}">
                <a16:creationId xmlns:a16="http://schemas.microsoft.com/office/drawing/2014/main" id="{D45A2361-136D-4C85-9F8F-86093B5164B0}"/>
              </a:ext>
            </a:extLst>
          </p:cNvPr>
          <p:cNvSpPr/>
          <p:nvPr/>
        </p:nvSpPr>
        <p:spPr>
          <a:xfrm>
            <a:off x="5662241" y="5747984"/>
            <a:ext cx="414337" cy="422275"/>
          </a:xfrm>
          <a:prstGeom prst="rect">
            <a:avLst/>
          </a:prstGeom>
          <a:solidFill>
            <a:schemeClr val="accent6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en-US"/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7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8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9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2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3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4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7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8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9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0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2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3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4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7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8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9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2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3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4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7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8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9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2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3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4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5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6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7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8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9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0" presetID="2" presetClass="entr" presetSubtype="8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2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3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4" presetID="2" presetClass="entr" presetSubtype="2" fill="hold" grpId="0" nodeType="withEffect" p14:presetBounceEnd="54000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5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 p14:bounceEnd="54000">
                                          <p:cBhvr additive="base">
                                            <p:cTn id="56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 p14:bounceEnd="54000">
                                          <p:cBhvr additive="base">
                                            <p:cTn id="57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8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9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0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1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2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Choice>
    <mc:Fallback xmlns="">
      <p:timing>
        <p:tnLst>
          <p:par>
            <p:cTn id="1" dur="indefinite" restart="never" nodeType="tmRoot">
              <p:childTnLst>
                <p:seq concurrent="1" nextAc="seek">
                  <p:cTn id="2" dur="indefinite" nodeType="mainSeq">
                    <p:childTnLst>
                      <p:par>
                        <p:cTn id="3" fill="hold" nodeType="clickPar">
                          <p:stCondLst>
                            <p:cond delay="indefinite"/>
                            <p:cond evt="onBegin" delay="0">
                              <p:tn val="2"/>
                            </p:cond>
                          </p:stCondLst>
                          <p:childTnLst>
                            <p:par>
                              <p:cTn id="4" fill="hold" nodeType="withGroup">
                                <p:stCondLst>
                                  <p:cond delay="0"/>
                                </p:stCondLst>
                                <p:childTnLst>
                                  <p:par>
                                    <p:cTn id="5" presetID="1" presetClass="mediacall" presetSubtype="0" fill="hold" nodeType="afterEffect">
                                      <p:stCondLst>
                                        <p:cond delay="0"/>
                                      </p:stCondLst>
                                      <p:childTnLst>
                                        <p:cmd type="call" cmd="playFrom(0.0)">
                                          <p:cBhvr>
                                            <p:cTn id="6" dur="1" fill="hold"/>
                                            <p:tgtEl>
                                              <p:spTgt spid="3"/>
                                            </p:tgtEl>
                                          </p:cBhvr>
                                        </p:cmd>
                                      </p:childTnLst>
                                    </p:cTn>
                                  </p:par>
                                  <p:par>
                                    <p:cTn id="7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9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0" dur="3000" fill="hold"/>
                                            <p:tgtEl>
                                              <p:spTgt spid="3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1" dur="3000"/>
                                            <p:tgtEl>
                                              <p:spTgt spid="3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4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15" dur="3000" fill="hold"/>
                                            <p:tgtEl>
                                              <p:spTgt spid="63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16" dur="3000"/>
                                            <p:tgtEl>
                                              <p:spTgt spid="63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1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1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19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0" dur="3000" fill="hold"/>
                                            <p:tgtEl>
                                              <p:spTgt spid="62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1" dur="3000"/>
                                            <p:tgtEl>
                                              <p:spTgt spid="62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2" presetID="53" presetClass="entr" presetSubtype="16" fill="hold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4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25" dur="3000" fill="hold"/>
                                            <p:tgtEl>
                                              <p:spTgt spid="31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26" dur="3000"/>
                                            <p:tgtEl>
                                              <p:spTgt spid="31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2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2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29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0" dur="3000" fill="hold"/>
                                            <p:tgtEl>
                                              <p:spTgt spid="59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1" dur="3000"/>
                                            <p:tgtEl>
                                              <p:spTgt spid="59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4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35" dur="3000" fill="hold"/>
                                            <p:tgtEl>
                                              <p:spTgt spid="64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36" dur="3000"/>
                                            <p:tgtEl>
                                              <p:spTgt spid="64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3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3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39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0" dur="3000" fill="hold"/>
                                            <p:tgtEl>
                                              <p:spTgt spid="65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1" dur="3000"/>
                                            <p:tgtEl>
                                              <p:spTgt spid="65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2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4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45" dur="3000" fill="hold"/>
                                            <p:tgtEl>
                                              <p:spTgt spid="66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46" dur="3000"/>
                                            <p:tgtEl>
                                              <p:spTgt spid="66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47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48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49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50" dur="3000" fill="hold"/>
                                            <p:tgtEl>
                                              <p:spTgt spid="67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51" dur="3000"/>
                                            <p:tgtEl>
                                              <p:spTgt spid="67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  <p:par>
                                    <p:cTn id="52" presetID="2" presetClass="entr" presetSubtype="8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3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4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0-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5" dur="3000" fill="hold"/>
                                            <p:tgtEl>
                                              <p:spTgt spid="2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56" presetID="2" presetClass="entr" presetSubtype="2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57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 additive="base">
                                            <p:cTn id="58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ppt_x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1+#ppt_w/2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x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 additive="base">
                                            <p:cTn id="59" dur="3000" fill="hold"/>
                                            <p:tgtEl>
                                              <p:spTgt spid="35"/>
                                            </p:tgtEl>
                                            <p:attrNameLst>
                                              <p:attrName>ppt_y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y"/>
                                              </p:val>
                                            </p:tav>
                                          </p:tavLst>
                                        </p:anim>
                                      </p:childTnLst>
                                    </p:cTn>
                                  </p:par>
                                  <p:par>
                                    <p:cTn id="60" presetID="53" presetClass="entr" presetSubtype="16" fill="hold" grpId="0" nodeType="withEffect">
                                      <p:stCondLst>
                                        <p:cond delay="0"/>
                                      </p:stCondLst>
                                      <p:childTnLst>
                                        <p:set>
                                          <p:cBhvr>
                                            <p:cTn id="61" dur="1" fill="hold">
                                              <p:stCondLst>
                                                <p:cond delay="0"/>
                                              </p:stCondLst>
                                            </p:cTn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style.visibility</p:attrName>
                                            </p:attrNameLst>
                                          </p:cBhvr>
                                          <p:to>
                                            <p:strVal val="visible"/>
                                          </p:to>
                                        </p:set>
                                        <p:anim calcmode="lin" valueType="num">
                                          <p:cBhvr>
                                            <p:cTn id="62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ppt_w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w"/>
                                              </p:val>
                                            </p:tav>
                                          </p:tavLst>
                                        </p:anim>
                                        <p:anim calcmode="lin" valueType="num">
                                          <p:cBhvr>
                                            <p:cTn id="63" dur="3000" fill="hold"/>
                                            <p:tgtEl>
                                              <p:spTgt spid="28"/>
                                            </p:tgtEl>
                                            <p:attrNameLst>
                                              <p:attrName>ppt_h</p:attrName>
                                            </p:attrNameLst>
                                          </p:cBhvr>
                                          <p:tavLst>
                                            <p:tav tm="0">
                                              <p:val>
                                                <p:fltVal val="0"/>
                                              </p:val>
                                            </p:tav>
                                            <p:tav tm="100000">
                                              <p:val>
                                                <p:strVal val="#ppt_h"/>
                                              </p:val>
                                            </p:tav>
                                          </p:tavLst>
                                        </p:anim>
                                        <p:animEffect transition="in" filter="fade">
                                          <p:cBhvr>
                                            <p:cTn id="64" dur="3000"/>
                                            <p:tgtEl>
                                              <p:spTgt spid="28"/>
                                            </p:tgtEl>
                                          </p:cBhvr>
                                        </p:animEffect>
                                      </p:childTnLst>
                                    </p:cTn>
                                  </p:par>
                                </p:childTnLst>
                              </p:cTn>
                            </p:par>
                          </p:childTnLst>
                        </p:cTn>
                      </p:par>
                    </p:childTnLst>
                  </p:cTn>
                  <p:prevCondLst>
                    <p:cond evt="onPrev" delay="0">
                      <p:tgtEl>
                        <p:sldTgt/>
                      </p:tgtEl>
                    </p:cond>
                  </p:prevCondLst>
                  <p:nextCondLst>
                    <p:cond evt="onNext" delay="0">
                      <p:tgtEl>
                        <p:sldTgt/>
                      </p:tgtEl>
                    </p:cond>
                  </p:nextCondLst>
                </p:seq>
                <p:audio>
                  <p:cMediaNode vol="80000" numSld="999" showWhenStopped="0">
                    <p:cTn id="65" repeatCount="indefinite" fill="hold" display="0">
                      <p:stCondLst>
                        <p:cond delay="indefinite"/>
                      </p:stCondLst>
                      <p:endCondLst>
                        <p:cond evt="onStopAudio" delay="0">
                          <p:tgtEl>
                            <p:sldTgt/>
                          </p:tgtEl>
                        </p:cond>
                      </p:endCondLst>
                    </p:cTn>
                    <p:tgtEl>
                      <p:spTgt spid="3"/>
                    </p:tgtEl>
                  </p:cMediaNode>
                </p:audio>
              </p:childTnLst>
            </p:cTn>
          </p:par>
        </p:tnLst>
        <p:bldLst>
          <p:bldP spid="59" grpId="0" animBg="1"/>
          <p:bldP spid="62" grpId="0" animBg="1"/>
          <p:bldP spid="63" grpId="0" animBg="1"/>
          <p:bldP spid="64" grpId="0" animBg="1"/>
          <p:bldP spid="65" grpId="0" animBg="1"/>
          <p:bldP spid="66" grpId="0" animBg="1"/>
          <p:bldP spid="67" grpId="0" animBg="1"/>
          <p:bldP spid="2" grpId="0"/>
          <p:bldP spid="35" grpId="0"/>
          <p:bldP spid="28" grpId="0" animBg="1"/>
        </p:bldLst>
      </p:timing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pool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024052" y="2129737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puːl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898390" y="3075057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bơi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1028442" y="1113534"/>
            <a:ext cx="4849124" cy="2919614"/>
          </a:xfrm>
          <a:prstGeom prst="rect">
            <a:avLst/>
          </a:prstGeom>
        </p:spPr>
      </p:pic>
      <p:pic>
        <p:nvPicPr>
          <p:cNvPr id="23" name="There-is-a-swimming-pool-behin162875230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277674" y="7075001"/>
            <a:ext cx="406400" cy="4064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3C9F5581-45A0-4B30-B49E-34305C62FDFD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6237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1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2616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2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3" fill="hold">
                      <p:stCondLst>
                        <p:cond delay="0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6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7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2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9" fill="hold">
                      <p:stCondLst>
                        <p:cond delay="0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pool162916653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153441" y="800356"/>
            <a:ext cx="201819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bed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17173" y="3458896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bɛd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256054" y="4255788"/>
            <a:ext cx="311171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dọn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879563" y="91953"/>
            <a:ext cx="2155264" cy="1858915"/>
          </a:xfrm>
          <a:prstGeom prst="rect">
            <a:avLst/>
          </a:prstGeom>
        </p:spPr>
      </p:pic>
      <p:pic>
        <p:nvPicPr>
          <p:cNvPr id="22" name="Picture 1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817759" y="2117481"/>
            <a:ext cx="3617261" cy="2884766"/>
          </a:xfrm>
          <a:prstGeom prst="rect">
            <a:avLst/>
          </a:prstGeom>
        </p:spPr>
      </p:pic>
      <p:sp>
        <p:nvSpPr>
          <p:cNvPr id="23" name="TextBox 22"/>
          <p:cNvSpPr txBox="1"/>
          <p:nvPr/>
        </p:nvSpPr>
        <p:spPr>
          <a:xfrm>
            <a:off x="6432994" y="2828297"/>
            <a:ext cx="443179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make the bed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 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6347226" y="1565142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bɛd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8171637" y="1875928"/>
            <a:ext cx="302636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36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36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giường</a:t>
            </a:r>
            <a:endParaRPr lang="en-US" sz="36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8" name="We-usually-make-the-bed-before162875256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91052" y="6952744"/>
            <a:ext cx="325113" cy="4064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B9968153-3E28-459A-B4ED-7DC74F2DB551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9286398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3" dur="2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8" dur="2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2000"/>
                            </p:stCondLst>
                            <p:childTnLst>
                              <p:par>
                                <p:cTn id="40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5" dur="30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8" fill="hold">
                      <p:stCondLst>
                        <p:cond delay="0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d-16291666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3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4" fill="hold">
                      <p:stCondLst>
                        <p:cond delay="0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8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ed-162916662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seq concurrent="1" nextAc="seek">
              <p:cTn id="69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0" fill="hold">
                      <p:stCondLst>
                        <p:cond delay="0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3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4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ke-the-bed-16291666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6" fill="hold">
                      <p:stCondLst>
                        <p:cond delay="0"/>
                      </p:stCondLst>
                      <p:childTnLst>
                        <p:par>
                          <p:cTn id="77" fill="hold">
                            <p:stCondLst>
                              <p:cond delay="0"/>
                            </p:stCondLst>
                            <p:childTnLst>
                              <p:par>
                                <p:cTn id="7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make-the-bed-162916664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21" grpId="0"/>
      <p:bldP spid="23" grpId="0"/>
      <p:bldP spid="23" grpId="1"/>
      <p:bldP spid="24" grpId="0"/>
      <p:bldP spid="25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extBox 6"/>
          <p:cNvSpPr txBox="1"/>
          <p:nvPr/>
        </p:nvSpPr>
        <p:spPr>
          <a:xfrm>
            <a:off x="7561809" y="1609162"/>
            <a:ext cx="153406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kliːn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628552" y="4331963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lau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chùi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bếp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6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flipH="1">
            <a:off x="2096847" y="56202"/>
            <a:ext cx="2099467" cy="1845347"/>
          </a:xfrm>
          <a:prstGeom prst="rect">
            <a:avLst/>
          </a:prstGeom>
        </p:spPr>
      </p:pic>
      <p:pic>
        <p:nvPicPr>
          <p:cNvPr id="22" name="Picture 17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779435" y="1918964"/>
            <a:ext cx="4734290" cy="31571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3" name="TextBox 22"/>
          <p:cNvSpPr txBox="1"/>
          <p:nvPr/>
        </p:nvSpPr>
        <p:spPr>
          <a:xfrm>
            <a:off x="7107955" y="822255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clean </a:t>
            </a:r>
            <a:r>
              <a:rPr lang="en-US" sz="3200" dirty="0"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24" name="TextBox 23"/>
          <p:cNvSpPr txBox="1"/>
          <p:nvPr/>
        </p:nvSpPr>
        <p:spPr>
          <a:xfrm>
            <a:off x="5940642" y="2977747"/>
            <a:ext cx="5832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clean the kitchen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122241" y="3747188"/>
            <a:ext cx="3157540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kliːn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kɪʧɪn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6" name="My-mother-always-cleans-the-ki162875278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2655361" y="7147765"/>
            <a:ext cx="406400" cy="406400"/>
          </a:xfrm>
          <a:prstGeom prst="rect">
            <a:avLst/>
          </a:prstGeom>
        </p:spPr>
      </p:pic>
      <p:pic>
        <p:nvPicPr>
          <p:cNvPr id="11" name="Picture 10" descr="Logo, company name&#10;&#10;Description automatically generated">
            <a:extLst>
              <a:ext uri="{FF2B5EF4-FFF2-40B4-BE49-F238E27FC236}">
                <a16:creationId xmlns:a16="http://schemas.microsoft.com/office/drawing/2014/main" id="{7391CC0E-04E5-4F5C-9B1F-452C616A5853}"/>
              </a:ext>
            </a:extLst>
          </p:cNvPr>
          <p:cNvPicPr>
            <a:picLocks noChangeAspect="1"/>
          </p:cNvPicPr>
          <p:nvPr/>
        </p:nvPicPr>
        <p:blipFill rotWithShape="1">
          <a:blip r:embed="rId10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883541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36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2976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ean16291668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lean1629166825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ean-the-kitchen1629166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clean-the-kitchen162916685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</p:childTnLst>
        </p:cTn>
      </p:par>
    </p:tnLst>
    <p:bldLst>
      <p:bldP spid="7" grpId="0"/>
      <p:bldP spid="21" grpId="0"/>
      <p:bldP spid="23" grpId="0"/>
      <p:bldP spid="23" grpId="1"/>
      <p:bldP spid="24" grpId="0"/>
      <p:bldP spid="24" grpId="1"/>
      <p:bldP spid="25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171904" y="2049962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855606" y="431892"/>
            <a:ext cx="320204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dinner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pic>
        <p:nvPicPr>
          <p:cNvPr id="22" name="Picture 19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440447" y="1397464"/>
            <a:ext cx="3293652" cy="2474357"/>
          </a:xfrm>
          <a:prstGeom prst="rect">
            <a:avLst/>
          </a:prstGeom>
        </p:spPr>
      </p:pic>
      <p:pic>
        <p:nvPicPr>
          <p:cNvPr id="23" name="Picture 20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4559345" y="2181486"/>
            <a:ext cx="1311440" cy="2008948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7307054" y="1243436"/>
            <a:ext cx="1570486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dɪnə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828724" y="5039718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nấu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bữa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tối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321216" y="3394320"/>
            <a:ext cx="4318498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make dinner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6804821" y="4260822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meɪk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dɪnə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1" name="My-father-sometimes-cooks-dinn162875359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214260" y="7054439"/>
            <a:ext cx="406400" cy="4064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69A627AF-187A-4CE6-AEDB-B0AAC325CB05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267517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4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ke-dinner16291671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ke-dinner16291671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4" fill="hold">
                            <p:stCondLst>
                              <p:cond delay="1000"/>
                            </p:stCondLst>
                            <p:childTnLst>
                              <p:par>
                                <p:cTn id="4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2952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seq concurrent="1" nextAc="seek">
              <p:cTn id="62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3" fill="hold">
                      <p:stCondLst>
                        <p:cond delay="0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6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7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ner16291670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68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9" fill="hold">
                      <p:stCondLst>
                        <p:cond delay="0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3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inner162916706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4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5" fill="hold">
                      <p:stCondLst>
                        <p:cond delay="0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8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9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ke-dinner16291671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80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81" fill="hold">
                      <p:stCondLst>
                        <p:cond delay="0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4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5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make-dinner1629167146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5" grpId="0"/>
      <p:bldP spid="26" grpId="0"/>
      <p:bldP spid="26" grpId="1"/>
      <p:bldP spid="27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600526" y="1978136"/>
            <a:ext cx="205147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780645" y="665021"/>
            <a:ext cx="237509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dish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29399" y="1434462"/>
            <a:ext cx="114766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dɪʃ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926832" y="4517349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bát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đĩa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468599" y="3455851"/>
            <a:ext cx="431532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dishes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7015241" y="4025417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dɪʃɪz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21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4109196" y="575785"/>
            <a:ext cx="1768403" cy="1768403"/>
          </a:xfrm>
          <a:prstGeom prst="rect">
            <a:avLst/>
          </a:prstGeom>
        </p:spPr>
      </p:pic>
      <p:pic>
        <p:nvPicPr>
          <p:cNvPr id="30" name="Picture 22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>
          <a:xfrm>
            <a:off x="652633" y="1166784"/>
            <a:ext cx="3467272" cy="3624326"/>
          </a:xfrm>
          <a:prstGeom prst="rect">
            <a:avLst/>
          </a:prstGeom>
        </p:spPr>
      </p:pic>
      <p:pic>
        <p:nvPicPr>
          <p:cNvPr id="18" name="She-usually-helps-her-mother-t162876817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2804683" y="6966304"/>
            <a:ext cx="406400" cy="4064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A58A3C56-0D35-4F38-AB80-A7207B0A2A2A}"/>
              </a:ext>
            </a:extLst>
          </p:cNvPr>
          <p:cNvPicPr>
            <a:picLocks noChangeAspect="1"/>
          </p:cNvPicPr>
          <p:nvPr/>
        </p:nvPicPr>
        <p:blipFill rotWithShape="1">
          <a:blip r:embed="rId11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9215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3" dur="336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h16291674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2" fill="hold">
                      <p:stCondLst>
                        <p:cond delay="0"/>
                      </p:stCondLst>
                      <p:childTnLst>
                        <p:par>
                          <p:cTn id="63" fill="hold">
                            <p:stCondLst>
                              <p:cond delay="0"/>
                            </p:stCondLst>
                            <p:childTnLst>
                              <p:par>
                                <p:cTn id="6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ish162916743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7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8" fill="hold">
                      <p:stCondLst>
                        <p:cond delay="0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1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2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the-dishes-16291676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3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4" fill="hold">
                      <p:stCondLst>
                        <p:cond delay="0"/>
                      </p:stCondLst>
                      <p:childTnLst>
                        <p:par>
                          <p:cTn id="75" fill="hold">
                            <p:stCondLst>
                              <p:cond delay="0"/>
                            </p:stCondLst>
                            <p:childTnLst>
                              <p:par>
                                <p:cTn id="76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7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8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the-dishes-162916767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4" grpId="0"/>
      <p:bldP spid="25" grpId="0"/>
      <p:bldP spid="26" grpId="0"/>
      <p:bldP spid="26" grpId="1"/>
      <p:bldP spid="27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8025798" y="2155583"/>
            <a:ext cx="28940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22725" y="665626"/>
            <a:ext cx="318667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laundry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34793" y="1463218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lɔːndri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7386187" y="5054009"/>
            <a:ext cx="333344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giặt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quần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áo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182162" y="3361905"/>
            <a:ext cx="470630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laundry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 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745074" y="4218270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dɪʃɪz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8" name="Picture 3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853738" y="247166"/>
            <a:ext cx="1686851" cy="1919603"/>
          </a:xfrm>
          <a:prstGeom prst="rect">
            <a:avLst/>
          </a:prstGeom>
        </p:spPr>
      </p:pic>
      <p:pic>
        <p:nvPicPr>
          <p:cNvPr id="31" name="Picture 6"/>
          <p:cNvPicPr>
            <a:picLocks noChangeAspect="1"/>
          </p:cNvPicPr>
          <p:nvPr/>
        </p:nvPicPr>
        <p:blipFill>
          <a:blip r:embed="rId9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724742" y="1926822"/>
            <a:ext cx="2978122" cy="2870165"/>
          </a:xfrm>
          <a:prstGeom prst="rect">
            <a:avLst/>
          </a:prstGeom>
        </p:spPr>
      </p:pic>
      <p:grpSp>
        <p:nvGrpSpPr>
          <p:cNvPr id="17" name="Group 16"/>
          <p:cNvGrpSpPr/>
          <p:nvPr/>
        </p:nvGrpSpPr>
        <p:grpSpPr>
          <a:xfrm>
            <a:off x="123935" y="4996437"/>
            <a:ext cx="5847870" cy="823030"/>
            <a:chOff x="274855" y="5369344"/>
            <a:chExt cx="5847870" cy="823030"/>
          </a:xfrm>
        </p:grpSpPr>
        <p:sp>
          <p:nvSpPr>
            <p:cNvPr id="16" name="Rectangle 15"/>
            <p:cNvSpPr/>
            <p:nvPr/>
          </p:nvSpPr>
          <p:spPr>
            <a:xfrm>
              <a:off x="274855" y="5369344"/>
              <a:ext cx="5089085" cy="46166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r>
                <a:rPr lang="en-US" sz="2400" b="1" dirty="0">
                  <a:solidFill>
                    <a:srgbClr val="215868"/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Who does the laundry in your house?</a:t>
              </a:r>
              <a:endParaRPr lang="en-US" sz="2400" dirty="0"/>
            </a:p>
          </p:txBody>
        </p:sp>
        <p:sp>
          <p:nvSpPr>
            <p:cNvPr id="30" name="Rectangle 29"/>
            <p:cNvSpPr/>
            <p:nvPr/>
          </p:nvSpPr>
          <p:spPr>
            <a:xfrm>
              <a:off x="318299" y="5792264"/>
              <a:ext cx="5804426" cy="40011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Ở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nhà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bạn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thì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ai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giặt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quần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 </a:t>
              </a:r>
              <a:r>
                <a:rPr lang="en-US" sz="2000" i="1" dirty="0" err="1">
                  <a:solidFill>
                    <a:srgbClr val="984806"/>
                  </a:solidFill>
                  <a:latin typeface="Times New Roman" panose="02020603050405020304" pitchFamily="18" charset="0"/>
                </a:rPr>
                <a:t>áo</a:t>
              </a:r>
              <a:r>
                <a:rPr lang="en-US" sz="2000" i="1" dirty="0">
                  <a:solidFill>
                    <a:srgbClr val="984806"/>
                  </a:solidFill>
                  <a:latin typeface="Times New Roman" panose="02020603050405020304" pitchFamily="18" charset="0"/>
                </a:rPr>
                <a:t>?</a:t>
              </a:r>
              <a:endParaRPr lang="en-US" sz="2000" dirty="0"/>
            </a:p>
          </p:txBody>
        </p:sp>
      </p:grpSp>
      <p:pic>
        <p:nvPicPr>
          <p:cNvPr id="18" name="Who-does-the-laundry-in-your-h162875479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048566" y="6771002"/>
            <a:ext cx="406400" cy="4064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1D527B00-C8A7-4479-852E-00079EF0830E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8961493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5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6" fill="hold">
                            <p:stCondLst>
                              <p:cond delay="2000"/>
                            </p:stCondLst>
                            <p:childTnLst>
                              <p:par>
                                <p:cTn id="37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53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7" dur="242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undry16291679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8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laundry162916791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71" restart="whenNotActive" fill="hold" evtFilter="cancelBubble" nodeType="interactiveSeq">
                <p:stCondLst>
                  <p:cond evt="onClick" delay="0">
                    <p:tgtEl>
                      <p:spTgt spid="31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2" fill="hold">
                      <p:stCondLst>
                        <p:cond delay="0"/>
                      </p:stCondLst>
                      <p:childTnLst>
                        <p:par>
                          <p:cTn id="73" fill="hold">
                            <p:stCondLst>
                              <p:cond delay="0"/>
                            </p:stCondLst>
                            <p:childTnLst>
                              <p:par>
                                <p:cTn id="7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5" dur="500" tmFilter="0, 0; .2, .5; .8, .5; 1, 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6" dur="250" autoRev="1" fill="hold"/>
                                        <p:tgtEl>
                                          <p:spTgt spid="31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the-laundry-16291679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1"/>
                  </p:tgtEl>
                </p:cond>
              </p:nextCondLst>
            </p:seq>
            <p:seq concurrent="1" nextAc="seek">
              <p:cTn id="77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8" fill="hold">
                      <p:stCondLst>
                        <p:cond delay="0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81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82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do-the-laundry-162916797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4" grpId="0"/>
      <p:bldP spid="25" grpId="0"/>
      <p:bldP spid="26" grpId="0"/>
      <p:bldP spid="26" grpId="1"/>
      <p:bldP spid="2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653745" y="2104187"/>
            <a:ext cx="337416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sắm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65330" y="665021"/>
            <a:ext cx="5832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shopping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7134792" y="1439073"/>
            <a:ext cx="150628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ʃɒpɪŋ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987396" y="4855600"/>
            <a:ext cx="4509542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mua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đồ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062446" y="3503727"/>
            <a:ext cx="518973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shopping </a:t>
            </a:r>
            <a:r>
              <a:rPr lang="en-US" sz="3200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(v)</a:t>
            </a:r>
            <a:endParaRPr lang="en-US" sz="4400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27" name="TextBox 26"/>
          <p:cNvSpPr txBox="1"/>
          <p:nvPr/>
        </p:nvSpPr>
        <p:spPr>
          <a:xfrm>
            <a:off x="7464987" y="4172001"/>
            <a:ext cx="426516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6"/>
              </a:rPr>
              <a:t>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ʃɒpɪŋ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9" name="Picture 7"/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8"/>
              </a:ext>
            </a:extLst>
          </a:blip>
          <a:srcRect/>
          <a:stretch>
            <a:fillRect/>
          </a:stretch>
        </p:blipFill>
        <p:spPr>
          <a:xfrm>
            <a:off x="3623586" y="205256"/>
            <a:ext cx="1786913" cy="2223535"/>
          </a:xfrm>
          <a:prstGeom prst="rect">
            <a:avLst/>
          </a:prstGeom>
        </p:spPr>
      </p:pic>
      <p:pic>
        <p:nvPicPr>
          <p:cNvPr id="30" name="Picture 8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0"/>
              </a:ext>
            </a:extLst>
          </a:blip>
          <a:srcRect/>
          <a:stretch>
            <a:fillRect/>
          </a:stretch>
        </p:blipFill>
        <p:spPr>
          <a:xfrm>
            <a:off x="822120" y="1017452"/>
            <a:ext cx="2909560" cy="3980626"/>
          </a:xfrm>
          <a:prstGeom prst="rect">
            <a:avLst/>
          </a:prstGeom>
        </p:spPr>
      </p:pic>
      <p:pic>
        <p:nvPicPr>
          <p:cNvPr id="18" name="My-mother-does-the-shopping-ev162875494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729519" y="7083165"/>
            <a:ext cx="406400" cy="406400"/>
          </a:xfrm>
          <a:prstGeom prst="rect">
            <a:avLst/>
          </a:prstGeom>
        </p:spPr>
      </p:pic>
      <p:pic>
        <p:nvPicPr>
          <p:cNvPr id="14" name="Picture 13" descr="Logo, company name&#10;&#10;Description automatically generated">
            <a:extLst>
              <a:ext uri="{FF2B5EF4-FFF2-40B4-BE49-F238E27FC236}">
                <a16:creationId xmlns:a16="http://schemas.microsoft.com/office/drawing/2014/main" id="{47E95B6A-FFF4-4DB1-B16E-C86B0C17AF7F}"/>
              </a:ext>
            </a:extLst>
          </p:cNvPr>
          <p:cNvPicPr>
            <a:picLocks noChangeAspect="1"/>
          </p:cNvPicPr>
          <p:nvPr/>
        </p:nvPicPr>
        <p:blipFill rotWithShape="1"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157675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0" dur="2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-the-shopping16291681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-the-shopping16291681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  <p:par>
                          <p:cTn id="43" fill="hold">
                            <p:stCondLst>
                              <p:cond delay="2000"/>
                            </p:stCondLst>
                            <p:childTnLst>
                              <p:par>
                                <p:cTn id="44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400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opping16291681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5" name="shopping162916817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6" restart="whenNotActive" fill="hold" evtFilter="cancelBubble" nodeType="interactiveSeq">
                <p:stCondLst>
                  <p:cond evt="onClick" delay="0">
                    <p:tgtEl>
                      <p:spTgt spid="3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 tmFilter="0, 0; .2, .5; .8, .5; 1, 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1" dur="250" autoRev="1" fill="hold"/>
                                        <p:tgtEl>
                                          <p:spTgt spid="3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9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-the-shopping16291681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0"/>
                  </p:tgtEl>
                </p:cond>
              </p:nextCondLst>
            </p:seq>
            <p:seq concurrent="1" nextAc="seek">
              <p:cTn id="72" restart="whenNotActive" fill="hold" evtFilter="cancelBubble" nodeType="interactiveSeq">
                <p:stCondLst>
                  <p:cond evt="onClick" delay="0">
                    <p:tgtEl>
                      <p:spTgt spid="2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73" fill="hold">
                      <p:stCondLst>
                        <p:cond delay="0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6" dur="500" tmFilter="0, 0; .2, .5; .8, .5; 1, 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7" dur="250" autoRev="1" fill="hold"/>
                                        <p:tgtEl>
                                          <p:spTgt spid="2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-the-shopping1629168183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6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26" grpId="0"/>
      <p:bldP spid="26" grpId="1"/>
      <p:bldP spid="27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270269" y="3795823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làm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việc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07006" y="1672362"/>
            <a:ext cx="54253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do the housework</a:t>
            </a:r>
            <a:r>
              <a:rPr lang="en-US" sz="3200" dirty="0">
                <a:latin typeface=".VnVogue" panose="020B7200000000000000" pitchFamily="34" charset="0"/>
              </a:rPr>
              <a:t> (v)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6932840" y="2676872"/>
            <a:ext cx="3765638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u="sng" dirty="0">
                <a:latin typeface="Times New Roman" panose="02020603050405020304" pitchFamily="18" charset="0"/>
                <a:cs typeface="Times New Roman" panose="02020603050405020304" pitchFamily="18" charset="0"/>
                <a:hlinkClick r:id="rId5"/>
              </a:rPr>
              <a:t>/duː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ðə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haʊswɜːk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3200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6" name="Who-does-the-most-housework-in162875690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972069" y="7296829"/>
            <a:ext cx="406400" cy="406400"/>
          </a:xfrm>
          <a:prstGeom prst="rect">
            <a:avLst/>
          </a:prstGeom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D426A388-901E-4C8C-8567-15099A44237B}"/>
              </a:ext>
            </a:extLst>
          </p:cNvPr>
          <p:cNvPicPr>
            <a:picLocks noChangeAspect="1"/>
          </p:cNvPicPr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56563" y="277535"/>
            <a:ext cx="4767485" cy="4328535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2F0B2ABF-42EC-4D03-A35F-1AF28DCB4DE8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58554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278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-the-housework-16291683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do-the-housework-162916837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20" grpId="0"/>
      <p:bldP spid="20" grpId="1"/>
      <p:bldP spid="40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796148" y="3374585"/>
            <a:ext cx="289682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359090" y="1590117"/>
            <a:ext cx="257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center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796148" y="2424622"/>
            <a:ext cx="256419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sɛntə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22" name="John-lives-in-an-apartment-in-16287571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699096" y="7038159"/>
            <a:ext cx="406400" cy="406400"/>
          </a:xfrm>
          <a:prstGeom prst="rect">
            <a:avLst/>
          </a:prstGeom>
        </p:spPr>
      </p:pic>
      <p:pic>
        <p:nvPicPr>
          <p:cNvPr id="16" name="Picture 15">
            <a:extLst>
              <a:ext uri="{FF2B5EF4-FFF2-40B4-BE49-F238E27FC236}">
                <a16:creationId xmlns:a16="http://schemas.microsoft.com/office/drawing/2014/main" id="{C18267BA-441A-489E-A2D3-BB0F8E3347AA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723851" y="608604"/>
            <a:ext cx="4109060" cy="410296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AC04C7A4-148D-4FC6-A5A4-6F4F9918DADA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9211682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3288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1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enter162916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6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enter162916852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thành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phố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grpSp>
        <p:nvGrpSpPr>
          <p:cNvPr id="17" name="Group 16"/>
          <p:cNvGrpSpPr/>
          <p:nvPr/>
        </p:nvGrpSpPr>
        <p:grpSpPr>
          <a:xfrm>
            <a:off x="6387088" y="1590117"/>
            <a:ext cx="2810789" cy="1634341"/>
            <a:chOff x="6387088" y="1590117"/>
            <a:chExt cx="2810789" cy="1634341"/>
          </a:xfrm>
        </p:grpSpPr>
        <p:sp>
          <p:nvSpPr>
            <p:cNvPr id="20" name="TextBox 19"/>
            <p:cNvSpPr txBox="1"/>
            <p:nvPr/>
          </p:nvSpPr>
          <p:spPr>
            <a:xfrm>
              <a:off x="6387088" y="1590117"/>
              <a:ext cx="1944401" cy="76944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4400" dirty="0">
                  <a:latin typeface=".VnVogue" panose="020B7200000000000000" pitchFamily="34" charset="0"/>
                </a:rPr>
                <a:t>city </a:t>
              </a:r>
              <a:r>
                <a:rPr lang="en-US" sz="3200" dirty="0">
                  <a:latin typeface=".VnVogue" panose="020B7200000000000000" pitchFamily="34" charset="0"/>
                </a:rPr>
                <a:t>(n)</a:t>
              </a:r>
              <a:endParaRPr lang="en-US" sz="4400" dirty="0">
                <a:latin typeface=".VnVogue" panose="020B7200000000000000" pitchFamily="34" charset="0"/>
              </a:endParaRPr>
            </a:p>
          </p:txBody>
        </p:sp>
        <p:sp>
          <p:nvSpPr>
            <p:cNvPr id="6" name="TextBox 5"/>
            <p:cNvSpPr txBox="1"/>
            <p:nvPr/>
          </p:nvSpPr>
          <p:spPr>
            <a:xfrm>
              <a:off x="6842866" y="2639683"/>
              <a:ext cx="2355011" cy="58477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/ˈ</a:t>
              </a:r>
              <a:r>
                <a:rPr lang="en-US" sz="3200" dirty="0" err="1">
                  <a:latin typeface="Times New Roman" panose="02020603050405020304" pitchFamily="18" charset="0"/>
                  <a:cs typeface="Times New Roman" panose="02020603050405020304" pitchFamily="18" charset="0"/>
                </a:rPr>
                <a:t>sɪti</a:t>
              </a:r>
              <a:r>
                <a:rPr lang="en-US" sz="3200" dirty="0">
                  <a:latin typeface="Times New Roman" panose="02020603050405020304" pitchFamily="18" charset="0"/>
                  <a:cs typeface="Times New Roman" panose="02020603050405020304" pitchFamily="18" charset="0"/>
                </a:rPr>
                <a:t>/</a:t>
              </a:r>
            </a:p>
          </p:txBody>
        </p:sp>
      </p:grpSp>
      <p:pic>
        <p:nvPicPr>
          <p:cNvPr id="36" name="Picture 35" descr="Isometric City Blocks Concept Stock Vector - Illustration of center, cafe:  59050387"/>
          <p:cNvPicPr/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930214" y="1094165"/>
            <a:ext cx="4253609" cy="3598797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16" name="My-friend-lives-in-a-big-city1628757294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641094" y="6938044"/>
            <a:ext cx="406400" cy="4064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4D52F51F-4A4C-4A65-8C85-4089018E799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7159669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142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3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3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16291688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6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city162916880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342149" y="481224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LESSON 9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E9A1C7B-5071-4AB2-BD98-D317A27C6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53CAC16-E47F-4EAE-B75C-361DE8BB07A7}"/>
              </a:ext>
            </a:extLst>
          </p:cNvPr>
          <p:cNvSpPr/>
          <p:nvPr/>
        </p:nvSpPr>
        <p:spPr>
          <a:xfrm>
            <a:off x="1342148" y="2524103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6600">
                <a:solidFill>
                  <a:schemeClr val="accent6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REVIEW</a:t>
            </a:r>
            <a:endParaRPr lang="en-US" sz="6600" dirty="0">
              <a:solidFill>
                <a:schemeClr val="accent6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270247769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ngôi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làng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116911" y="1545398"/>
            <a:ext cx="257831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village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582394" y="2469136"/>
            <a:ext cx="235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vɪlɪʤ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7" name="My-grandparents-live-in-a-smal1628757570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129015" y="7096911"/>
            <a:ext cx="406400" cy="406400"/>
          </a:xfrm>
          <a:prstGeom prst="rect">
            <a:avLst/>
          </a:prstGeom>
        </p:spPr>
      </p:pic>
      <p:pic>
        <p:nvPicPr>
          <p:cNvPr id="17" name="Picture 16" descr="A picture containing mountain, outdoor, nature&#10;&#10;Description automatically generated">
            <a:extLst>
              <a:ext uri="{FF2B5EF4-FFF2-40B4-BE49-F238E27FC236}">
                <a16:creationId xmlns:a16="http://schemas.microsoft.com/office/drawing/2014/main" id="{9A7B8F9E-552E-40F1-B1E9-639271D51257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324211" y="1670678"/>
            <a:ext cx="5609607" cy="3155404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C9F8B7D0-BD7E-4E0D-BFAB-1ECFA9F5D0D2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6213207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2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3265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llage1629168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village162916889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066659" y="4040011"/>
            <a:ext cx="403108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trấn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xã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448817" y="1833301"/>
            <a:ext cx="222149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Town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814868" y="2639683"/>
            <a:ext cx="235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taʊn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7" name="Do-you-live-in-a-town-or-in-a-162875772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020449" y="7199386"/>
            <a:ext cx="406400" cy="406400"/>
          </a:xfrm>
          <a:prstGeom prst="rect">
            <a:avLst/>
          </a:prstGeom>
        </p:spPr>
      </p:pic>
      <p:pic>
        <p:nvPicPr>
          <p:cNvPr id="17" name="Picture 16" descr="A picture containing outdoor, building, sky, road&#10;&#10;Description automatically generated">
            <a:extLst>
              <a:ext uri="{FF2B5EF4-FFF2-40B4-BE49-F238E27FC236}">
                <a16:creationId xmlns:a16="http://schemas.microsoft.com/office/drawing/2014/main" id="{598A8C91-3D6E-4773-910F-73BC7BCCE4CD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194206" y="1251752"/>
            <a:ext cx="5652486" cy="3768324"/>
          </a:xfrm>
          <a:prstGeom prst="rect">
            <a:avLst/>
          </a:prstGeom>
        </p:spPr>
      </p:pic>
      <p:sp>
        <p:nvSpPr>
          <p:cNvPr id="18" name="TextBox 17">
            <a:extLst>
              <a:ext uri="{FF2B5EF4-FFF2-40B4-BE49-F238E27FC236}">
                <a16:creationId xmlns:a16="http://schemas.microsoft.com/office/drawing/2014/main" id="{1AAFAA95-15EA-419F-ADE5-A61060232268}"/>
              </a:ext>
            </a:extLst>
          </p:cNvPr>
          <p:cNvSpPr txBox="1"/>
          <p:nvPr/>
        </p:nvSpPr>
        <p:spPr>
          <a:xfrm>
            <a:off x="952500" y="6858000"/>
            <a:ext cx="10287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>
                <a:hlinkClick r:id="rId7" tooltip="https://en.wikipedia.org/wiki/Old_Town,_Toronto"/>
              </a:rPr>
              <a:t>This Photo</a:t>
            </a:r>
            <a:r>
              <a:rPr lang="en-US" sz="900"/>
              <a:t> by Unknown Author is licensed under </a:t>
            </a:r>
            <a:r>
              <a:rPr lang="en-US" sz="900">
                <a:hlinkClick r:id="rId8" tooltip="https://creativecommons.org/licenses/by-sa/3.0/"/>
              </a:rPr>
              <a:t>CC BY-SA</a:t>
            </a:r>
            <a:endParaRPr lang="en-US" sz="900"/>
          </a:p>
        </p:txBody>
      </p:sp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04D6FBDF-C7E3-4FE1-9370-580525D1A10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505327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1000"/>
                            </p:stCondLst>
                            <p:childTnLst>
                              <p:par>
                                <p:cTn id="1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3" dur="201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wn16291689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4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2" fill="hold">
                      <p:stCondLst>
                        <p:cond delay="0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town162916897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</p:bld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3860833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tiếng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về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….</a:t>
            </a:r>
          </a:p>
        </p:txBody>
      </p:sp>
      <p:sp>
        <p:nvSpPr>
          <p:cNvPr id="20" name="TextBox 19"/>
          <p:cNvSpPr txBox="1"/>
          <p:nvPr/>
        </p:nvSpPr>
        <p:spPr>
          <a:xfrm>
            <a:off x="6359090" y="1590117"/>
            <a:ext cx="41565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famous for </a:t>
            </a:r>
            <a:r>
              <a:rPr lang="en-US" sz="3200" dirty="0">
                <a:latin typeface=".VnVogue" panose="020B7200000000000000" pitchFamily="34" charset="0"/>
              </a:rPr>
              <a:t>(adj)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4868" y="2639683"/>
            <a:ext cx="2355011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feɪməs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fɔ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ː/</a:t>
            </a:r>
          </a:p>
        </p:txBody>
      </p:sp>
      <p:pic>
        <p:nvPicPr>
          <p:cNvPr id="24" name="Picture 23"/>
          <p:cNvPicPr/>
          <p:nvPr/>
        </p:nvPicPr>
        <p:blipFill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17" name="Picture 16">
            <a:extLst>
              <a:ext uri="{FF2B5EF4-FFF2-40B4-BE49-F238E27FC236}">
                <a16:creationId xmlns:a16="http://schemas.microsoft.com/office/drawing/2014/main" id="{82EBF19C-283E-44D4-A937-E318DB229432}"/>
              </a:ext>
            </a:extLst>
          </p:cNvPr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08524" y="532648"/>
            <a:ext cx="4724387" cy="4214069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D6143BF6-266C-4538-98AB-C1BE845E3391}"/>
              </a:ext>
            </a:extLst>
          </p:cNvPr>
          <p:cNvPicPr>
            <a:picLocks noChangeAspect="1"/>
          </p:cNvPicPr>
          <p:nvPr/>
        </p:nvPicPr>
        <p:blipFill rotWithShape="1"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3954054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1" restart="whenNotActive" fill="hold" evtFilter="cancelBubble" nodeType="interactiveSeq">
                <p:stCondLst>
                  <p:cond evt="onClick" delay="0">
                    <p:tgtEl>
                      <p:spTgt spid="1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2" fill="hold">
                      <p:stCondLst>
                        <p:cond delay="0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5" dur="500" tmFilter="0, 0; .2, .5; .8, .5; 1, 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6" dur="250" autoRev="1" fill="hold"/>
                                        <p:tgtEl>
                                          <p:spTgt spid="17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mous-for-16291690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7"/>
                  </p:tgtEl>
                </p:cond>
              </p:nextCondLst>
            </p:seq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2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famous-for-1629169067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6654767" y="3714973"/>
            <a:ext cx="273121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chợ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nổi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096000" y="1612510"/>
            <a:ext cx="58329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floating market (n)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6814868" y="2639683"/>
            <a:ext cx="364034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fləʊtɪŋ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mɑːkɪt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16" name="Can-Tho-is-famous-for-floating16287579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468382" y="6895252"/>
            <a:ext cx="406400" cy="406400"/>
          </a:xfrm>
          <a:prstGeom prst="rect">
            <a:avLst/>
          </a:prstGeom>
        </p:spPr>
      </p:pic>
      <p:pic>
        <p:nvPicPr>
          <p:cNvPr id="10" name="Picture 9" descr="A picture containing window&#10;&#10;Description automatically generated">
            <a:extLst>
              <a:ext uri="{FF2B5EF4-FFF2-40B4-BE49-F238E27FC236}">
                <a16:creationId xmlns:a16="http://schemas.microsoft.com/office/drawing/2014/main" id="{28271CB7-EB03-414C-893E-FB9EEFF63F99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837473B0-CC2E-450A-ABE3-18F120FF3D39}">
                <a1611:picAttrSrcUrl xmlns:a1611="http://schemas.microsoft.com/office/drawing/2016/11/main" r:id="rId7"/>
              </a:ext>
            </a:extLst>
          </a:blip>
          <a:stretch>
            <a:fillRect/>
          </a:stretch>
        </p:blipFill>
        <p:spPr>
          <a:xfrm>
            <a:off x="437595" y="1232326"/>
            <a:ext cx="5489203" cy="3659469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981A0D38-2E87-4702-8F2E-D3687283856F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84996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3004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ating-market16291693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5" restart="whenNotActive" fill="hold" evtFilter="cancelBubble" nodeType="interactiveSeq">
                <p:stCondLst>
                  <p:cond evt="onClick" delay="0">
                    <p:tgtEl>
                      <p:spTgt spid="1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6" fill="hold">
                      <p:stCondLst>
                        <p:cond delay="0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 tmFilter="0, 0; .2, .5; .8, .5; 1, 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0" dur="250" autoRev="1" fill="hold"/>
                                        <p:tgtEl>
                                          <p:spTgt spid="1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floating-market1629169304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0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7525016" y="2581705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Đông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0" name="TextBox 19"/>
          <p:cNvSpPr txBox="1"/>
          <p:nvPr/>
        </p:nvSpPr>
        <p:spPr>
          <a:xfrm>
            <a:off x="6271404" y="1121106"/>
            <a:ext cx="2521614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East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6642383" y="1798542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iːst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grpSp>
        <p:nvGrpSpPr>
          <p:cNvPr id="22" name="Group 21"/>
          <p:cNvGrpSpPr/>
          <p:nvPr/>
        </p:nvGrpSpPr>
        <p:grpSpPr>
          <a:xfrm>
            <a:off x="2196815" y="195323"/>
            <a:ext cx="3303432" cy="2258983"/>
            <a:chOff x="2196815" y="195323"/>
            <a:chExt cx="3303432" cy="2258983"/>
          </a:xfrm>
        </p:grpSpPr>
        <p:pic>
          <p:nvPicPr>
            <p:cNvPr id="21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4530927" y="1137106"/>
              <a:ext cx="969320" cy="699883"/>
            </a:xfrm>
            <a:prstGeom prst="rect">
              <a:avLst/>
            </a:prstGeom>
          </p:spPr>
        </p:pic>
        <p:pic>
          <p:nvPicPr>
            <p:cNvPr id="23" name="Picture 5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2196815" y="195323"/>
              <a:ext cx="2258983" cy="2258983"/>
            </a:xfrm>
            <a:prstGeom prst="rect">
              <a:avLst/>
            </a:prstGeom>
          </p:spPr>
        </p:pic>
      </p:grpSp>
      <p:grpSp>
        <p:nvGrpSpPr>
          <p:cNvPr id="24" name="Group 23"/>
          <p:cNvGrpSpPr/>
          <p:nvPr/>
        </p:nvGrpSpPr>
        <p:grpSpPr>
          <a:xfrm>
            <a:off x="1416088" y="3289591"/>
            <a:ext cx="2583831" cy="1621864"/>
            <a:chOff x="1416088" y="3245050"/>
            <a:chExt cx="2583831" cy="1621864"/>
          </a:xfrm>
        </p:grpSpPr>
        <p:pic>
          <p:nvPicPr>
            <p:cNvPr id="26" name="Picture 9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378055" y="3245050"/>
              <a:ext cx="1621864" cy="1621864"/>
            </a:xfrm>
            <a:prstGeom prst="rect">
              <a:avLst/>
            </a:prstGeom>
          </p:spPr>
        </p:pic>
        <p:pic>
          <p:nvPicPr>
            <p:cNvPr id="27" name="Picture 10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416088" y="3570917"/>
              <a:ext cx="856443" cy="555025"/>
            </a:xfrm>
            <a:prstGeom prst="rect">
              <a:avLst/>
            </a:prstGeom>
          </p:spPr>
        </p:pic>
      </p:grpSp>
      <p:sp>
        <p:nvSpPr>
          <p:cNvPr id="28" name="TextBox 27"/>
          <p:cNvSpPr txBox="1"/>
          <p:nvPr/>
        </p:nvSpPr>
        <p:spPr>
          <a:xfrm>
            <a:off x="7649474" y="5364561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Tây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998699" y="3674156"/>
            <a:ext cx="279431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West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131576" y="4543603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wɛst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pic>
        <p:nvPicPr>
          <p:cNvPr id="32" name="Picture 31"/>
          <p:cNvPicPr/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15" name="Picture 14" descr="Logo, company name&#10;&#10;Description automatically generated">
            <a:extLst>
              <a:ext uri="{FF2B5EF4-FFF2-40B4-BE49-F238E27FC236}">
                <a16:creationId xmlns:a16="http://schemas.microsoft.com/office/drawing/2014/main" id="{A6C2CF75-BF1B-4E1D-B439-F453FAC72C25}"/>
              </a:ext>
            </a:extLst>
          </p:cNvPr>
          <p:cNvPicPr>
            <a:picLocks noChangeAspect="1"/>
          </p:cNvPicPr>
          <p:nvPr/>
        </p:nvPicPr>
        <p:blipFill rotWithShape="1">
          <a:blip r:embed="rId1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94485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1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000"/>
                            </p:stCondLst>
                            <p:childTnLst>
                              <p:par>
                                <p:cTn id="35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47" restart="whenNotActive" fill="hold" evtFilter="cancelBubble" nodeType="interactiveSeq">
                <p:stCondLst>
                  <p:cond evt="onClick" delay="0">
                    <p:tgtEl>
                      <p:spTgt spid="2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48" fill="hold">
                      <p:stCondLst>
                        <p:cond delay="0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1" dur="500" tmFilter="0, 0; .2, .5; .8, .5; 1, 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2" dur="250" autoRev="1" fill="hold"/>
                                        <p:tgtEl>
                                          <p:spTgt spid="22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st1629169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2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8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east162916940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59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0" fill="hold">
                      <p:stCondLst>
                        <p:cond delay="0"/>
                      </p:stCondLst>
                      <p:childTnLst>
                        <p:par>
                          <p:cTn id="61" fill="hold">
                            <p:stCondLst>
                              <p:cond delay="0"/>
                            </p:stCondLst>
                            <p:childTnLst>
                              <p:par>
                                <p:cTn id="62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3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4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st16291694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6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6" fill="hold">
                      <p:stCondLst>
                        <p:cond delay="0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 tmFilter="0, 0; .2, .5; .8, .5; 1, 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70" dur="250" autoRev="1" fill="hold"/>
                                        <p:tgtEl>
                                          <p:spTgt spid="2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west162916942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</p:childTnLst>
        </p:cTn>
      </p:par>
    </p:tnLst>
    <p:bldLst>
      <p:bldP spid="19" grpId="0"/>
      <p:bldP spid="20" grpId="0"/>
      <p:bldP spid="20" grpId="1"/>
      <p:bldP spid="6" grpId="0"/>
      <p:bldP spid="28" grpId="0"/>
      <p:bldP spid="29" grpId="0"/>
      <p:bldP spid="29" grpId="1"/>
      <p:bldP spid="30" grpId="0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6" name="Group 5"/>
          <p:cNvGrpSpPr/>
          <p:nvPr/>
        </p:nvGrpSpPr>
        <p:grpSpPr>
          <a:xfrm>
            <a:off x="2757724" y="55133"/>
            <a:ext cx="1599783" cy="2563043"/>
            <a:chOff x="2757724" y="55133"/>
            <a:chExt cx="1599783" cy="2563043"/>
          </a:xfrm>
        </p:grpSpPr>
        <p:pic>
          <p:nvPicPr>
            <p:cNvPr id="21" name="Picture 11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3381187" y="55133"/>
              <a:ext cx="426345" cy="757946"/>
            </a:xfrm>
            <a:prstGeom prst="rect">
              <a:avLst/>
            </a:prstGeom>
          </p:spPr>
        </p:pic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2757724" y="1018393"/>
              <a:ext cx="1599783" cy="1599783"/>
            </a:xfrm>
            <a:prstGeom prst="rect">
              <a:avLst/>
            </a:prstGeom>
          </p:spPr>
        </p:pic>
      </p:grpSp>
      <p:sp>
        <p:nvSpPr>
          <p:cNvPr id="24" name="TextBox 23"/>
          <p:cNvSpPr txBox="1"/>
          <p:nvPr/>
        </p:nvSpPr>
        <p:spPr>
          <a:xfrm>
            <a:off x="8026330" y="2457390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Bắc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5" name="TextBox 24"/>
          <p:cNvSpPr txBox="1"/>
          <p:nvPr/>
        </p:nvSpPr>
        <p:spPr>
          <a:xfrm>
            <a:off x="6455934" y="793765"/>
            <a:ext cx="278966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North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6919969" y="1707086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nɔːθ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610290" y="5505982"/>
            <a:ext cx="2968199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Phía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Nam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6039895" y="3842357"/>
            <a:ext cx="3445850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dirty="0">
                <a:latin typeface=".VnVogue" panose="020B7200000000000000" pitchFamily="34" charset="0"/>
              </a:rPr>
              <a:t>South </a:t>
            </a:r>
            <a:r>
              <a:rPr lang="en-US" sz="3200" dirty="0">
                <a:latin typeface=".VnVogue" panose="020B7200000000000000" pitchFamily="34" charset="0"/>
              </a:rPr>
              <a:t> (n)</a:t>
            </a:r>
            <a:endParaRPr lang="en-US" sz="5400" dirty="0">
              <a:latin typeface=".VnVogue" panose="020B7200000000000000" pitchFamily="34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6384027" y="4664168"/>
            <a:ext cx="2760453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saʊθ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690088" y="3203304"/>
            <a:ext cx="2046999" cy="2561540"/>
            <a:chOff x="1690088" y="3203304"/>
            <a:chExt cx="2046999" cy="2561540"/>
          </a:xfrm>
        </p:grpSpPr>
        <p:pic>
          <p:nvPicPr>
            <p:cNvPr id="31" name="Picture 7"/>
            <p:cNvPicPr>
              <a:picLocks noChangeAspect="1"/>
            </p:cNvPicPr>
            <p:nvPr/>
          </p:nvPicPr>
          <p:blipFill>
            <a:blip r:embed="rId10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1690088" y="3203304"/>
              <a:ext cx="2046999" cy="2046999"/>
            </a:xfrm>
            <a:prstGeom prst="rect">
              <a:avLst/>
            </a:prstGeom>
          </p:spPr>
        </p:pic>
        <p:pic>
          <p:nvPicPr>
            <p:cNvPr id="32" name="Picture 8"/>
            <p:cNvPicPr>
              <a:picLocks noChangeAspect="1"/>
            </p:cNvPicPr>
            <p:nvPr/>
          </p:nvPicPr>
          <p:blipFill>
            <a:blip r:embed="rId1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2623457" y="5108418"/>
              <a:ext cx="369240" cy="656426"/>
            </a:xfrm>
            <a:prstGeom prst="rect">
              <a:avLst/>
            </a:prstGeom>
          </p:spPr>
        </p:pic>
      </p:grpSp>
      <p:pic>
        <p:nvPicPr>
          <p:cNvPr id="33" name="north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0008916" y="1212514"/>
            <a:ext cx="406400" cy="406400"/>
          </a:xfrm>
          <a:prstGeom prst="rect">
            <a:avLst/>
          </a:prstGeom>
        </p:spPr>
      </p:pic>
      <p:pic>
        <p:nvPicPr>
          <p:cNvPr id="34" name="south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9848718" y="4257768"/>
            <a:ext cx="406400" cy="406400"/>
          </a:xfrm>
          <a:prstGeom prst="rect">
            <a:avLst/>
          </a:prstGeom>
        </p:spPr>
      </p:pic>
      <p:pic>
        <p:nvPicPr>
          <p:cNvPr id="35" name="Picture 34"/>
          <p:cNvPicPr/>
          <p:nvPr/>
        </p:nvPicPr>
        <p:blipFill>
          <a:blip r:embed="rId1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17" name="Picture 16" descr="Logo, company name&#10;&#10;Description automatically generated">
            <a:extLst>
              <a:ext uri="{FF2B5EF4-FFF2-40B4-BE49-F238E27FC236}">
                <a16:creationId xmlns:a16="http://schemas.microsoft.com/office/drawing/2014/main" id="{B31C9194-3EE6-4653-8560-C05A31A53AB3}"/>
              </a:ext>
            </a:extLst>
          </p:cNvPr>
          <p:cNvPicPr>
            <a:picLocks noChangeAspect="1"/>
          </p:cNvPicPr>
          <p:nvPr/>
        </p:nvPicPr>
        <p:blipFill rotWithShape="1">
          <a:blip r:embed="rId1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2471753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5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7" dur="624" fill="hold"/>
                                        <p:tgtEl>
                                          <p:spTgt spid="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3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5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1" dur="912" fill="hold"/>
                                        <p:tgtEl>
                                          <p:spTgt spid="3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3"/>
                </p:tgtEl>
              </p:cMediaNode>
            </p:audio>
            <p:audio>
              <p:cMediaNode vol="80000">
                <p:cTn id="6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4"/>
                </p:tgtEl>
              </p:cMediaNode>
            </p:audio>
          </p:childTnLst>
        </p:cTn>
      </p:par>
    </p:tnLst>
    <p:bldLst>
      <p:bldP spid="24" grpId="0"/>
      <p:bldP spid="25" grpId="0"/>
      <p:bldP spid="26" grpId="0"/>
      <p:bldP spid="28" grpId="0"/>
      <p:bldP spid="29" grpId="0"/>
      <p:bldP spid="30" grpId="0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222" y="0"/>
            <a:ext cx="12314222" cy="6923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71240">
            <a:off x="9847772" y="3207500"/>
            <a:ext cx="3316857" cy="4504373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 rot="-304817">
            <a:off x="5177339" y="708099"/>
            <a:ext cx="1837322" cy="587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 rot="-9954227">
            <a:off x="1088582" y="260408"/>
            <a:ext cx="2440113" cy="24401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>
            <a:off x="10544776" y="708099"/>
            <a:ext cx="1184912" cy="997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738507">
            <a:off x="-614879" y="5184990"/>
            <a:ext cx="1817277" cy="6112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 rot="-857470">
            <a:off x="-659146" y="4428165"/>
            <a:ext cx="1844608" cy="570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3359819" y="2639656"/>
            <a:ext cx="7354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KG Holocene" pitchFamily="2" charset="0"/>
              </a:rPr>
              <a:t>Review</a:t>
            </a:r>
          </a:p>
        </p:txBody>
      </p:sp>
    </p:spTree>
    <p:extLst>
      <p:ext uri="{BB962C8B-B14F-4D97-AF65-F5344CB8AC3E}">
        <p14:creationId xmlns:p14="http://schemas.microsoft.com/office/powerpoint/2010/main" val="289022996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554" y="0"/>
            <a:ext cx="12267103" cy="6858000"/>
            <a:chOff x="56554" y="0"/>
            <a:chExt cx="12267103" cy="6858000"/>
          </a:xfrm>
        </p:grpSpPr>
        <p:sp>
          <p:nvSpPr>
            <p:cNvPr id="3" name="Freeform 3"/>
            <p:cNvSpPr/>
            <p:nvPr/>
          </p:nvSpPr>
          <p:spPr>
            <a:xfrm rot="16200000">
              <a:off x="9215625" y="3881626"/>
              <a:ext cx="620966" cy="5331780"/>
            </a:xfrm>
            <a:custGeom>
              <a:avLst/>
              <a:gdLst/>
              <a:ahLst/>
              <a:cxnLst/>
              <a:rect l="l" t="t" r="r" b="b"/>
              <a:pathLst>
                <a:path w="1826317" h="2326072">
                  <a:moveTo>
                    <a:pt x="63030" y="1732519"/>
                  </a:moveTo>
                  <a:cubicBezTo>
                    <a:pt x="63030" y="1732519"/>
                    <a:pt x="0" y="148595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3244" y="6965"/>
                  </a:cubicBezTo>
                  <a:lnTo>
                    <a:pt x="933245" y="6965"/>
                  </a:lnTo>
                  <a:cubicBezTo>
                    <a:pt x="1149992" y="16819"/>
                    <a:pt x="1354307" y="36481"/>
                    <a:pt x="1488496" y="101690"/>
                  </a:cubicBezTo>
                  <a:cubicBezTo>
                    <a:pt x="1744541" y="226120"/>
                    <a:pt x="1826317" y="459160"/>
                    <a:pt x="1820829" y="704684"/>
                  </a:cubicBezTo>
                  <a:cubicBezTo>
                    <a:pt x="1820829" y="704684"/>
                    <a:pt x="1777541" y="1013073"/>
                    <a:pt x="1784974" y="1248607"/>
                  </a:cubicBezTo>
                  <a:cubicBezTo>
                    <a:pt x="1792098" y="1474320"/>
                    <a:pt x="1799254" y="1669923"/>
                    <a:pt x="1799254" y="1669923"/>
                  </a:cubicBezTo>
                  <a:cubicBezTo>
                    <a:pt x="1782573" y="1885656"/>
                    <a:pt x="1667929" y="2096267"/>
                    <a:pt x="1471060" y="2207891"/>
                  </a:cubicBezTo>
                  <a:cubicBezTo>
                    <a:pt x="1320708" y="2293140"/>
                    <a:pt x="1122677" y="2308238"/>
                    <a:pt x="882050" y="2297496"/>
                  </a:cubicBezTo>
                  <a:lnTo>
                    <a:pt x="882049" y="2297496"/>
                  </a:lnTo>
                  <a:cubicBezTo>
                    <a:pt x="645952" y="2292219"/>
                    <a:pt x="384604" y="2326073"/>
                    <a:pt x="254278" y="2216915"/>
                  </a:cubicBezTo>
                  <a:cubicBezTo>
                    <a:pt x="145767" y="2126030"/>
                    <a:pt x="81795" y="1932718"/>
                    <a:pt x="63030" y="1732519"/>
                  </a:cubicBezTo>
                  <a:close/>
                </a:path>
              </a:pathLst>
            </a:custGeom>
            <a:solidFill>
              <a:srgbClr val="F2DCC7"/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1522928" y="-122967"/>
              <a:ext cx="677762" cy="92369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0869"/>
            <a:stretch>
              <a:fillRect/>
            </a:stretch>
          </p:blipFill>
          <p:spPr>
            <a:xfrm rot="10800000">
              <a:off x="11522928" y="1994667"/>
              <a:ext cx="677762" cy="54618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0869"/>
            <a:stretch>
              <a:fillRect/>
            </a:stretch>
          </p:blipFill>
          <p:spPr>
            <a:xfrm rot="10800000">
              <a:off x="56554" y="118836"/>
              <a:ext cx="677762" cy="54618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11399961" y="3873500"/>
              <a:ext cx="212479" cy="2190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8840429" y="6172200"/>
              <a:ext cx="212479" cy="21902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521837" y="5496576"/>
              <a:ext cx="212479" cy="2190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11861809" y="5876085"/>
              <a:ext cx="212479" cy="21902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236374" y="6192979"/>
              <a:ext cx="772158" cy="665021"/>
            </a:xfrm>
            <a:prstGeom prst="rect">
              <a:avLst/>
            </a:prstGeom>
          </p:spPr>
        </p:pic>
      </p:grpSp>
      <p:grpSp>
        <p:nvGrpSpPr>
          <p:cNvPr id="39" name="Group 38"/>
          <p:cNvGrpSpPr/>
          <p:nvPr/>
        </p:nvGrpSpPr>
        <p:grpSpPr>
          <a:xfrm>
            <a:off x="223163" y="303898"/>
            <a:ext cx="2504804" cy="2727163"/>
            <a:chOff x="223163" y="303898"/>
            <a:chExt cx="2504804" cy="2727163"/>
          </a:xfrm>
        </p:grpSpPr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6" cstate="email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4449" b="100000" l="4102" r="97070">
                          <a14:foregroundMark x1="59570" y1="40466" x2="65820" y2="46398"/>
                          <a14:foregroundMark x1="59570" y1="35805" x2="64844" y2="44915"/>
                          <a14:foregroundMark x1="85547" y1="44280" x2="85547" y2="44280"/>
                          <a14:foregroundMark x1="85742" y1="44492" x2="85742" y2="44492"/>
                          <a14:foregroundMark x1="85938" y1="34746" x2="85938" y2="34746"/>
                          <a14:foregroundMark x1="83984" y1="17797" x2="83984" y2="17797"/>
                          <a14:foregroundMark x1="83984" y1="12924" x2="83984" y2="12924"/>
                          <a14:foregroundMark x1="22461" y1="15466" x2="22461" y2="15466"/>
                          <a14:foregroundMark x1="20898" y1="6568" x2="20898" y2="6568"/>
                          <a14:foregroundMark x1="8594" y1="15466" x2="8594" y2="15466"/>
                          <a14:foregroundMark x1="8984" y1="13136" x2="8984" y2="13136"/>
                        </a14:backgroundRemoval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719813" y="303898"/>
              <a:ext cx="2008154" cy="1851267"/>
            </a:xfrm>
            <a:prstGeom prst="rect">
              <a:avLst/>
            </a:prstGeom>
          </p:spPr>
        </p:pic>
        <p:sp>
          <p:nvSpPr>
            <p:cNvPr id="6" name="TextBox 5"/>
            <p:cNvSpPr txBox="1"/>
            <p:nvPr/>
          </p:nvSpPr>
          <p:spPr>
            <a:xfrm>
              <a:off x="223163" y="2446286"/>
              <a:ext cx="2335310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…………..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</p:grpSp>
      <p:grpSp>
        <p:nvGrpSpPr>
          <p:cNvPr id="40" name="Group 39"/>
          <p:cNvGrpSpPr/>
          <p:nvPr/>
        </p:nvGrpSpPr>
        <p:grpSpPr>
          <a:xfrm>
            <a:off x="3104908" y="417238"/>
            <a:ext cx="2335310" cy="2613823"/>
            <a:chOff x="3104908" y="417238"/>
            <a:chExt cx="2335310" cy="2613823"/>
          </a:xfrm>
        </p:grpSpPr>
        <p:pic>
          <p:nvPicPr>
            <p:cNvPr id="21" name="Picture 5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3366776" y="417238"/>
              <a:ext cx="1941818" cy="1737927"/>
            </a:xfrm>
            <a:prstGeom prst="rect">
              <a:avLst/>
            </a:prstGeom>
          </p:spPr>
        </p:pic>
        <p:sp>
          <p:nvSpPr>
            <p:cNvPr id="28" name="TextBox 27"/>
            <p:cNvSpPr txBox="1"/>
            <p:nvPr/>
          </p:nvSpPr>
          <p:spPr>
            <a:xfrm>
              <a:off x="3104908" y="2446286"/>
              <a:ext cx="2335310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…………..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</p:grpSp>
      <p:grpSp>
        <p:nvGrpSpPr>
          <p:cNvPr id="41" name="Group 40"/>
          <p:cNvGrpSpPr/>
          <p:nvPr/>
        </p:nvGrpSpPr>
        <p:grpSpPr>
          <a:xfrm>
            <a:off x="6095999" y="292265"/>
            <a:ext cx="2015661" cy="2738796"/>
            <a:chOff x="6095999" y="292265"/>
            <a:chExt cx="2015661" cy="2738796"/>
          </a:xfrm>
        </p:grpSpPr>
        <p:pic>
          <p:nvPicPr>
            <p:cNvPr id="22" name="Picture 7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6095999" y="292265"/>
              <a:ext cx="2015661" cy="1839291"/>
            </a:xfrm>
            <a:prstGeom prst="rect">
              <a:avLst/>
            </a:prstGeom>
          </p:spPr>
        </p:pic>
        <p:sp>
          <p:nvSpPr>
            <p:cNvPr id="29" name="TextBox 28"/>
            <p:cNvSpPr txBox="1"/>
            <p:nvPr/>
          </p:nvSpPr>
          <p:spPr>
            <a:xfrm>
              <a:off x="6191019" y="2446286"/>
              <a:ext cx="1715307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</p:grpSp>
      <p:grpSp>
        <p:nvGrpSpPr>
          <p:cNvPr id="42" name="Group 41"/>
          <p:cNvGrpSpPr/>
          <p:nvPr/>
        </p:nvGrpSpPr>
        <p:grpSpPr>
          <a:xfrm>
            <a:off x="8645236" y="429020"/>
            <a:ext cx="3429052" cy="2602041"/>
            <a:chOff x="8645236" y="429020"/>
            <a:chExt cx="3429052" cy="2602041"/>
          </a:xfrm>
        </p:grpSpPr>
        <p:pic>
          <p:nvPicPr>
            <p:cNvPr id="25" name="Picture 17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9052908" y="429020"/>
              <a:ext cx="2112416" cy="1408717"/>
            </a:xfrm>
            <a:prstGeom prst="snip2DiagRect">
              <a:avLst/>
            </a:prstGeom>
            <a:solidFill>
              <a:srgbClr val="FFFFFF">
                <a:shade val="85000"/>
              </a:srgbClr>
            </a:solidFill>
            <a:ln w="88900" cap="sq">
              <a:solidFill>
                <a:srgbClr val="FFFFFF"/>
              </a:solidFill>
              <a:miter lim="800000"/>
            </a:ln>
            <a:effectLst>
              <a:outerShdw blurRad="88900" algn="tl" rotWithShape="0">
                <a:srgbClr val="000000">
                  <a:alpha val="45000"/>
                </a:srgbClr>
              </a:outerShdw>
            </a:effectLst>
            <a:scene3d>
              <a:camera prst="orthographicFront"/>
              <a:lightRig rig="twoPt" dir="t">
                <a:rot lat="0" lon="0" rev="7200000"/>
              </a:lightRig>
            </a:scene3d>
            <a:sp3d>
              <a:bevelT w="25400" h="19050"/>
              <a:contourClr>
                <a:srgbClr val="FFFFFF"/>
              </a:contourClr>
            </a:sp3d>
          </p:spPr>
        </p:pic>
        <p:sp>
          <p:nvSpPr>
            <p:cNvPr id="30" name="TextBox 29"/>
            <p:cNvSpPr txBox="1"/>
            <p:nvPr/>
          </p:nvSpPr>
          <p:spPr>
            <a:xfrm>
              <a:off x="8645236" y="2446286"/>
              <a:ext cx="3429052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……………………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96761" y="3936429"/>
            <a:ext cx="2486324" cy="2165257"/>
            <a:chOff x="96761" y="3936429"/>
            <a:chExt cx="2486324" cy="2165257"/>
          </a:xfrm>
        </p:grpSpPr>
        <p:pic>
          <p:nvPicPr>
            <p:cNvPr id="23" name="Picture 12"/>
            <p:cNvPicPr>
              <a:picLocks noChangeAspect="1"/>
            </p:cNvPicPr>
            <p:nvPr/>
          </p:nvPicPr>
          <p:blipFill>
            <a:blip r:embed="rId13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4"/>
                </a:ext>
              </a:extLst>
            </a:blip>
            <a:srcRect/>
            <a:stretch>
              <a:fillRect/>
            </a:stretch>
          </p:blipFill>
          <p:spPr>
            <a:xfrm>
              <a:off x="226070" y="3936429"/>
              <a:ext cx="2357015" cy="1308143"/>
            </a:xfrm>
            <a:prstGeom prst="rect">
              <a:avLst/>
            </a:prstGeom>
          </p:spPr>
        </p:pic>
        <p:sp>
          <p:nvSpPr>
            <p:cNvPr id="35" name="TextBox 34"/>
            <p:cNvSpPr txBox="1"/>
            <p:nvPr/>
          </p:nvSpPr>
          <p:spPr>
            <a:xfrm>
              <a:off x="96761" y="5516911"/>
              <a:ext cx="2335310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…………..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</p:grpSp>
      <p:grpSp>
        <p:nvGrpSpPr>
          <p:cNvPr id="44" name="Group 43"/>
          <p:cNvGrpSpPr/>
          <p:nvPr/>
        </p:nvGrpSpPr>
        <p:grpSpPr>
          <a:xfrm>
            <a:off x="2978506" y="3481566"/>
            <a:ext cx="2537970" cy="2620120"/>
            <a:chOff x="2978506" y="3481566"/>
            <a:chExt cx="2537970" cy="2620120"/>
          </a:xfrm>
        </p:grpSpPr>
        <p:pic>
          <p:nvPicPr>
            <p:cNvPr id="26" name="Picture 20"/>
            <p:cNvPicPr>
              <a:picLocks noChangeAspect="1"/>
            </p:cNvPicPr>
            <p:nvPr/>
          </p:nvPicPr>
          <p:blipFill>
            <a:blip r:embed="rId15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6"/>
                </a:ext>
              </a:extLst>
            </a:blip>
            <a:srcRect/>
            <a:stretch>
              <a:fillRect/>
            </a:stretch>
          </p:blipFill>
          <p:spPr>
            <a:xfrm>
              <a:off x="3613476" y="3481566"/>
              <a:ext cx="1201617" cy="2261867"/>
            </a:xfrm>
            <a:prstGeom prst="rect">
              <a:avLst/>
            </a:prstGeom>
          </p:spPr>
        </p:pic>
        <p:sp>
          <p:nvSpPr>
            <p:cNvPr id="36" name="TextBox 35"/>
            <p:cNvSpPr txBox="1"/>
            <p:nvPr/>
          </p:nvSpPr>
          <p:spPr>
            <a:xfrm>
              <a:off x="2978506" y="5516911"/>
              <a:ext cx="2537970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…………..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</p:grpSp>
      <p:grpSp>
        <p:nvGrpSpPr>
          <p:cNvPr id="45" name="Group 44"/>
          <p:cNvGrpSpPr/>
          <p:nvPr/>
        </p:nvGrpSpPr>
        <p:grpSpPr>
          <a:xfrm>
            <a:off x="5820918" y="3429000"/>
            <a:ext cx="2427933" cy="2672686"/>
            <a:chOff x="5820918" y="3429000"/>
            <a:chExt cx="2427933" cy="2672686"/>
          </a:xfrm>
        </p:grpSpPr>
        <p:pic>
          <p:nvPicPr>
            <p:cNvPr id="27" name="Picture 22"/>
            <p:cNvPicPr>
              <a:picLocks noChangeAspect="1"/>
            </p:cNvPicPr>
            <p:nvPr/>
          </p:nvPicPr>
          <p:blipFill>
            <a:blip r:embed="rId17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5820918" y="3429000"/>
              <a:ext cx="1857511" cy="1941649"/>
            </a:xfrm>
            <a:prstGeom prst="rect">
              <a:avLst/>
            </a:prstGeom>
          </p:spPr>
        </p:pic>
        <p:sp>
          <p:nvSpPr>
            <p:cNvPr id="37" name="TextBox 36"/>
            <p:cNvSpPr txBox="1"/>
            <p:nvPr/>
          </p:nvSpPr>
          <p:spPr>
            <a:xfrm>
              <a:off x="5820919" y="5516911"/>
              <a:ext cx="2427932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</p:grpSp>
      <p:grpSp>
        <p:nvGrpSpPr>
          <p:cNvPr id="46" name="Group 45"/>
          <p:cNvGrpSpPr/>
          <p:nvPr/>
        </p:nvGrpSpPr>
        <p:grpSpPr>
          <a:xfrm>
            <a:off x="8840429" y="3543657"/>
            <a:ext cx="2772011" cy="2558029"/>
            <a:chOff x="8840429" y="3543657"/>
            <a:chExt cx="2772011" cy="2558029"/>
          </a:xfrm>
        </p:grpSpPr>
        <p:pic>
          <p:nvPicPr>
            <p:cNvPr id="24" name="Picture 15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9"/>
                </a:ext>
              </a:extLst>
            </a:blip>
            <a:srcRect/>
            <a:stretch>
              <a:fillRect/>
            </a:stretch>
          </p:blipFill>
          <p:spPr>
            <a:xfrm>
              <a:off x="9092142" y="3543657"/>
              <a:ext cx="2009412" cy="1602506"/>
            </a:xfrm>
            <a:prstGeom prst="rect">
              <a:avLst/>
            </a:prstGeom>
          </p:spPr>
        </p:pic>
        <p:sp>
          <p:nvSpPr>
            <p:cNvPr id="38" name="TextBox 37"/>
            <p:cNvSpPr txBox="1"/>
            <p:nvPr/>
          </p:nvSpPr>
          <p:spPr>
            <a:xfrm>
              <a:off x="8840429" y="5516911"/>
              <a:ext cx="2772011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</p:grpSp>
      <p:sp>
        <p:nvSpPr>
          <p:cNvPr id="7" name="TextBox 6"/>
          <p:cNvSpPr txBox="1"/>
          <p:nvPr/>
        </p:nvSpPr>
        <p:spPr>
          <a:xfrm>
            <a:off x="449030" y="2408488"/>
            <a:ext cx="217264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balcony</a:t>
            </a:r>
          </a:p>
        </p:txBody>
      </p:sp>
      <p:sp>
        <p:nvSpPr>
          <p:cNvPr id="47" name="TextBox 46"/>
          <p:cNvSpPr txBox="1"/>
          <p:nvPr/>
        </p:nvSpPr>
        <p:spPr>
          <a:xfrm>
            <a:off x="3104908" y="2415507"/>
            <a:ext cx="2524522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basement</a:t>
            </a:r>
          </a:p>
        </p:txBody>
      </p:sp>
      <p:sp>
        <p:nvSpPr>
          <p:cNvPr id="48" name="TextBox 47"/>
          <p:cNvSpPr txBox="1"/>
          <p:nvPr/>
        </p:nvSpPr>
        <p:spPr>
          <a:xfrm>
            <a:off x="6363282" y="2391830"/>
            <a:ext cx="174837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gym</a:t>
            </a:r>
          </a:p>
        </p:txBody>
      </p:sp>
      <p:sp>
        <p:nvSpPr>
          <p:cNvPr id="49" name="TextBox 48"/>
          <p:cNvSpPr txBox="1"/>
          <p:nvPr/>
        </p:nvSpPr>
        <p:spPr>
          <a:xfrm>
            <a:off x="8733627" y="2479773"/>
            <a:ext cx="34038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clean the kitchen</a:t>
            </a:r>
          </a:p>
        </p:txBody>
      </p:sp>
      <p:sp>
        <p:nvSpPr>
          <p:cNvPr id="50" name="TextBox 49"/>
          <p:cNvSpPr txBox="1"/>
          <p:nvPr/>
        </p:nvSpPr>
        <p:spPr>
          <a:xfrm>
            <a:off x="590528" y="5448775"/>
            <a:ext cx="1293401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pool</a:t>
            </a:r>
            <a:endParaRPr lang="en-US" sz="2800" b="1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51" name="TextBox 50"/>
          <p:cNvSpPr txBox="1"/>
          <p:nvPr/>
        </p:nvSpPr>
        <p:spPr>
          <a:xfrm>
            <a:off x="2978506" y="5547688"/>
            <a:ext cx="250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make the dinner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53" name="TextBox 52"/>
          <p:cNvSpPr txBox="1"/>
          <p:nvPr/>
        </p:nvSpPr>
        <p:spPr>
          <a:xfrm>
            <a:off x="9052908" y="5558570"/>
            <a:ext cx="2470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make the bed</a:t>
            </a:r>
          </a:p>
        </p:txBody>
      </p:sp>
      <p:sp>
        <p:nvSpPr>
          <p:cNvPr id="54" name="TextBox 53"/>
          <p:cNvSpPr txBox="1"/>
          <p:nvPr/>
        </p:nvSpPr>
        <p:spPr>
          <a:xfrm>
            <a:off x="5845484" y="5527792"/>
            <a:ext cx="24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dishes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5465275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4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4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4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4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4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4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4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4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4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4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4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5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5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5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5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5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5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  <p:bldP spid="47" grpId="0"/>
      <p:bldP spid="48" grpId="0"/>
      <p:bldP spid="49" grpId="0"/>
      <p:bldP spid="50" grpId="0"/>
      <p:bldP spid="51" grpId="0"/>
      <p:bldP spid="54" grpId="0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5" name="Group 4"/>
          <p:cNvGrpSpPr/>
          <p:nvPr/>
        </p:nvGrpSpPr>
        <p:grpSpPr>
          <a:xfrm>
            <a:off x="56554" y="0"/>
            <a:ext cx="12267103" cy="6858000"/>
            <a:chOff x="56554" y="0"/>
            <a:chExt cx="12267103" cy="6858000"/>
          </a:xfrm>
        </p:grpSpPr>
        <p:sp>
          <p:nvSpPr>
            <p:cNvPr id="3" name="Freeform 3"/>
            <p:cNvSpPr/>
            <p:nvPr/>
          </p:nvSpPr>
          <p:spPr>
            <a:xfrm rot="16200000">
              <a:off x="9215625" y="3881626"/>
              <a:ext cx="620966" cy="5331780"/>
            </a:xfrm>
            <a:custGeom>
              <a:avLst/>
              <a:gdLst/>
              <a:ahLst/>
              <a:cxnLst/>
              <a:rect l="l" t="t" r="r" b="b"/>
              <a:pathLst>
                <a:path w="1826317" h="2326072">
                  <a:moveTo>
                    <a:pt x="63030" y="1732519"/>
                  </a:moveTo>
                  <a:cubicBezTo>
                    <a:pt x="63030" y="1732519"/>
                    <a:pt x="0" y="1485955"/>
                    <a:pt x="10218" y="1214762"/>
                  </a:cubicBezTo>
                  <a:cubicBezTo>
                    <a:pt x="18651" y="990971"/>
                    <a:pt x="65033" y="645332"/>
                    <a:pt x="65033" y="645332"/>
                  </a:cubicBezTo>
                  <a:cubicBezTo>
                    <a:pt x="82233" y="502466"/>
                    <a:pt x="56685" y="337866"/>
                    <a:pt x="181385" y="223925"/>
                  </a:cubicBezTo>
                  <a:cubicBezTo>
                    <a:pt x="346794" y="72788"/>
                    <a:pt x="621643" y="0"/>
                    <a:pt x="933244" y="6965"/>
                  </a:cubicBezTo>
                  <a:lnTo>
                    <a:pt x="933245" y="6965"/>
                  </a:lnTo>
                  <a:cubicBezTo>
                    <a:pt x="1149992" y="16819"/>
                    <a:pt x="1354307" y="36481"/>
                    <a:pt x="1488496" y="101690"/>
                  </a:cubicBezTo>
                  <a:cubicBezTo>
                    <a:pt x="1744541" y="226120"/>
                    <a:pt x="1826317" y="459160"/>
                    <a:pt x="1820829" y="704684"/>
                  </a:cubicBezTo>
                  <a:cubicBezTo>
                    <a:pt x="1820829" y="704684"/>
                    <a:pt x="1777541" y="1013073"/>
                    <a:pt x="1784974" y="1248607"/>
                  </a:cubicBezTo>
                  <a:cubicBezTo>
                    <a:pt x="1792098" y="1474320"/>
                    <a:pt x="1799254" y="1669923"/>
                    <a:pt x="1799254" y="1669923"/>
                  </a:cubicBezTo>
                  <a:cubicBezTo>
                    <a:pt x="1782573" y="1885656"/>
                    <a:pt x="1667929" y="2096267"/>
                    <a:pt x="1471060" y="2207891"/>
                  </a:cubicBezTo>
                  <a:cubicBezTo>
                    <a:pt x="1320708" y="2293140"/>
                    <a:pt x="1122677" y="2308238"/>
                    <a:pt x="882050" y="2297496"/>
                  </a:cubicBezTo>
                  <a:lnTo>
                    <a:pt x="882049" y="2297496"/>
                  </a:lnTo>
                  <a:cubicBezTo>
                    <a:pt x="645952" y="2292219"/>
                    <a:pt x="384604" y="2326073"/>
                    <a:pt x="254278" y="2216915"/>
                  </a:cubicBezTo>
                  <a:cubicBezTo>
                    <a:pt x="145767" y="2126030"/>
                    <a:pt x="81795" y="1932718"/>
                    <a:pt x="63030" y="1732519"/>
                  </a:cubicBezTo>
                  <a:close/>
                </a:path>
              </a:pathLst>
            </a:custGeom>
            <a:solidFill>
              <a:srgbClr val="F2DCC7"/>
            </a:solidFill>
          </p:spPr>
        </p:sp>
        <p:pic>
          <p:nvPicPr>
            <p:cNvPr id="8" name="Picture 8"/>
            <p:cNvPicPr>
              <a:picLocks noChangeAspect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/>
            <a:stretch>
              <a:fillRect/>
            </a:stretch>
          </p:blipFill>
          <p:spPr>
            <a:xfrm rot="16200000">
              <a:off x="11522928" y="-122967"/>
              <a:ext cx="677762" cy="923696"/>
            </a:xfrm>
            <a:prstGeom prst="rect">
              <a:avLst/>
            </a:prstGeom>
          </p:spPr>
        </p:pic>
        <p:pic>
          <p:nvPicPr>
            <p:cNvPr id="9" name="Picture 9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0869"/>
            <a:stretch>
              <a:fillRect/>
            </a:stretch>
          </p:blipFill>
          <p:spPr>
            <a:xfrm rot="10800000">
              <a:off x="11522928" y="1994667"/>
              <a:ext cx="677762" cy="546185"/>
            </a:xfrm>
            <a:prstGeom prst="rect">
              <a:avLst/>
            </a:prstGeom>
          </p:spPr>
        </p:pic>
        <p:pic>
          <p:nvPicPr>
            <p:cNvPr id="10" name="Picture 10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b="40869"/>
            <a:stretch>
              <a:fillRect/>
            </a:stretch>
          </p:blipFill>
          <p:spPr>
            <a:xfrm rot="10800000">
              <a:off x="56554" y="118836"/>
              <a:ext cx="677762" cy="546185"/>
            </a:xfrm>
            <a:prstGeom prst="rect">
              <a:avLst/>
            </a:prstGeom>
          </p:spPr>
        </p:pic>
        <p:pic>
          <p:nvPicPr>
            <p:cNvPr id="11" name="Picture 11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11399961" y="3873500"/>
              <a:ext cx="212479" cy="219021"/>
            </a:xfrm>
            <a:prstGeom prst="rect">
              <a:avLst/>
            </a:prstGeom>
          </p:spPr>
        </p:pic>
        <p:pic>
          <p:nvPicPr>
            <p:cNvPr id="12" name="Picture 12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8840429" y="6172200"/>
              <a:ext cx="212479" cy="219021"/>
            </a:xfrm>
            <a:prstGeom prst="rect">
              <a:avLst/>
            </a:prstGeom>
          </p:spPr>
        </p:pic>
        <p:pic>
          <p:nvPicPr>
            <p:cNvPr id="13" name="Picture 13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521837" y="5496576"/>
              <a:ext cx="212479" cy="219021"/>
            </a:xfrm>
            <a:prstGeom prst="rect">
              <a:avLst/>
            </a:prstGeom>
          </p:spPr>
        </p:pic>
        <p:pic>
          <p:nvPicPr>
            <p:cNvPr id="14" name="Picture 14"/>
            <p:cNvPicPr>
              <a:picLocks noChangeAspect="1"/>
            </p:cNvPicPr>
            <p:nvPr/>
          </p:nvPicPr>
          <p:blipFill>
            <a:blip r:embed="rId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3"/>
                </a:ext>
              </a:extLst>
            </a:blip>
            <a:srcRect t="60292" r="47500"/>
            <a:stretch>
              <a:fillRect/>
            </a:stretch>
          </p:blipFill>
          <p:spPr>
            <a:xfrm>
              <a:off x="11861809" y="5876085"/>
              <a:ext cx="212479" cy="219021"/>
            </a:xfrm>
            <a:prstGeom prst="rect">
              <a:avLst/>
            </a:prstGeom>
          </p:spPr>
        </p:pic>
        <p:pic>
          <p:nvPicPr>
            <p:cNvPr id="15" name="Picture 15"/>
            <p:cNvPicPr>
              <a:picLocks noChangeAspect="1"/>
            </p:cNvPicPr>
            <p:nvPr/>
          </p:nvPicPr>
          <p:blipFill>
            <a:blip r:embed="rId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5"/>
                </a:ext>
              </a:extLst>
            </a:blip>
            <a:srcRect/>
            <a:stretch>
              <a:fillRect/>
            </a:stretch>
          </p:blipFill>
          <p:spPr>
            <a:xfrm>
              <a:off x="10236374" y="6192979"/>
              <a:ext cx="772158" cy="665021"/>
            </a:xfrm>
            <a:prstGeom prst="rect">
              <a:avLst/>
            </a:prstGeom>
          </p:spPr>
        </p:pic>
      </p:grpSp>
      <p:grpSp>
        <p:nvGrpSpPr>
          <p:cNvPr id="2" name="Group 1"/>
          <p:cNvGrpSpPr/>
          <p:nvPr/>
        </p:nvGrpSpPr>
        <p:grpSpPr>
          <a:xfrm>
            <a:off x="89019" y="228184"/>
            <a:ext cx="2889487" cy="2809977"/>
            <a:chOff x="89019" y="228184"/>
            <a:chExt cx="2889487" cy="2809977"/>
          </a:xfrm>
        </p:grpSpPr>
        <p:sp>
          <p:nvSpPr>
            <p:cNvPr id="6" name="TextBox 5"/>
            <p:cNvSpPr txBox="1"/>
            <p:nvPr/>
          </p:nvSpPr>
          <p:spPr>
            <a:xfrm>
              <a:off x="89019" y="2446286"/>
              <a:ext cx="2889487" cy="5918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…………..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  <p:pic>
          <p:nvPicPr>
            <p:cNvPr id="52" name="Picture 3"/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7"/>
                </a:ext>
              </a:extLst>
            </a:blip>
            <a:srcRect/>
            <a:stretch>
              <a:fillRect/>
            </a:stretch>
          </p:blipFill>
          <p:spPr>
            <a:xfrm>
              <a:off x="549007" y="228184"/>
              <a:ext cx="1743068" cy="1983577"/>
            </a:xfrm>
            <a:prstGeom prst="rect">
              <a:avLst/>
            </a:prstGeom>
          </p:spPr>
        </p:pic>
      </p:grpSp>
      <p:grpSp>
        <p:nvGrpSpPr>
          <p:cNvPr id="16" name="Group 15"/>
          <p:cNvGrpSpPr/>
          <p:nvPr/>
        </p:nvGrpSpPr>
        <p:grpSpPr>
          <a:xfrm>
            <a:off x="6017960" y="249706"/>
            <a:ext cx="2928708" cy="2781355"/>
            <a:chOff x="6017960" y="249706"/>
            <a:chExt cx="2928708" cy="2781355"/>
          </a:xfrm>
        </p:grpSpPr>
        <p:sp>
          <p:nvSpPr>
            <p:cNvPr id="29" name="TextBox 28"/>
            <p:cNvSpPr txBox="1"/>
            <p:nvPr/>
          </p:nvSpPr>
          <p:spPr>
            <a:xfrm>
              <a:off x="6017960" y="2446286"/>
              <a:ext cx="2928708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…………….…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  <p:pic>
          <p:nvPicPr>
            <p:cNvPr id="55" name="Picture 8"/>
            <p:cNvPicPr>
              <a:picLocks noChangeAspect="1"/>
            </p:cNvPicPr>
            <p:nvPr/>
          </p:nvPicPr>
          <p:blipFill>
            <a:blip r:embed="rId8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9"/>
                </a:ext>
              </a:extLst>
            </a:blip>
            <a:srcRect/>
            <a:stretch>
              <a:fillRect/>
            </a:stretch>
          </p:blipFill>
          <p:spPr>
            <a:xfrm>
              <a:off x="6732313" y="249706"/>
              <a:ext cx="1400252" cy="1940533"/>
            </a:xfrm>
            <a:prstGeom prst="rect">
              <a:avLst/>
            </a:prstGeom>
          </p:spPr>
        </p:pic>
      </p:grpSp>
      <p:grpSp>
        <p:nvGrpSpPr>
          <p:cNvPr id="4" name="Group 3"/>
          <p:cNvGrpSpPr/>
          <p:nvPr/>
        </p:nvGrpSpPr>
        <p:grpSpPr>
          <a:xfrm>
            <a:off x="3185144" y="502954"/>
            <a:ext cx="2497913" cy="2544397"/>
            <a:chOff x="3185144" y="502954"/>
            <a:chExt cx="2497913" cy="2544397"/>
          </a:xfrm>
        </p:grpSpPr>
        <p:sp>
          <p:nvSpPr>
            <p:cNvPr id="28" name="TextBox 27"/>
            <p:cNvSpPr txBox="1"/>
            <p:nvPr/>
          </p:nvSpPr>
          <p:spPr>
            <a:xfrm>
              <a:off x="3185144" y="2462576"/>
              <a:ext cx="2497913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…………..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  <p:pic>
          <p:nvPicPr>
            <p:cNvPr id="56" name="Picture 11"/>
            <p:cNvPicPr>
              <a:picLocks noChangeAspect="1"/>
            </p:cNvPicPr>
            <p:nvPr/>
          </p:nvPicPr>
          <p:blipFill>
            <a:blip r:embed="rId10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1"/>
                </a:ext>
              </a:extLst>
            </a:blip>
            <a:srcRect/>
            <a:stretch>
              <a:fillRect/>
            </a:stretch>
          </p:blipFill>
          <p:spPr>
            <a:xfrm>
              <a:off x="3558109" y="502954"/>
              <a:ext cx="1672686" cy="1612748"/>
            </a:xfrm>
            <a:prstGeom prst="rect">
              <a:avLst/>
            </a:prstGeom>
          </p:spPr>
        </p:pic>
      </p:grpSp>
      <p:grpSp>
        <p:nvGrpSpPr>
          <p:cNvPr id="17" name="Group 16"/>
          <p:cNvGrpSpPr/>
          <p:nvPr/>
        </p:nvGrpSpPr>
        <p:grpSpPr>
          <a:xfrm>
            <a:off x="9693166" y="391219"/>
            <a:ext cx="2168643" cy="2639842"/>
            <a:chOff x="9693166" y="391219"/>
            <a:chExt cx="2168643" cy="2639842"/>
          </a:xfrm>
        </p:grpSpPr>
        <p:sp>
          <p:nvSpPr>
            <p:cNvPr id="30" name="TextBox 29"/>
            <p:cNvSpPr txBox="1"/>
            <p:nvPr/>
          </p:nvSpPr>
          <p:spPr>
            <a:xfrm>
              <a:off x="9693166" y="2446286"/>
              <a:ext cx="2168643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……………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  <p:pic>
          <p:nvPicPr>
            <p:cNvPr id="57" name="Picture 4"/>
            <p:cNvPicPr>
              <a:picLocks noChangeAspect="1"/>
            </p:cNvPicPr>
            <p:nvPr/>
          </p:nvPicPr>
          <p:blipFill>
            <a:blip r:embed="rId12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3"/>
                </a:ext>
              </a:extLst>
            </a:blip>
            <a:srcRect/>
            <a:stretch>
              <a:fillRect/>
            </a:stretch>
          </p:blipFill>
          <p:spPr>
            <a:xfrm>
              <a:off x="9871079" y="391219"/>
              <a:ext cx="1758627" cy="1657506"/>
            </a:xfrm>
            <a:prstGeom prst="rect">
              <a:avLst/>
            </a:prstGeom>
          </p:spPr>
        </p:pic>
      </p:grpSp>
      <p:grpSp>
        <p:nvGrpSpPr>
          <p:cNvPr id="18" name="Group 17"/>
          <p:cNvGrpSpPr/>
          <p:nvPr/>
        </p:nvGrpSpPr>
        <p:grpSpPr>
          <a:xfrm>
            <a:off x="234754" y="3746025"/>
            <a:ext cx="2342199" cy="2792166"/>
            <a:chOff x="234754" y="3746025"/>
            <a:chExt cx="2342199" cy="2792166"/>
          </a:xfrm>
        </p:grpSpPr>
        <p:sp>
          <p:nvSpPr>
            <p:cNvPr id="35" name="TextBox 34"/>
            <p:cNvSpPr txBox="1"/>
            <p:nvPr/>
          </p:nvSpPr>
          <p:spPr>
            <a:xfrm>
              <a:off x="241643" y="5953416"/>
              <a:ext cx="2335310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…………..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  <p:pic>
          <p:nvPicPr>
            <p:cNvPr id="58" name="Picture 13"/>
            <p:cNvPicPr>
              <a:picLocks noChangeAspect="1"/>
            </p:cNvPicPr>
            <p:nvPr/>
          </p:nvPicPr>
          <p:blipFill>
            <a:blip r:embed="rId14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5"/>
                </a:ext>
              </a:extLst>
            </a:blip>
            <a:srcRect/>
            <a:stretch>
              <a:fillRect/>
            </a:stretch>
          </p:blipFill>
          <p:spPr>
            <a:xfrm>
              <a:off x="234754" y="3746025"/>
              <a:ext cx="2277357" cy="1466049"/>
            </a:xfrm>
            <a:prstGeom prst="rect">
              <a:avLst/>
            </a:prstGeom>
          </p:spPr>
        </p:pic>
      </p:grpSp>
      <p:grpSp>
        <p:nvGrpSpPr>
          <p:cNvPr id="31" name="Group 30"/>
          <p:cNvGrpSpPr/>
          <p:nvPr/>
        </p:nvGrpSpPr>
        <p:grpSpPr>
          <a:xfrm>
            <a:off x="5990316" y="3910844"/>
            <a:ext cx="2427932" cy="2627347"/>
            <a:chOff x="5990316" y="3910844"/>
            <a:chExt cx="2427932" cy="2627347"/>
          </a:xfrm>
        </p:grpSpPr>
        <p:sp>
          <p:nvSpPr>
            <p:cNvPr id="37" name="TextBox 36"/>
            <p:cNvSpPr txBox="1"/>
            <p:nvPr/>
          </p:nvSpPr>
          <p:spPr>
            <a:xfrm>
              <a:off x="5990316" y="5953416"/>
              <a:ext cx="2427932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pPr algn="ctr"/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  <p:pic>
          <p:nvPicPr>
            <p:cNvPr id="59" name="Picture 14"/>
            <p:cNvPicPr>
              <a:picLocks noChangeAspect="1"/>
            </p:cNvPicPr>
            <p:nvPr/>
          </p:nvPicPr>
          <p:blipFill>
            <a:blip r:embed="rId16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17"/>
                </a:ext>
              </a:extLst>
            </a:blip>
            <a:srcRect/>
            <a:stretch>
              <a:fillRect/>
            </a:stretch>
          </p:blipFill>
          <p:spPr>
            <a:xfrm>
              <a:off x="6223816" y="3910844"/>
              <a:ext cx="1801968" cy="1585732"/>
            </a:xfrm>
            <a:prstGeom prst="rect">
              <a:avLst/>
            </a:prstGeom>
          </p:spPr>
        </p:pic>
      </p:grpSp>
      <p:grpSp>
        <p:nvGrpSpPr>
          <p:cNvPr id="19" name="Group 18"/>
          <p:cNvGrpSpPr/>
          <p:nvPr/>
        </p:nvGrpSpPr>
        <p:grpSpPr>
          <a:xfrm>
            <a:off x="2981093" y="3869992"/>
            <a:ext cx="2537970" cy="2653546"/>
            <a:chOff x="2942488" y="3884645"/>
            <a:chExt cx="2537970" cy="2653546"/>
          </a:xfrm>
        </p:grpSpPr>
        <p:sp>
          <p:nvSpPr>
            <p:cNvPr id="36" name="TextBox 35"/>
            <p:cNvSpPr txBox="1"/>
            <p:nvPr/>
          </p:nvSpPr>
          <p:spPr>
            <a:xfrm>
              <a:off x="2942488" y="5953416"/>
              <a:ext cx="2537970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…………..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  <p:pic>
          <p:nvPicPr>
            <p:cNvPr id="60" name="Picture 22"/>
            <p:cNvPicPr>
              <a:picLocks noChangeAspect="1"/>
            </p:cNvPicPr>
            <p:nvPr/>
          </p:nvPicPr>
          <p:blipFill>
            <a:blip r:embed="rId18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rcRect/>
            <a:stretch>
              <a:fillRect/>
            </a:stretch>
          </p:blipFill>
          <p:spPr>
            <a:xfrm>
              <a:off x="2973962" y="3884645"/>
              <a:ext cx="2312570" cy="1542195"/>
            </a:xfrm>
            <a:prstGeom prst="ellipse">
              <a:avLst/>
            </a:prstGeom>
            <a:ln>
              <a:noFill/>
            </a:ln>
            <a:effectLst>
              <a:softEdge rad="112500"/>
            </a:effectLst>
          </p:spPr>
        </p:pic>
      </p:grpSp>
      <p:grpSp>
        <p:nvGrpSpPr>
          <p:cNvPr id="32" name="Group 31"/>
          <p:cNvGrpSpPr/>
          <p:nvPr/>
        </p:nvGrpSpPr>
        <p:grpSpPr>
          <a:xfrm>
            <a:off x="8965303" y="3869992"/>
            <a:ext cx="2772011" cy="2668199"/>
            <a:chOff x="8965303" y="3869992"/>
            <a:chExt cx="2772011" cy="2668199"/>
          </a:xfrm>
        </p:grpSpPr>
        <p:sp>
          <p:nvSpPr>
            <p:cNvPr id="38" name="TextBox 37"/>
            <p:cNvSpPr txBox="1"/>
            <p:nvPr/>
          </p:nvSpPr>
          <p:spPr>
            <a:xfrm>
              <a:off x="8965303" y="5953416"/>
              <a:ext cx="2772011" cy="584775"/>
            </a:xfrm>
            <a:prstGeom prst="rect">
              <a:avLst/>
            </a:prstGeom>
            <a:ln/>
          </p:spPr>
          <p:style>
            <a:lnRef idx="2">
              <a:schemeClr val="accent5"/>
            </a:lnRef>
            <a:fillRef idx="1">
              <a:schemeClr val="lt1"/>
            </a:fillRef>
            <a:effectRef idx="0">
              <a:schemeClr val="accent5"/>
            </a:effectRef>
            <a:fontRef idx="minor">
              <a:schemeClr val="dk1"/>
            </a:fontRef>
          </p:style>
          <p:txBody>
            <a:bodyPr wrap="square" rtlCol="0">
              <a:spAutoFit/>
            </a:bodyPr>
            <a:lstStyle/>
            <a:p>
              <a:r>
                <a:rPr lang="en-US" sz="3200" dirty="0">
                  <a:solidFill>
                    <a:schemeClr val="accent5">
                      <a:lumMod val="75000"/>
                    </a:schemeClr>
                  </a:solidFill>
                  <a:latin typeface=".VnVogueH" panose="020B7200000000000000" pitchFamily="34" charset="0"/>
                </a:rPr>
                <a:t> </a:t>
              </a:r>
              <a:r>
                <a:rPr lang="en-US" sz="2800" dirty="0">
                  <a:solidFill>
                    <a:schemeClr val="accent5">
                      <a:lumMod val="75000"/>
                    </a:schemeClr>
                  </a:solidFill>
                  <a:latin typeface="Times New Roman" panose="02020603050405020304" pitchFamily="18" charset="0"/>
                  <a:cs typeface="Times New Roman" panose="02020603050405020304" pitchFamily="18" charset="0"/>
                </a:rPr>
                <a:t>…………</a:t>
              </a:r>
              <a:endParaRPr lang="en-US" sz="3200" dirty="0">
                <a:solidFill>
                  <a:schemeClr val="accent5">
                    <a:lumMod val="75000"/>
                  </a:schemeClr>
                </a:solidFill>
                <a:latin typeface=".VnVogueH" panose="020B7200000000000000" pitchFamily="34" charset="0"/>
              </a:endParaRPr>
            </a:p>
          </p:txBody>
        </p:sp>
        <p:pic>
          <p:nvPicPr>
            <p:cNvPr id="61" name="Picture 19"/>
            <p:cNvPicPr>
              <a:picLocks noChangeAspect="1"/>
            </p:cNvPicPr>
            <p:nvPr/>
          </p:nvPicPr>
          <p:blipFill>
            <a:blip r:embed="rId19" cstate="email">
              <a:extLst>
                <a:ext uri="{28A0092B-C50C-407E-A947-70E740481C1C}">
                  <a14:useLocalDpi xmlns:a14="http://schemas.microsoft.com/office/drawing/2010/main"/>
                </a:ext>
                <a:ext uri="{96DAC541-7B7A-43D3-8B79-37D633B846F1}">
                  <asvg:svgBlip xmlns:asvg="http://schemas.microsoft.com/office/drawing/2016/SVG/main" r:embed="rId20"/>
                </a:ext>
              </a:extLst>
            </a:blip>
            <a:srcRect/>
            <a:stretch>
              <a:fillRect/>
            </a:stretch>
          </p:blipFill>
          <p:spPr>
            <a:xfrm>
              <a:off x="9452008" y="3869992"/>
              <a:ext cx="2033196" cy="1888331"/>
            </a:xfrm>
            <a:prstGeom prst="rect">
              <a:avLst/>
            </a:prstGeom>
          </p:spPr>
        </p:pic>
      </p:grpSp>
      <p:sp>
        <p:nvSpPr>
          <p:cNvPr id="62" name="TextBox 61"/>
          <p:cNvSpPr txBox="1"/>
          <p:nvPr/>
        </p:nvSpPr>
        <p:spPr>
          <a:xfrm>
            <a:off x="180725" y="2481463"/>
            <a:ext cx="289388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laundry</a:t>
            </a:r>
          </a:p>
        </p:txBody>
      </p:sp>
      <p:sp>
        <p:nvSpPr>
          <p:cNvPr id="63" name="TextBox 62"/>
          <p:cNvSpPr txBox="1"/>
          <p:nvPr/>
        </p:nvSpPr>
        <p:spPr>
          <a:xfrm>
            <a:off x="3281245" y="2538618"/>
            <a:ext cx="252452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housework</a:t>
            </a:r>
          </a:p>
        </p:txBody>
      </p:sp>
      <p:sp>
        <p:nvSpPr>
          <p:cNvPr id="64" name="TextBox 63"/>
          <p:cNvSpPr txBox="1"/>
          <p:nvPr/>
        </p:nvSpPr>
        <p:spPr>
          <a:xfrm>
            <a:off x="6035040" y="2444651"/>
            <a:ext cx="2876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do the shopping</a:t>
            </a:r>
          </a:p>
        </p:txBody>
      </p:sp>
      <p:sp>
        <p:nvSpPr>
          <p:cNvPr id="65" name="TextBox 64"/>
          <p:cNvSpPr txBox="1"/>
          <p:nvPr/>
        </p:nvSpPr>
        <p:spPr>
          <a:xfrm>
            <a:off x="10234567" y="2437097"/>
            <a:ext cx="15027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city</a:t>
            </a:r>
          </a:p>
        </p:txBody>
      </p:sp>
      <p:sp>
        <p:nvSpPr>
          <p:cNvPr id="66" name="TextBox 65"/>
          <p:cNvSpPr txBox="1"/>
          <p:nvPr/>
        </p:nvSpPr>
        <p:spPr>
          <a:xfrm>
            <a:off x="459294" y="5935602"/>
            <a:ext cx="224215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village</a:t>
            </a:r>
          </a:p>
        </p:txBody>
      </p:sp>
      <p:sp>
        <p:nvSpPr>
          <p:cNvPr id="67" name="TextBox 66"/>
          <p:cNvSpPr txBox="1"/>
          <p:nvPr/>
        </p:nvSpPr>
        <p:spPr>
          <a:xfrm>
            <a:off x="3114701" y="6027934"/>
            <a:ext cx="2506011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floating market</a:t>
            </a:r>
            <a:endParaRPr lang="en-US" b="1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68" name="TextBox 67"/>
          <p:cNvSpPr txBox="1"/>
          <p:nvPr/>
        </p:nvSpPr>
        <p:spPr>
          <a:xfrm>
            <a:off x="6582737" y="5983775"/>
            <a:ext cx="246483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town</a:t>
            </a:r>
            <a:endParaRPr lang="en-US" sz="2000" b="1" dirty="0">
              <a:solidFill>
                <a:schemeClr val="accent6">
                  <a:lumMod val="50000"/>
                </a:schemeClr>
              </a:solidFill>
              <a:latin typeface=".VnVogue" panose="020B7200000000000000" pitchFamily="34" charset="0"/>
            </a:endParaRPr>
          </a:p>
        </p:txBody>
      </p:sp>
      <p:sp>
        <p:nvSpPr>
          <p:cNvPr id="69" name="TextBox 68"/>
          <p:cNvSpPr txBox="1"/>
          <p:nvPr/>
        </p:nvSpPr>
        <p:spPr>
          <a:xfrm>
            <a:off x="9358472" y="5947719"/>
            <a:ext cx="247002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 dirty="0">
                <a:solidFill>
                  <a:schemeClr val="accent6">
                    <a:lumMod val="50000"/>
                  </a:schemeClr>
                </a:solidFill>
                <a:latin typeface=".VnVogue" panose="020B7200000000000000" pitchFamily="34" charset="0"/>
              </a:rPr>
              <a:t>famous for</a:t>
            </a:r>
          </a:p>
        </p:txBody>
      </p:sp>
    </p:spTree>
    <p:extLst>
      <p:ext uri="{BB962C8B-B14F-4D97-AF65-F5344CB8AC3E}">
        <p14:creationId xmlns:p14="http://schemas.microsoft.com/office/powerpoint/2010/main" val="239562382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7" dur="2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2" dur="2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27" dur="2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2" dur="2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37" dur="2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42" dur="2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6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6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0" fill="hold">
                      <p:stCondLst>
                        <p:cond delay="indefinite"/>
                      </p:stCondLst>
                      <p:childTnLst>
                        <p:par>
                          <p:cTn id="51" fill="hold">
                            <p:stCondLst>
                              <p:cond delay="0"/>
                            </p:stCondLst>
                            <p:childTnLst>
                              <p:par>
                                <p:cTn id="5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4" dur="1000"/>
                                        <p:tgtEl>
                                          <p:spTgt spid="6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6" dur="1000" fill="hold"/>
                                        <p:tgtEl>
                                          <p:spTgt spid="6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1" dur="1000"/>
                                        <p:tgtEl>
                                          <p:spTgt spid="6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3" dur="1000" fill="hold"/>
                                        <p:tgtEl>
                                          <p:spTgt spid="6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8" dur="10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000" fill="hold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5" dur="1000"/>
                                        <p:tgtEl>
                                          <p:spTgt spid="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7" dur="1000" fill="hold"/>
                                        <p:tgtEl>
                                          <p:spTgt spid="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2" dur="1000"/>
                                        <p:tgtEl>
                                          <p:spTgt spid="6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1000" fill="hold"/>
                                        <p:tgtEl>
                                          <p:spTgt spid="6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5" fill="hold">
                      <p:stCondLst>
                        <p:cond delay="indefinite"/>
                      </p:stCondLst>
                      <p:childTnLst>
                        <p:par>
                          <p:cTn id="86" fill="hold">
                            <p:stCondLst>
                              <p:cond delay="0"/>
                            </p:stCondLst>
                            <p:childTnLst>
                              <p:par>
                                <p:cTn id="8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9" dur="1000"/>
                                        <p:tgtEl>
                                          <p:spTgt spid="6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0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1" dur="1000" fill="hold"/>
                                        <p:tgtEl>
                                          <p:spTgt spid="6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2" fill="hold">
                      <p:stCondLst>
                        <p:cond delay="indefinite"/>
                      </p:stCondLst>
                      <p:childTnLst>
                        <p:par>
                          <p:cTn id="93" fill="hold">
                            <p:stCondLst>
                              <p:cond delay="0"/>
                            </p:stCondLst>
                            <p:childTnLst>
                              <p:par>
                                <p:cTn id="9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6" dur="10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97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8" dur="1000" fill="hold"/>
                                        <p:tgtEl>
                                          <p:spTgt spid="6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2" grpId="0"/>
      <p:bldP spid="63" grpId="0"/>
      <p:bldP spid="64" grpId="0"/>
      <p:bldP spid="65" grpId="0"/>
      <p:bldP spid="66" grpId="0"/>
      <p:bldP spid="67" grpId="0"/>
      <p:bldP spid="68" grpId="0"/>
      <p:bldP spid="69" grpId="0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B692A400-8257-4934-88FA-CAF2B76D19B6}"/>
              </a:ext>
            </a:extLst>
          </p:cNvPr>
          <p:cNvSpPr/>
          <p:nvPr/>
        </p:nvSpPr>
        <p:spPr>
          <a:xfrm>
            <a:off x="266699" y="47441"/>
            <a:ext cx="2190751" cy="827544"/>
          </a:xfrm>
          <a:prstGeom prst="roundRect">
            <a:avLst/>
          </a:prstGeom>
          <a:solidFill>
            <a:schemeClr val="accent5">
              <a:lumMod val="75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Listening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08A04DB-5ADE-4067-BC91-C32F495FFF04}"/>
              </a:ext>
            </a:extLst>
          </p:cNvPr>
          <p:cNvSpPr txBox="1"/>
          <p:nvPr/>
        </p:nvSpPr>
        <p:spPr>
          <a:xfrm>
            <a:off x="2790826" y="91467"/>
            <a:ext cx="8010524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b="1"/>
              <a:t>You will hear Jack talking to a friend about his family. </a:t>
            </a:r>
          </a:p>
          <a:p>
            <a:r>
              <a:rPr lang="en-US" b="1"/>
              <a:t>What housework do Jack’s family member do? For each questions, write lette ( A-H) next to each person. You will hear the conversation twice.</a:t>
            </a:r>
          </a:p>
          <a:p>
            <a:endParaRPr lang="en-US"/>
          </a:p>
        </p:txBody>
      </p:sp>
      <p:pic>
        <p:nvPicPr>
          <p:cNvPr id="2" name="Picture 4" descr="Open notebook page on wooden background Royalty Free Vector">
            <a:extLst>
              <a:ext uri="{FF2B5EF4-FFF2-40B4-BE49-F238E27FC236}">
                <a16:creationId xmlns:a16="http://schemas.microsoft.com/office/drawing/2014/main" id="{C2486316-F36F-4628-8D52-692344D05BE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628650" y="874985"/>
            <a:ext cx="11249026" cy="57951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TextBox 2">
            <a:extLst>
              <a:ext uri="{FF2B5EF4-FFF2-40B4-BE49-F238E27FC236}">
                <a16:creationId xmlns:a16="http://schemas.microsoft.com/office/drawing/2014/main" id="{A8E6A705-D4EC-4AC4-8157-DA5048FF5E42}"/>
              </a:ext>
            </a:extLst>
          </p:cNvPr>
          <p:cNvSpPr txBox="1"/>
          <p:nvPr/>
        </p:nvSpPr>
        <p:spPr>
          <a:xfrm>
            <a:off x="1362075" y="1301411"/>
            <a:ext cx="169545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Example : </a:t>
            </a:r>
          </a:p>
          <a:p>
            <a:r>
              <a:rPr lang="en-US" sz="2400" b="1"/>
              <a:t>0: uncle</a:t>
            </a:r>
          </a:p>
        </p:txBody>
      </p:sp>
      <p:cxnSp>
        <p:nvCxnSpPr>
          <p:cNvPr id="16" name="Straight Connector 15">
            <a:extLst>
              <a:ext uri="{FF2B5EF4-FFF2-40B4-BE49-F238E27FC236}">
                <a16:creationId xmlns:a16="http://schemas.microsoft.com/office/drawing/2014/main" id="{7998A850-D491-4A2F-8F89-DB2BDB9E032B}"/>
              </a:ext>
            </a:extLst>
          </p:cNvPr>
          <p:cNvCxnSpPr>
            <a:cxnSpLocks/>
          </p:cNvCxnSpPr>
          <p:nvPr/>
        </p:nvCxnSpPr>
        <p:spPr>
          <a:xfrm>
            <a:off x="1085850" y="2228850"/>
            <a:ext cx="4657725" cy="0"/>
          </a:xfrm>
          <a:prstGeom prst="line">
            <a:avLst/>
          </a:prstGeom>
          <a:ln w="28575">
            <a:solidFill>
              <a:srgbClr val="00B0F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5" name="TextBox 44">
            <a:extLst>
              <a:ext uri="{FF2B5EF4-FFF2-40B4-BE49-F238E27FC236}">
                <a16:creationId xmlns:a16="http://schemas.microsoft.com/office/drawing/2014/main" id="{731C9C19-37A1-42E5-97AD-0A55F64FCD1C}"/>
              </a:ext>
            </a:extLst>
          </p:cNvPr>
          <p:cNvSpPr txBox="1"/>
          <p:nvPr/>
        </p:nvSpPr>
        <p:spPr>
          <a:xfrm>
            <a:off x="1095376" y="2334908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1. mother</a:t>
            </a:r>
          </a:p>
        </p:txBody>
      </p:sp>
      <p:sp>
        <p:nvSpPr>
          <p:cNvPr id="46" name="TextBox 45">
            <a:extLst>
              <a:ext uri="{FF2B5EF4-FFF2-40B4-BE49-F238E27FC236}">
                <a16:creationId xmlns:a16="http://schemas.microsoft.com/office/drawing/2014/main" id="{6583C66B-1F08-4AEA-B7EE-EBE5B7F60895}"/>
              </a:ext>
            </a:extLst>
          </p:cNvPr>
          <p:cNvSpPr txBox="1"/>
          <p:nvPr/>
        </p:nvSpPr>
        <p:spPr>
          <a:xfrm>
            <a:off x="1095376" y="3044039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2. father</a:t>
            </a:r>
          </a:p>
        </p:txBody>
      </p:sp>
      <p:sp>
        <p:nvSpPr>
          <p:cNvPr id="47" name="TextBox 46">
            <a:extLst>
              <a:ext uri="{FF2B5EF4-FFF2-40B4-BE49-F238E27FC236}">
                <a16:creationId xmlns:a16="http://schemas.microsoft.com/office/drawing/2014/main" id="{EB6CBEEF-35FA-4968-AB5B-D114CB07A4C7}"/>
              </a:ext>
            </a:extLst>
          </p:cNvPr>
          <p:cNvSpPr txBox="1"/>
          <p:nvPr/>
        </p:nvSpPr>
        <p:spPr>
          <a:xfrm>
            <a:off x="1095376" y="3753170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3. sister</a:t>
            </a:r>
          </a:p>
        </p:txBody>
      </p:sp>
      <p:sp>
        <p:nvSpPr>
          <p:cNvPr id="48" name="TextBox 47">
            <a:extLst>
              <a:ext uri="{FF2B5EF4-FFF2-40B4-BE49-F238E27FC236}">
                <a16:creationId xmlns:a16="http://schemas.microsoft.com/office/drawing/2014/main" id="{6675A92F-16ED-43A0-936B-BE6F9F8756C6}"/>
              </a:ext>
            </a:extLst>
          </p:cNvPr>
          <p:cNvSpPr txBox="1"/>
          <p:nvPr/>
        </p:nvSpPr>
        <p:spPr>
          <a:xfrm>
            <a:off x="1095376" y="4462301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4. brother</a:t>
            </a:r>
          </a:p>
        </p:txBody>
      </p:sp>
      <p:sp>
        <p:nvSpPr>
          <p:cNvPr id="49" name="TextBox 48">
            <a:extLst>
              <a:ext uri="{FF2B5EF4-FFF2-40B4-BE49-F238E27FC236}">
                <a16:creationId xmlns:a16="http://schemas.microsoft.com/office/drawing/2014/main" id="{E556EC6B-3EA0-4F2E-92C6-8303956162B9}"/>
              </a:ext>
            </a:extLst>
          </p:cNvPr>
          <p:cNvSpPr txBox="1"/>
          <p:nvPr/>
        </p:nvSpPr>
        <p:spPr>
          <a:xfrm>
            <a:off x="1095376" y="5171433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5.Jack</a:t>
            </a:r>
          </a:p>
        </p:txBody>
      </p:sp>
      <p:sp>
        <p:nvSpPr>
          <p:cNvPr id="50" name="Rectangle: Rounded Corners 49">
            <a:extLst>
              <a:ext uri="{FF2B5EF4-FFF2-40B4-BE49-F238E27FC236}">
                <a16:creationId xmlns:a16="http://schemas.microsoft.com/office/drawing/2014/main" id="{1FD8FB1A-C7F5-4ADC-82C5-6450CAA2689D}"/>
              </a:ext>
            </a:extLst>
          </p:cNvPr>
          <p:cNvSpPr/>
          <p:nvPr/>
        </p:nvSpPr>
        <p:spPr>
          <a:xfrm>
            <a:off x="3109914" y="2337492"/>
            <a:ext cx="457198" cy="4426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1" name="Rectangle: Rounded Corners 50">
            <a:extLst>
              <a:ext uri="{FF2B5EF4-FFF2-40B4-BE49-F238E27FC236}">
                <a16:creationId xmlns:a16="http://schemas.microsoft.com/office/drawing/2014/main" id="{47DE75D6-2354-4E09-BC3B-BB5B9D716C72}"/>
              </a:ext>
            </a:extLst>
          </p:cNvPr>
          <p:cNvSpPr/>
          <p:nvPr/>
        </p:nvSpPr>
        <p:spPr>
          <a:xfrm>
            <a:off x="3138489" y="3053059"/>
            <a:ext cx="457198" cy="4426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2" name="Rectangle: Rounded Corners 51">
            <a:extLst>
              <a:ext uri="{FF2B5EF4-FFF2-40B4-BE49-F238E27FC236}">
                <a16:creationId xmlns:a16="http://schemas.microsoft.com/office/drawing/2014/main" id="{E07CB764-8E45-452D-A68D-BD139A11B477}"/>
              </a:ext>
            </a:extLst>
          </p:cNvPr>
          <p:cNvSpPr/>
          <p:nvPr/>
        </p:nvSpPr>
        <p:spPr>
          <a:xfrm>
            <a:off x="3109914" y="3765923"/>
            <a:ext cx="457198" cy="4426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3" name="Rectangle: Rounded Corners 52">
            <a:extLst>
              <a:ext uri="{FF2B5EF4-FFF2-40B4-BE49-F238E27FC236}">
                <a16:creationId xmlns:a16="http://schemas.microsoft.com/office/drawing/2014/main" id="{37447FB3-AF55-4E75-9FF5-6D317A6ED84E}"/>
              </a:ext>
            </a:extLst>
          </p:cNvPr>
          <p:cNvSpPr/>
          <p:nvPr/>
        </p:nvSpPr>
        <p:spPr>
          <a:xfrm>
            <a:off x="3105151" y="4481282"/>
            <a:ext cx="457198" cy="4426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4" name="Rectangle: Rounded Corners 53">
            <a:extLst>
              <a:ext uri="{FF2B5EF4-FFF2-40B4-BE49-F238E27FC236}">
                <a16:creationId xmlns:a16="http://schemas.microsoft.com/office/drawing/2014/main" id="{187B206E-736D-4AA7-9861-9C31CBF2907B}"/>
              </a:ext>
            </a:extLst>
          </p:cNvPr>
          <p:cNvSpPr/>
          <p:nvPr/>
        </p:nvSpPr>
        <p:spPr>
          <a:xfrm>
            <a:off x="3105151" y="5169799"/>
            <a:ext cx="457198" cy="4426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5" name="Rectangle: Rounded Corners 54">
            <a:extLst>
              <a:ext uri="{FF2B5EF4-FFF2-40B4-BE49-F238E27FC236}">
                <a16:creationId xmlns:a16="http://schemas.microsoft.com/office/drawing/2014/main" id="{92557D26-259D-41A1-8D5D-D92F3D0E3B89}"/>
              </a:ext>
            </a:extLst>
          </p:cNvPr>
          <p:cNvSpPr/>
          <p:nvPr/>
        </p:nvSpPr>
        <p:spPr>
          <a:xfrm>
            <a:off x="3124201" y="1495567"/>
            <a:ext cx="457198" cy="442684"/>
          </a:xfrm>
          <a:prstGeom prst="roundRect">
            <a:avLst/>
          </a:prstGeom>
          <a:noFill/>
          <a:ln w="28575">
            <a:solidFill>
              <a:srgbClr val="00B0F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6" name="TextBox 55">
            <a:extLst>
              <a:ext uri="{FF2B5EF4-FFF2-40B4-BE49-F238E27FC236}">
                <a16:creationId xmlns:a16="http://schemas.microsoft.com/office/drawing/2014/main" id="{0F60D35A-9338-48E5-AB02-70CDE9A41B77}"/>
              </a:ext>
            </a:extLst>
          </p:cNvPr>
          <p:cNvSpPr txBox="1"/>
          <p:nvPr/>
        </p:nvSpPr>
        <p:spPr>
          <a:xfrm>
            <a:off x="8362950" y="1080068"/>
            <a:ext cx="16954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housework</a:t>
            </a:r>
          </a:p>
        </p:txBody>
      </p:sp>
      <p:sp>
        <p:nvSpPr>
          <p:cNvPr id="57" name="TextBox 56">
            <a:extLst>
              <a:ext uri="{FF2B5EF4-FFF2-40B4-BE49-F238E27FC236}">
                <a16:creationId xmlns:a16="http://schemas.microsoft.com/office/drawing/2014/main" id="{A65338E2-15D0-4154-8E8B-D4BF938BE6D3}"/>
              </a:ext>
            </a:extLst>
          </p:cNvPr>
          <p:cNvSpPr txBox="1"/>
          <p:nvPr/>
        </p:nvSpPr>
        <p:spPr>
          <a:xfrm>
            <a:off x="7080642" y="1630015"/>
            <a:ext cx="359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A. do the landry</a:t>
            </a:r>
          </a:p>
        </p:txBody>
      </p:sp>
      <p:sp>
        <p:nvSpPr>
          <p:cNvPr id="58" name="TextBox 57">
            <a:extLst>
              <a:ext uri="{FF2B5EF4-FFF2-40B4-BE49-F238E27FC236}">
                <a16:creationId xmlns:a16="http://schemas.microsoft.com/office/drawing/2014/main" id="{57D28237-B1F6-463C-A090-A86A7EFD1F5D}"/>
              </a:ext>
            </a:extLst>
          </p:cNvPr>
          <p:cNvSpPr txBox="1"/>
          <p:nvPr/>
        </p:nvSpPr>
        <p:spPr>
          <a:xfrm>
            <a:off x="7080641" y="2259417"/>
            <a:ext cx="359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B. make breafast</a:t>
            </a:r>
          </a:p>
        </p:txBody>
      </p:sp>
      <p:sp>
        <p:nvSpPr>
          <p:cNvPr id="59" name="TextBox 58">
            <a:extLst>
              <a:ext uri="{FF2B5EF4-FFF2-40B4-BE49-F238E27FC236}">
                <a16:creationId xmlns:a16="http://schemas.microsoft.com/office/drawing/2014/main" id="{5ED5C0A9-0166-439F-B27D-7332305E7F2A}"/>
              </a:ext>
            </a:extLst>
          </p:cNvPr>
          <p:cNvSpPr txBox="1"/>
          <p:nvPr/>
        </p:nvSpPr>
        <p:spPr>
          <a:xfrm>
            <a:off x="7080641" y="2895329"/>
            <a:ext cx="359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C. make dinner</a:t>
            </a:r>
          </a:p>
        </p:txBody>
      </p:sp>
      <p:sp>
        <p:nvSpPr>
          <p:cNvPr id="60" name="TextBox 59">
            <a:extLst>
              <a:ext uri="{FF2B5EF4-FFF2-40B4-BE49-F238E27FC236}">
                <a16:creationId xmlns:a16="http://schemas.microsoft.com/office/drawing/2014/main" id="{3C7BE8BD-4439-4A47-9B6F-6BA4A6191C40}"/>
              </a:ext>
            </a:extLst>
          </p:cNvPr>
          <p:cNvSpPr txBox="1"/>
          <p:nvPr/>
        </p:nvSpPr>
        <p:spPr>
          <a:xfrm>
            <a:off x="7080640" y="3495743"/>
            <a:ext cx="359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D. make lunch</a:t>
            </a:r>
          </a:p>
        </p:txBody>
      </p:sp>
      <p:sp>
        <p:nvSpPr>
          <p:cNvPr id="61" name="TextBox 60">
            <a:extLst>
              <a:ext uri="{FF2B5EF4-FFF2-40B4-BE49-F238E27FC236}">
                <a16:creationId xmlns:a16="http://schemas.microsoft.com/office/drawing/2014/main" id="{120895DD-8487-48EF-BC52-114002FA4C81}"/>
              </a:ext>
            </a:extLst>
          </p:cNvPr>
          <p:cNvSpPr txBox="1"/>
          <p:nvPr/>
        </p:nvSpPr>
        <p:spPr>
          <a:xfrm>
            <a:off x="7080640" y="4196881"/>
            <a:ext cx="359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E. do the dishes</a:t>
            </a:r>
          </a:p>
        </p:txBody>
      </p:sp>
      <p:sp>
        <p:nvSpPr>
          <p:cNvPr id="62" name="TextBox 61">
            <a:extLst>
              <a:ext uri="{FF2B5EF4-FFF2-40B4-BE49-F238E27FC236}">
                <a16:creationId xmlns:a16="http://schemas.microsoft.com/office/drawing/2014/main" id="{6695890F-C8E3-4295-88DD-4EDC7E2A033A}"/>
              </a:ext>
            </a:extLst>
          </p:cNvPr>
          <p:cNvSpPr txBox="1"/>
          <p:nvPr/>
        </p:nvSpPr>
        <p:spPr>
          <a:xfrm>
            <a:off x="7080640" y="4791201"/>
            <a:ext cx="359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F. do the shopping</a:t>
            </a:r>
          </a:p>
        </p:txBody>
      </p:sp>
      <p:sp>
        <p:nvSpPr>
          <p:cNvPr id="63" name="TextBox 62">
            <a:extLst>
              <a:ext uri="{FF2B5EF4-FFF2-40B4-BE49-F238E27FC236}">
                <a16:creationId xmlns:a16="http://schemas.microsoft.com/office/drawing/2014/main" id="{224123F3-DBD7-489C-AB78-409F2E376472}"/>
              </a:ext>
            </a:extLst>
          </p:cNvPr>
          <p:cNvSpPr txBox="1"/>
          <p:nvPr/>
        </p:nvSpPr>
        <p:spPr>
          <a:xfrm>
            <a:off x="7080640" y="5429333"/>
            <a:ext cx="359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G. clean the kitchen</a:t>
            </a:r>
          </a:p>
        </p:txBody>
      </p:sp>
      <p:sp>
        <p:nvSpPr>
          <p:cNvPr id="64" name="TextBox 63">
            <a:extLst>
              <a:ext uri="{FF2B5EF4-FFF2-40B4-BE49-F238E27FC236}">
                <a16:creationId xmlns:a16="http://schemas.microsoft.com/office/drawing/2014/main" id="{DF5A5B01-D849-4308-9D56-4955ADD7401E}"/>
              </a:ext>
            </a:extLst>
          </p:cNvPr>
          <p:cNvSpPr txBox="1"/>
          <p:nvPr/>
        </p:nvSpPr>
        <p:spPr>
          <a:xfrm>
            <a:off x="7205663" y="6029412"/>
            <a:ext cx="359568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H. clean the livingroom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591D3E80-7586-4EE2-86EC-540AA82380A0}"/>
              </a:ext>
            </a:extLst>
          </p:cNvPr>
          <p:cNvSpPr txBox="1"/>
          <p:nvPr/>
        </p:nvSpPr>
        <p:spPr>
          <a:xfrm>
            <a:off x="3098007" y="1380167"/>
            <a:ext cx="50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C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1F58D46-FF35-4915-8FF2-F2B38AEBA1D4}"/>
              </a:ext>
            </a:extLst>
          </p:cNvPr>
          <p:cNvSpPr txBox="1"/>
          <p:nvPr/>
        </p:nvSpPr>
        <p:spPr>
          <a:xfrm>
            <a:off x="3128962" y="2221142"/>
            <a:ext cx="50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A</a:t>
            </a: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85E904E9-0849-4726-A187-18B52A6F2B64}"/>
              </a:ext>
            </a:extLst>
          </p:cNvPr>
          <p:cNvSpPr txBox="1"/>
          <p:nvPr/>
        </p:nvSpPr>
        <p:spPr>
          <a:xfrm>
            <a:off x="3128962" y="2936684"/>
            <a:ext cx="50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F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8E3D3164-F038-4CB1-93B6-1E98E107E524}"/>
              </a:ext>
            </a:extLst>
          </p:cNvPr>
          <p:cNvSpPr txBox="1"/>
          <p:nvPr/>
        </p:nvSpPr>
        <p:spPr>
          <a:xfrm>
            <a:off x="3122420" y="3660161"/>
            <a:ext cx="50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D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3C731AA6-C9E6-4C1B-9BFE-3F3ADF7964CF}"/>
              </a:ext>
            </a:extLst>
          </p:cNvPr>
          <p:cNvSpPr txBox="1"/>
          <p:nvPr/>
        </p:nvSpPr>
        <p:spPr>
          <a:xfrm>
            <a:off x="3090863" y="4375703"/>
            <a:ext cx="50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E</a:t>
            </a:r>
          </a:p>
        </p:txBody>
      </p:sp>
      <p:sp>
        <p:nvSpPr>
          <p:cNvPr id="33" name="TextBox 32">
            <a:extLst>
              <a:ext uri="{FF2B5EF4-FFF2-40B4-BE49-F238E27FC236}">
                <a16:creationId xmlns:a16="http://schemas.microsoft.com/office/drawing/2014/main" id="{B5550EFB-C807-46F4-844F-BB7FE4C29C51}"/>
              </a:ext>
            </a:extLst>
          </p:cNvPr>
          <p:cNvSpPr txBox="1"/>
          <p:nvPr/>
        </p:nvSpPr>
        <p:spPr>
          <a:xfrm>
            <a:off x="3090863" y="5067975"/>
            <a:ext cx="50958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600" b="1"/>
              <a:t>B</a:t>
            </a:r>
          </a:p>
        </p:txBody>
      </p:sp>
      <p:pic>
        <p:nvPicPr>
          <p:cNvPr id="9" name="CD2-TRACK 63">
            <a:hlinkClick r:id="" action="ppaction://media"/>
            <a:extLst>
              <a:ext uri="{FF2B5EF4-FFF2-40B4-BE49-F238E27FC236}">
                <a16:creationId xmlns:a16="http://schemas.microsoft.com/office/drawing/2014/main" id="{19B3E26F-AB7A-4960-AF19-C2899AC41A1D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0728326" y="90606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050883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2" dur="78315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7" grpId="0"/>
      <p:bldP spid="29" grpId="0"/>
      <p:bldP spid="30" grpId="0"/>
      <p:bldP spid="31" grpId="0"/>
      <p:bldP spid="32" grpId="0"/>
      <p:bldP spid="33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ctangle: Rounded Corners 1">
            <a:extLst>
              <a:ext uri="{FF2B5EF4-FFF2-40B4-BE49-F238E27FC236}">
                <a16:creationId xmlns:a16="http://schemas.microsoft.com/office/drawing/2014/main" id="{3F25CE0B-FEEC-49EE-9E2F-F9AE5935041C}"/>
              </a:ext>
            </a:extLst>
          </p:cNvPr>
          <p:cNvSpPr/>
          <p:nvPr/>
        </p:nvSpPr>
        <p:spPr>
          <a:xfrm>
            <a:off x="1460368" y="1961582"/>
            <a:ext cx="9271263" cy="1574275"/>
          </a:xfrm>
          <a:prstGeom prst="roundRect">
            <a:avLst/>
          </a:prstGeom>
          <a:noFill/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SG" sz="9600">
                <a:solidFill>
                  <a:schemeClr val="accent5">
                    <a:lumMod val="75000"/>
                  </a:schemeClr>
                </a:solidFill>
                <a:effectLst>
                  <a:glow rad="63500">
                    <a:schemeClr val="accent1">
                      <a:satMod val="175000"/>
                      <a:alpha val="40000"/>
                    </a:schemeClr>
                  </a:glow>
                </a:effectLst>
                <a:latin typeface="Adobe Garamond Pro Bold" panose="02020702060506020403" pitchFamily="18" charset="0"/>
              </a:rPr>
              <a:t>VOCABULARY</a:t>
            </a:r>
            <a:endParaRPr lang="en-US" sz="9600" dirty="0">
              <a:solidFill>
                <a:schemeClr val="accent5">
                  <a:lumMod val="75000"/>
                </a:schemeClr>
              </a:solidFill>
              <a:effectLst>
                <a:glow rad="63500">
                  <a:schemeClr val="accent1">
                    <a:satMod val="175000"/>
                    <a:alpha val="40000"/>
                  </a:schemeClr>
                </a:glow>
              </a:effectLst>
              <a:latin typeface="Adobe Garamond Pro Bold" panose="02020702060506020403" pitchFamily="18" charset="0"/>
            </a:endParaRPr>
          </a:p>
        </p:txBody>
      </p:sp>
      <p:pic>
        <p:nvPicPr>
          <p:cNvPr id="3" name="Picture 2" descr="Logo, company name&#10;&#10;Description automatically generated">
            <a:extLst>
              <a:ext uri="{FF2B5EF4-FFF2-40B4-BE49-F238E27FC236}">
                <a16:creationId xmlns:a16="http://schemas.microsoft.com/office/drawing/2014/main" id="{1E9A1C7B-5071-4AB2-BD98-D317A27C676A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936355157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D2CAFCCA-DEAA-485E-8C0C-16319CC23D7F}"/>
              </a:ext>
            </a:extLst>
          </p:cNvPr>
          <p:cNvSpPr/>
          <p:nvPr/>
        </p:nvSpPr>
        <p:spPr>
          <a:xfrm>
            <a:off x="600075" y="129657"/>
            <a:ext cx="2190751" cy="590550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Reading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9E2120AC-63F0-4E81-A52C-460EB46D7732}"/>
              </a:ext>
            </a:extLst>
          </p:cNvPr>
          <p:cNvSpPr txBox="1"/>
          <p:nvPr/>
        </p:nvSpPr>
        <p:spPr>
          <a:xfrm>
            <a:off x="2857501" y="55600"/>
            <a:ext cx="9334499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Read about the three places. Choose the correct answer. ( A,B , or C)</a:t>
            </a:r>
          </a:p>
          <a:p>
            <a:endParaRPr lang="en-US"/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47F780E1-ECD6-4693-8BCF-4CAE9EADA03B}"/>
              </a:ext>
            </a:extLst>
          </p:cNvPr>
          <p:cNvPicPr>
            <a:picLocks noChangeAspect="1"/>
          </p:cNvPicPr>
          <p:nvPr/>
        </p:nvPicPr>
        <p:blipFill rotWithShape="1">
          <a:blip r:embed="rId2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-66676" y="1004407"/>
            <a:ext cx="7810501" cy="5797993"/>
          </a:xfrm>
          <a:prstGeom prst="rect">
            <a:avLst/>
          </a:prstGeom>
        </p:spPr>
      </p:pic>
      <p:sp>
        <p:nvSpPr>
          <p:cNvPr id="9" name="TextBox 8">
            <a:extLst>
              <a:ext uri="{FF2B5EF4-FFF2-40B4-BE49-F238E27FC236}">
                <a16:creationId xmlns:a16="http://schemas.microsoft.com/office/drawing/2014/main" id="{D4E67041-4CBF-48DC-8767-04D2FB2D846F}"/>
              </a:ext>
            </a:extLst>
          </p:cNvPr>
          <p:cNvSpPr txBox="1"/>
          <p:nvPr/>
        </p:nvSpPr>
        <p:spPr>
          <a:xfrm>
            <a:off x="7743824" y="1078464"/>
            <a:ext cx="4314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0. Which place has lots of stone bridge?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52B6CB3E-C210-4BEA-A5F8-1C18A191859E}"/>
              </a:ext>
            </a:extLst>
          </p:cNvPr>
          <p:cNvSpPr txBox="1"/>
          <p:nvPr/>
        </p:nvSpPr>
        <p:spPr>
          <a:xfrm>
            <a:off x="7810499" y="1838918"/>
            <a:ext cx="4314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1. Which place has nice park?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B97EBB32-6D51-4839-852A-3E323A81AA36}"/>
              </a:ext>
            </a:extLst>
          </p:cNvPr>
          <p:cNvSpPr txBox="1"/>
          <p:nvPr/>
        </p:nvSpPr>
        <p:spPr>
          <a:xfrm>
            <a:off x="7810499" y="3228945"/>
            <a:ext cx="4314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3. Which place is famous for a show?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F773F215-9538-451F-8D34-9802225E62DA}"/>
              </a:ext>
            </a:extLst>
          </p:cNvPr>
          <p:cNvSpPr txBox="1"/>
          <p:nvPr/>
        </p:nvSpPr>
        <p:spPr>
          <a:xfrm>
            <a:off x="7810499" y="3917634"/>
            <a:ext cx="479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4. Which place is good for taking a walk?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8E0550B1-3BF6-4339-9D32-FE5A7943305F}"/>
              </a:ext>
            </a:extLst>
          </p:cNvPr>
          <p:cNvSpPr txBox="1"/>
          <p:nvPr/>
        </p:nvSpPr>
        <p:spPr>
          <a:xfrm>
            <a:off x="7810499" y="4725534"/>
            <a:ext cx="4791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5. Which place is by the sea?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CE67A3DE-C7DC-46FC-BDFA-08E03E0F6A1B}"/>
              </a:ext>
            </a:extLst>
          </p:cNvPr>
          <p:cNvSpPr txBox="1"/>
          <p:nvPr/>
        </p:nvSpPr>
        <p:spPr>
          <a:xfrm>
            <a:off x="7810499" y="2494209"/>
            <a:ext cx="431482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/>
              <a:t>2. Which place has the most people?</a:t>
            </a:r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D931F661-AA6C-4F24-A0FA-A65EEA2716C5}"/>
              </a:ext>
            </a:extLst>
          </p:cNvPr>
          <p:cNvSpPr txBox="1"/>
          <p:nvPr/>
        </p:nvSpPr>
        <p:spPr>
          <a:xfrm>
            <a:off x="7958137" y="1981898"/>
            <a:ext cx="866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AF5A2EA1-D907-455D-89A3-304137A7F79D}"/>
              </a:ext>
            </a:extLst>
          </p:cNvPr>
          <p:cNvSpPr txBox="1"/>
          <p:nvPr/>
        </p:nvSpPr>
        <p:spPr>
          <a:xfrm>
            <a:off x="7958137" y="2599372"/>
            <a:ext cx="866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6" name="TextBox 15">
            <a:extLst>
              <a:ext uri="{FF2B5EF4-FFF2-40B4-BE49-F238E27FC236}">
                <a16:creationId xmlns:a16="http://schemas.microsoft.com/office/drawing/2014/main" id="{021C0B10-48B3-4F97-8EAE-D701EA6875A2}"/>
              </a:ext>
            </a:extLst>
          </p:cNvPr>
          <p:cNvSpPr txBox="1"/>
          <p:nvPr/>
        </p:nvSpPr>
        <p:spPr>
          <a:xfrm>
            <a:off x="7924800" y="3363592"/>
            <a:ext cx="866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</a:rPr>
              <a:t>A</a:t>
            </a:r>
          </a:p>
        </p:txBody>
      </p:sp>
      <p:sp>
        <p:nvSpPr>
          <p:cNvPr id="17" name="TextBox 16">
            <a:extLst>
              <a:ext uri="{FF2B5EF4-FFF2-40B4-BE49-F238E27FC236}">
                <a16:creationId xmlns:a16="http://schemas.microsoft.com/office/drawing/2014/main" id="{EA8DB4CF-EAD5-4885-AE4F-B564E60D65B4}"/>
              </a:ext>
            </a:extLst>
          </p:cNvPr>
          <p:cNvSpPr txBox="1"/>
          <p:nvPr/>
        </p:nvSpPr>
        <p:spPr>
          <a:xfrm>
            <a:off x="7991474" y="4117689"/>
            <a:ext cx="866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</a:rPr>
              <a:t>B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573C8F02-C943-4D57-9889-D8C66B2FAFE6}"/>
              </a:ext>
            </a:extLst>
          </p:cNvPr>
          <p:cNvSpPr txBox="1"/>
          <p:nvPr/>
        </p:nvSpPr>
        <p:spPr>
          <a:xfrm>
            <a:off x="8043862" y="5010095"/>
            <a:ext cx="866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</a:rPr>
              <a:t>C</a:t>
            </a: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53A7C904-AAC3-4441-9CA9-4849B6D63D50}"/>
              </a:ext>
            </a:extLst>
          </p:cNvPr>
          <p:cNvSpPr txBox="1"/>
          <p:nvPr/>
        </p:nvSpPr>
        <p:spPr>
          <a:xfrm>
            <a:off x="7891463" y="1236833"/>
            <a:ext cx="866775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b="1">
                <a:solidFill>
                  <a:srgbClr val="C00000"/>
                </a:solidFill>
              </a:rPr>
              <a:t>A</a:t>
            </a:r>
          </a:p>
        </p:txBody>
      </p:sp>
    </p:spTree>
    <p:extLst>
      <p:ext uri="{BB962C8B-B14F-4D97-AF65-F5344CB8AC3E}">
        <p14:creationId xmlns:p14="http://schemas.microsoft.com/office/powerpoint/2010/main" val="30281541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5" grpId="0"/>
      <p:bldP spid="16" grpId="0"/>
      <p:bldP spid="17" grpId="0"/>
      <p:bldP spid="18" grpId="0"/>
    </p:bld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A5BBD6FF-BE23-4E75-BD10-A99A1244E7DB}"/>
              </a:ext>
            </a:extLst>
          </p:cNvPr>
          <p:cNvSpPr/>
          <p:nvPr/>
        </p:nvSpPr>
        <p:spPr>
          <a:xfrm>
            <a:off x="115646" y="69574"/>
            <a:ext cx="2416658" cy="934278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Vocabulary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8E4FE2F3-FEB2-45F2-A19B-98CA1583C0F5}"/>
              </a:ext>
            </a:extLst>
          </p:cNvPr>
          <p:cNvSpPr txBox="1"/>
          <p:nvPr/>
        </p:nvSpPr>
        <p:spPr>
          <a:xfrm>
            <a:off x="2857501" y="154539"/>
            <a:ext cx="8010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Fill in the blanks with the words from the unit. The first letter is already there.</a:t>
            </a:r>
          </a:p>
          <a:p>
            <a:endParaRPr lang="en-US"/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3703FFB8-F741-4C56-AE54-105DE8A83AC8}"/>
              </a:ext>
            </a:extLst>
          </p:cNvPr>
          <p:cNvSpPr txBox="1"/>
          <p:nvPr/>
        </p:nvSpPr>
        <p:spPr>
          <a:xfrm>
            <a:off x="161925" y="1003852"/>
            <a:ext cx="11735214" cy="666400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/>
              <a:t>I like sitting outside on my _________________________ when it’s cold.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/>
              <a:t>North, East, South, , and _____________________ are the four cardinal points of the compass. 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/>
              <a:t>After eating dinner, I do the ___________________________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/>
              <a:t>I live in the countryside. My ___________________ is very small. It only has a few houses and one store.</a:t>
            </a:r>
          </a:p>
          <a:p>
            <a:pPr marL="342900" indent="-342900">
              <a:lnSpc>
                <a:spcPct val="150000"/>
              </a:lnSpc>
              <a:buAutoNum type="arabicPeriod"/>
            </a:pPr>
            <a:r>
              <a:rPr lang="en-US" sz="3200"/>
              <a:t>My house has a very big ________________, I like playing soccer there with my friends.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A6709536-7647-4D3D-B6B6-7DBB8F506F32}"/>
              </a:ext>
            </a:extLst>
          </p:cNvPr>
          <p:cNvSpPr txBox="1"/>
          <p:nvPr/>
        </p:nvSpPr>
        <p:spPr>
          <a:xfrm>
            <a:off x="5635487" y="3145735"/>
            <a:ext cx="914400" cy="91440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endParaRPr lang="en-US"/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EBDED9D-86E6-4492-A5BC-D7386C750482}"/>
              </a:ext>
            </a:extLst>
          </p:cNvPr>
          <p:cNvSpPr txBox="1"/>
          <p:nvPr/>
        </p:nvSpPr>
        <p:spPr>
          <a:xfrm>
            <a:off x="5806730" y="984239"/>
            <a:ext cx="3717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2">
                    <a:lumMod val="75000"/>
                  </a:schemeClr>
                </a:solidFill>
              </a:rPr>
              <a:t>balcony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292EEF00-C3EC-4347-A3CC-DD98C01C29A8}"/>
              </a:ext>
            </a:extLst>
          </p:cNvPr>
          <p:cNvSpPr txBox="1"/>
          <p:nvPr/>
        </p:nvSpPr>
        <p:spPr>
          <a:xfrm>
            <a:off x="5419104" y="2380182"/>
            <a:ext cx="3717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2">
                    <a:lumMod val="75000"/>
                  </a:schemeClr>
                </a:solidFill>
              </a:rPr>
              <a:t>West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358E14FF-DE9E-4E83-88D0-81B2B7ABC545}"/>
              </a:ext>
            </a:extLst>
          </p:cNvPr>
          <p:cNvSpPr txBox="1"/>
          <p:nvPr/>
        </p:nvSpPr>
        <p:spPr>
          <a:xfrm>
            <a:off x="5533197" y="3849208"/>
            <a:ext cx="3717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2">
                    <a:lumMod val="75000"/>
                  </a:schemeClr>
                </a:solidFill>
              </a:rPr>
              <a:t>dishes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D5DC7276-DE4D-460D-A3A3-2FD6DCA96D4B}"/>
              </a:ext>
            </a:extLst>
          </p:cNvPr>
          <p:cNvSpPr txBox="1"/>
          <p:nvPr/>
        </p:nvSpPr>
        <p:spPr>
          <a:xfrm>
            <a:off x="5533198" y="4621005"/>
            <a:ext cx="3717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2">
                    <a:lumMod val="75000"/>
                  </a:schemeClr>
                </a:solidFill>
              </a:rPr>
              <a:t>village</a:t>
            </a:r>
          </a:p>
        </p:txBody>
      </p:sp>
      <p:sp>
        <p:nvSpPr>
          <p:cNvPr id="14" name="TextBox 13">
            <a:extLst>
              <a:ext uri="{FF2B5EF4-FFF2-40B4-BE49-F238E27FC236}">
                <a16:creationId xmlns:a16="http://schemas.microsoft.com/office/drawing/2014/main" id="{E755986F-E4CB-42FA-92BD-B46460CDE048}"/>
              </a:ext>
            </a:extLst>
          </p:cNvPr>
          <p:cNvSpPr txBox="1"/>
          <p:nvPr/>
        </p:nvSpPr>
        <p:spPr>
          <a:xfrm>
            <a:off x="5165450" y="5966057"/>
            <a:ext cx="3717235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>
                <a:solidFill>
                  <a:schemeClr val="accent2">
                    <a:lumMod val="75000"/>
                  </a:schemeClr>
                </a:solidFill>
              </a:rPr>
              <a:t>yard</a:t>
            </a:r>
          </a:p>
        </p:txBody>
      </p:sp>
    </p:spTree>
    <p:extLst>
      <p:ext uri="{BB962C8B-B14F-4D97-AF65-F5344CB8AC3E}">
        <p14:creationId xmlns:p14="http://schemas.microsoft.com/office/powerpoint/2010/main" val="113191167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0" grpId="0"/>
      <p:bldP spid="11" grpId="0"/>
      <p:bldP spid="12" grpId="0"/>
      <p:bldP spid="13" grpId="0"/>
      <p:bldP spid="14" grpId="0"/>
    </p:bld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E2EA13EB-9316-4191-9075-19EEABC4AAC7}"/>
              </a:ext>
            </a:extLst>
          </p:cNvPr>
          <p:cNvSpPr/>
          <p:nvPr/>
        </p:nvSpPr>
        <p:spPr>
          <a:xfrm>
            <a:off x="28575" y="0"/>
            <a:ext cx="2590799" cy="994293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bg1"/>
                </a:solidFill>
              </a:rPr>
              <a:t>GRAMMAR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A8D1788F-6029-4EB4-A8DE-53B394C40BA2}"/>
              </a:ext>
            </a:extLst>
          </p:cNvPr>
          <p:cNvSpPr txBox="1"/>
          <p:nvPr/>
        </p:nvSpPr>
        <p:spPr>
          <a:xfrm>
            <a:off x="2857501" y="154539"/>
            <a:ext cx="8010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/>
              <a:t>Underline the mistake in each sentences. Write the correct word on the line. 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B1E02AAB-7021-4A44-9F40-26DD147B48D4}"/>
              </a:ext>
            </a:extLst>
          </p:cNvPr>
          <p:cNvSpPr txBox="1"/>
          <p:nvPr/>
        </p:nvSpPr>
        <p:spPr>
          <a:xfrm>
            <a:off x="447674" y="1209504"/>
            <a:ext cx="67532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What are the Manchester famous for?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0F2D73FB-86E7-4FC5-9547-B438CC8CF497}"/>
              </a:ext>
            </a:extLst>
          </p:cNvPr>
          <p:cNvSpPr txBox="1"/>
          <p:nvPr/>
        </p:nvSpPr>
        <p:spPr>
          <a:xfrm>
            <a:off x="447674" y="2042107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My house have a balcony and a garage.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9A3B6BE6-F0EB-4EDB-82EF-D558B8A97E44}"/>
              </a:ext>
            </a:extLst>
          </p:cNvPr>
          <p:cNvSpPr txBox="1"/>
          <p:nvPr/>
        </p:nvSpPr>
        <p:spPr>
          <a:xfrm>
            <a:off x="447674" y="2874710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I do lots of housework! I cleaning the bedroom on the weekend.  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EC1074E8-D195-4267-A03C-4A2653975CED}"/>
              </a:ext>
            </a:extLst>
          </p:cNvPr>
          <p:cNvSpPr txBox="1"/>
          <p:nvPr/>
        </p:nvSpPr>
        <p:spPr>
          <a:xfrm>
            <a:off x="447674" y="3707313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4. Do your family have a car?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6C0A597A-468D-4E50-BF77-5445D5E6666F}"/>
              </a:ext>
            </a:extLst>
          </p:cNvPr>
          <p:cNvSpPr txBox="1"/>
          <p:nvPr/>
        </p:nvSpPr>
        <p:spPr>
          <a:xfrm>
            <a:off x="447674" y="4539916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5. What housework does you do?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1CF1971-9A2E-488D-9B60-85DC2E8BE646}"/>
              </a:ext>
            </a:extLst>
          </p:cNvPr>
          <p:cNvSpPr txBox="1"/>
          <p:nvPr/>
        </p:nvSpPr>
        <p:spPr>
          <a:xfrm>
            <a:off x="447674" y="5372519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6. My sister and I don’t making the dinner. 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2A01A0F7-9E67-462A-81FA-8B29E4792FB8}"/>
              </a:ext>
            </a:extLst>
          </p:cNvPr>
          <p:cNvSpPr txBox="1"/>
          <p:nvPr/>
        </p:nvSpPr>
        <p:spPr>
          <a:xfrm>
            <a:off x="447674" y="6205123"/>
            <a:ext cx="106394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7. There is two seasons : the dry season and the rainy season.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41646916-6AB8-416C-A79F-D0D362A1ABA6}"/>
              </a:ext>
            </a:extLst>
          </p:cNvPr>
          <p:cNvSpPr/>
          <p:nvPr/>
        </p:nvSpPr>
        <p:spPr>
          <a:xfrm>
            <a:off x="1657351" y="1265827"/>
            <a:ext cx="590550" cy="466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Arrow: Right 2">
            <a:extLst>
              <a:ext uri="{FF2B5EF4-FFF2-40B4-BE49-F238E27FC236}">
                <a16:creationId xmlns:a16="http://schemas.microsoft.com/office/drawing/2014/main" id="{62DE5749-3191-45D0-8936-EA2FF96E531B}"/>
              </a:ext>
            </a:extLst>
          </p:cNvPr>
          <p:cNvSpPr/>
          <p:nvPr/>
        </p:nvSpPr>
        <p:spPr>
          <a:xfrm>
            <a:off x="6867525" y="1262535"/>
            <a:ext cx="1400175" cy="38529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0C312365-F97E-412B-AA27-D2BBAE8E742F}"/>
              </a:ext>
            </a:extLst>
          </p:cNvPr>
          <p:cNvSpPr/>
          <p:nvPr/>
        </p:nvSpPr>
        <p:spPr>
          <a:xfrm>
            <a:off x="8505826" y="1209504"/>
            <a:ext cx="1104899" cy="362414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is</a:t>
            </a:r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ECF0E76A-80E8-4F17-B7D8-7EFB3F5D9A9C}"/>
              </a:ext>
            </a:extLst>
          </p:cNvPr>
          <p:cNvSpPr/>
          <p:nvPr/>
        </p:nvSpPr>
        <p:spPr>
          <a:xfrm>
            <a:off x="2324099" y="2098431"/>
            <a:ext cx="885826" cy="466895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Arrow: Right 14">
            <a:extLst>
              <a:ext uri="{FF2B5EF4-FFF2-40B4-BE49-F238E27FC236}">
                <a16:creationId xmlns:a16="http://schemas.microsoft.com/office/drawing/2014/main" id="{E8603E2A-68C9-484D-9743-CD1A634F2D72}"/>
              </a:ext>
            </a:extLst>
          </p:cNvPr>
          <p:cNvSpPr/>
          <p:nvPr/>
        </p:nvSpPr>
        <p:spPr>
          <a:xfrm>
            <a:off x="6867525" y="2098431"/>
            <a:ext cx="1400175" cy="38529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FAFFBC66-C128-4580-BF85-CC6927C63160}"/>
              </a:ext>
            </a:extLst>
          </p:cNvPr>
          <p:cNvSpPr/>
          <p:nvPr/>
        </p:nvSpPr>
        <p:spPr>
          <a:xfrm>
            <a:off x="8467726" y="2098431"/>
            <a:ext cx="1400175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has</a:t>
            </a:r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D3638418-1811-48E1-AFD9-5493773A141C}"/>
              </a:ext>
            </a:extLst>
          </p:cNvPr>
          <p:cNvSpPr/>
          <p:nvPr/>
        </p:nvSpPr>
        <p:spPr>
          <a:xfrm>
            <a:off x="4381498" y="2962105"/>
            <a:ext cx="1352551" cy="49796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Arrow: Right 17">
            <a:extLst>
              <a:ext uri="{FF2B5EF4-FFF2-40B4-BE49-F238E27FC236}">
                <a16:creationId xmlns:a16="http://schemas.microsoft.com/office/drawing/2014/main" id="{38D64084-2237-48FF-9D17-F9CAB773E732}"/>
              </a:ext>
            </a:extLst>
          </p:cNvPr>
          <p:cNvSpPr/>
          <p:nvPr/>
        </p:nvSpPr>
        <p:spPr>
          <a:xfrm>
            <a:off x="10182225" y="3035516"/>
            <a:ext cx="533399" cy="309383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9" name="Oval 18">
            <a:extLst>
              <a:ext uri="{FF2B5EF4-FFF2-40B4-BE49-F238E27FC236}">
                <a16:creationId xmlns:a16="http://schemas.microsoft.com/office/drawing/2014/main" id="{1131A549-4162-4988-9157-EB94779EDCBE}"/>
              </a:ext>
            </a:extLst>
          </p:cNvPr>
          <p:cNvSpPr/>
          <p:nvPr/>
        </p:nvSpPr>
        <p:spPr>
          <a:xfrm>
            <a:off x="10696576" y="2915592"/>
            <a:ext cx="1743074" cy="470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clean</a:t>
            </a:r>
          </a:p>
        </p:txBody>
      </p:sp>
      <p:sp>
        <p:nvSpPr>
          <p:cNvPr id="20" name="Oval 19">
            <a:extLst>
              <a:ext uri="{FF2B5EF4-FFF2-40B4-BE49-F238E27FC236}">
                <a16:creationId xmlns:a16="http://schemas.microsoft.com/office/drawing/2014/main" id="{BBCF9200-EA68-4C19-87A9-576D3D0CA48E}"/>
              </a:ext>
            </a:extLst>
          </p:cNvPr>
          <p:cNvSpPr/>
          <p:nvPr/>
        </p:nvSpPr>
        <p:spPr>
          <a:xfrm>
            <a:off x="742951" y="3768280"/>
            <a:ext cx="647700" cy="46225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1" name="Arrow: Right 20">
            <a:extLst>
              <a:ext uri="{FF2B5EF4-FFF2-40B4-BE49-F238E27FC236}">
                <a16:creationId xmlns:a16="http://schemas.microsoft.com/office/drawing/2014/main" id="{A0651103-2ACA-4CF3-9A5C-4257CCE7A98E}"/>
              </a:ext>
            </a:extLst>
          </p:cNvPr>
          <p:cNvSpPr/>
          <p:nvPr/>
        </p:nvSpPr>
        <p:spPr>
          <a:xfrm>
            <a:off x="4695825" y="3724885"/>
            <a:ext cx="1400175" cy="38529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2" name="Oval 21">
            <a:extLst>
              <a:ext uri="{FF2B5EF4-FFF2-40B4-BE49-F238E27FC236}">
                <a16:creationId xmlns:a16="http://schemas.microsoft.com/office/drawing/2014/main" id="{04C98B6B-C295-4640-AF1B-F7C4E86EE229}"/>
              </a:ext>
            </a:extLst>
          </p:cNvPr>
          <p:cNvSpPr/>
          <p:nvPr/>
        </p:nvSpPr>
        <p:spPr>
          <a:xfrm>
            <a:off x="6329362" y="3724885"/>
            <a:ext cx="1743074" cy="470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does</a:t>
            </a:r>
          </a:p>
        </p:txBody>
      </p:sp>
      <p:sp>
        <p:nvSpPr>
          <p:cNvPr id="24" name="Oval 23">
            <a:extLst>
              <a:ext uri="{FF2B5EF4-FFF2-40B4-BE49-F238E27FC236}">
                <a16:creationId xmlns:a16="http://schemas.microsoft.com/office/drawing/2014/main" id="{E76A2686-3143-4E0E-86D3-B73177A5BE3A}"/>
              </a:ext>
            </a:extLst>
          </p:cNvPr>
          <p:cNvSpPr/>
          <p:nvPr/>
        </p:nvSpPr>
        <p:spPr>
          <a:xfrm>
            <a:off x="3381375" y="4600883"/>
            <a:ext cx="838199" cy="462252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5" name="Arrow: Right 24">
            <a:extLst>
              <a:ext uri="{FF2B5EF4-FFF2-40B4-BE49-F238E27FC236}">
                <a16:creationId xmlns:a16="http://schemas.microsoft.com/office/drawing/2014/main" id="{2748C271-ADD6-4D4D-82B9-01666A40692A}"/>
              </a:ext>
            </a:extLst>
          </p:cNvPr>
          <p:cNvSpPr/>
          <p:nvPr/>
        </p:nvSpPr>
        <p:spPr>
          <a:xfrm>
            <a:off x="6815137" y="4539916"/>
            <a:ext cx="1400175" cy="38529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6" name="Oval 25">
            <a:extLst>
              <a:ext uri="{FF2B5EF4-FFF2-40B4-BE49-F238E27FC236}">
                <a16:creationId xmlns:a16="http://schemas.microsoft.com/office/drawing/2014/main" id="{255D4602-1CED-48E1-BEC1-4C23DEC82B57}"/>
              </a:ext>
            </a:extLst>
          </p:cNvPr>
          <p:cNvSpPr/>
          <p:nvPr/>
        </p:nvSpPr>
        <p:spPr>
          <a:xfrm>
            <a:off x="8779668" y="4455016"/>
            <a:ext cx="1743074" cy="470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do</a:t>
            </a:r>
          </a:p>
        </p:txBody>
      </p:sp>
      <p:sp>
        <p:nvSpPr>
          <p:cNvPr id="27" name="Oval 26">
            <a:extLst>
              <a:ext uri="{FF2B5EF4-FFF2-40B4-BE49-F238E27FC236}">
                <a16:creationId xmlns:a16="http://schemas.microsoft.com/office/drawing/2014/main" id="{8442FBB1-C9BD-4F59-9641-DD37E0332F1C}"/>
              </a:ext>
            </a:extLst>
          </p:cNvPr>
          <p:cNvSpPr/>
          <p:nvPr/>
        </p:nvSpPr>
        <p:spPr>
          <a:xfrm>
            <a:off x="3839764" y="5433487"/>
            <a:ext cx="1189436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8" name="Arrow: Right 27">
            <a:extLst>
              <a:ext uri="{FF2B5EF4-FFF2-40B4-BE49-F238E27FC236}">
                <a16:creationId xmlns:a16="http://schemas.microsoft.com/office/drawing/2014/main" id="{6C057E1D-1769-4543-BA48-571A153D3C49}"/>
              </a:ext>
            </a:extLst>
          </p:cNvPr>
          <p:cNvSpPr/>
          <p:nvPr/>
        </p:nvSpPr>
        <p:spPr>
          <a:xfrm>
            <a:off x="6815137" y="5402820"/>
            <a:ext cx="1400175" cy="385290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9" name="Oval 28">
            <a:extLst>
              <a:ext uri="{FF2B5EF4-FFF2-40B4-BE49-F238E27FC236}">
                <a16:creationId xmlns:a16="http://schemas.microsoft.com/office/drawing/2014/main" id="{58A83905-CD38-4947-A99E-CB9532D12DEC}"/>
              </a:ext>
            </a:extLst>
          </p:cNvPr>
          <p:cNvSpPr/>
          <p:nvPr/>
        </p:nvSpPr>
        <p:spPr>
          <a:xfrm>
            <a:off x="8657034" y="5311551"/>
            <a:ext cx="1743074" cy="470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make</a:t>
            </a:r>
          </a:p>
        </p:txBody>
      </p:sp>
      <p:sp>
        <p:nvSpPr>
          <p:cNvPr id="30" name="Oval 29">
            <a:extLst>
              <a:ext uri="{FF2B5EF4-FFF2-40B4-BE49-F238E27FC236}">
                <a16:creationId xmlns:a16="http://schemas.microsoft.com/office/drawing/2014/main" id="{765725F1-F67E-4785-9DFC-58F5DCE6D433}"/>
              </a:ext>
            </a:extLst>
          </p:cNvPr>
          <p:cNvSpPr/>
          <p:nvPr/>
        </p:nvSpPr>
        <p:spPr>
          <a:xfrm>
            <a:off x="1714501" y="6205122"/>
            <a:ext cx="409574" cy="52322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1" name="Arrow: Right 30">
            <a:extLst>
              <a:ext uri="{FF2B5EF4-FFF2-40B4-BE49-F238E27FC236}">
                <a16:creationId xmlns:a16="http://schemas.microsoft.com/office/drawing/2014/main" id="{0919109E-2140-4EE1-93A1-F22B1C1FB32F}"/>
              </a:ext>
            </a:extLst>
          </p:cNvPr>
          <p:cNvSpPr/>
          <p:nvPr/>
        </p:nvSpPr>
        <p:spPr>
          <a:xfrm>
            <a:off x="9423797" y="6327175"/>
            <a:ext cx="653654" cy="279113"/>
          </a:xfrm>
          <a:prstGeom prst="rightArrow">
            <a:avLst/>
          </a:prstGeom>
          <a:solidFill>
            <a:schemeClr val="accent4"/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2" name="Oval 31">
            <a:extLst>
              <a:ext uri="{FF2B5EF4-FFF2-40B4-BE49-F238E27FC236}">
                <a16:creationId xmlns:a16="http://schemas.microsoft.com/office/drawing/2014/main" id="{AEE1B639-900C-46A7-ACA5-49473F620BFA}"/>
              </a:ext>
            </a:extLst>
          </p:cNvPr>
          <p:cNvSpPr/>
          <p:nvPr/>
        </p:nvSpPr>
        <p:spPr>
          <a:xfrm>
            <a:off x="10182225" y="6230418"/>
            <a:ext cx="1743074" cy="470190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3600" b="1">
                <a:solidFill>
                  <a:schemeClr val="accent2">
                    <a:lumMod val="75000"/>
                  </a:schemeClr>
                </a:solidFill>
              </a:rPr>
              <a:t>are</a:t>
            </a:r>
          </a:p>
        </p:txBody>
      </p:sp>
    </p:spTree>
    <p:extLst>
      <p:ext uri="{BB962C8B-B14F-4D97-AF65-F5344CB8AC3E}">
        <p14:creationId xmlns:p14="http://schemas.microsoft.com/office/powerpoint/2010/main" val="545529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3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4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49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0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55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6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7" fill="hold">
                      <p:stCondLst>
                        <p:cond delay="indefinite"/>
                      </p:stCondLst>
                      <p:childTnLst>
                        <p:par>
                          <p:cTn id="58" fill="hold">
                            <p:stCondLst>
                              <p:cond delay="0"/>
                            </p:stCondLst>
                            <p:childTnLst>
                              <p:par>
                                <p:cTn id="5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1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2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6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68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9" fill="hold">
                      <p:stCondLst>
                        <p:cond delay="indefinite"/>
                      </p:stCondLst>
                      <p:childTnLst>
                        <p:par>
                          <p:cTn id="70" fill="hold">
                            <p:stCondLst>
                              <p:cond delay="0"/>
                            </p:stCondLst>
                            <p:childTnLst>
                              <p:par>
                                <p:cTn id="7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3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4" dur="5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5" fill="hold">
                      <p:stCondLst>
                        <p:cond delay="indefinite"/>
                      </p:stCondLst>
                      <p:childTnLst>
                        <p:par>
                          <p:cTn id="76" fill="hold">
                            <p:stCondLst>
                              <p:cond delay="0"/>
                            </p:stCondLst>
                            <p:childTnLst>
                              <p:par>
                                <p:cTn id="7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9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0" dur="5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85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6" dur="5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  <p:bldP spid="13" grpId="0" animBg="1"/>
      <p:bldP spid="14" grpId="0" animBg="1"/>
      <p:bldP spid="16" grpId="0" animBg="1"/>
      <p:bldP spid="17" grpId="0" animBg="1"/>
      <p:bldP spid="19" grpId="0" animBg="1"/>
      <p:bldP spid="20" grpId="0" animBg="1"/>
      <p:bldP spid="22" grpId="0" animBg="1"/>
      <p:bldP spid="24" grpId="0" animBg="1"/>
      <p:bldP spid="26" grpId="0" animBg="1"/>
      <p:bldP spid="27" grpId="0" animBg="1"/>
      <p:bldP spid="29" grpId="0" animBg="1"/>
      <p:bldP spid="30" grpId="0" animBg="1"/>
      <p:bldP spid="32" grpId="0" animBg="1"/>
    </p:bld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: Rounded Corners 3">
            <a:extLst>
              <a:ext uri="{FF2B5EF4-FFF2-40B4-BE49-F238E27FC236}">
                <a16:creationId xmlns:a16="http://schemas.microsoft.com/office/drawing/2014/main" id="{2AAA1447-E5C6-4B6F-A493-CA760AD3B676}"/>
              </a:ext>
            </a:extLst>
          </p:cNvPr>
          <p:cNvSpPr/>
          <p:nvPr/>
        </p:nvSpPr>
        <p:spPr>
          <a:xfrm>
            <a:off x="0" y="126512"/>
            <a:ext cx="2514600" cy="993697"/>
          </a:xfrm>
          <a:prstGeom prst="roundRect">
            <a:avLst/>
          </a:prstGeom>
          <a:solidFill>
            <a:srgbClr val="00B0F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400" b="1">
                <a:solidFill>
                  <a:schemeClr val="bg1"/>
                </a:solidFill>
              </a:rPr>
              <a:t>PRONUNCIATION</a:t>
            </a:r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93CC713-3296-4080-B997-D5EF750BC75D}"/>
              </a:ext>
            </a:extLst>
          </p:cNvPr>
          <p:cNvSpPr txBox="1"/>
          <p:nvPr/>
        </p:nvSpPr>
        <p:spPr>
          <a:xfrm>
            <a:off x="2857501" y="129657"/>
            <a:ext cx="8010524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chemeClr val="accent2">
                    <a:lumMod val="75000"/>
                  </a:schemeClr>
                </a:solidFill>
              </a:rPr>
              <a:t>Circle the word that has the underlined part pronounced differently from others.</a:t>
            </a:r>
          </a:p>
          <a:p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C6521CE0-DAF9-4590-ADF6-57F2F0FA3D0A}"/>
              </a:ext>
            </a:extLst>
          </p:cNvPr>
          <p:cNvSpPr txBox="1"/>
          <p:nvPr/>
        </p:nvSpPr>
        <p:spPr>
          <a:xfrm>
            <a:off x="952500" y="1237653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1.    A. s</a:t>
            </a:r>
            <a:r>
              <a:rPr lang="en-US" sz="2800" u="sng"/>
              <a:t>i</a:t>
            </a:r>
            <a:r>
              <a:rPr lang="en-US" sz="2800"/>
              <a:t>ster                 B. h</a:t>
            </a:r>
            <a:r>
              <a:rPr lang="en-US" sz="2800" b="1" u="sng"/>
              <a:t>i</a:t>
            </a:r>
            <a:r>
              <a:rPr lang="en-US" sz="2800"/>
              <a:t>s                       C. pol</a:t>
            </a:r>
            <a:r>
              <a:rPr lang="en-US" sz="2800" b="1" u="sng"/>
              <a:t>i</a:t>
            </a:r>
            <a:r>
              <a:rPr lang="en-US" sz="2800"/>
              <a:t>ce         D. s</a:t>
            </a:r>
            <a:r>
              <a:rPr lang="en-US" sz="2800" b="1" u="sng"/>
              <a:t>i</a:t>
            </a:r>
            <a:r>
              <a:rPr lang="en-US" sz="2800"/>
              <a:t>x</a:t>
            </a:r>
          </a:p>
        </p:txBody>
      </p:sp>
      <p:sp>
        <p:nvSpPr>
          <p:cNvPr id="7" name="TextBox 6">
            <a:extLst>
              <a:ext uri="{FF2B5EF4-FFF2-40B4-BE49-F238E27FC236}">
                <a16:creationId xmlns:a16="http://schemas.microsoft.com/office/drawing/2014/main" id="{FB1B9BD9-DB71-4930-B39D-6AE6F3C82850}"/>
              </a:ext>
            </a:extLst>
          </p:cNvPr>
          <p:cNvSpPr txBox="1"/>
          <p:nvPr/>
        </p:nvSpPr>
        <p:spPr>
          <a:xfrm>
            <a:off x="952500" y="2113556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2.    A. kitch</a:t>
            </a:r>
            <a:r>
              <a:rPr lang="en-US" sz="2800" b="1" u="sng"/>
              <a:t>e</a:t>
            </a:r>
            <a:r>
              <a:rPr lang="en-US" sz="2800"/>
              <a:t>n              B. v</a:t>
            </a:r>
            <a:r>
              <a:rPr lang="en-US" sz="2800" b="1" u="sng"/>
              <a:t>e</a:t>
            </a:r>
            <a:r>
              <a:rPr lang="en-US" sz="2800"/>
              <a:t>getable            C. </a:t>
            </a:r>
            <a:r>
              <a:rPr lang="en-US" sz="2800" b="1" u="sng"/>
              <a:t>e</a:t>
            </a:r>
            <a:r>
              <a:rPr lang="en-US" sz="2800"/>
              <a:t>gg             D. m</a:t>
            </a:r>
            <a:r>
              <a:rPr lang="en-US" sz="2800" b="1" u="sng"/>
              <a:t>e</a:t>
            </a:r>
            <a:r>
              <a:rPr lang="en-US" sz="2800"/>
              <a:t>n</a:t>
            </a:r>
          </a:p>
        </p:txBody>
      </p:sp>
      <p:sp>
        <p:nvSpPr>
          <p:cNvPr id="8" name="TextBox 7">
            <a:extLst>
              <a:ext uri="{FF2B5EF4-FFF2-40B4-BE49-F238E27FC236}">
                <a16:creationId xmlns:a16="http://schemas.microsoft.com/office/drawing/2014/main" id="{ED5CDF2D-18BD-40E4-8C29-BF79D9637AAB}"/>
              </a:ext>
            </a:extLst>
          </p:cNvPr>
          <p:cNvSpPr txBox="1"/>
          <p:nvPr/>
        </p:nvSpPr>
        <p:spPr>
          <a:xfrm>
            <a:off x="952500" y="2989459"/>
            <a:ext cx="1044892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3.    A. c</a:t>
            </a:r>
            <a:r>
              <a:rPr lang="en-US" sz="2800" b="1" u="sng"/>
              <a:t>a</a:t>
            </a:r>
            <a:r>
              <a:rPr lang="en-US" sz="2800"/>
              <a:t>ke                  B. vill</a:t>
            </a:r>
            <a:r>
              <a:rPr lang="en-US" sz="2800" b="1" u="sng"/>
              <a:t>a</a:t>
            </a:r>
            <a:r>
              <a:rPr lang="en-US" sz="2800"/>
              <a:t>ge                   C. m</a:t>
            </a:r>
            <a:r>
              <a:rPr lang="en-US" sz="2800" b="1" u="sng"/>
              <a:t>a</a:t>
            </a:r>
            <a:r>
              <a:rPr lang="en-US" sz="2800"/>
              <a:t>ke           D. p</a:t>
            </a:r>
            <a:r>
              <a:rPr lang="en-US" sz="2800" b="1" u="sng"/>
              <a:t>a</a:t>
            </a:r>
            <a:r>
              <a:rPr lang="en-US" sz="2800"/>
              <a:t>per</a:t>
            </a:r>
          </a:p>
        </p:txBody>
      </p:sp>
      <p:sp>
        <p:nvSpPr>
          <p:cNvPr id="10" name="TextBox 9">
            <a:extLst>
              <a:ext uri="{FF2B5EF4-FFF2-40B4-BE49-F238E27FC236}">
                <a16:creationId xmlns:a16="http://schemas.microsoft.com/office/drawing/2014/main" id="{08FF2E28-0CE4-44F0-B1B5-15F1F6D27C94}"/>
              </a:ext>
            </a:extLst>
          </p:cNvPr>
          <p:cNvSpPr txBox="1"/>
          <p:nvPr/>
        </p:nvSpPr>
        <p:spPr>
          <a:xfrm>
            <a:off x="952500" y="3865362"/>
            <a:ext cx="932497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4.    A. b</a:t>
            </a:r>
            <a:r>
              <a:rPr lang="en-US" sz="2800" b="1" u="sng"/>
              <a:t>u</a:t>
            </a:r>
            <a:r>
              <a:rPr lang="en-US" sz="2800"/>
              <a:t>s                   B. f</a:t>
            </a:r>
            <a:r>
              <a:rPr lang="en-US" sz="2800" b="1" u="sng"/>
              <a:t>u</a:t>
            </a:r>
            <a:r>
              <a:rPr lang="en-US" sz="2800"/>
              <a:t>n                         C. s</a:t>
            </a:r>
            <a:r>
              <a:rPr lang="en-US" sz="2800" b="1" u="sng"/>
              <a:t>u</a:t>
            </a:r>
            <a:r>
              <a:rPr lang="en-US" sz="2800"/>
              <a:t>nny           D. b</a:t>
            </a:r>
            <a:r>
              <a:rPr lang="en-US" sz="2800" b="1" u="sng"/>
              <a:t>u</a:t>
            </a:r>
            <a:r>
              <a:rPr lang="en-US" sz="2800"/>
              <a:t>sy</a:t>
            </a:r>
          </a:p>
        </p:txBody>
      </p:sp>
      <p:sp>
        <p:nvSpPr>
          <p:cNvPr id="11" name="TextBox 10">
            <a:extLst>
              <a:ext uri="{FF2B5EF4-FFF2-40B4-BE49-F238E27FC236}">
                <a16:creationId xmlns:a16="http://schemas.microsoft.com/office/drawing/2014/main" id="{5929872C-233D-4439-A424-72CFDDCA9B16}"/>
              </a:ext>
            </a:extLst>
          </p:cNvPr>
          <p:cNvSpPr txBox="1"/>
          <p:nvPr/>
        </p:nvSpPr>
        <p:spPr>
          <a:xfrm>
            <a:off x="952500" y="4741265"/>
            <a:ext cx="103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5.    A. w</a:t>
            </a:r>
            <a:r>
              <a:rPr lang="en-US" sz="2800" b="1" u="sng"/>
              <a:t>o</a:t>
            </a:r>
            <a:r>
              <a:rPr lang="en-US" sz="2800"/>
              <a:t>men             B. spr</a:t>
            </a:r>
            <a:r>
              <a:rPr lang="en-US" sz="2800" b="1" u="sng"/>
              <a:t>i</a:t>
            </a:r>
            <a:r>
              <a:rPr lang="en-US" sz="2800"/>
              <a:t>ng                    C. g</a:t>
            </a:r>
            <a:r>
              <a:rPr lang="en-US" sz="2800" b="1" u="sng"/>
              <a:t>y</a:t>
            </a:r>
            <a:r>
              <a:rPr lang="en-US" sz="2800"/>
              <a:t>m             D. sk</a:t>
            </a:r>
            <a:r>
              <a:rPr lang="en-US" sz="2800" b="1" u="sng"/>
              <a:t>i</a:t>
            </a:r>
          </a:p>
        </p:txBody>
      </p:sp>
      <p:sp>
        <p:nvSpPr>
          <p:cNvPr id="12" name="TextBox 11">
            <a:extLst>
              <a:ext uri="{FF2B5EF4-FFF2-40B4-BE49-F238E27FC236}">
                <a16:creationId xmlns:a16="http://schemas.microsoft.com/office/drawing/2014/main" id="{BC1E3A53-50D9-434D-8EF1-BFCAE7338995}"/>
              </a:ext>
            </a:extLst>
          </p:cNvPr>
          <p:cNvSpPr txBox="1"/>
          <p:nvPr/>
        </p:nvSpPr>
        <p:spPr>
          <a:xfrm>
            <a:off x="952500" y="5617168"/>
            <a:ext cx="1038225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/>
              <a:t>6.    A. mach</a:t>
            </a:r>
            <a:r>
              <a:rPr lang="en-US" sz="2800" b="1" u="sng"/>
              <a:t>i</a:t>
            </a:r>
            <a:r>
              <a:rPr lang="en-US" sz="2800"/>
              <a:t>ne          B. d</a:t>
            </a:r>
            <a:r>
              <a:rPr lang="en-US" sz="2800" b="1" u="sng"/>
              <a:t>i</a:t>
            </a:r>
            <a:r>
              <a:rPr lang="en-US" sz="2800"/>
              <a:t>nner                      C. f</a:t>
            </a:r>
            <a:r>
              <a:rPr lang="en-US" sz="2800" b="1" u="sng"/>
              <a:t>i</a:t>
            </a:r>
            <a:r>
              <a:rPr lang="en-US" sz="2800"/>
              <a:t>sh         D. s</a:t>
            </a:r>
            <a:r>
              <a:rPr lang="en-US" sz="2800" b="1" u="sng"/>
              <a:t>i</a:t>
            </a:r>
            <a:r>
              <a:rPr lang="en-US" sz="2800"/>
              <a:t>nger</a:t>
            </a:r>
          </a:p>
        </p:txBody>
      </p:sp>
      <p:sp>
        <p:nvSpPr>
          <p:cNvPr id="13" name="Oval 12">
            <a:extLst>
              <a:ext uri="{FF2B5EF4-FFF2-40B4-BE49-F238E27FC236}">
                <a16:creationId xmlns:a16="http://schemas.microsoft.com/office/drawing/2014/main" id="{C14EA904-1DAE-423F-8461-709EBA858B61}"/>
              </a:ext>
            </a:extLst>
          </p:cNvPr>
          <p:cNvSpPr/>
          <p:nvPr/>
        </p:nvSpPr>
        <p:spPr>
          <a:xfrm>
            <a:off x="6677026" y="1255317"/>
            <a:ext cx="590550" cy="466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4" name="Oval 13">
            <a:extLst>
              <a:ext uri="{FF2B5EF4-FFF2-40B4-BE49-F238E27FC236}">
                <a16:creationId xmlns:a16="http://schemas.microsoft.com/office/drawing/2014/main" id="{8A164887-0625-45E3-B62F-268D6FFFCD10}"/>
              </a:ext>
            </a:extLst>
          </p:cNvPr>
          <p:cNvSpPr/>
          <p:nvPr/>
        </p:nvSpPr>
        <p:spPr>
          <a:xfrm>
            <a:off x="1485901" y="2206772"/>
            <a:ext cx="590550" cy="466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5" name="Oval 14">
            <a:extLst>
              <a:ext uri="{FF2B5EF4-FFF2-40B4-BE49-F238E27FC236}">
                <a16:creationId xmlns:a16="http://schemas.microsoft.com/office/drawing/2014/main" id="{E2DCB4BA-E3A1-4E4B-9490-117987DB1CE3}"/>
              </a:ext>
            </a:extLst>
          </p:cNvPr>
          <p:cNvSpPr/>
          <p:nvPr/>
        </p:nvSpPr>
        <p:spPr>
          <a:xfrm>
            <a:off x="3924301" y="3017621"/>
            <a:ext cx="590550" cy="466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6" name="Oval 15">
            <a:extLst>
              <a:ext uri="{FF2B5EF4-FFF2-40B4-BE49-F238E27FC236}">
                <a16:creationId xmlns:a16="http://schemas.microsoft.com/office/drawing/2014/main" id="{4A71CFA7-7B21-4B92-9BDA-3175ADEDDAC8}"/>
              </a:ext>
            </a:extLst>
          </p:cNvPr>
          <p:cNvSpPr/>
          <p:nvPr/>
        </p:nvSpPr>
        <p:spPr>
          <a:xfrm>
            <a:off x="8820151" y="3921686"/>
            <a:ext cx="590550" cy="466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7" name="Oval 16">
            <a:extLst>
              <a:ext uri="{FF2B5EF4-FFF2-40B4-BE49-F238E27FC236}">
                <a16:creationId xmlns:a16="http://schemas.microsoft.com/office/drawing/2014/main" id="{00F03C1A-5F9C-4BC9-9D3C-CFBC2AA16DB3}"/>
              </a:ext>
            </a:extLst>
          </p:cNvPr>
          <p:cNvSpPr/>
          <p:nvPr/>
        </p:nvSpPr>
        <p:spPr>
          <a:xfrm>
            <a:off x="8886826" y="4797589"/>
            <a:ext cx="590550" cy="466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8" name="Oval 17">
            <a:extLst>
              <a:ext uri="{FF2B5EF4-FFF2-40B4-BE49-F238E27FC236}">
                <a16:creationId xmlns:a16="http://schemas.microsoft.com/office/drawing/2014/main" id="{FABFA1E8-29BF-4312-9D71-3AC5307842DA}"/>
              </a:ext>
            </a:extLst>
          </p:cNvPr>
          <p:cNvSpPr/>
          <p:nvPr/>
        </p:nvSpPr>
        <p:spPr>
          <a:xfrm>
            <a:off x="1381126" y="5689702"/>
            <a:ext cx="590550" cy="466896"/>
          </a:xfrm>
          <a:prstGeom prst="ellipse">
            <a:avLst/>
          </a:prstGeom>
          <a:noFill/>
          <a:ln w="28575">
            <a:solidFill>
              <a:srgbClr val="C0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750771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1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2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3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3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 animBg="1"/>
      <p:bldP spid="14" grpId="0" animBg="1"/>
      <p:bldP spid="15" grpId="0" animBg="1"/>
      <p:bldP spid="16" grpId="0" animBg="1"/>
      <p:bldP spid="17" grpId="0" animBg="1"/>
      <p:bldP spid="18" grpId="0" animBg="1"/>
    </p:bld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TextBox 18"/>
          <p:cNvSpPr txBox="1"/>
          <p:nvPr/>
        </p:nvSpPr>
        <p:spPr>
          <a:xfrm>
            <a:off x="1793290" y="-61885"/>
            <a:ext cx="11680293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  <a:spcAft>
                <a:spcPts val="0"/>
              </a:spcAft>
            </a:pPr>
            <a:r>
              <a:rPr lang="en-US" sz="32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Exercise 2. Listen and complete the sentences </a:t>
            </a:r>
            <a:r>
              <a:rPr lang="en-US" b="1" dirty="0">
                <a:solidFill>
                  <a:srgbClr val="1F4E79"/>
                </a:solidFill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. </a:t>
            </a:r>
            <a:endParaRPr lang="en-US" sz="14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855375" y="709479"/>
            <a:ext cx="11680293" cy="57861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Tony usually ………………………in the morning.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Lisa always ……………………… after eating lunch.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Let’s ……………………… the bathroom. It is so dirty.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We are out of orange juice. Can you buy some when you ……………………?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 ……………………… are dirty. You should do the dishes.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sister usually helps my mother to ……………………….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They sometimes ……………………… together.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What ……………………… does your father do?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My father usually ……………………… the kitchen.</a:t>
            </a:r>
          </a:p>
          <a:p>
            <a:pPr marL="342900" lvl="0" indent="-342900">
              <a:spcBef>
                <a:spcPts val="600"/>
              </a:spcBef>
              <a:spcAft>
                <a:spcPts val="600"/>
              </a:spcAft>
              <a:buFont typeface="+mj-lt"/>
              <a:buAutoNum type="arabicPeriod"/>
            </a:pPr>
            <a:r>
              <a:rPr lang="en-US" sz="2800" dirty="0">
                <a:latin typeface="Times New Roman" panose="02020603050405020304" pitchFamily="18" charset="0"/>
                <a:ea typeface="Calibri" panose="020F0502020204030204" pitchFamily="34" charset="0"/>
                <a:cs typeface="Times New Roman" panose="02020603050405020304" pitchFamily="18" charset="0"/>
              </a:rPr>
              <a:t>There is ……………………… behind her house.</a:t>
            </a:r>
            <a:endParaRPr lang="en-US" sz="2800" dirty="0">
              <a:effectLst/>
              <a:latin typeface="Times New Roman" panose="02020603050405020304" pitchFamily="18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3187646" y="739189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makes breakfast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3131499" y="1305314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does the dishes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9504976" y="2448049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shopping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2274299" y="1886679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2204823" y="3053301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plates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6615202" y="3598431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 the laundry</a:t>
            </a:r>
          </a:p>
        </p:txBody>
      </p:sp>
      <p:sp>
        <p:nvSpPr>
          <p:cNvPr id="31" name="TextBox 30"/>
          <p:cNvSpPr txBox="1"/>
          <p:nvPr/>
        </p:nvSpPr>
        <p:spPr>
          <a:xfrm>
            <a:off x="3928178" y="4208673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make dinner</a:t>
            </a:r>
          </a:p>
        </p:txBody>
      </p:sp>
      <p:sp>
        <p:nvSpPr>
          <p:cNvPr id="32" name="TextBox 31"/>
          <p:cNvSpPr txBox="1"/>
          <p:nvPr/>
        </p:nvSpPr>
        <p:spPr>
          <a:xfrm>
            <a:off x="2204823" y="4773008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housework</a:t>
            </a:r>
          </a:p>
        </p:txBody>
      </p:sp>
      <p:sp>
        <p:nvSpPr>
          <p:cNvPr id="33" name="TextBox 32"/>
          <p:cNvSpPr txBox="1"/>
          <p:nvPr/>
        </p:nvSpPr>
        <p:spPr>
          <a:xfrm>
            <a:off x="4475011" y="5342669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cleans</a:t>
            </a:r>
          </a:p>
        </p:txBody>
      </p:sp>
      <p:sp>
        <p:nvSpPr>
          <p:cNvPr id="34" name="TextBox 33"/>
          <p:cNvSpPr txBox="1"/>
          <p:nvPr/>
        </p:nvSpPr>
        <p:spPr>
          <a:xfrm>
            <a:off x="2862863" y="5917688"/>
            <a:ext cx="268702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chemeClr val="accent6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 garage</a:t>
            </a:r>
          </a:p>
        </p:txBody>
      </p:sp>
      <p:pic>
        <p:nvPicPr>
          <p:cNvPr id="17" name="Exercise-2-Listen-and-complete UNIT 1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9099026" y="250503"/>
            <a:ext cx="406400" cy="4064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0924419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4" presetClass="entr" presetSubtype="1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27968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1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8" dur="10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0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5" dur="10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2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2" dur="10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9" dur="10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0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1000" fill="hold"/>
                                        <p:tgtEl>
                                          <p:spTgt spid="2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6" dur="10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7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8" dur="1000" fill="hold"/>
                                        <p:tgtEl>
                                          <p:spTgt spid="3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1000"/>
                                        <p:tgtEl>
                                          <p:spTgt spid="3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1000" fill="hold"/>
                                        <p:tgtEl>
                                          <p:spTgt spid="3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0" dur="1000"/>
                                        <p:tgtEl>
                                          <p:spTgt spid="3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1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2" dur="1000" fill="hold"/>
                                        <p:tgtEl>
                                          <p:spTgt spid="3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7" dur="1000"/>
                                        <p:tgtEl>
                                          <p:spTgt spid="3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8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9" dur="1000" fill="hold"/>
                                        <p:tgtEl>
                                          <p:spTgt spid="3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0" fill="hold">
                      <p:stCondLst>
                        <p:cond delay="indefinite"/>
                      </p:stCondLst>
                      <p:childTnLst>
                        <p:par>
                          <p:cTn id="81" fill="hold">
                            <p:stCondLst>
                              <p:cond delay="0"/>
                            </p:stCondLst>
                            <p:childTnLst>
                              <p:par>
                                <p:cTn id="8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4" dur="1000"/>
                                        <p:tgtEl>
                                          <p:spTgt spid="3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5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1000" fill="hold"/>
                                        <p:tgtEl>
                                          <p:spTgt spid="3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</p:childTnLst>
        </p:cTn>
      </p:par>
    </p:tnLst>
    <p:bldLst>
      <p:bldP spid="19" grpId="0"/>
      <p:bldP spid="5" grpId="0"/>
      <p:bldP spid="16" grpId="0"/>
      <p:bldP spid="26" grpId="0"/>
      <p:bldP spid="27" grpId="0"/>
      <p:bldP spid="28" grpId="0"/>
      <p:bldP spid="29" grpId="0"/>
      <p:bldP spid="30" grpId="0"/>
      <p:bldP spid="31" grpId="0"/>
      <p:bldP spid="32" grpId="0"/>
      <p:bldP spid="33" grpId="0"/>
      <p:bldP spid="34" grpId="0"/>
    </p:bld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2"/>
          <p:cNvPicPr>
            <a:picLocks noChangeAspect="1"/>
          </p:cNvPicPr>
          <p:nvPr/>
        </p:nvPicPr>
        <p:blipFill>
          <a:blip r:embed="rId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3"/>
              </a:ext>
            </a:extLst>
          </a:blip>
          <a:srcRect/>
          <a:stretch>
            <a:fillRect/>
          </a:stretch>
        </p:blipFill>
        <p:spPr>
          <a:xfrm>
            <a:off x="-122222" y="0"/>
            <a:ext cx="12314222" cy="6923144"/>
          </a:xfrm>
          <a:prstGeom prst="rect">
            <a:avLst/>
          </a:prstGeom>
        </p:spPr>
      </p:pic>
      <p:pic>
        <p:nvPicPr>
          <p:cNvPr id="3" name="Picture 3"/>
          <p:cNvPicPr>
            <a:picLocks noChangeAspect="1"/>
          </p:cNvPicPr>
          <p:nvPr/>
        </p:nvPicPr>
        <p:blipFill>
          <a:blip r:embed="rId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rcRect/>
          <a:stretch>
            <a:fillRect/>
          </a:stretch>
        </p:blipFill>
        <p:spPr>
          <a:xfrm rot="971240">
            <a:off x="9847772" y="3207500"/>
            <a:ext cx="3316857" cy="4504373"/>
          </a:xfrm>
          <a:prstGeom prst="rect">
            <a:avLst/>
          </a:prstGeom>
        </p:spPr>
      </p:pic>
      <p:pic>
        <p:nvPicPr>
          <p:cNvPr id="4" name="Picture 4"/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7"/>
              </a:ext>
            </a:extLst>
          </a:blip>
          <a:srcRect/>
          <a:stretch>
            <a:fillRect/>
          </a:stretch>
        </p:blipFill>
        <p:spPr>
          <a:xfrm>
            <a:off x="1901224" y="1129071"/>
            <a:ext cx="8643552" cy="4853859"/>
          </a:xfrm>
          <a:prstGeom prst="rect">
            <a:avLst/>
          </a:prstGeom>
        </p:spPr>
      </p:pic>
      <p:pic>
        <p:nvPicPr>
          <p:cNvPr id="5" name="Picture 5"/>
          <p:cNvPicPr>
            <a:picLocks noChangeAspect="1"/>
          </p:cNvPicPr>
          <p:nvPr/>
        </p:nvPicPr>
        <p:blipFill>
          <a:blip r:embed="rId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9"/>
              </a:ext>
            </a:extLst>
          </a:blip>
          <a:srcRect/>
          <a:stretch>
            <a:fillRect/>
          </a:stretch>
        </p:blipFill>
        <p:spPr>
          <a:xfrm>
            <a:off x="1764216" y="1035166"/>
            <a:ext cx="8643552" cy="4853859"/>
          </a:xfrm>
          <a:prstGeom prst="rect">
            <a:avLst/>
          </a:prstGeom>
        </p:spPr>
      </p:pic>
      <p:pic>
        <p:nvPicPr>
          <p:cNvPr id="10" name="Picture 10"/>
          <p:cNvPicPr>
            <a:picLocks noChangeAspect="1"/>
          </p:cNvPicPr>
          <p:nvPr/>
        </p:nvPicPr>
        <p:blipFill>
          <a:blip r:embed="rId10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1"/>
              </a:ext>
            </a:extLst>
          </a:blip>
          <a:srcRect/>
          <a:stretch>
            <a:fillRect/>
          </a:stretch>
        </p:blipFill>
        <p:spPr>
          <a:xfrm rot="-304817">
            <a:off x="5177339" y="708099"/>
            <a:ext cx="1837322" cy="587943"/>
          </a:xfrm>
          <a:prstGeom prst="rect">
            <a:avLst/>
          </a:prstGeom>
        </p:spPr>
      </p:pic>
      <p:pic>
        <p:nvPicPr>
          <p:cNvPr id="11" name="Picture 11"/>
          <p:cNvPicPr>
            <a:picLocks noChangeAspect="1"/>
          </p:cNvPicPr>
          <p:nvPr/>
        </p:nvPicPr>
        <p:blipFill>
          <a:blip r:embed="rId12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3"/>
              </a:ext>
            </a:extLst>
          </a:blip>
          <a:srcRect/>
          <a:stretch>
            <a:fillRect/>
          </a:stretch>
        </p:blipFill>
        <p:spPr>
          <a:xfrm rot="-9954227">
            <a:off x="1088582" y="260408"/>
            <a:ext cx="2440113" cy="2440113"/>
          </a:xfrm>
          <a:prstGeom prst="rect">
            <a:avLst/>
          </a:prstGeom>
        </p:spPr>
      </p:pic>
      <p:pic>
        <p:nvPicPr>
          <p:cNvPr id="12" name="Picture 12"/>
          <p:cNvPicPr>
            <a:picLocks noChangeAspect="1"/>
          </p:cNvPicPr>
          <p:nvPr/>
        </p:nvPicPr>
        <p:blipFill>
          <a:blip r:embed="rId14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5"/>
              </a:ext>
            </a:extLst>
          </a:blip>
          <a:srcRect/>
          <a:stretch>
            <a:fillRect/>
          </a:stretch>
        </p:blipFill>
        <p:spPr>
          <a:xfrm>
            <a:off x="10544776" y="708099"/>
            <a:ext cx="1184912" cy="997481"/>
          </a:xfrm>
          <a:prstGeom prst="rect">
            <a:avLst/>
          </a:prstGeom>
        </p:spPr>
      </p:pic>
      <p:pic>
        <p:nvPicPr>
          <p:cNvPr id="13" name="Picture 13"/>
          <p:cNvPicPr>
            <a:picLocks noChangeAspect="1"/>
          </p:cNvPicPr>
          <p:nvPr/>
        </p:nvPicPr>
        <p:blipFill>
          <a:blip r:embed="rId16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7"/>
              </a:ext>
            </a:extLst>
          </a:blip>
          <a:srcRect/>
          <a:stretch>
            <a:fillRect/>
          </a:stretch>
        </p:blipFill>
        <p:spPr>
          <a:xfrm rot="-738507">
            <a:off x="-614879" y="5184990"/>
            <a:ext cx="1817277" cy="611266"/>
          </a:xfrm>
          <a:prstGeom prst="rect">
            <a:avLst/>
          </a:prstGeom>
        </p:spPr>
      </p:pic>
      <p:pic>
        <p:nvPicPr>
          <p:cNvPr id="14" name="Picture 14"/>
          <p:cNvPicPr>
            <a:picLocks noChangeAspect="1"/>
          </p:cNvPicPr>
          <p:nvPr/>
        </p:nvPicPr>
        <p:blipFill>
          <a:blip r:embed="rId18" cstate="email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19"/>
              </a:ext>
            </a:extLst>
          </a:blip>
          <a:srcRect/>
          <a:stretch>
            <a:fillRect/>
          </a:stretch>
        </p:blipFill>
        <p:spPr>
          <a:xfrm rot="-857470">
            <a:off x="-659146" y="4428165"/>
            <a:ext cx="1844608" cy="570151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545735" y="2720370"/>
            <a:ext cx="7354529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sz="9600" b="1" i="0" u="none" strike="noStrike" kern="1200" cap="none" spc="0" normalizeH="0" baseline="0" noProof="0" dirty="0">
                <a:ln>
                  <a:noFill/>
                </a:ln>
                <a:solidFill>
                  <a:srgbClr val="4BACC6">
                    <a:lumMod val="50000"/>
                  </a:srgbClr>
                </a:solidFill>
                <a:effectLst/>
                <a:uLnTx/>
                <a:uFillTx/>
                <a:latin typeface="Kristen ITC" panose="03050502040202030202" pitchFamily="66" charset="0"/>
                <a:ea typeface="+mn-ea"/>
                <a:cs typeface="+mn-cs"/>
              </a:rPr>
              <a:t>Thank you !</a:t>
            </a:r>
          </a:p>
        </p:txBody>
      </p:sp>
    </p:spTree>
    <p:extLst>
      <p:ext uri="{BB962C8B-B14F-4D97-AF65-F5344CB8AC3E}">
        <p14:creationId xmlns:p14="http://schemas.microsoft.com/office/powerpoint/2010/main" val="91642149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491990" y="1556613"/>
            <a:ext cx="38866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apartment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150194" y="2503855"/>
            <a:ext cx="234734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əˈpɑːtmənt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endParaRPr lang="en-US" sz="5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6427521" y="3375178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căn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hộ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chung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cư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</a:p>
        </p:txBody>
      </p:sp>
      <p:pic>
        <p:nvPicPr>
          <p:cNvPr id="22" name="Picture 21"/>
          <p:cNvPicPr/>
          <p:nvPr/>
        </p:nvPicPr>
        <p:blipFill>
          <a:blip r:embed="rId5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-100221" y="-13357"/>
            <a:ext cx="1181133" cy="1067998"/>
          </a:xfrm>
          <a:prstGeom prst="rect">
            <a:avLst/>
          </a:prstGeom>
          <a:noFill/>
        </p:spPr>
      </p:pic>
      <p:pic>
        <p:nvPicPr>
          <p:cNvPr id="23" name="She-lives-in-a-big-apartment16287388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172248" y="6987401"/>
            <a:ext cx="406400" cy="406400"/>
          </a:xfrm>
          <a:prstGeom prst="rect">
            <a:avLst/>
          </a:prstGeom>
        </p:spPr>
      </p:pic>
      <p:pic>
        <p:nvPicPr>
          <p:cNvPr id="24" name="Picture 23"/>
          <p:cNvPicPr/>
          <p:nvPr/>
        </p:nvPicPr>
        <p:blipFill>
          <a:blip r:embed="rId7" cstate="email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3297" b="95165" l="345" r="89655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465285" y="1309948"/>
            <a:ext cx="2984248" cy="2826134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AE815061-BF70-476A-9095-AB1D72CF8AD3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4912642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" fill="hold">
                            <p:stCondLst>
                              <p:cond delay="0"/>
                            </p:stCondLst>
                            <p:childTnLst>
                              <p:par>
                                <p:cTn id="8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0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9" fill="hold">
                            <p:stCondLst>
                              <p:cond delay="2000"/>
                            </p:stCondLst>
                            <p:childTnLst>
                              <p:par>
                                <p:cTn id="20" presetID="1" presetClass="mediacall" presetSubtype="0" fill="hold" nodeType="afterEffect">
                                  <p:stCondLst>
                                    <p:cond delay="50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567" fill="hold"/>
                                        <p:tgtEl>
                                          <p:spTgt spid="2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3"/>
                </p:tgtEl>
              </p:cMediaNode>
            </p:audio>
            <p:seq concurrent="1" nextAc="seek">
              <p:cTn id="23" restart="whenNotActive" fill="hold" evtFilter="cancelBubble" nodeType="interactiveSeq">
                <p:stCondLst>
                  <p:cond evt="onClick" delay="0">
                    <p:tgtEl>
                      <p:spTgt spid="2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4" fill="hold">
                      <p:stCondLst>
                        <p:cond delay="0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7" dur="500" tmFilter="0, 0; .2, .5; .8, .5; 1, 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8" dur="250" autoRev="1" fill="hold"/>
                                        <p:tgtEl>
                                          <p:spTgt spid="24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6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4"/>
                  </p:tgtEl>
                </p:cond>
              </p:nextCondLst>
            </p:seq>
            <p:seq concurrent="1" nextAc="seek">
              <p:cTn id="29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0" fill="hold">
                      <p:stCondLst>
                        <p:cond delay="0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3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4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apartment-1629165698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763049" y="146345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balcony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6341053" y="230482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bælkəni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901003" y="3346381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ban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công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9" name="Picture 18"/>
          <p:cNvPicPr>
            <a:picLocks noChangeAspect="1"/>
          </p:cNvPicPr>
          <p:nvPr/>
        </p:nvPicPr>
        <p:blipFill>
          <a:blip r:embed="rId5" cstate="email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4449" b="100000" l="4102" r="97070">
                        <a14:foregroundMark x1="59570" y1="40466" x2="65820" y2="46398"/>
                        <a14:foregroundMark x1="59570" y1="35805" x2="64844" y2="44915"/>
                        <a14:foregroundMark x1="85547" y1="44280" x2="85547" y2="44280"/>
                        <a14:foregroundMark x1="85742" y1="44492" x2="85742" y2="44492"/>
                        <a14:foregroundMark x1="85938" y1="34746" x2="85938" y2="34746"/>
                        <a14:foregroundMark x1="83984" y1="17797" x2="83984" y2="17797"/>
                        <a14:foregroundMark x1="83984" y1="12924" x2="83984" y2="12924"/>
                        <a14:foregroundMark x1="22461" y1="15466" x2="22461" y2="15466"/>
                        <a14:foregroundMark x1="20898" y1="6568" x2="20898" y2="6568"/>
                        <a14:foregroundMark x1="8594" y1="15466" x2="8594" y2="15466"/>
                        <a14:foregroundMark x1="8984" y1="13136" x2="8984" y2="1313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1136664" y="975586"/>
            <a:ext cx="4131104" cy="3328097"/>
          </a:xfrm>
          <a:prstGeom prst="rect">
            <a:avLst/>
          </a:prstGeom>
        </p:spPr>
      </p:pic>
      <p:pic>
        <p:nvPicPr>
          <p:cNvPr id="18" name="My-apartment-has-a-beautiful-b162873943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136664" y="6714535"/>
            <a:ext cx="406400" cy="4064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16FDB5C5-928A-439F-A084-E96BAF21A9E0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6293522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" fill="hold">
                            <p:stCondLst>
                              <p:cond delay="500"/>
                            </p:stCondLst>
                            <p:childTnLst>
                              <p:par>
                                <p:cTn id="16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1500"/>
                            </p:stCondLst>
                            <p:childTnLst>
                              <p:par>
                                <p:cTn id="22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4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0" dur="244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32" restart="whenNotActive" fill="hold" evtFilter="cancelBubble" nodeType="interactiveSeq">
                <p:stCondLst>
                  <p:cond evt="onClick" delay="0">
                    <p:tgtEl>
                      <p:spTgt spid="1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3" fill="hold">
                      <p:stCondLst>
                        <p:cond delay="0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9"/>
                  </p:tgtEl>
                </p:cond>
              </p:nextCondLst>
            </p:seq>
            <p:seq concurrent="1" nextAc="seek">
              <p:cTn id="38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9" fill="hold">
                      <p:stCondLst>
                        <p:cond delay="0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2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3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1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lcony1629165830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16842" y="1901919"/>
            <a:ext cx="3768210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basement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380337" y="2611293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beɪsmənt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356538" y="3610525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tầng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hầm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3" name="Picture 22" descr="C:\Users\TOPICA\AppData\Local\Temp\SNAGHTMLdcfb329.PNG"/>
          <p:cNvPicPr/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847719" y="984580"/>
            <a:ext cx="4505585" cy="391569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My-house-has-a-basement1628739096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2558099" y="6960915"/>
            <a:ext cx="406400" cy="406400"/>
          </a:xfrm>
          <a:prstGeom prst="rect">
            <a:avLst/>
          </a:prstGeom>
        </p:spPr>
      </p:pic>
      <p:pic>
        <p:nvPicPr>
          <p:cNvPr id="9" name="Picture 8" descr="Logo, company name&#10;&#10;Description automatically generated">
            <a:extLst>
              <a:ext uri="{FF2B5EF4-FFF2-40B4-BE49-F238E27FC236}">
                <a16:creationId xmlns:a16="http://schemas.microsoft.com/office/drawing/2014/main" id="{C07176EC-F38E-4660-A3FD-C2E878565853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41698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16" presetClass="entr" presetSubtype="21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3" dur="1332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2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3"/>
                  </p:tgtEl>
                </p:cond>
              </p:nextCondLst>
            </p:seq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basement1629165941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6898390" y="1426487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garage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262821" y="225493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/ˈ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gærɑːʒ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6758639" y="3475443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gara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/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nhà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để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xe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930214" y="728920"/>
            <a:ext cx="3763826" cy="3636796"/>
          </a:xfrm>
          <a:prstGeom prst="rect">
            <a:avLst/>
          </a:prstGeom>
        </p:spPr>
      </p:pic>
      <p:pic>
        <p:nvPicPr>
          <p:cNvPr id="22" name="Picture 21"/>
          <p:cNvPicPr/>
          <p:nvPr/>
        </p:nvPicPr>
        <p:blipFill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>
            <a:fillRect/>
          </a:stretch>
        </p:blipFill>
        <p:spPr bwMode="auto">
          <a:xfrm>
            <a:off x="0" y="41082"/>
            <a:ext cx="930214" cy="880301"/>
          </a:xfrm>
          <a:prstGeom prst="rect">
            <a:avLst/>
          </a:prstGeom>
          <a:noFill/>
        </p:spPr>
      </p:pic>
      <p:pic>
        <p:nvPicPr>
          <p:cNvPr id="18" name="Do-you-put-your-car-in-the-gar162875071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669965" y="7232892"/>
            <a:ext cx="406400" cy="406400"/>
          </a:xfrm>
          <a:prstGeom prst="rect">
            <a:avLst/>
          </a:prstGeom>
        </p:spPr>
      </p:pic>
      <p:pic>
        <p:nvPicPr>
          <p:cNvPr id="10" name="Picture 9" descr="Logo, company name&#10;&#10;Description automatically generated">
            <a:extLst>
              <a:ext uri="{FF2B5EF4-FFF2-40B4-BE49-F238E27FC236}">
                <a16:creationId xmlns:a16="http://schemas.microsoft.com/office/drawing/2014/main" id="{B4BD8004-56CB-4036-A4DD-D2C314C8A678}"/>
              </a:ext>
            </a:extLst>
          </p:cNvPr>
          <p:cNvPicPr>
            <a:picLocks noChangeAspect="1"/>
          </p:cNvPicPr>
          <p:nvPr/>
        </p:nvPicPr>
        <p:blipFill rotWithShape="1">
          <a:blip r:embed="rId9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156102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6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3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4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5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16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7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18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0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5" dur="435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366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498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498" tmFilter="0, 0; 0.125,0.2665; 0.25,0.4; 0.375,0.465; 0.5,0.5;  0.625,0.535; 0.75,0.6; 0.875,0.7335; 1,1">
                                          <p:stCondLst>
                                            <p:cond delay="49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249" tmFilter="0, 0; 0.125,0.2665; 0.25,0.4; 0.375,0.465; 0.5,0.5;  0.625,0.535; 0.75,0.6; 0.875,0.7335; 1,1">
                                          <p:stCondLst>
                                            <p:cond delay="99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123" tmFilter="0, 0; 0.125,0.2665; 0.25,0.4; 0.375,0.465; 0.5,0.5;  0.625,0.535; 0.75,0.6; 0.875,0.7335; 1,1">
                                          <p:stCondLst>
                                            <p:cond delay="12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1" dur="19">
                                          <p:stCondLst>
                                            <p:cond delay="48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2" dur="124" decel="50000">
                                          <p:stCondLst>
                                            <p:cond delay="507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19">
                                          <p:stCondLst>
                                            <p:cond delay="98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4" dur="124" decel="50000">
                                          <p:stCondLst>
                                            <p:cond delay="1003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5" dur="19">
                                          <p:stCondLst>
                                            <p:cond delay="123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6" dur="124" decel="50000">
                                          <p:stCondLst>
                                            <p:cond delay="1251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19">
                                          <p:stCondLst>
                                            <p:cond delay="13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8" dur="124" decel="50000">
                                          <p:stCondLst>
                                            <p:cond delay="13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  <p:par>
                                <p:cTn id="39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1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4" fill="hold">
                      <p:stCondLst>
                        <p:cond delay="indefinite"/>
                      </p:stCondLst>
                      <p:childTnLst>
                        <p:par>
                          <p:cTn id="45" fill="hold">
                            <p:stCondLst>
                              <p:cond delay="0"/>
                            </p:stCondLst>
                            <p:childTnLst>
                              <p:par>
                                <p:cTn id="46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8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2089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seq concurrent="1" nextAc="seek">
              <p:cTn id="54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5" fill="hold">
                      <p:stCondLst>
                        <p:cond delay="0"/>
                      </p:stCondLst>
                      <p:childTnLst>
                        <p:par>
                          <p:cTn id="56" fill="hold">
                            <p:stCondLst>
                              <p:cond delay="0"/>
                            </p:stCondLst>
                            <p:childTnLst>
                              <p:par>
                                <p:cTn id="5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8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9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5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6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61" fill="hold">
                      <p:stCondLst>
                        <p:cond delay="0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6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6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arage1629166099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686672" y="1678739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gym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896063" y="2451941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ʤɪm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000946" y="3520179"/>
            <a:ext cx="426516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phòng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thể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dục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7" name="My-sister-goes-to-the-gym-twic1628750845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84878" y="7115929"/>
            <a:ext cx="406400" cy="406400"/>
          </a:xfrm>
          <a:prstGeom prst="rect">
            <a:avLst/>
          </a:prstGeom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321B8BB-EC6F-4FD5-82DB-BBE0DCB72876}"/>
              </a:ext>
            </a:extLst>
          </p:cNvPr>
          <p:cNvPicPr>
            <a:picLocks noChangeAspect="1"/>
          </p:cNvPicPr>
          <p:nvPr/>
        </p:nvPicPr>
        <p:blipFill>
          <a:blip r:embed="rId6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tretch>
            <a:fillRect/>
          </a:stretch>
        </p:blipFill>
        <p:spPr>
          <a:xfrm>
            <a:off x="640965" y="219899"/>
            <a:ext cx="5803895" cy="4456562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86694F7E-947C-4A35-B1B7-12065CD3E3EB}"/>
              </a:ext>
            </a:extLst>
          </p:cNvPr>
          <p:cNvPicPr>
            <a:picLocks noChangeAspect="1"/>
          </p:cNvPicPr>
          <p:nvPr/>
        </p:nvPicPr>
        <p:blipFill rotWithShape="1">
          <a:blip r:embed="rId7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3902824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2664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24" restart="whenNotActive" fill="hold" evtFilter="cancelBubble" nodeType="interactiveSeq">
                <p:stCondLst>
                  <p:cond evt="onClick" delay="0">
                    <p:tgtEl>
                      <p:spTgt spid="1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5" fill="hold">
                      <p:stCondLst>
                        <p:cond delay="0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8" dur="500" tmFilter="0, 0; .2, .5; .8, .5; 1, 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29" dur="250" autoRev="1" fill="hold"/>
                                        <p:tgtEl>
                                          <p:spTgt spid="18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8"/>
                  </p:tgtEl>
                </p:cond>
              </p:nextCondLst>
            </p:seq>
            <p:seq concurrent="1" nextAc="seek">
              <p:cTn id="3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1" fill="hold">
                      <p:stCondLst>
                        <p:cond delay="0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6" presetClass="emph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5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3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gym162916618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7052494" y="1449843"/>
            <a:ext cx="3306362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400" dirty="0">
                <a:latin typeface=".VnVogue" panose="020B7200000000000000" pitchFamily="34" charset="0"/>
              </a:rPr>
              <a:t>yard </a:t>
            </a:r>
            <a:r>
              <a:rPr lang="en-US" sz="3200" dirty="0">
                <a:latin typeface=".VnVogue" panose="020B7200000000000000" pitchFamily="34" charset="0"/>
              </a:rPr>
              <a:t>(n)</a:t>
            </a:r>
            <a:endParaRPr lang="en-US" sz="4400" dirty="0">
              <a:latin typeface=".VnVogue" panose="020B7200000000000000" pitchFamily="34" charset="0"/>
            </a:endParaRPr>
          </a:p>
        </p:txBody>
      </p:sp>
      <p:sp>
        <p:nvSpPr>
          <p:cNvPr id="7" name="TextBox 6"/>
          <p:cNvSpPr txBox="1"/>
          <p:nvPr/>
        </p:nvSpPr>
        <p:spPr>
          <a:xfrm>
            <a:off x="7471277" y="2326585"/>
            <a:ext cx="288757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en-US" sz="3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jɑːd</a:t>
            </a:r>
            <a:r>
              <a:rPr lang="en-US" sz="3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</a:p>
        </p:txBody>
      </p:sp>
      <p:sp>
        <p:nvSpPr>
          <p:cNvPr id="21" name="TextBox 20"/>
          <p:cNvSpPr txBox="1"/>
          <p:nvPr/>
        </p:nvSpPr>
        <p:spPr>
          <a:xfrm>
            <a:off x="7119466" y="3238755"/>
            <a:ext cx="2527310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cái</a:t>
            </a:r>
            <a:r>
              <a:rPr lang="en-US" sz="4000" b="1" dirty="0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sz="4000" b="1" dirty="0" err="1">
                <a:solidFill>
                  <a:schemeClr val="accent5">
                    <a:lumMod val="50000"/>
                  </a:schemeClr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sân</a:t>
            </a:r>
            <a:endParaRPr lang="en-US" sz="4000" b="1" dirty="0">
              <a:solidFill>
                <a:schemeClr val="accent5">
                  <a:lumMod val="50000"/>
                </a:schemeClr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" name="Picture 1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/>
              </a:ext>
              <a:ext uri="{96DAC541-7B7A-43D3-8B79-37D633B846F1}">
                <asvg:svgBlip xmlns:asvg="http://schemas.microsoft.com/office/drawing/2016/SVG/main" r:embed="rId6"/>
              </a:ext>
            </a:extLst>
          </a:blip>
          <a:srcRect/>
          <a:stretch>
            <a:fillRect/>
          </a:stretch>
        </p:blipFill>
        <p:spPr>
          <a:xfrm>
            <a:off x="802381" y="934715"/>
            <a:ext cx="5088720" cy="3237698"/>
          </a:xfrm>
          <a:prstGeom prst="rect">
            <a:avLst/>
          </a:prstGeom>
        </p:spPr>
      </p:pic>
      <p:pic>
        <p:nvPicPr>
          <p:cNvPr id="17" name="My-grandparents’-house-has-a-b162875095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2117012" y="7055269"/>
            <a:ext cx="406400" cy="406400"/>
          </a:xfrm>
          <a:prstGeom prst="rect">
            <a:avLst/>
          </a:prstGeom>
        </p:spPr>
      </p:pic>
      <p:pic>
        <p:nvPicPr>
          <p:cNvPr id="8" name="Picture 7" descr="Logo, company name&#10;&#10;Description automatically generated">
            <a:extLst>
              <a:ext uri="{FF2B5EF4-FFF2-40B4-BE49-F238E27FC236}">
                <a16:creationId xmlns:a16="http://schemas.microsoft.com/office/drawing/2014/main" id="{0E4AAAFA-7ABF-446C-BBA8-AE9ACFF049BC}"/>
              </a:ext>
            </a:extLst>
          </p:cNvPr>
          <p:cNvPicPr>
            <a:picLocks noChangeAspect="1"/>
          </p:cNvPicPr>
          <p:nvPr/>
        </p:nvPicPr>
        <p:blipFill rotWithShape="1">
          <a:blip r:embed="rId8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>
          <a:xfrm>
            <a:off x="10613412" y="-131214"/>
            <a:ext cx="1448210" cy="13995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3111140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1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7" dur="1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1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heel(1)">
                                      <p:cBhvr>
                                        <p:cTn id="12" dur="1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" fill="hold">
                            <p:stCondLst>
                              <p:cond delay="1500"/>
                            </p:stCondLst>
                            <p:childTnLst>
                              <p:par>
                                <p:cTn id="14" presetID="42" presetClass="entr" presetSubtype="0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3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9" dur="2520" fill="hold"/>
                                        <p:tgtEl>
                                          <p:spTgt spid="1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7"/>
                </p:tgtEl>
              </p:cMediaNode>
            </p:audio>
            <p:seq concurrent="1" nextAc="seek">
              <p:cTn id="31" restart="whenNotActive" fill="hold" evtFilter="cancelBubble" nodeType="interactiveSeq">
                <p:stCondLst>
                  <p:cond evt="onClick" delay="0">
                    <p:tgtEl>
                      <p:spTgt spid="20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2" fill="hold">
                      <p:stCondLst>
                        <p:cond delay="0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6" presetClass="emph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 tmFilter="0, 0; .2, .5; .8, .5; 1, 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6" dur="250" autoRev="1" fill="hold"/>
                                        <p:tgtEl>
                                          <p:spTgt spid="20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4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0"/>
                  </p:tgtEl>
                </p:cond>
              </p:nextCondLst>
            </p:seq>
            <p:seq concurrent="1" nextAc="seek">
              <p:cTn id="37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8" fill="hold">
                      <p:stCondLst>
                        <p:cond delay="0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6" presetClass="emph" presetSubtype="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 tmFilter="0, 0; .2, .5; .8, .5; 1, 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42" dur="250" autoRev="1" fill="hold"/>
                                        <p:tgtEl>
                                          <p:spTgt spid="6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4" name="yard1629166362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</p:childTnLst>
        </p:cTn>
      </p:par>
    </p:tnLst>
    <p:bldLst>
      <p:bldP spid="6" grpId="0"/>
      <p:bldP spid="6" grpId="1"/>
      <p:bldP spid="7" grpId="0"/>
      <p:bldP spid="21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INKNOELEADERBOARD" val="1679727481"/>
</p:tagLst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844</TotalTime>
  <Words>1045</Words>
  <Application>Microsoft Office PowerPoint</Application>
  <PresentationFormat>Widescreen</PresentationFormat>
  <Paragraphs>227</Paragraphs>
  <Slides>35</Slides>
  <Notes>0</Notes>
  <HiddenSlides>0</HiddenSlides>
  <MMClips>23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35</vt:i4>
      </vt:variant>
    </vt:vector>
  </HeadingPairs>
  <TitlesOfParts>
    <vt:vector size="46" baseType="lpstr">
      <vt:lpstr>Times New Roman</vt:lpstr>
      <vt:lpstr>Calibri</vt:lpstr>
      <vt:lpstr>KG Holocene</vt:lpstr>
      <vt:lpstr>Arial</vt:lpstr>
      <vt:lpstr>Adobe Garamond Pro Bold</vt:lpstr>
      <vt:lpstr>.VnVogue</vt:lpstr>
      <vt:lpstr>Arial Black</vt:lpstr>
      <vt:lpstr>.VnVogueH</vt:lpstr>
      <vt:lpstr>Kristen ITC</vt:lpstr>
      <vt:lpstr>1_Office Theme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Dell</dc:creator>
  <cp:lastModifiedBy>user822</cp:lastModifiedBy>
  <cp:revision>100</cp:revision>
  <cp:lastPrinted>2021-08-11T00:59:13Z</cp:lastPrinted>
  <dcterms:created xsi:type="dcterms:W3CDTF">2021-08-05T04:02:50Z</dcterms:created>
  <dcterms:modified xsi:type="dcterms:W3CDTF">2021-10-05T07:45:53Z</dcterms:modified>
</cp:coreProperties>
</file>