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media/image10.svg" ContentType="image/svg+xml"/>
  <Override PartName="/ppt/media/image12.svg" ContentType="image/svg+xml"/>
  <Override PartName="/ppt/media/image14.svg" ContentType="image/svg+xml"/>
  <Override PartName="/ppt/media/image16.svg" ContentType="image/svg+xml"/>
  <Override PartName="/ppt/media/image18.svg" ContentType="image/svg+xml"/>
  <Override PartName="/ppt/media/image20.svg" ContentType="image/svg+xml"/>
  <Override PartName="/ppt/media/image22.svg" ContentType="image/svg+xml"/>
  <Override PartName="/ppt/media/image24.svg" ContentType="image/svg+xml"/>
  <Override PartName="/ppt/media/image26.svg" ContentType="image/svg+xml"/>
  <Override PartName="/ppt/media/image28.svg" ContentType="image/svg+xml"/>
  <Override PartName="/ppt/media/image33.svg" ContentType="image/svg+xml"/>
  <Override PartName="/ppt/media/image35.svg" ContentType="image/svg+xml"/>
  <Override PartName="/ppt/media/image4.svg" ContentType="image/svg+xml"/>
  <Override PartName="/ppt/media/image45.svg" ContentType="image/svg+xml"/>
  <Override PartName="/ppt/media/image47.svg" ContentType="image/svg+xml"/>
  <Override PartName="/ppt/media/image49.svg" ContentType="image/svg+xml"/>
  <Override PartName="/ppt/media/image51.svg" ContentType="image/svg+xml"/>
  <Override PartName="/ppt/media/image53.svg" ContentType="image/svg+xml"/>
  <Override PartName="/ppt/media/image55.svg" ContentType="image/svg+xml"/>
  <Override PartName="/ppt/media/image57.svg" ContentType="image/svg+xml"/>
  <Override PartName="/ppt/media/image59.svg" ContentType="image/svg+xml"/>
  <Override PartName="/ppt/media/image6.svg" ContentType="image/svg+xml"/>
  <Override PartName="/ppt/media/image8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72" r:id="rId3"/>
  </p:sldMasterIdLst>
  <p:handoutMasterIdLst>
    <p:handoutMasterId r:id="rId25"/>
  </p:handoutMasterIdLst>
  <p:sldIdLst>
    <p:sldId id="260" r:id="rId4"/>
    <p:sldId id="343" r:id="rId5"/>
    <p:sldId id="321" r:id="rId6"/>
    <p:sldId id="299" r:id="rId7"/>
    <p:sldId id="301" r:id="rId8"/>
    <p:sldId id="312" r:id="rId9"/>
    <p:sldId id="313" r:id="rId10"/>
    <p:sldId id="314" r:id="rId11"/>
    <p:sldId id="315" r:id="rId12"/>
    <p:sldId id="316" r:id="rId13"/>
    <p:sldId id="317" r:id="rId14"/>
    <p:sldId id="318" r:id="rId15"/>
    <p:sldId id="319" r:id="rId16"/>
    <p:sldId id="342" r:id="rId17"/>
    <p:sldId id="320" r:id="rId18"/>
    <p:sldId id="323" r:id="rId19"/>
    <p:sldId id="304" r:id="rId20"/>
    <p:sldId id="322" r:id="rId21"/>
    <p:sldId id="344" r:id="rId22"/>
    <p:sldId id="324" r:id="rId23"/>
    <p:sldId id="325" r:id="rId24"/>
  </p:sldIdLst>
  <p:sldSz cx="12192000" cy="6858000"/>
  <p:notesSz cx="6797675" cy="9928225"/>
  <p:embeddedFontLst>
    <p:embeddedFont>
      <p:font typeface="Arial Black" panose="020B0A04020102020204" pitchFamily="34" charset="0"/>
      <p:bold r:id="rId29"/>
    </p:embeddedFont>
    <p:embeddedFont>
      <p:font typeface="Adobe Garamond Pro Bold" panose="02020702060506020403" pitchFamily="18" charset="0"/>
      <p:bold r:id="rId30"/>
      <p:boldItalic r:id="rId31"/>
    </p:embeddedFont>
    <p:embeddedFont>
      <p:font typeface="Adobe Gothic Std B" panose="020B0800000000000000" pitchFamily="34" charset="-128"/>
      <p:bold r:id="rId32"/>
    </p:embeddedFont>
    <p:embeddedFont>
      <p:font typeface="Bauhaus 93" panose="04030905020B02020C02" pitchFamily="82" charset="0"/>
      <p:regular r:id="rId33"/>
    </p:embeddedFont>
    <p:embeddedFont>
      <p:font typeface=".VnVogue" panose="020B7200000000000000" pitchFamily="34" charset="0"/>
      <p:regular r:id="rId34"/>
    </p:embeddedFont>
    <p:embeddedFont>
      <p:font typeface="Calibri" panose="020F0502020204030204" charset="0"/>
      <p:regular r:id="rId35"/>
      <p:bold r:id="rId36"/>
      <p:italic r:id="rId37"/>
      <p:boldItalic r:id="rId38"/>
    </p:embeddedFont>
    <p:embeddedFont>
      <p:font typeface="Abadi" panose="020B0604020104020204" pitchFamily="34" charset="0"/>
      <p:regular r:id="rId39"/>
    </p:embeddedFont>
  </p:embeddedFontLst>
  <p:custDataLst>
    <p:tags r:id="rId4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B882"/>
    <a:srgbClr val="F8A1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6D9F66E-5EB9-4882-86FB-DCBF35E3C3E4}" styleName="中度样式 4 - 强调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876" autoAdjust="0"/>
    <p:restoredTop sz="94660"/>
  </p:normalViewPr>
  <p:slideViewPr>
    <p:cSldViewPr snapToGrid="0" showGuides="1">
      <p:cViewPr varScale="1">
        <p:scale>
          <a:sx n="67" d="100"/>
          <a:sy n="67" d="100"/>
        </p:scale>
        <p:origin x="572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0" Type="http://schemas.openxmlformats.org/officeDocument/2006/relationships/tags" Target="tags/tag1.xml"/><Relationship Id="rId4" Type="http://schemas.openxmlformats.org/officeDocument/2006/relationships/slide" Target="slides/slide1.xml"/><Relationship Id="rId39" Type="http://schemas.openxmlformats.org/officeDocument/2006/relationships/font" Target="fonts/font11.fntdata"/><Relationship Id="rId38" Type="http://schemas.openxmlformats.org/officeDocument/2006/relationships/font" Target="fonts/font10.fntdata"/><Relationship Id="rId37" Type="http://schemas.openxmlformats.org/officeDocument/2006/relationships/font" Target="fonts/font9.fntdata"/><Relationship Id="rId36" Type="http://schemas.openxmlformats.org/officeDocument/2006/relationships/font" Target="fonts/font8.fntdata"/><Relationship Id="rId35" Type="http://schemas.openxmlformats.org/officeDocument/2006/relationships/font" Target="fonts/font7.fntdata"/><Relationship Id="rId34" Type="http://schemas.openxmlformats.org/officeDocument/2006/relationships/font" Target="fonts/font6.fntdata"/><Relationship Id="rId33" Type="http://schemas.openxmlformats.org/officeDocument/2006/relationships/font" Target="fonts/font5.fntdata"/><Relationship Id="rId32" Type="http://schemas.openxmlformats.org/officeDocument/2006/relationships/font" Target="fonts/font4.fntdata"/><Relationship Id="rId31" Type="http://schemas.openxmlformats.org/officeDocument/2006/relationships/font" Target="fonts/font3.fntdata"/><Relationship Id="rId30" Type="http://schemas.openxmlformats.org/officeDocument/2006/relationships/font" Target="fonts/font2.fntdata"/><Relationship Id="rId3" Type="http://schemas.openxmlformats.org/officeDocument/2006/relationships/slideMaster" Target="slideMasters/slideMaster2.xml"/><Relationship Id="rId29" Type="http://schemas.openxmlformats.org/officeDocument/2006/relationships/font" Target="fonts/font1.fntdata"/><Relationship Id="rId28" Type="http://schemas.openxmlformats.org/officeDocument/2006/relationships/tableStyles" Target="tableStyles.xml"/><Relationship Id="rId27" Type="http://schemas.openxmlformats.org/officeDocument/2006/relationships/viewProps" Target="viewProps.xml"/><Relationship Id="rId26" Type="http://schemas.openxmlformats.org/officeDocument/2006/relationships/presProps" Target="presProps.xml"/><Relationship Id="rId25" Type="http://schemas.openxmlformats.org/officeDocument/2006/relationships/handoutMaster" Target="handoutMasters/handoutMaster1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FB6C5B-9ECA-4F65-B38B-81DE7116B4A3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E37E93-64C3-4B76-9285-78B0EF931FA3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5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5"/>
            </a:lvl1pPr>
            <a:lvl2pPr>
              <a:defRPr sz="1865"/>
            </a:lvl2pPr>
            <a:lvl3pPr>
              <a:defRPr sz="1600"/>
            </a:lvl3pPr>
            <a:lvl4pPr>
              <a:defRPr sz="1335"/>
            </a:lvl4pPr>
            <a:lvl5pPr>
              <a:defRPr sz="1335"/>
            </a:lvl5pPr>
            <a:lvl6pPr>
              <a:defRPr sz="1335"/>
            </a:lvl6pPr>
            <a:lvl7pPr>
              <a:defRPr sz="1335"/>
            </a:lvl7pPr>
            <a:lvl8pPr>
              <a:defRPr sz="1335"/>
            </a:lvl8pPr>
            <a:lvl9pPr>
              <a:defRPr sz="133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5"/>
            </a:lvl1pPr>
            <a:lvl2pPr marL="304800" indent="0">
              <a:buNone/>
              <a:defRPr sz="800"/>
            </a:lvl2pPr>
            <a:lvl3pPr marL="609600" indent="0">
              <a:buNone/>
              <a:defRPr sz="665"/>
            </a:lvl3pPr>
            <a:lvl4pPr marL="914400" indent="0">
              <a:buNone/>
              <a:defRPr sz="600"/>
            </a:lvl4pPr>
            <a:lvl5pPr marL="1219200" indent="0">
              <a:buNone/>
              <a:defRPr sz="600"/>
            </a:lvl5pPr>
            <a:lvl6pPr marL="1524000" indent="0">
              <a:buNone/>
              <a:defRPr sz="600"/>
            </a:lvl6pPr>
            <a:lvl7pPr marL="1828800" indent="0">
              <a:buNone/>
              <a:defRPr sz="600"/>
            </a:lvl7pPr>
            <a:lvl8pPr marL="2133600" indent="0">
              <a:buNone/>
              <a:defRPr sz="600"/>
            </a:lvl8pPr>
            <a:lvl9pPr marL="243840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5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5"/>
            </a:lvl1pPr>
            <a:lvl2pPr marL="304800" indent="0">
              <a:buNone/>
              <a:defRPr sz="1865"/>
            </a:lvl2pPr>
            <a:lvl3pPr marL="609600" indent="0">
              <a:buNone/>
              <a:defRPr sz="1600"/>
            </a:lvl3pPr>
            <a:lvl4pPr marL="914400" indent="0">
              <a:buNone/>
              <a:defRPr sz="1335"/>
            </a:lvl4pPr>
            <a:lvl5pPr marL="1219200" indent="0">
              <a:buNone/>
              <a:defRPr sz="1335"/>
            </a:lvl5pPr>
            <a:lvl6pPr marL="1524000" indent="0">
              <a:buNone/>
              <a:defRPr sz="1335"/>
            </a:lvl6pPr>
            <a:lvl7pPr marL="1828800" indent="0">
              <a:buNone/>
              <a:defRPr sz="1335"/>
            </a:lvl7pPr>
            <a:lvl8pPr marL="2133600" indent="0">
              <a:buNone/>
              <a:defRPr sz="1335"/>
            </a:lvl8pPr>
            <a:lvl9pPr marL="2438400" indent="0">
              <a:buNone/>
              <a:defRPr sz="133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5"/>
            </a:lvl1pPr>
            <a:lvl2pPr marL="304800" indent="0">
              <a:buNone/>
              <a:defRPr sz="800"/>
            </a:lvl2pPr>
            <a:lvl3pPr marL="609600" indent="0">
              <a:buNone/>
              <a:defRPr sz="665"/>
            </a:lvl3pPr>
            <a:lvl4pPr marL="914400" indent="0">
              <a:buNone/>
              <a:defRPr sz="600"/>
            </a:lvl4pPr>
            <a:lvl5pPr marL="1219200" indent="0">
              <a:buNone/>
              <a:defRPr sz="600"/>
            </a:lvl5pPr>
            <a:lvl6pPr marL="1524000" indent="0">
              <a:buNone/>
              <a:defRPr sz="600"/>
            </a:lvl6pPr>
            <a:lvl7pPr marL="1828800" indent="0">
              <a:buNone/>
              <a:defRPr sz="600"/>
            </a:lvl7pPr>
            <a:lvl8pPr marL="2133600" indent="0">
              <a:buNone/>
              <a:defRPr sz="600"/>
            </a:lvl8pPr>
            <a:lvl9pPr marL="243840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5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5">
                <a:solidFill>
                  <a:schemeClr val="tx1">
                    <a:tint val="75000"/>
                  </a:schemeClr>
                </a:solidFill>
              </a:defRPr>
            </a:lvl1pPr>
            <a:lvl2pPr marL="304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00" indent="0">
              <a:buNone/>
              <a:defRPr sz="1065">
                <a:solidFill>
                  <a:schemeClr val="tx1">
                    <a:tint val="75000"/>
                  </a:schemeClr>
                </a:solidFill>
              </a:defRPr>
            </a:lvl3pPr>
            <a:lvl4pPr marL="9144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4pPr>
            <a:lvl5pPr marL="12192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5pPr>
            <a:lvl6pPr marL="15240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6pPr>
            <a:lvl7pPr marL="18288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7pPr>
            <a:lvl8pPr marL="21336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8pPr>
            <a:lvl9pPr marL="24384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5"/>
            </a:lvl1pPr>
            <a:lvl2pPr>
              <a:defRPr sz="1600"/>
            </a:lvl2pPr>
            <a:lvl3pPr>
              <a:defRPr sz="1335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5"/>
            </a:lvl1pPr>
            <a:lvl2pPr>
              <a:defRPr sz="1600"/>
            </a:lvl2pPr>
            <a:lvl3pPr>
              <a:defRPr sz="1335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00" indent="0">
              <a:buNone/>
              <a:defRPr sz="1335" b="1"/>
            </a:lvl2pPr>
            <a:lvl3pPr marL="609600" indent="0">
              <a:buNone/>
              <a:defRPr sz="1200" b="1"/>
            </a:lvl3pPr>
            <a:lvl4pPr marL="914400" indent="0">
              <a:buNone/>
              <a:defRPr sz="1065" b="1"/>
            </a:lvl4pPr>
            <a:lvl5pPr marL="1219200" indent="0">
              <a:buNone/>
              <a:defRPr sz="1065" b="1"/>
            </a:lvl5pPr>
            <a:lvl6pPr marL="1524000" indent="0">
              <a:buNone/>
              <a:defRPr sz="1065" b="1"/>
            </a:lvl6pPr>
            <a:lvl7pPr marL="1828800" indent="0">
              <a:buNone/>
              <a:defRPr sz="1065" b="1"/>
            </a:lvl7pPr>
            <a:lvl8pPr marL="2133600" indent="0">
              <a:buNone/>
              <a:defRPr sz="1065" b="1"/>
            </a:lvl8pPr>
            <a:lvl9pPr marL="2438400" indent="0">
              <a:buNone/>
              <a:defRPr sz="106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5"/>
            </a:lvl2pPr>
            <a:lvl3pPr>
              <a:defRPr sz="1200"/>
            </a:lvl3pPr>
            <a:lvl4pPr>
              <a:defRPr sz="1065"/>
            </a:lvl4pPr>
            <a:lvl5pPr>
              <a:defRPr sz="1065"/>
            </a:lvl5pPr>
            <a:lvl6pPr>
              <a:defRPr sz="1065"/>
            </a:lvl6pPr>
            <a:lvl7pPr>
              <a:defRPr sz="1065"/>
            </a:lvl7pPr>
            <a:lvl8pPr>
              <a:defRPr sz="1065"/>
            </a:lvl8pPr>
            <a:lvl9pPr>
              <a:defRPr sz="106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00" indent="0">
              <a:buNone/>
              <a:defRPr sz="1335" b="1"/>
            </a:lvl2pPr>
            <a:lvl3pPr marL="609600" indent="0">
              <a:buNone/>
              <a:defRPr sz="1200" b="1"/>
            </a:lvl3pPr>
            <a:lvl4pPr marL="914400" indent="0">
              <a:buNone/>
              <a:defRPr sz="1065" b="1"/>
            </a:lvl4pPr>
            <a:lvl5pPr marL="1219200" indent="0">
              <a:buNone/>
              <a:defRPr sz="1065" b="1"/>
            </a:lvl5pPr>
            <a:lvl6pPr marL="1524000" indent="0">
              <a:buNone/>
              <a:defRPr sz="1065" b="1"/>
            </a:lvl6pPr>
            <a:lvl7pPr marL="1828800" indent="0">
              <a:buNone/>
              <a:defRPr sz="1065" b="1"/>
            </a:lvl7pPr>
            <a:lvl8pPr marL="2133600" indent="0">
              <a:buNone/>
              <a:defRPr sz="1065" b="1"/>
            </a:lvl8pPr>
            <a:lvl9pPr marL="2438400" indent="0">
              <a:buNone/>
              <a:defRPr sz="106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5"/>
            </a:lvl2pPr>
            <a:lvl3pPr>
              <a:defRPr sz="1200"/>
            </a:lvl3pPr>
            <a:lvl4pPr>
              <a:defRPr sz="1065"/>
            </a:lvl4pPr>
            <a:lvl5pPr>
              <a:defRPr sz="1065"/>
            </a:lvl5pPr>
            <a:lvl6pPr>
              <a:defRPr sz="1065"/>
            </a:lvl6pPr>
            <a:lvl7pPr>
              <a:defRPr sz="1065"/>
            </a:lvl7pPr>
            <a:lvl8pPr>
              <a:defRPr sz="1065"/>
            </a:lvl8pPr>
            <a:lvl9pPr>
              <a:defRPr sz="106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5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5">
                <a:solidFill>
                  <a:schemeClr val="tx1">
                    <a:tint val="75000"/>
                  </a:schemeClr>
                </a:solidFill>
              </a:defRPr>
            </a:lvl1pPr>
            <a:lvl2pPr marL="304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00" indent="0">
              <a:buNone/>
              <a:defRPr sz="1065">
                <a:solidFill>
                  <a:schemeClr val="tx1">
                    <a:tint val="75000"/>
                  </a:schemeClr>
                </a:solidFill>
              </a:defRPr>
            </a:lvl3pPr>
            <a:lvl4pPr marL="9144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4pPr>
            <a:lvl5pPr marL="12192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5pPr>
            <a:lvl6pPr marL="15240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6pPr>
            <a:lvl7pPr marL="18288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7pPr>
            <a:lvl8pPr marL="21336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8pPr>
            <a:lvl9pPr marL="24384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5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5"/>
            </a:lvl1pPr>
            <a:lvl2pPr>
              <a:defRPr sz="1865"/>
            </a:lvl2pPr>
            <a:lvl3pPr>
              <a:defRPr sz="1600"/>
            </a:lvl3pPr>
            <a:lvl4pPr>
              <a:defRPr sz="1335"/>
            </a:lvl4pPr>
            <a:lvl5pPr>
              <a:defRPr sz="1335"/>
            </a:lvl5pPr>
            <a:lvl6pPr>
              <a:defRPr sz="1335"/>
            </a:lvl6pPr>
            <a:lvl7pPr>
              <a:defRPr sz="1335"/>
            </a:lvl7pPr>
            <a:lvl8pPr>
              <a:defRPr sz="1335"/>
            </a:lvl8pPr>
            <a:lvl9pPr>
              <a:defRPr sz="133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5"/>
            </a:lvl1pPr>
            <a:lvl2pPr marL="304800" indent="0">
              <a:buNone/>
              <a:defRPr sz="800"/>
            </a:lvl2pPr>
            <a:lvl3pPr marL="609600" indent="0">
              <a:buNone/>
              <a:defRPr sz="665"/>
            </a:lvl3pPr>
            <a:lvl4pPr marL="914400" indent="0">
              <a:buNone/>
              <a:defRPr sz="600"/>
            </a:lvl4pPr>
            <a:lvl5pPr marL="1219200" indent="0">
              <a:buNone/>
              <a:defRPr sz="600"/>
            </a:lvl5pPr>
            <a:lvl6pPr marL="1524000" indent="0">
              <a:buNone/>
              <a:defRPr sz="600"/>
            </a:lvl6pPr>
            <a:lvl7pPr marL="1828800" indent="0">
              <a:buNone/>
              <a:defRPr sz="600"/>
            </a:lvl7pPr>
            <a:lvl8pPr marL="2133600" indent="0">
              <a:buNone/>
              <a:defRPr sz="600"/>
            </a:lvl8pPr>
            <a:lvl9pPr marL="243840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5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5"/>
            </a:lvl1pPr>
            <a:lvl2pPr marL="304800" indent="0">
              <a:buNone/>
              <a:defRPr sz="1865"/>
            </a:lvl2pPr>
            <a:lvl3pPr marL="609600" indent="0">
              <a:buNone/>
              <a:defRPr sz="1600"/>
            </a:lvl3pPr>
            <a:lvl4pPr marL="914400" indent="0">
              <a:buNone/>
              <a:defRPr sz="1335"/>
            </a:lvl4pPr>
            <a:lvl5pPr marL="1219200" indent="0">
              <a:buNone/>
              <a:defRPr sz="1335"/>
            </a:lvl5pPr>
            <a:lvl6pPr marL="1524000" indent="0">
              <a:buNone/>
              <a:defRPr sz="1335"/>
            </a:lvl6pPr>
            <a:lvl7pPr marL="1828800" indent="0">
              <a:buNone/>
              <a:defRPr sz="1335"/>
            </a:lvl7pPr>
            <a:lvl8pPr marL="2133600" indent="0">
              <a:buNone/>
              <a:defRPr sz="1335"/>
            </a:lvl8pPr>
            <a:lvl9pPr marL="2438400" indent="0">
              <a:buNone/>
              <a:defRPr sz="133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5"/>
            </a:lvl1pPr>
            <a:lvl2pPr marL="304800" indent="0">
              <a:buNone/>
              <a:defRPr sz="800"/>
            </a:lvl2pPr>
            <a:lvl3pPr marL="609600" indent="0">
              <a:buNone/>
              <a:defRPr sz="665"/>
            </a:lvl3pPr>
            <a:lvl4pPr marL="914400" indent="0">
              <a:buNone/>
              <a:defRPr sz="600"/>
            </a:lvl4pPr>
            <a:lvl5pPr marL="1219200" indent="0">
              <a:buNone/>
              <a:defRPr sz="600"/>
            </a:lvl5pPr>
            <a:lvl6pPr marL="1524000" indent="0">
              <a:buNone/>
              <a:defRPr sz="600"/>
            </a:lvl6pPr>
            <a:lvl7pPr marL="1828800" indent="0">
              <a:buNone/>
              <a:defRPr sz="600"/>
            </a:lvl7pPr>
            <a:lvl8pPr marL="2133600" indent="0">
              <a:buNone/>
              <a:defRPr sz="600"/>
            </a:lvl8pPr>
            <a:lvl9pPr marL="243840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5"/>
            </a:lvl1pPr>
            <a:lvl2pPr>
              <a:defRPr sz="1600"/>
            </a:lvl2pPr>
            <a:lvl3pPr>
              <a:defRPr sz="1335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5"/>
            </a:lvl1pPr>
            <a:lvl2pPr>
              <a:defRPr sz="1600"/>
            </a:lvl2pPr>
            <a:lvl3pPr>
              <a:defRPr sz="1335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00" indent="0">
              <a:buNone/>
              <a:defRPr sz="1335" b="1"/>
            </a:lvl2pPr>
            <a:lvl3pPr marL="609600" indent="0">
              <a:buNone/>
              <a:defRPr sz="1200" b="1"/>
            </a:lvl3pPr>
            <a:lvl4pPr marL="914400" indent="0">
              <a:buNone/>
              <a:defRPr sz="1065" b="1"/>
            </a:lvl4pPr>
            <a:lvl5pPr marL="1219200" indent="0">
              <a:buNone/>
              <a:defRPr sz="1065" b="1"/>
            </a:lvl5pPr>
            <a:lvl6pPr marL="1524000" indent="0">
              <a:buNone/>
              <a:defRPr sz="1065" b="1"/>
            </a:lvl6pPr>
            <a:lvl7pPr marL="1828800" indent="0">
              <a:buNone/>
              <a:defRPr sz="1065" b="1"/>
            </a:lvl7pPr>
            <a:lvl8pPr marL="2133600" indent="0">
              <a:buNone/>
              <a:defRPr sz="1065" b="1"/>
            </a:lvl8pPr>
            <a:lvl9pPr marL="2438400" indent="0">
              <a:buNone/>
              <a:defRPr sz="106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5"/>
            </a:lvl2pPr>
            <a:lvl3pPr>
              <a:defRPr sz="1200"/>
            </a:lvl3pPr>
            <a:lvl4pPr>
              <a:defRPr sz="1065"/>
            </a:lvl4pPr>
            <a:lvl5pPr>
              <a:defRPr sz="1065"/>
            </a:lvl5pPr>
            <a:lvl6pPr>
              <a:defRPr sz="1065"/>
            </a:lvl6pPr>
            <a:lvl7pPr>
              <a:defRPr sz="1065"/>
            </a:lvl7pPr>
            <a:lvl8pPr>
              <a:defRPr sz="1065"/>
            </a:lvl8pPr>
            <a:lvl9pPr>
              <a:defRPr sz="106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00" indent="0">
              <a:buNone/>
              <a:defRPr sz="1335" b="1"/>
            </a:lvl2pPr>
            <a:lvl3pPr marL="609600" indent="0">
              <a:buNone/>
              <a:defRPr sz="1200" b="1"/>
            </a:lvl3pPr>
            <a:lvl4pPr marL="914400" indent="0">
              <a:buNone/>
              <a:defRPr sz="1065" b="1"/>
            </a:lvl4pPr>
            <a:lvl5pPr marL="1219200" indent="0">
              <a:buNone/>
              <a:defRPr sz="1065" b="1"/>
            </a:lvl5pPr>
            <a:lvl6pPr marL="1524000" indent="0">
              <a:buNone/>
              <a:defRPr sz="1065" b="1"/>
            </a:lvl6pPr>
            <a:lvl7pPr marL="1828800" indent="0">
              <a:buNone/>
              <a:defRPr sz="1065" b="1"/>
            </a:lvl7pPr>
            <a:lvl8pPr marL="2133600" indent="0">
              <a:buNone/>
              <a:defRPr sz="1065" b="1"/>
            </a:lvl8pPr>
            <a:lvl9pPr marL="2438400" indent="0">
              <a:buNone/>
              <a:defRPr sz="106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5"/>
            </a:lvl2pPr>
            <a:lvl3pPr>
              <a:defRPr sz="1200"/>
            </a:lvl3pPr>
            <a:lvl4pPr>
              <a:defRPr sz="1065"/>
            </a:lvl4pPr>
            <a:lvl5pPr>
              <a:defRPr sz="1065"/>
            </a:lvl5pPr>
            <a:lvl6pPr>
              <a:defRPr sz="1065"/>
            </a:lvl6pPr>
            <a:lvl7pPr>
              <a:defRPr sz="1065"/>
            </a:lvl7pPr>
            <a:lvl8pPr>
              <a:defRPr sz="1065"/>
            </a:lvl8pPr>
            <a:lvl9pPr>
              <a:defRPr sz="106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5" Type="http://schemas.openxmlformats.org/officeDocument/2006/relationships/theme" Target="../theme/theme1.xml"/><Relationship Id="rId24" Type="http://schemas.openxmlformats.org/officeDocument/2006/relationships/image" Target="../media/image1.png"/><Relationship Id="rId23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0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6" Type="http://schemas.openxmlformats.org/officeDocument/2006/relationships/theme" Target="../theme/theme2.xml"/><Relationship Id="rId15" Type="http://schemas.openxmlformats.org/officeDocument/2006/relationships/image" Target="../media/image1.png"/><Relationship Id="rId14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</p:sldLayoutIdLst>
  <p:txStyles>
    <p:titleStyle>
      <a:lvl1pPr algn="ctr" defTabSz="609600" rtl="0" eaLnBrk="1" latinLnBrk="0" hangingPunct="1">
        <a:spcBef>
          <a:spcPct val="0"/>
        </a:spcBef>
        <a:buNone/>
        <a:defRPr sz="293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35" kern="1200">
          <a:solidFill>
            <a:schemeClr val="tx1"/>
          </a:solidFill>
          <a:latin typeface="+mn-lt"/>
          <a:ea typeface="+mn-ea"/>
          <a:cs typeface="+mn-cs"/>
        </a:defRPr>
      </a:lvl1pPr>
      <a:lvl2pPr marL="495300" indent="-190500" algn="l" defTabSz="6096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65" kern="1200">
          <a:solidFill>
            <a:schemeClr val="tx1"/>
          </a:solidFill>
          <a:latin typeface="+mn-lt"/>
          <a:ea typeface="+mn-ea"/>
          <a:cs typeface="+mn-cs"/>
        </a:defRPr>
      </a:lvl2pPr>
      <a:lvl3pPr marL="7620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335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»"/>
        <a:defRPr sz="1335" kern="1200">
          <a:solidFill>
            <a:schemeClr val="tx1"/>
          </a:solidFill>
          <a:latin typeface="+mn-lt"/>
          <a:ea typeface="+mn-ea"/>
          <a:cs typeface="+mn-cs"/>
        </a:defRPr>
      </a:lvl5pPr>
      <a:lvl6pPr marL="16764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6pPr>
      <a:lvl7pPr marL="19812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8pPr>
      <a:lvl9pPr marL="25908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6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4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  <p:txStyles>
    <p:titleStyle>
      <a:lvl1pPr algn="ctr" defTabSz="609600" rtl="0" eaLnBrk="1" latinLnBrk="0" hangingPunct="1">
        <a:spcBef>
          <a:spcPct val="0"/>
        </a:spcBef>
        <a:buNone/>
        <a:defRPr sz="293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35" kern="1200">
          <a:solidFill>
            <a:schemeClr val="tx1"/>
          </a:solidFill>
          <a:latin typeface="+mn-lt"/>
          <a:ea typeface="+mn-ea"/>
          <a:cs typeface="+mn-cs"/>
        </a:defRPr>
      </a:lvl1pPr>
      <a:lvl2pPr marL="495300" indent="-190500" algn="l" defTabSz="6096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65" kern="1200">
          <a:solidFill>
            <a:schemeClr val="tx1"/>
          </a:solidFill>
          <a:latin typeface="+mn-lt"/>
          <a:ea typeface="+mn-ea"/>
          <a:cs typeface="+mn-cs"/>
        </a:defRPr>
      </a:lvl2pPr>
      <a:lvl3pPr marL="7620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335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»"/>
        <a:defRPr sz="1335" kern="1200">
          <a:solidFill>
            <a:schemeClr val="tx1"/>
          </a:solidFill>
          <a:latin typeface="+mn-lt"/>
          <a:ea typeface="+mn-ea"/>
          <a:cs typeface="+mn-cs"/>
        </a:defRPr>
      </a:lvl5pPr>
      <a:lvl6pPr marL="16764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6pPr>
      <a:lvl7pPr marL="19812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8pPr>
      <a:lvl9pPr marL="25908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6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4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audio" Target="../media/audio19.wav"/><Relationship Id="rId6" Type="http://schemas.openxmlformats.org/officeDocument/2006/relationships/image" Target="../media/image2.png"/><Relationship Id="rId5" Type="http://schemas.openxmlformats.org/officeDocument/2006/relationships/image" Target="../media/image42.png"/><Relationship Id="rId4" Type="http://schemas.openxmlformats.org/officeDocument/2006/relationships/image" Target="../media/image36.png"/><Relationship Id="rId3" Type="http://schemas.microsoft.com/office/2007/relationships/media" Target="../media/media5.mp3"/><Relationship Id="rId2" Type="http://schemas.openxmlformats.org/officeDocument/2006/relationships/audio" Target="../media/media5.mp3"/><Relationship Id="rId1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audio" Target="../media/audio20.wav"/><Relationship Id="rId6" Type="http://schemas.openxmlformats.org/officeDocument/2006/relationships/image" Target="../media/image2.png"/><Relationship Id="rId5" Type="http://schemas.openxmlformats.org/officeDocument/2006/relationships/image" Target="../media/image43.jpeg"/><Relationship Id="rId4" Type="http://schemas.openxmlformats.org/officeDocument/2006/relationships/image" Target="../media/image36.png"/><Relationship Id="rId3" Type="http://schemas.microsoft.com/office/2007/relationships/media" Target="../media/media6.mp3"/><Relationship Id="rId2" Type="http://schemas.openxmlformats.org/officeDocument/2006/relationships/audio" Target="../media/media6.mp3"/><Relationship Id="rId1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39.png"/><Relationship Id="rId8" Type="http://schemas.openxmlformats.org/officeDocument/2006/relationships/image" Target="../media/image51.svg"/><Relationship Id="rId7" Type="http://schemas.openxmlformats.org/officeDocument/2006/relationships/image" Target="../media/image50.png"/><Relationship Id="rId6" Type="http://schemas.openxmlformats.org/officeDocument/2006/relationships/image" Target="../media/image49.svg"/><Relationship Id="rId5" Type="http://schemas.openxmlformats.org/officeDocument/2006/relationships/image" Target="../media/image48.png"/><Relationship Id="rId4" Type="http://schemas.openxmlformats.org/officeDocument/2006/relationships/image" Target="../media/image47.svg"/><Relationship Id="rId3" Type="http://schemas.openxmlformats.org/officeDocument/2006/relationships/image" Target="../media/image46.png"/><Relationship Id="rId2" Type="http://schemas.openxmlformats.org/officeDocument/2006/relationships/image" Target="../media/image45.svg"/><Relationship Id="rId13" Type="http://schemas.openxmlformats.org/officeDocument/2006/relationships/slideLayout" Target="../slideLayouts/slideLayout7.xml"/><Relationship Id="rId12" Type="http://schemas.openxmlformats.org/officeDocument/2006/relationships/audio" Target="../media/audio22.wav"/><Relationship Id="rId11" Type="http://schemas.openxmlformats.org/officeDocument/2006/relationships/audio" Target="../media/audio21.wav"/><Relationship Id="rId10" Type="http://schemas.openxmlformats.org/officeDocument/2006/relationships/image" Target="../media/image2.png"/><Relationship Id="rId1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audio" Target="../media/media7.mp3"/><Relationship Id="rId8" Type="http://schemas.openxmlformats.org/officeDocument/2006/relationships/image" Target="../media/image59.svg"/><Relationship Id="rId7" Type="http://schemas.openxmlformats.org/officeDocument/2006/relationships/image" Target="../media/image58.png"/><Relationship Id="rId6" Type="http://schemas.openxmlformats.org/officeDocument/2006/relationships/image" Target="../media/image57.svg"/><Relationship Id="rId5" Type="http://schemas.openxmlformats.org/officeDocument/2006/relationships/image" Target="../media/image56.png"/><Relationship Id="rId4" Type="http://schemas.openxmlformats.org/officeDocument/2006/relationships/image" Target="../media/image55.svg"/><Relationship Id="rId3" Type="http://schemas.openxmlformats.org/officeDocument/2006/relationships/image" Target="../media/image54.png"/><Relationship Id="rId2" Type="http://schemas.openxmlformats.org/officeDocument/2006/relationships/image" Target="../media/image53.svg"/><Relationship Id="rId15" Type="http://schemas.openxmlformats.org/officeDocument/2006/relationships/slideLayout" Target="../slideLayouts/slideLayout7.xml"/><Relationship Id="rId14" Type="http://schemas.openxmlformats.org/officeDocument/2006/relationships/image" Target="../media/image2.png"/><Relationship Id="rId13" Type="http://schemas.microsoft.com/office/2007/relationships/media" Target="../media/media8.mp3"/><Relationship Id="rId12" Type="http://schemas.openxmlformats.org/officeDocument/2006/relationships/audio" Target="../media/media8.mp3"/><Relationship Id="rId11" Type="http://schemas.openxmlformats.org/officeDocument/2006/relationships/image" Target="../media/image36.png"/><Relationship Id="rId10" Type="http://schemas.microsoft.com/office/2007/relationships/media" Target="../media/media7.mp3"/><Relationship Id="rId1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63.jpeg"/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image" Target="../media/image60.pn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audio" Target="../media/audio26.wav"/><Relationship Id="rId7" Type="http://schemas.openxmlformats.org/officeDocument/2006/relationships/audio" Target="../media/audio25.wav"/><Relationship Id="rId6" Type="http://schemas.openxmlformats.org/officeDocument/2006/relationships/audio" Target="../media/audio24.wav"/><Relationship Id="rId5" Type="http://schemas.openxmlformats.org/officeDocument/2006/relationships/audio" Target="../media/audio23.wav"/><Relationship Id="rId4" Type="http://schemas.openxmlformats.org/officeDocument/2006/relationships/image" Target="../media/image67.jpeg"/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image" Target="../media/image64.jpe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0.xml"/><Relationship Id="rId8" Type="http://schemas.openxmlformats.org/officeDocument/2006/relationships/audio" Target="../media/audio27.wav"/><Relationship Id="rId7" Type="http://schemas.openxmlformats.org/officeDocument/2006/relationships/image" Target="../media/image36.png"/><Relationship Id="rId6" Type="http://schemas.microsoft.com/office/2007/relationships/media" Target="../media/media9.mp3"/><Relationship Id="rId5" Type="http://schemas.openxmlformats.org/officeDocument/2006/relationships/audio" Target="../media/media9.mp3"/><Relationship Id="rId4" Type="http://schemas.openxmlformats.org/officeDocument/2006/relationships/hyperlink" Target="https://creativecommons.org/licenses/by-nc-nd/3.0/" TargetMode="External"/><Relationship Id="rId3" Type="http://schemas.openxmlformats.org/officeDocument/2006/relationships/hyperlink" Target="http://www.wired.it/lifestyle/viaggi/2014/05/05/viaggio-dove-filtri-di-instagram-non-servono/" TargetMode="External"/><Relationship Id="rId2" Type="http://schemas.openxmlformats.org/officeDocument/2006/relationships/image" Target="../media/image69.jpeg"/><Relationship Id="rId1" Type="http://schemas.openxmlformats.org/officeDocument/2006/relationships/image" Target="../media/image68.png"/></Relationships>
</file>

<file path=ppt/slides/_rels/slide1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0.xml"/><Relationship Id="rId6" Type="http://schemas.openxmlformats.org/officeDocument/2006/relationships/audio" Target="../media/audio27.wav"/><Relationship Id="rId5" Type="http://schemas.openxmlformats.org/officeDocument/2006/relationships/image" Target="../media/image2.png"/><Relationship Id="rId4" Type="http://schemas.openxmlformats.org/officeDocument/2006/relationships/image" Target="../media/image36.png"/><Relationship Id="rId3" Type="http://schemas.microsoft.com/office/2007/relationships/media" Target="../media/media9.mp3"/><Relationship Id="rId2" Type="http://schemas.openxmlformats.org/officeDocument/2006/relationships/audio" Target="../media/media9.mp3"/><Relationship Id="rId1" Type="http://schemas.openxmlformats.org/officeDocument/2006/relationships/image" Target="../media/image6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0.xml"/><Relationship Id="rId4" Type="http://schemas.openxmlformats.org/officeDocument/2006/relationships/image" Target="../media/image2.png"/><Relationship Id="rId3" Type="http://schemas.openxmlformats.org/officeDocument/2006/relationships/image" Target="../media/image71.png"/><Relationship Id="rId2" Type="http://schemas.openxmlformats.org/officeDocument/2006/relationships/hyperlink" Target="https://wordwall.net/resource/20542568/unit-1-vocabulary-lesson-3" TargetMode="External"/><Relationship Id="rId1" Type="http://schemas.openxmlformats.org/officeDocument/2006/relationships/image" Target="../media/image7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.png"/><Relationship Id="rId8" Type="http://schemas.openxmlformats.org/officeDocument/2006/relationships/image" Target="../media/image10.svg"/><Relationship Id="rId7" Type="http://schemas.openxmlformats.org/officeDocument/2006/relationships/image" Target="../media/image9.png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4" Type="http://schemas.openxmlformats.org/officeDocument/2006/relationships/slideLayout" Target="../slideLayouts/slideLayout7.xml"/><Relationship Id="rId43" Type="http://schemas.openxmlformats.org/officeDocument/2006/relationships/audio" Target="../media/audio14.wav"/><Relationship Id="rId42" Type="http://schemas.openxmlformats.org/officeDocument/2006/relationships/audio" Target="../media/audio13.wav"/><Relationship Id="rId41" Type="http://schemas.openxmlformats.org/officeDocument/2006/relationships/audio" Target="../media/audio12.wav"/><Relationship Id="rId40" Type="http://schemas.openxmlformats.org/officeDocument/2006/relationships/audio" Target="../media/audio11.wav"/><Relationship Id="rId4" Type="http://schemas.openxmlformats.org/officeDocument/2006/relationships/image" Target="../media/image6.svg"/><Relationship Id="rId39" Type="http://schemas.openxmlformats.org/officeDocument/2006/relationships/audio" Target="../media/audio10.wav"/><Relationship Id="rId38" Type="http://schemas.openxmlformats.org/officeDocument/2006/relationships/audio" Target="../media/audio9.wav"/><Relationship Id="rId37" Type="http://schemas.openxmlformats.org/officeDocument/2006/relationships/audio" Target="../media/audio8.wav"/><Relationship Id="rId36" Type="http://schemas.openxmlformats.org/officeDocument/2006/relationships/audio" Target="../media/audio7.wav"/><Relationship Id="rId35" Type="http://schemas.openxmlformats.org/officeDocument/2006/relationships/audio" Target="../media/audio6.wav"/><Relationship Id="rId34" Type="http://schemas.openxmlformats.org/officeDocument/2006/relationships/audio" Target="../media/audio5.wav"/><Relationship Id="rId33" Type="http://schemas.openxmlformats.org/officeDocument/2006/relationships/audio" Target="../media/audio4.wav"/><Relationship Id="rId32" Type="http://schemas.openxmlformats.org/officeDocument/2006/relationships/audio" Target="../media/audio3.wav"/><Relationship Id="rId31" Type="http://schemas.openxmlformats.org/officeDocument/2006/relationships/audio" Target="../media/audio2.wav"/><Relationship Id="rId30" Type="http://schemas.openxmlformats.org/officeDocument/2006/relationships/audio" Target="../media/audio1.wav"/><Relationship Id="rId3" Type="http://schemas.openxmlformats.org/officeDocument/2006/relationships/image" Target="../media/image5.png"/><Relationship Id="rId29" Type="http://schemas.openxmlformats.org/officeDocument/2006/relationships/image" Target="../media/image30.jpeg"/><Relationship Id="rId28" Type="http://schemas.openxmlformats.org/officeDocument/2006/relationships/hyperlink" Target="https://freeonlinedice.com/" TargetMode="External"/><Relationship Id="rId27" Type="http://schemas.openxmlformats.org/officeDocument/2006/relationships/image" Target="../media/image29.jpeg"/><Relationship Id="rId26" Type="http://schemas.openxmlformats.org/officeDocument/2006/relationships/image" Target="../media/image28.svg"/><Relationship Id="rId25" Type="http://schemas.openxmlformats.org/officeDocument/2006/relationships/image" Target="../media/image27.png"/><Relationship Id="rId24" Type="http://schemas.openxmlformats.org/officeDocument/2006/relationships/image" Target="../media/image26.svg"/><Relationship Id="rId23" Type="http://schemas.openxmlformats.org/officeDocument/2006/relationships/image" Target="../media/image25.png"/><Relationship Id="rId22" Type="http://schemas.openxmlformats.org/officeDocument/2006/relationships/image" Target="../media/image24.svg"/><Relationship Id="rId21" Type="http://schemas.openxmlformats.org/officeDocument/2006/relationships/image" Target="../media/image23.png"/><Relationship Id="rId20" Type="http://schemas.openxmlformats.org/officeDocument/2006/relationships/image" Target="../media/image22.svg"/><Relationship Id="rId2" Type="http://schemas.openxmlformats.org/officeDocument/2006/relationships/image" Target="../media/image4.svg"/><Relationship Id="rId19" Type="http://schemas.openxmlformats.org/officeDocument/2006/relationships/image" Target="../media/image21.png"/><Relationship Id="rId18" Type="http://schemas.openxmlformats.org/officeDocument/2006/relationships/image" Target="../media/image20.svg"/><Relationship Id="rId17" Type="http://schemas.openxmlformats.org/officeDocument/2006/relationships/image" Target="../media/image19.png"/><Relationship Id="rId16" Type="http://schemas.openxmlformats.org/officeDocument/2006/relationships/image" Target="../media/image18.svg"/><Relationship Id="rId15" Type="http://schemas.openxmlformats.org/officeDocument/2006/relationships/image" Target="../media/image17.png"/><Relationship Id="rId14" Type="http://schemas.openxmlformats.org/officeDocument/2006/relationships/image" Target="../media/image16.svg"/><Relationship Id="rId13" Type="http://schemas.openxmlformats.org/officeDocument/2006/relationships/image" Target="../media/image15.png"/><Relationship Id="rId12" Type="http://schemas.openxmlformats.org/officeDocument/2006/relationships/image" Target="../media/image14.svg"/><Relationship Id="rId11" Type="http://schemas.openxmlformats.org/officeDocument/2006/relationships/image" Target="../media/image13.png"/><Relationship Id="rId10" Type="http://schemas.openxmlformats.org/officeDocument/2006/relationships/image" Target="../media/image12.svg"/><Relationship Id="rId1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1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2.png"/><Relationship Id="rId8" Type="http://schemas.openxmlformats.org/officeDocument/2006/relationships/image" Target="../media/image37.png"/><Relationship Id="rId7" Type="http://schemas.openxmlformats.org/officeDocument/2006/relationships/image" Target="../media/image36.png"/><Relationship Id="rId6" Type="http://schemas.microsoft.com/office/2007/relationships/media" Target="../media/media1.mp3"/><Relationship Id="rId5" Type="http://schemas.openxmlformats.org/officeDocument/2006/relationships/audio" Target="../media/media1.mp3"/><Relationship Id="rId4" Type="http://schemas.openxmlformats.org/officeDocument/2006/relationships/image" Target="../media/image35.svg"/><Relationship Id="rId3" Type="http://schemas.openxmlformats.org/officeDocument/2006/relationships/image" Target="../media/image34.png"/><Relationship Id="rId2" Type="http://schemas.openxmlformats.org/officeDocument/2006/relationships/image" Target="../media/image33.svg"/><Relationship Id="rId11" Type="http://schemas.openxmlformats.org/officeDocument/2006/relationships/slideLayout" Target="../slideLayouts/slideLayout7.xml"/><Relationship Id="rId10" Type="http://schemas.openxmlformats.org/officeDocument/2006/relationships/audio" Target="../media/audio15.wav"/><Relationship Id="rId1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audio" Target="../media/audio16.wav"/><Relationship Id="rId5" Type="http://schemas.openxmlformats.org/officeDocument/2006/relationships/image" Target="../media/image2.png"/><Relationship Id="rId4" Type="http://schemas.openxmlformats.org/officeDocument/2006/relationships/image" Target="../media/image38.jpeg"/><Relationship Id="rId3" Type="http://schemas.openxmlformats.org/officeDocument/2006/relationships/image" Target="../media/image36.png"/><Relationship Id="rId2" Type="http://schemas.microsoft.com/office/2007/relationships/media" Target="../media/media2.mp3"/><Relationship Id="rId1" Type="http://schemas.openxmlformats.org/officeDocument/2006/relationships/audio" Target="../media/media2.mp3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audio" Target="../media/audio17.wav"/><Relationship Id="rId6" Type="http://schemas.openxmlformats.org/officeDocument/2006/relationships/image" Target="../media/image2.png"/><Relationship Id="rId5" Type="http://schemas.openxmlformats.org/officeDocument/2006/relationships/image" Target="../media/image40.jpeg"/><Relationship Id="rId4" Type="http://schemas.openxmlformats.org/officeDocument/2006/relationships/image" Target="../media/image36.png"/><Relationship Id="rId3" Type="http://schemas.microsoft.com/office/2007/relationships/media" Target="../media/media3.mp3"/><Relationship Id="rId2" Type="http://schemas.openxmlformats.org/officeDocument/2006/relationships/audio" Target="../media/media3.mp3"/><Relationship Id="rId1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audio" Target="../media/audio18.wav"/><Relationship Id="rId8" Type="http://schemas.openxmlformats.org/officeDocument/2006/relationships/image" Target="../media/image2.png"/><Relationship Id="rId7" Type="http://schemas.openxmlformats.org/officeDocument/2006/relationships/hyperlink" Target="https://creativecommons.org/licenses/by-sa/3.0/" TargetMode="External"/><Relationship Id="rId6" Type="http://schemas.openxmlformats.org/officeDocument/2006/relationships/hyperlink" Target="https://en.wikipedia.org/wiki/Old_Town,_Toronto" TargetMode="External"/><Relationship Id="rId5" Type="http://schemas.openxmlformats.org/officeDocument/2006/relationships/image" Target="../media/image41.jpeg"/><Relationship Id="rId4" Type="http://schemas.openxmlformats.org/officeDocument/2006/relationships/image" Target="../media/image36.png"/><Relationship Id="rId3" Type="http://schemas.microsoft.com/office/2007/relationships/media" Target="../media/media4.mp3"/><Relationship Id="rId2" Type="http://schemas.openxmlformats.org/officeDocument/2006/relationships/audio" Target="../media/media4.mp3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"/>
            <a:ext cx="12191999" cy="6858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00"/>
              </a:solidFill>
            </a:endParaRPr>
          </a:p>
        </p:txBody>
      </p:sp>
      <p:grpSp>
        <p:nvGrpSpPr>
          <p:cNvPr id="31" name="Group 30"/>
          <p:cNvGrpSpPr/>
          <p:nvPr/>
        </p:nvGrpSpPr>
        <p:grpSpPr bwMode="auto">
          <a:xfrm>
            <a:off x="1980522" y="1253069"/>
            <a:ext cx="2562225" cy="5019675"/>
            <a:chOff x="2082585" y="800099"/>
            <a:chExt cx="3190398" cy="5786026"/>
          </a:xfrm>
        </p:grpSpPr>
        <p:grpSp>
          <p:nvGrpSpPr>
            <p:cNvPr id="2073" name="Group 29"/>
            <p:cNvGrpSpPr/>
            <p:nvPr/>
          </p:nvGrpSpPr>
          <p:grpSpPr bwMode="auto">
            <a:xfrm>
              <a:off x="2095500" y="800099"/>
              <a:ext cx="3177483" cy="5552109"/>
              <a:chOff x="2095500" y="800099"/>
              <a:chExt cx="3177483" cy="5552109"/>
            </a:xfrm>
          </p:grpSpPr>
          <p:grpSp>
            <p:nvGrpSpPr>
              <p:cNvPr id="2075" name="Group 28"/>
              <p:cNvGrpSpPr/>
              <p:nvPr/>
            </p:nvGrpSpPr>
            <p:grpSpPr bwMode="auto">
              <a:xfrm>
                <a:off x="2095500" y="800099"/>
                <a:ext cx="3177483" cy="2918369"/>
                <a:chOff x="2095500" y="800099"/>
                <a:chExt cx="3177483" cy="2918369"/>
              </a:xfrm>
            </p:grpSpPr>
            <p:cxnSp>
              <p:nvCxnSpPr>
                <p:cNvPr id="12" name="Straight Connector 11"/>
                <p:cNvCxnSpPr/>
                <p:nvPr/>
              </p:nvCxnSpPr>
              <p:spPr>
                <a:xfrm flipV="1">
                  <a:off x="2096423" y="800099"/>
                  <a:ext cx="2933427" cy="2871054"/>
                </a:xfrm>
                <a:prstGeom prst="line">
                  <a:avLst/>
                </a:prstGeom>
                <a:ln w="76200">
                  <a:solidFill>
                    <a:schemeClr val="bg1"/>
                  </a:solidFill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8" name="Straight Connector 7"/>
                <p:cNvCxnSpPr/>
                <p:nvPr/>
              </p:nvCxnSpPr>
              <p:spPr>
                <a:xfrm flipV="1">
                  <a:off x="2638039" y="1105686"/>
                  <a:ext cx="2634944" cy="2613044"/>
                </a:xfrm>
                <a:prstGeom prst="line">
                  <a:avLst/>
                </a:prstGeom>
                <a:ln w="76200">
                  <a:solidFill>
                    <a:schemeClr val="bg1"/>
                  </a:solidFill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3" name="Straight Connector 12"/>
              <p:cNvCxnSpPr/>
              <p:nvPr/>
            </p:nvCxnSpPr>
            <p:spPr>
              <a:xfrm flipH="1" flipV="1">
                <a:off x="2624202" y="3671153"/>
                <a:ext cx="2172397" cy="2680749"/>
              </a:xfrm>
              <a:prstGeom prst="line">
                <a:avLst/>
              </a:prstGeom>
              <a:ln w="76200">
                <a:solidFill>
                  <a:schemeClr val="bg1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</p:grpSp>
        <p:cxnSp>
          <p:nvCxnSpPr>
            <p:cNvPr id="21" name="Straight Connector 20"/>
            <p:cNvCxnSpPr/>
            <p:nvPr/>
          </p:nvCxnSpPr>
          <p:spPr>
            <a:xfrm flipH="1" flipV="1">
              <a:off x="2082585" y="3614428"/>
              <a:ext cx="2439251" cy="2971697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32" name="Group 31"/>
          <p:cNvGrpSpPr/>
          <p:nvPr/>
        </p:nvGrpSpPr>
        <p:grpSpPr bwMode="auto">
          <a:xfrm rot="10379860">
            <a:off x="7212755" y="1145615"/>
            <a:ext cx="2471738" cy="4918075"/>
            <a:chOff x="2085848" y="836789"/>
            <a:chExt cx="3170667" cy="5811660"/>
          </a:xfrm>
        </p:grpSpPr>
        <p:grpSp>
          <p:nvGrpSpPr>
            <p:cNvPr id="2067" name="Group 32"/>
            <p:cNvGrpSpPr/>
            <p:nvPr/>
          </p:nvGrpSpPr>
          <p:grpSpPr bwMode="auto">
            <a:xfrm>
              <a:off x="2085848" y="836789"/>
              <a:ext cx="3170667" cy="5587342"/>
              <a:chOff x="2085848" y="836789"/>
              <a:chExt cx="3170667" cy="5587342"/>
            </a:xfrm>
          </p:grpSpPr>
          <p:grpSp>
            <p:nvGrpSpPr>
              <p:cNvPr id="2069" name="Group 34"/>
              <p:cNvGrpSpPr/>
              <p:nvPr/>
            </p:nvGrpSpPr>
            <p:grpSpPr bwMode="auto">
              <a:xfrm>
                <a:off x="2085848" y="836789"/>
                <a:ext cx="3170667" cy="2912689"/>
                <a:chOff x="2085848" y="836789"/>
                <a:chExt cx="3170667" cy="2912689"/>
              </a:xfrm>
            </p:grpSpPr>
            <p:cxnSp>
              <p:nvCxnSpPr>
                <p:cNvPr id="37" name="Straight Connector 36"/>
                <p:cNvCxnSpPr/>
                <p:nvPr/>
              </p:nvCxnSpPr>
              <p:spPr>
                <a:xfrm flipV="1">
                  <a:off x="2089667" y="841157"/>
                  <a:ext cx="2934444" cy="2870187"/>
                </a:xfrm>
                <a:prstGeom prst="line">
                  <a:avLst/>
                </a:prstGeom>
                <a:ln w="76200">
                  <a:solidFill>
                    <a:schemeClr val="bg1"/>
                  </a:solidFill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/>
                <p:cNvCxnSpPr/>
                <p:nvPr/>
              </p:nvCxnSpPr>
              <p:spPr>
                <a:xfrm flipV="1">
                  <a:off x="2589790" y="1223466"/>
                  <a:ext cx="2667677" cy="2528766"/>
                </a:xfrm>
                <a:prstGeom prst="line">
                  <a:avLst/>
                </a:prstGeom>
                <a:ln w="76200">
                  <a:solidFill>
                    <a:schemeClr val="bg1"/>
                  </a:solidFill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6" name="Straight Connector 35"/>
              <p:cNvCxnSpPr/>
              <p:nvPr/>
            </p:nvCxnSpPr>
            <p:spPr>
              <a:xfrm flipH="1" flipV="1">
                <a:off x="2634516" y="3734960"/>
                <a:ext cx="2260398" cy="2690097"/>
              </a:xfrm>
              <a:prstGeom prst="line">
                <a:avLst/>
              </a:prstGeom>
              <a:ln w="76200">
                <a:solidFill>
                  <a:schemeClr val="bg1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</p:grpSp>
        <p:cxnSp>
          <p:nvCxnSpPr>
            <p:cNvPr id="34" name="Straight Connector 33"/>
            <p:cNvCxnSpPr/>
            <p:nvPr/>
          </p:nvCxnSpPr>
          <p:spPr>
            <a:xfrm flipH="1" flipV="1">
              <a:off x="2096780" y="3677636"/>
              <a:ext cx="2437564" cy="2971488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54" name="Rectangle 53"/>
          <p:cNvSpPr/>
          <p:nvPr/>
        </p:nvSpPr>
        <p:spPr>
          <a:xfrm rot="2749711">
            <a:off x="3899433" y="1695508"/>
            <a:ext cx="3960812" cy="396081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9" name="Oval 58"/>
          <p:cNvSpPr/>
          <p:nvPr/>
        </p:nvSpPr>
        <p:spPr>
          <a:xfrm>
            <a:off x="2407066" y="1724025"/>
            <a:ext cx="533400" cy="533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2" name="Oval 61"/>
          <p:cNvSpPr/>
          <p:nvPr/>
        </p:nvSpPr>
        <p:spPr>
          <a:xfrm>
            <a:off x="10153650" y="4760913"/>
            <a:ext cx="533400" cy="53181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3" name="Oval 62"/>
          <p:cNvSpPr/>
          <p:nvPr/>
        </p:nvSpPr>
        <p:spPr>
          <a:xfrm>
            <a:off x="8896350" y="1487488"/>
            <a:ext cx="968375" cy="9683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4" name="Oval 63"/>
          <p:cNvSpPr/>
          <p:nvPr/>
        </p:nvSpPr>
        <p:spPr>
          <a:xfrm>
            <a:off x="1168400" y="4997450"/>
            <a:ext cx="966788" cy="9683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5" name="Rectangle 64"/>
          <p:cNvSpPr/>
          <p:nvPr/>
        </p:nvSpPr>
        <p:spPr>
          <a:xfrm>
            <a:off x="5662241" y="1313011"/>
            <a:ext cx="414337" cy="4222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6" name="Rectangle 65"/>
          <p:cNvSpPr/>
          <p:nvPr/>
        </p:nvSpPr>
        <p:spPr>
          <a:xfrm>
            <a:off x="7930458" y="3651945"/>
            <a:ext cx="352425" cy="36671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7" name="Rectangle 66"/>
          <p:cNvSpPr/>
          <p:nvPr/>
        </p:nvSpPr>
        <p:spPr>
          <a:xfrm>
            <a:off x="3435311" y="3440807"/>
            <a:ext cx="414338" cy="4222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4458864" y="2521641"/>
            <a:ext cx="3175438" cy="1014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UNIT 1</a:t>
            </a:r>
            <a:endParaRPr lang="en-US" sz="6000" b="1">
              <a:ln w="9525">
                <a:solidFill>
                  <a:schemeClr val="bg1"/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872921" y="3633937"/>
            <a:ext cx="2657427" cy="769441"/>
          </a:xfrm>
          <a:prstGeom prst="rect">
            <a:avLst/>
          </a:prstGeom>
          <a:noFill/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44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HOME</a:t>
            </a:r>
            <a:endParaRPr lang="en-US" sz="4400" b="1">
              <a:ln w="9525">
                <a:solidFill>
                  <a:schemeClr val="bg1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662241" y="5747984"/>
            <a:ext cx="414337" cy="4222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3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3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3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3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3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30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3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3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30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3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3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3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30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30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30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3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3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30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30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30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9" dur="30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3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3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30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7" dur="3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3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9" dur="30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8" fill="hold" grpId="0" nodeType="withEffect" p14:presetBounceEnd="5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52" dur="3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53" dur="3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2" presetClass="entr" presetSubtype="2" fill="hold" grpId="0" nodeType="withEffect" p14:presetBounceEnd="5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56" dur="3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57" dur="3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0" dur="3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3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2" dur="3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9" grpId="0" animBg="1"/>
          <p:bldP spid="62" grpId="0" animBg="1"/>
          <p:bldP spid="63" grpId="0" animBg="1"/>
          <p:bldP spid="64" grpId="0" animBg="1"/>
          <p:bldP spid="65" grpId="0" animBg="1"/>
          <p:bldP spid="66" grpId="0" animBg="1"/>
          <p:bldP spid="67" grpId="0" animBg="1"/>
          <p:bldP spid="2" grpId="0"/>
          <p:bldP spid="35" grpId="0"/>
          <p:bldP spid="28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3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3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3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3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3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30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3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3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30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3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3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3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30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30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30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3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3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30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30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30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9" dur="30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3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3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30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7" dur="3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3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9" dur="30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2" dur="3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3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6" dur="3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7" dur="3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0" dur="3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3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2" dur="3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9" grpId="0" animBg="1"/>
          <p:bldP spid="62" grpId="0" animBg="1"/>
          <p:bldP spid="63" grpId="0" animBg="1"/>
          <p:bldP spid="64" grpId="0" animBg="1"/>
          <p:bldP spid="65" grpId="0" animBg="1"/>
          <p:bldP spid="66" grpId="0" animBg="1"/>
          <p:bldP spid="67" grpId="0" animBg="1"/>
          <p:bldP spid="2" grpId="0"/>
          <p:bldP spid="35" grpId="0"/>
          <p:bldP spid="28" grpId="0" animBg="1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6654767" y="3714973"/>
            <a:ext cx="38608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….</a:t>
            </a:r>
            <a:endParaRPr lang="en-US" sz="4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506928" y="1624984"/>
            <a:ext cx="41565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.VnVogue" panose="020B7200000000000000" pitchFamily="34" charset="0"/>
              </a:rPr>
              <a:t>famous for </a:t>
            </a:r>
            <a:r>
              <a:rPr lang="en-US" sz="3200" dirty="0">
                <a:latin typeface=".VnVogue" panose="020B7200000000000000" pitchFamily="34" charset="0"/>
              </a:rPr>
              <a:t>(adj)</a:t>
            </a:r>
            <a:endParaRPr lang="en-US" sz="3200" dirty="0">
              <a:latin typeface=".VnVogue" panose="020B7200000000000000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14868" y="2639683"/>
            <a:ext cx="23550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/ˈ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feɪməs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fɔ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ː/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/>
          <p:cNvPicPr/>
          <p:nvPr/>
        </p:nvPicPr>
        <p:blipFill>
          <a:blip r:embed="rId1" cstate="email"/>
          <a:srcRect/>
          <a:stretch>
            <a:fillRect/>
          </a:stretch>
        </p:blipFill>
        <p:spPr bwMode="auto">
          <a:xfrm>
            <a:off x="0" y="41082"/>
            <a:ext cx="930214" cy="880301"/>
          </a:xfrm>
          <a:prstGeom prst="rect">
            <a:avLst/>
          </a:prstGeom>
          <a:noFill/>
        </p:spPr>
      </p:pic>
      <p:sp>
        <p:nvSpPr>
          <p:cNvPr id="25" name="Rectangle 24"/>
          <p:cNvSpPr/>
          <p:nvPr/>
        </p:nvSpPr>
        <p:spPr>
          <a:xfrm>
            <a:off x="506536" y="4913374"/>
            <a:ext cx="7370664" cy="10586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2158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 Chi Minh city is famous for Ben </a:t>
            </a:r>
            <a:r>
              <a:rPr lang="en-US" sz="2400" b="1" dirty="0" err="1">
                <a:solidFill>
                  <a:srgbClr val="2158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400" b="1" dirty="0">
                <a:solidFill>
                  <a:srgbClr val="2158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Market</a:t>
            </a:r>
            <a:r>
              <a:rPr lang="en-US" sz="2000" b="1" dirty="0">
                <a:solidFill>
                  <a:srgbClr val="2158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b="1" dirty="0">
              <a:solidFill>
                <a:srgbClr val="21586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0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0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chợ</a:t>
            </a:r>
            <a:r>
              <a:rPr lang="en-US" sz="2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Bến</a:t>
            </a:r>
            <a:r>
              <a:rPr lang="en-US" sz="2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6" name="Ho-Chi-Minh-city-is-famous-for162875785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654767" y="6340605"/>
            <a:ext cx="406400" cy="4064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465107" y="1616708"/>
            <a:ext cx="5432007" cy="2853175"/>
          </a:xfrm>
          <a:prstGeom prst="rect">
            <a:avLst/>
          </a:prstGeom>
        </p:spPr>
      </p:pic>
      <p:pic>
        <p:nvPicPr>
          <p:cNvPr id="9" name="Picture 8" descr="Logo, company name&#10;&#10;Description automatically generated"/>
          <p:cNvPicPr>
            <a:picLocks noChangeAspect="1"/>
          </p:cNvPicPr>
          <p:nvPr/>
        </p:nvPicPr>
        <p:blipFill rotWithShape="1">
          <a:blip r:embed="rId6" cstate="email"/>
          <a:srcRect/>
          <a:stretch>
            <a:fillRect/>
          </a:stretch>
        </p:blipFill>
        <p:spPr>
          <a:xfrm>
            <a:off x="10613412" y="-131214"/>
            <a:ext cx="1448210" cy="13995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295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amous-for-162916906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amous-for-162916906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0" grpId="1"/>
      <p:bldP spid="6" grpId="0"/>
      <p:bldP spid="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6654767" y="3714973"/>
            <a:ext cx="27312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chợ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endParaRPr lang="en-US" sz="4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096000" y="1612510"/>
            <a:ext cx="58329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.VnVogue" panose="020B7200000000000000" pitchFamily="34" charset="0"/>
              </a:rPr>
              <a:t>floating market (n)</a:t>
            </a:r>
            <a:endParaRPr lang="en-US" sz="4400" dirty="0">
              <a:latin typeface=".VnVogue" panose="020B7200000000000000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14868" y="2639683"/>
            <a:ext cx="36403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/ˈ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fləʊtɪŋ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ˈ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mɑːkɪt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Picture 24"/>
          <p:cNvPicPr/>
          <p:nvPr/>
        </p:nvPicPr>
        <p:blipFill>
          <a:blip r:embed="rId1" cstate="email"/>
          <a:srcRect/>
          <a:stretch>
            <a:fillRect/>
          </a:stretch>
        </p:blipFill>
        <p:spPr bwMode="auto">
          <a:xfrm>
            <a:off x="0" y="41082"/>
            <a:ext cx="930214" cy="880301"/>
          </a:xfrm>
          <a:prstGeom prst="rect">
            <a:avLst/>
          </a:prstGeom>
          <a:noFill/>
        </p:spPr>
      </p:pic>
      <p:sp>
        <p:nvSpPr>
          <p:cNvPr id="22" name="Rectangle 21"/>
          <p:cNvSpPr/>
          <p:nvPr/>
        </p:nvSpPr>
        <p:spPr>
          <a:xfrm>
            <a:off x="857368" y="4783761"/>
            <a:ext cx="6096000" cy="105862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2158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 </a:t>
            </a:r>
            <a:r>
              <a:rPr lang="en-US" sz="2400" b="1" dirty="0" err="1">
                <a:solidFill>
                  <a:srgbClr val="2158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</a:t>
            </a:r>
            <a:r>
              <a:rPr lang="en-US" sz="2400" b="1" dirty="0">
                <a:solidFill>
                  <a:srgbClr val="2158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is famous for floating markets</a:t>
            </a:r>
            <a:r>
              <a:rPr lang="en-US" sz="2000" b="1" dirty="0">
                <a:solidFill>
                  <a:srgbClr val="2158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b="1" dirty="0">
              <a:solidFill>
                <a:srgbClr val="21586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0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chợ</a:t>
            </a:r>
            <a:r>
              <a:rPr lang="en-US" sz="2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6" name="Can-Tho-is-famous-for-floating162875795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68382" y="6895252"/>
            <a:ext cx="406400" cy="406400"/>
          </a:xfrm>
          <a:prstGeom prst="rect">
            <a:avLst/>
          </a:prstGeom>
        </p:spPr>
      </p:pic>
      <p:pic>
        <p:nvPicPr>
          <p:cNvPr id="10" name="Picture 9" descr="A picture containing window&#10;&#10;Description automatically generated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588303" y="1410756"/>
            <a:ext cx="4788830" cy="3192554"/>
          </a:xfrm>
          <a:prstGeom prst="rect">
            <a:avLst/>
          </a:prstGeom>
        </p:spPr>
      </p:pic>
      <p:pic>
        <p:nvPicPr>
          <p:cNvPr id="9" name="Picture 8" descr="Logo, company name&#10;&#10;Description automatically generated"/>
          <p:cNvPicPr>
            <a:picLocks noChangeAspect="1"/>
          </p:cNvPicPr>
          <p:nvPr/>
        </p:nvPicPr>
        <p:blipFill rotWithShape="1">
          <a:blip r:embed="rId6" cstate="email"/>
          <a:srcRect/>
          <a:stretch>
            <a:fillRect/>
          </a:stretch>
        </p:blipFill>
        <p:spPr>
          <a:xfrm>
            <a:off x="10613412" y="-131214"/>
            <a:ext cx="1448210" cy="13995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300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loating-market16291693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loating-market16291693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0" grpId="1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7525016" y="2581705"/>
            <a:ext cx="29681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endParaRPr lang="en-US" sz="4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271404" y="1121106"/>
            <a:ext cx="25216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.VnVogue" panose="020B7200000000000000" pitchFamily="34" charset="0"/>
              </a:rPr>
              <a:t>East </a:t>
            </a:r>
            <a:r>
              <a:rPr lang="en-US" sz="3200" dirty="0">
                <a:latin typeface=".VnVogue" panose="020B7200000000000000" pitchFamily="34" charset="0"/>
              </a:rPr>
              <a:t>(n)</a:t>
            </a:r>
            <a:endParaRPr lang="en-US" sz="5400" dirty="0">
              <a:latin typeface=".VnVogue" panose="020B7200000000000000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42383" y="1798542"/>
            <a:ext cx="27604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iːst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2196815" y="195323"/>
            <a:ext cx="3303432" cy="2258983"/>
            <a:chOff x="2196815" y="195323"/>
            <a:chExt cx="3303432" cy="2258983"/>
          </a:xfrm>
        </p:grpSpPr>
        <p:pic>
          <p:nvPicPr>
            <p:cNvPr id="21" name="Picture 6"/>
            <p:cNvPicPr>
              <a:picLocks noChangeAspect="1"/>
            </p:cNvPicPr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rcRect/>
            <a:stretch>
              <a:fillRect/>
            </a:stretch>
          </p:blipFill>
          <p:spPr>
            <a:xfrm>
              <a:off x="4530927" y="1137106"/>
              <a:ext cx="969320" cy="699883"/>
            </a:xfrm>
            <a:prstGeom prst="rect">
              <a:avLst/>
            </a:prstGeom>
          </p:spPr>
        </p:pic>
        <p:pic>
          <p:nvPicPr>
            <p:cNvPr id="23" name="Picture 5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2196815" y="195323"/>
              <a:ext cx="2258983" cy="2258983"/>
            </a:xfrm>
            <a:prstGeom prst="rect">
              <a:avLst/>
            </a:prstGeom>
          </p:spPr>
        </p:pic>
      </p:grpSp>
      <p:grpSp>
        <p:nvGrpSpPr>
          <p:cNvPr id="24" name="Group 23"/>
          <p:cNvGrpSpPr/>
          <p:nvPr/>
        </p:nvGrpSpPr>
        <p:grpSpPr>
          <a:xfrm>
            <a:off x="1416088" y="3245050"/>
            <a:ext cx="2583831" cy="1621864"/>
            <a:chOff x="1416088" y="3245050"/>
            <a:chExt cx="2583831" cy="1621864"/>
          </a:xfrm>
        </p:grpSpPr>
        <p:pic>
          <p:nvPicPr>
            <p:cNvPr id="26" name="Picture 9"/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2378055" y="3245050"/>
              <a:ext cx="1621864" cy="1621864"/>
            </a:xfrm>
            <a:prstGeom prst="rect">
              <a:avLst/>
            </a:prstGeom>
          </p:spPr>
        </p:pic>
        <p:pic>
          <p:nvPicPr>
            <p:cNvPr id="27" name="Picture 10"/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416088" y="3570917"/>
              <a:ext cx="856443" cy="555025"/>
            </a:xfrm>
            <a:prstGeom prst="rect">
              <a:avLst/>
            </a:prstGeom>
          </p:spPr>
        </p:pic>
      </p:grpSp>
      <p:sp>
        <p:nvSpPr>
          <p:cNvPr id="28" name="TextBox 27"/>
          <p:cNvSpPr txBox="1"/>
          <p:nvPr/>
        </p:nvSpPr>
        <p:spPr>
          <a:xfrm>
            <a:off x="7649474" y="5364561"/>
            <a:ext cx="29681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endParaRPr lang="en-US" sz="4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998699" y="3674156"/>
            <a:ext cx="27943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.VnVogue" panose="020B7200000000000000" pitchFamily="34" charset="0"/>
              </a:rPr>
              <a:t>West </a:t>
            </a:r>
            <a:r>
              <a:rPr lang="en-US" sz="3200" dirty="0">
                <a:latin typeface=".VnVogue" panose="020B7200000000000000" pitchFamily="34" charset="0"/>
              </a:rPr>
              <a:t>(n)</a:t>
            </a:r>
            <a:endParaRPr lang="en-US" sz="5400" dirty="0">
              <a:latin typeface=".VnVogue" panose="020B7200000000000000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131576" y="4543603"/>
            <a:ext cx="27604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wɛst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" name="Picture 31"/>
          <p:cNvPicPr/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0" y="41082"/>
            <a:ext cx="930214" cy="880301"/>
          </a:xfrm>
          <a:prstGeom prst="rect">
            <a:avLst/>
          </a:prstGeom>
          <a:noFill/>
        </p:spPr>
      </p:pic>
      <p:pic>
        <p:nvPicPr>
          <p:cNvPr id="15" name="Picture 14" descr="Logo, company name&#10;&#10;Description automatically generated"/>
          <p:cNvPicPr>
            <a:picLocks noChangeAspect="1"/>
          </p:cNvPicPr>
          <p:nvPr/>
        </p:nvPicPr>
        <p:blipFill rotWithShape="1">
          <a:blip r:embed="rId10" cstate="email"/>
          <a:srcRect/>
          <a:stretch>
            <a:fillRect/>
          </a:stretch>
        </p:blipFill>
        <p:spPr>
          <a:xfrm>
            <a:off x="10613412" y="-131214"/>
            <a:ext cx="1448210" cy="13995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east16291694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east16291694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west162916942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west162916942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0" grpId="1"/>
      <p:bldP spid="6" grpId="0"/>
      <p:bldP spid="28" grpId="0"/>
      <p:bldP spid="29" grpId="0"/>
      <p:bldP spid="29" grpId="1"/>
      <p:bldP spid="3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2137304" y="602233"/>
            <a:ext cx="1599783" cy="2563043"/>
            <a:chOff x="2757724" y="55133"/>
            <a:chExt cx="1599783" cy="2563043"/>
          </a:xfrm>
        </p:grpSpPr>
        <p:pic>
          <p:nvPicPr>
            <p:cNvPr id="21" name="Picture 11"/>
            <p:cNvPicPr>
              <a:picLocks noChangeAspect="1"/>
            </p:cNvPicPr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rcRect/>
            <a:stretch>
              <a:fillRect/>
            </a:stretch>
          </p:blipFill>
          <p:spPr>
            <a:xfrm>
              <a:off x="3381187" y="55133"/>
              <a:ext cx="426345" cy="757946"/>
            </a:xfrm>
            <a:prstGeom prst="rect">
              <a:avLst/>
            </a:prstGeom>
          </p:spPr>
        </p:pic>
        <p:pic>
          <p:nvPicPr>
            <p:cNvPr id="23" name="Picture 12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2757724" y="1018393"/>
              <a:ext cx="1599783" cy="1599783"/>
            </a:xfrm>
            <a:prstGeom prst="rect">
              <a:avLst/>
            </a:prstGeom>
          </p:spPr>
        </p:pic>
      </p:grpSp>
      <p:sp>
        <p:nvSpPr>
          <p:cNvPr id="24" name="TextBox 23"/>
          <p:cNvSpPr txBox="1"/>
          <p:nvPr/>
        </p:nvSpPr>
        <p:spPr>
          <a:xfrm>
            <a:off x="8026330" y="2457390"/>
            <a:ext cx="29681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endParaRPr lang="en-US" sz="4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455934" y="793765"/>
            <a:ext cx="27896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.VnVogue" panose="020B7200000000000000" pitchFamily="34" charset="0"/>
              </a:rPr>
              <a:t>North</a:t>
            </a:r>
            <a:r>
              <a:rPr lang="en-US" sz="3200" dirty="0">
                <a:latin typeface=".VnVogue" panose="020B7200000000000000" pitchFamily="34" charset="0"/>
              </a:rPr>
              <a:t>(n)</a:t>
            </a:r>
            <a:endParaRPr lang="en-US" sz="5400" dirty="0">
              <a:latin typeface=".VnVogue" panose="020B7200000000000000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919969" y="1707086"/>
            <a:ext cx="27604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nɔːθ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610290" y="5505982"/>
            <a:ext cx="29681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  <a:endParaRPr lang="en-US" sz="4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039895" y="3842357"/>
            <a:ext cx="34458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.VnVogue" panose="020B7200000000000000" pitchFamily="34" charset="0"/>
              </a:rPr>
              <a:t>South </a:t>
            </a:r>
            <a:r>
              <a:rPr lang="en-US" sz="3200" dirty="0">
                <a:latin typeface=".VnVogue" panose="020B7200000000000000" pitchFamily="34" charset="0"/>
              </a:rPr>
              <a:t> (n)</a:t>
            </a:r>
            <a:endParaRPr lang="en-US" sz="5400" dirty="0">
              <a:latin typeface=".VnVogue" panose="020B7200000000000000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384027" y="4664168"/>
            <a:ext cx="27604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saʊθ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1950439" y="3500682"/>
            <a:ext cx="2046999" cy="2561540"/>
            <a:chOff x="1690088" y="3203304"/>
            <a:chExt cx="2046999" cy="2561540"/>
          </a:xfrm>
        </p:grpSpPr>
        <p:pic>
          <p:nvPicPr>
            <p:cNvPr id="31" name="Picture 7"/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690088" y="3203304"/>
              <a:ext cx="2046999" cy="2046999"/>
            </a:xfrm>
            <a:prstGeom prst="rect">
              <a:avLst/>
            </a:prstGeom>
          </p:spPr>
        </p:pic>
        <p:pic>
          <p:nvPicPr>
            <p:cNvPr id="32" name="Picture 8"/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2623457" y="5108418"/>
              <a:ext cx="369240" cy="656426"/>
            </a:xfrm>
            <a:prstGeom prst="rect">
              <a:avLst/>
            </a:prstGeom>
          </p:spPr>
        </p:pic>
      </p:grpSp>
      <p:pic>
        <p:nvPicPr>
          <p:cNvPr id="33" name="north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008916" y="1212514"/>
            <a:ext cx="406400" cy="406400"/>
          </a:xfrm>
          <a:prstGeom prst="rect">
            <a:avLst/>
          </a:prstGeom>
        </p:spPr>
      </p:pic>
      <p:pic>
        <p:nvPicPr>
          <p:cNvPr id="34" name="south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848718" y="4257768"/>
            <a:ext cx="406400" cy="406400"/>
          </a:xfrm>
          <a:prstGeom prst="rect">
            <a:avLst/>
          </a:prstGeom>
        </p:spPr>
      </p:pic>
      <p:pic>
        <p:nvPicPr>
          <p:cNvPr id="16" name="Picture 15" descr="Logo, company name&#10;&#10;Description automatically generated"/>
          <p:cNvPicPr>
            <a:picLocks noChangeAspect="1"/>
          </p:cNvPicPr>
          <p:nvPr/>
        </p:nvPicPr>
        <p:blipFill rotWithShape="1">
          <a:blip r:embed="rId14" cstate="email"/>
          <a:srcRect/>
          <a:stretch>
            <a:fillRect/>
          </a:stretch>
        </p:blipFill>
        <p:spPr>
          <a:xfrm>
            <a:off x="10613412" y="-131214"/>
            <a:ext cx="1448210" cy="13995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624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912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24" grpId="0"/>
      <p:bldP spid="25" grpId="0"/>
      <p:bldP spid="26" grpId="0"/>
      <p:bldP spid="28" grpId="0"/>
      <p:bldP spid="29" grpId="0"/>
      <p:bldP spid="3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/>
        </p:nvGraphicFramePr>
        <p:xfrm>
          <a:off x="392384" y="840680"/>
          <a:ext cx="10846677" cy="5885942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3635228"/>
                <a:gridCol w="3635228"/>
                <a:gridCol w="3576221"/>
              </a:tblGrid>
              <a:tr h="780360">
                <a:tc>
                  <a:txBody>
                    <a:bodyPr/>
                    <a:lstStyle/>
                    <a:p>
                      <a:r>
                        <a:rPr lang="en-US" sz="3200"/>
                        <a:t>     WORD</a:t>
                      </a:r>
                      <a:endParaRPr lang="en-US" sz="3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/>
                        <a:t>      CLASS</a:t>
                      </a:r>
                      <a:endParaRPr lang="en-US" sz="3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/>
                        <a:t>        MEANING</a:t>
                      </a:r>
                      <a:endParaRPr lang="en-US" sz="3200"/>
                    </a:p>
                  </a:txBody>
                  <a:tcPr/>
                </a:tc>
              </a:tr>
              <a:tr h="73145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72902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72902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72902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72902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72902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72902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20263" y="2331094"/>
            <a:ext cx="2554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north</a:t>
            </a:r>
            <a:endParaRPr lang="en-US" sz="4000"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0263" y="3038980"/>
            <a:ext cx="2554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east</a:t>
            </a:r>
            <a:endParaRPr lang="en-US" sz="4000"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0263" y="3755549"/>
            <a:ext cx="2554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south</a:t>
            </a:r>
            <a:endParaRPr lang="en-US" sz="4000"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0263" y="4568321"/>
            <a:ext cx="2554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west</a:t>
            </a:r>
            <a:endParaRPr lang="en-US" sz="4000"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0263" y="5241860"/>
            <a:ext cx="2554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village</a:t>
            </a:r>
            <a:endParaRPr lang="en-US" sz="4000"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20263" y="5885843"/>
            <a:ext cx="2554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town</a:t>
            </a:r>
            <a:endParaRPr lang="en-US" sz="4000"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20263" y="1583108"/>
            <a:ext cx="2554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center</a:t>
            </a:r>
            <a:endParaRPr lang="en-US" sz="4000"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101020" y="1556508"/>
            <a:ext cx="13523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 (n)</a:t>
            </a:r>
            <a:endParaRPr lang="en-US" sz="4000"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101020" y="2298889"/>
            <a:ext cx="13523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 (n)</a:t>
            </a:r>
            <a:endParaRPr lang="en-US" sz="4000"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101020" y="3075765"/>
            <a:ext cx="13523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 (n)</a:t>
            </a:r>
            <a:endParaRPr lang="en-US" sz="4000">
              <a:latin typeface="+mj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101020" y="3755549"/>
            <a:ext cx="13523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 (n)</a:t>
            </a:r>
            <a:endParaRPr lang="en-US" sz="4000">
              <a:latin typeface="+mj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101020" y="4430489"/>
            <a:ext cx="13523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 (n)</a:t>
            </a:r>
            <a:endParaRPr lang="en-US" sz="4000">
              <a:latin typeface="+mj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101020" y="5172870"/>
            <a:ext cx="13523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 (n)</a:t>
            </a:r>
            <a:endParaRPr lang="en-US" sz="4000">
              <a:latin typeface="+mj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101020" y="5949746"/>
            <a:ext cx="13523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 (n)</a:t>
            </a:r>
            <a:endParaRPr lang="en-US" sz="4000">
              <a:latin typeface="+mj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960270" y="1598274"/>
            <a:ext cx="2554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trung tâm</a:t>
            </a:r>
            <a:endParaRPr lang="en-US" sz="4000">
              <a:latin typeface="+mj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960270" y="2269016"/>
            <a:ext cx="32862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Phía bắc</a:t>
            </a:r>
            <a:endParaRPr lang="en-US" sz="4000">
              <a:latin typeface="+mj-l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952825" y="3058066"/>
            <a:ext cx="32862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Phía đông</a:t>
            </a:r>
            <a:endParaRPr lang="en-US" sz="4000">
              <a:latin typeface="+mj-lt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967714" y="3741626"/>
            <a:ext cx="32862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Phía nam</a:t>
            </a:r>
            <a:endParaRPr lang="en-US" sz="4000">
              <a:latin typeface="+mj-lt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982603" y="4449512"/>
            <a:ext cx="32862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Phía tây</a:t>
            </a:r>
            <a:endParaRPr lang="en-US" sz="4000">
              <a:latin typeface="+mj-lt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952825" y="5202283"/>
            <a:ext cx="32862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làng</a:t>
            </a:r>
            <a:endParaRPr lang="en-US" sz="4000">
              <a:latin typeface="+mj-lt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875752" y="5885843"/>
            <a:ext cx="32862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thị trấn</a:t>
            </a:r>
            <a:endParaRPr lang="en-US" sz="400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02453" y="1138016"/>
            <a:ext cx="11789547" cy="4909351"/>
          </a:xfrm>
          <a:prstGeom prst="rect">
            <a:avLst/>
          </a:prstGeom>
          <a:pattFill prst="pct90">
            <a:fgClr>
              <a:schemeClr val="bg2">
                <a:lumMod val="9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Icon&#10;&#10;Description automatically generated"/>
          <p:cNvPicPr>
            <a:picLocks noChangeAspect="1"/>
          </p:cNvPicPr>
          <p:nvPr/>
        </p:nvPicPr>
        <p:blipFill>
          <a:blip r:embed="rId1" cstate="email"/>
          <a:stretch>
            <a:fillRect/>
          </a:stretch>
        </p:blipFill>
        <p:spPr>
          <a:xfrm>
            <a:off x="1407424" y="2322077"/>
            <a:ext cx="3080935" cy="3119935"/>
          </a:xfrm>
          <a:prstGeom prst="rect">
            <a:avLst/>
          </a:prstGeom>
        </p:spPr>
      </p:pic>
      <p:sp>
        <p:nvSpPr>
          <p:cNvPr id="5" name="Rectangle: Rounded Corners 4"/>
          <p:cNvSpPr/>
          <p:nvPr/>
        </p:nvSpPr>
        <p:spPr>
          <a:xfrm>
            <a:off x="4268011" y="3577165"/>
            <a:ext cx="1206198" cy="578704"/>
          </a:xfrm>
          <a:prstGeom prst="roundRect">
            <a:avLst/>
          </a:prstGeom>
          <a:ln>
            <a:solidFill>
              <a:srgbClr val="92D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/>
          <p:cNvSpPr/>
          <p:nvPr/>
        </p:nvSpPr>
        <p:spPr>
          <a:xfrm>
            <a:off x="467635" y="3617274"/>
            <a:ext cx="1206198" cy="578704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/>
          <p:cNvSpPr/>
          <p:nvPr/>
        </p:nvSpPr>
        <p:spPr>
          <a:xfrm>
            <a:off x="2344792" y="1922752"/>
            <a:ext cx="1206198" cy="578704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/>
          <p:cNvSpPr/>
          <p:nvPr/>
        </p:nvSpPr>
        <p:spPr>
          <a:xfrm>
            <a:off x="2459695" y="5136880"/>
            <a:ext cx="1206198" cy="578704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1669862" y="2322077"/>
            <a:ext cx="1278029" cy="151170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3" name="Rectangle: Rounded Corners 12"/>
          <p:cNvSpPr/>
          <p:nvPr/>
        </p:nvSpPr>
        <p:spPr>
          <a:xfrm>
            <a:off x="924751" y="1926625"/>
            <a:ext cx="1206198" cy="578704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 descr="A picture containing text, building, outdoor, sky&#10;&#10;Description automatically generated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4691399" y="1469425"/>
            <a:ext cx="1994294" cy="131332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Picture 14" descr="A picture containing mountain, outdoor, nature&#10;&#10;Description automatically generated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7150806" y="1469426"/>
            <a:ext cx="2334804" cy="131332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Picture 17" descr="A picture containing outdoor, building, sky, road&#10;&#10;Description automatically generated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9810203" y="1469425"/>
            <a:ext cx="1948746" cy="12991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3" name="Rectangle: Rounded Corners 22"/>
          <p:cNvSpPr/>
          <p:nvPr/>
        </p:nvSpPr>
        <p:spPr>
          <a:xfrm>
            <a:off x="10028518" y="2906837"/>
            <a:ext cx="1509203" cy="34218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/>
              <a:t>3. </a:t>
            </a:r>
            <a:endParaRPr lang="en-US" dirty="0"/>
          </a:p>
        </p:txBody>
      </p:sp>
      <p:sp>
        <p:nvSpPr>
          <p:cNvPr id="24" name="Rectangle: Rounded Corners 23"/>
          <p:cNvSpPr/>
          <p:nvPr/>
        </p:nvSpPr>
        <p:spPr>
          <a:xfrm>
            <a:off x="7552469" y="2942644"/>
            <a:ext cx="1509203" cy="34218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/>
              <a:t>2. </a:t>
            </a:r>
            <a:endParaRPr lang="en-US" dirty="0"/>
          </a:p>
        </p:txBody>
      </p:sp>
      <p:sp>
        <p:nvSpPr>
          <p:cNvPr id="25" name="Rectangle: Rounded Corners 24"/>
          <p:cNvSpPr/>
          <p:nvPr/>
        </p:nvSpPr>
        <p:spPr>
          <a:xfrm>
            <a:off x="4826492" y="2996252"/>
            <a:ext cx="1509203" cy="34218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/>
              <a:t>1. 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5723135" y="3762600"/>
            <a:ext cx="581458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b="1" dirty="0"/>
              <a:t>Now, read the description and write the underline words under each picture. Listen and repeat.</a:t>
            </a:r>
            <a:endParaRPr lang="en-SG" b="1" dirty="0"/>
          </a:p>
          <a:p>
            <a:pPr marL="342900" indent="-342900">
              <a:buAutoNum type="arabicPeriod"/>
            </a:pPr>
            <a:r>
              <a:rPr lang="en-SG" dirty="0"/>
              <a:t>A </a:t>
            </a:r>
            <a:r>
              <a:rPr lang="en-SG" b="1" u="sng" dirty="0"/>
              <a:t>city</a:t>
            </a:r>
            <a:r>
              <a:rPr lang="en-SG" dirty="0"/>
              <a:t> has many buildings, schools and hospitals. </a:t>
            </a:r>
            <a:endParaRPr lang="en-SG" dirty="0"/>
          </a:p>
          <a:p>
            <a:pPr marL="342900" indent="-342900">
              <a:buAutoNum type="arabicPeriod"/>
            </a:pPr>
            <a:r>
              <a:rPr lang="en-SG" dirty="0"/>
              <a:t>A </a:t>
            </a:r>
            <a:r>
              <a:rPr lang="en-SG" b="1" u="sng" dirty="0"/>
              <a:t>village</a:t>
            </a:r>
            <a:r>
              <a:rPr lang="en-SG" dirty="0"/>
              <a:t> is in the countryside and usually has a few houses.</a:t>
            </a:r>
            <a:endParaRPr lang="en-SG" dirty="0"/>
          </a:p>
          <a:p>
            <a:pPr marL="342900" indent="-342900">
              <a:buAutoNum type="arabicPeriod"/>
            </a:pPr>
            <a:r>
              <a:rPr lang="en-SG" dirty="0"/>
              <a:t>A t</a:t>
            </a:r>
            <a:r>
              <a:rPr lang="en-SG" b="1" u="sng" dirty="0"/>
              <a:t>own</a:t>
            </a:r>
            <a:r>
              <a:rPr lang="en-SG" dirty="0"/>
              <a:t> has houses, schools, parks and stores.</a:t>
            </a:r>
            <a:endParaRPr lang="en-US" dirty="0"/>
          </a:p>
        </p:txBody>
      </p:sp>
      <p:sp>
        <p:nvSpPr>
          <p:cNvPr id="27" name="Rectangle: Rounded Corners 26"/>
          <p:cNvSpPr/>
          <p:nvPr/>
        </p:nvSpPr>
        <p:spPr>
          <a:xfrm>
            <a:off x="2564060" y="229754"/>
            <a:ext cx="7012368" cy="617063"/>
          </a:xfrm>
          <a:prstGeom prst="roundRect">
            <a:avLst>
              <a:gd name="adj" fmla="val 31230"/>
            </a:avLst>
          </a:prstGeom>
          <a:solidFill>
            <a:schemeClr val="bg2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dirty="0">
                <a:solidFill>
                  <a:schemeClr val="tx1"/>
                </a:solidFill>
              </a:rPr>
              <a:t>south   north   west   east    </a:t>
            </a:r>
            <a:r>
              <a:rPr lang="en-SG" sz="3200" dirty="0" err="1">
                <a:solidFill>
                  <a:schemeClr val="tx1"/>
                </a:solidFill>
              </a:rPr>
              <a:t>center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026610" y="2009043"/>
            <a:ext cx="14179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400" dirty="0" err="1">
                <a:solidFill>
                  <a:srgbClr val="C00000"/>
                </a:solidFill>
              </a:rPr>
              <a:t>center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481469" y="2009043"/>
            <a:ext cx="10692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400" dirty="0">
                <a:solidFill>
                  <a:srgbClr val="C00000"/>
                </a:solidFill>
              </a:rPr>
              <a:t>north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568035" y="3668508"/>
            <a:ext cx="8224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400" dirty="0">
                <a:solidFill>
                  <a:srgbClr val="C00000"/>
                </a:solidFill>
              </a:rPr>
              <a:t>east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617820" y="5211179"/>
            <a:ext cx="11103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400" dirty="0">
                <a:solidFill>
                  <a:srgbClr val="C00000"/>
                </a:solidFill>
              </a:rPr>
              <a:t>south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76694" y="3703753"/>
            <a:ext cx="8224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400" dirty="0">
                <a:solidFill>
                  <a:srgbClr val="C00000"/>
                </a:solidFill>
              </a:rPr>
              <a:t>west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247816" y="2969104"/>
            <a:ext cx="8224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400" dirty="0">
                <a:solidFill>
                  <a:srgbClr val="C00000"/>
                </a:solidFill>
              </a:rPr>
              <a:t>city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917167" y="2893262"/>
            <a:ext cx="14265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400" dirty="0">
                <a:solidFill>
                  <a:srgbClr val="C00000"/>
                </a:solidFill>
              </a:rPr>
              <a:t>village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0385969" y="2833344"/>
            <a:ext cx="8224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400" dirty="0">
                <a:solidFill>
                  <a:srgbClr val="C00000"/>
                </a:solidFill>
              </a:rPr>
              <a:t>town</a:t>
            </a:r>
            <a:endParaRPr lang="en-US" sz="2400" dirty="0">
              <a:solidFill>
                <a:srgbClr val="C00000"/>
              </a:solidFill>
            </a:endParaRPr>
          </a:p>
        </p:txBody>
      </p:sp>
      <p:pic>
        <p:nvPicPr>
          <p:cNvPr id="28" name="Picture 27" descr="Logo, company name&#10;&#10;Description automatically generated"/>
          <p:cNvPicPr>
            <a:picLocks noChangeAspect="1"/>
          </p:cNvPicPr>
          <p:nvPr/>
        </p:nvPicPr>
        <p:blipFill rotWithShape="1">
          <a:blip r:embed="rId5" cstate="email"/>
          <a:srcRect/>
          <a:stretch>
            <a:fillRect/>
          </a:stretch>
        </p:blipFill>
        <p:spPr>
          <a:xfrm>
            <a:off x="10613412" y="-131214"/>
            <a:ext cx="1448210" cy="13995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/>
      <p:bldP spid="35" grpId="0"/>
      <p:bldP spid="36" grpId="0"/>
      <p:bldP spid="3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5" name="Rectangle 134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text, marketplace, items, store&#10;&#10;Description automatically generated"/>
          <p:cNvPicPr>
            <a:picLocks noChangeAspect="1"/>
          </p:cNvPicPr>
          <p:nvPr/>
        </p:nvPicPr>
        <p:blipFill rotWithShape="1">
          <a:blip r:embed="rId1" cstate="email"/>
          <a:srcRect r="-3"/>
          <a:stretch>
            <a:fillRect/>
          </a:stretch>
        </p:blipFill>
        <p:spPr>
          <a:xfrm>
            <a:off x="20" y="10"/>
            <a:ext cx="7215381" cy="2969294"/>
          </a:xfrm>
          <a:custGeom>
            <a:avLst/>
            <a:gdLst/>
            <a:ahLst/>
            <a:cxnLst/>
            <a:rect l="l" t="t" r="r" b="b"/>
            <a:pathLst>
              <a:path w="7215401" h="2969304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5840224" y="2969304"/>
                </a:lnTo>
                <a:lnTo>
                  <a:pt x="0" y="2969304"/>
                </a:lnTo>
                <a:close/>
              </a:path>
            </a:pathLst>
          </a:custGeom>
        </p:spPr>
      </p:pic>
      <p:pic>
        <p:nvPicPr>
          <p:cNvPr id="12" name="Picture 11" descr="A picture containing ground, building, outdoor, stone&#10;&#10;Description automatically generated"/>
          <p:cNvPicPr>
            <a:picLocks noChangeAspect="1"/>
          </p:cNvPicPr>
          <p:nvPr/>
        </p:nvPicPr>
        <p:blipFill rotWithShape="1">
          <a:blip r:embed="rId2" cstate="email"/>
          <a:srcRect r="-3"/>
          <a:stretch>
            <a:fillRect/>
          </a:stretch>
        </p:blipFill>
        <p:spPr>
          <a:xfrm>
            <a:off x="5622233" y="10"/>
            <a:ext cx="6569769" cy="3750724"/>
          </a:xfrm>
          <a:custGeom>
            <a:avLst/>
            <a:gdLst/>
            <a:ahLst/>
            <a:cxnLst/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</p:spPr>
      </p:pic>
      <p:pic>
        <p:nvPicPr>
          <p:cNvPr id="1026" name="Picture 2" descr="A container ship in the water&#10;&#10;Description automatically generated with low confidence"/>
          <p:cNvPicPr>
            <a:picLocks noChangeAspect="1" noChangeArrowheads="1"/>
          </p:cNvPicPr>
          <p:nvPr/>
        </p:nvPicPr>
        <p:blipFill rotWithShape="1">
          <a:blip r:embed="rId3" cstate="email"/>
          <a:srcRect/>
          <a:stretch>
            <a:fillRect/>
          </a:stretch>
        </p:blipFill>
        <p:spPr bwMode="auto">
          <a:xfrm>
            <a:off x="4182008" y="3887894"/>
            <a:ext cx="8009991" cy="2970106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picture containing text, building, house&#10;&#10;Description automatically generated"/>
          <p:cNvPicPr>
            <a:picLocks noChangeAspect="1"/>
          </p:cNvPicPr>
          <p:nvPr/>
        </p:nvPicPr>
        <p:blipFill rotWithShape="1">
          <a:blip r:embed="rId4" cstate="email"/>
          <a:srcRect/>
          <a:stretch>
            <a:fillRect/>
          </a:stretch>
        </p:blipFill>
        <p:spPr>
          <a:xfrm>
            <a:off x="-47295" y="3106464"/>
            <a:ext cx="6209553" cy="3751536"/>
          </a:xfrm>
          <a:custGeom>
            <a:avLst/>
            <a:gdLst/>
            <a:ahLst/>
            <a:cxnLst/>
            <a:rect l="l" t="t" r="r" b="b"/>
            <a:pathLst>
              <a:path w="6209553" h="3751536">
                <a:moveTo>
                  <a:pt x="0" y="0"/>
                </a:moveTo>
                <a:lnTo>
                  <a:pt x="5776701" y="0"/>
                </a:lnTo>
                <a:lnTo>
                  <a:pt x="4041567" y="3746529"/>
                </a:lnTo>
                <a:lnTo>
                  <a:pt x="6209553" y="3746529"/>
                </a:lnTo>
                <a:lnTo>
                  <a:pt x="6209553" y="3746530"/>
                </a:lnTo>
                <a:lnTo>
                  <a:pt x="1647632" y="3746530"/>
                </a:lnTo>
                <a:lnTo>
                  <a:pt x="1647632" y="3751536"/>
                </a:lnTo>
                <a:lnTo>
                  <a:pt x="0" y="3751536"/>
                </a:lnTo>
                <a:close/>
              </a:path>
            </a:pathLst>
          </a:custGeom>
        </p:spPr>
      </p:pic>
      <p:sp>
        <p:nvSpPr>
          <p:cNvPr id="10" name="TextBox 9"/>
          <p:cNvSpPr txBox="1"/>
          <p:nvPr/>
        </p:nvSpPr>
        <p:spPr>
          <a:xfrm>
            <a:off x="1276910" y="3234539"/>
            <a:ext cx="32884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3200" dirty="0">
                <a:highlight>
                  <a:srgbClr val="FFFF00"/>
                </a:highlight>
              </a:rPr>
              <a:t>Painted houses</a:t>
            </a:r>
            <a:endParaRPr lang="en-US" sz="3200" dirty="0">
              <a:highlight>
                <a:srgbClr val="FFFF00"/>
              </a:highligh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95176" y="67778"/>
            <a:ext cx="17530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3200" dirty="0">
                <a:highlight>
                  <a:srgbClr val="FFFF00"/>
                </a:highlight>
              </a:rPr>
              <a:t>souvenir</a:t>
            </a:r>
            <a:endParaRPr lang="en-US" sz="3200" dirty="0">
              <a:highlight>
                <a:srgbClr val="FFFF00"/>
              </a:highligh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503111" y="4168737"/>
            <a:ext cx="16941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3200" dirty="0">
                <a:highlight>
                  <a:srgbClr val="FFFF00"/>
                </a:highlight>
              </a:rPr>
              <a:t>ferry</a:t>
            </a:r>
            <a:endParaRPr lang="en-US" sz="3200" dirty="0">
              <a:highlight>
                <a:srgbClr val="FFFF00"/>
              </a:highlight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634036" y="174310"/>
            <a:ext cx="17530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3200" dirty="0">
                <a:highlight>
                  <a:srgbClr val="FFFF00"/>
                </a:highlight>
              </a:rPr>
              <a:t>tourists</a:t>
            </a:r>
            <a:endParaRPr lang="en-US" sz="3200" dirty="0">
              <a:highlight>
                <a:srgbClr val="FFFF00"/>
              </a:highligh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ouvenir-162968982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ourists-162968990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Painted-houses-162968995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ferry-16296904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4" grpId="0"/>
      <p:bldP spid="14" grpId="1"/>
      <p:bldP spid="15" grpId="0"/>
      <p:bldP spid="15" grpId="1"/>
      <p:bldP spid="19" grpId="0"/>
      <p:bldP spid="19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408215" y="266953"/>
            <a:ext cx="25075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3600" dirty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LISTENING</a:t>
            </a:r>
            <a:endParaRPr lang="en-US" sz="3600" dirty="0"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  <p:pic>
        <p:nvPicPr>
          <p:cNvPr id="5" name="Picture 4" descr="Icon&#10;&#10;Description automatically generated"/>
          <p:cNvPicPr>
            <a:picLocks noChangeAspect="1"/>
          </p:cNvPicPr>
          <p:nvPr/>
        </p:nvPicPr>
        <p:blipFill>
          <a:blip r:embed="rId1" cstate="email"/>
          <a:stretch>
            <a:fillRect/>
          </a:stretch>
        </p:blipFill>
        <p:spPr>
          <a:xfrm>
            <a:off x="3693349" y="198418"/>
            <a:ext cx="714866" cy="71486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11696" y="1170371"/>
            <a:ext cx="9328191" cy="46166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SG" sz="2400" b="1" dirty="0">
                <a:latin typeface="+mj-lt"/>
              </a:rPr>
              <a:t>Listen to a boy talking about his hometown. Does he like living there?</a:t>
            </a:r>
            <a:endParaRPr lang="en-US" sz="2400" b="1" dirty="0">
              <a:latin typeface="+mj-lt"/>
            </a:endParaRPr>
          </a:p>
        </p:txBody>
      </p:sp>
      <p:sp>
        <p:nvSpPr>
          <p:cNvPr id="11" name="Rectangle: Rounded Corners 10"/>
          <p:cNvSpPr/>
          <p:nvPr/>
        </p:nvSpPr>
        <p:spPr>
          <a:xfrm>
            <a:off x="3920892" y="1814153"/>
            <a:ext cx="7680558" cy="2725111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SG" sz="2400" dirty="0">
                <a:solidFill>
                  <a:schemeClr val="tx1"/>
                </a:solidFill>
                <a:latin typeface="Adobe Garamond Pro Bold" panose="02020702060506020403" pitchFamily="18" charset="0"/>
              </a:rPr>
              <a:t>Listen and circle </a:t>
            </a:r>
            <a:endParaRPr lang="en-SG" sz="2400" dirty="0">
              <a:solidFill>
                <a:schemeClr val="tx1"/>
              </a:solidFill>
              <a:latin typeface="Adobe Garamond Pro Bold" panose="02020702060506020403" pitchFamily="18" charset="0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2400" dirty="0">
                <a:solidFill>
                  <a:schemeClr val="tx1"/>
                </a:solidFill>
                <a:latin typeface="Adobe Garamond Pro Bold" panose="02020702060506020403" pitchFamily="18" charset="0"/>
              </a:rPr>
              <a:t>Luca lives in a village on </a:t>
            </a:r>
            <a:r>
              <a:rPr lang="en-US" sz="2400" dirty="0" err="1">
                <a:solidFill>
                  <a:schemeClr val="tx1"/>
                </a:solidFill>
                <a:latin typeface="Adobe Garamond Pro Bold" panose="02020702060506020403" pitchFamily="18" charset="0"/>
              </a:rPr>
              <a:t>Brurano</a:t>
            </a:r>
            <a:r>
              <a:rPr lang="en-US" sz="2400" dirty="0">
                <a:solidFill>
                  <a:schemeClr val="tx1"/>
                </a:solidFill>
                <a:latin typeface="Adobe Garamond Pro Bold" panose="02020702060506020403" pitchFamily="18" charset="0"/>
              </a:rPr>
              <a:t> Island.         T      F</a:t>
            </a:r>
            <a:endParaRPr lang="en-US" sz="2400" dirty="0">
              <a:solidFill>
                <a:schemeClr val="tx1"/>
              </a:solidFill>
              <a:latin typeface="Adobe Garamond Pro Bold" panose="02020702060506020403" pitchFamily="18" charset="0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2400" dirty="0">
                <a:solidFill>
                  <a:schemeClr val="tx1"/>
                </a:solidFill>
                <a:latin typeface="Adobe Garamond Pro Bold" panose="02020702060506020403" pitchFamily="18" charset="0"/>
              </a:rPr>
              <a:t>His hometown is in the north of Italy.               T     F</a:t>
            </a:r>
            <a:endParaRPr lang="en-US" sz="2400" dirty="0">
              <a:solidFill>
                <a:schemeClr val="tx1"/>
              </a:solidFill>
              <a:latin typeface="Adobe Garamond Pro Bold" panose="02020702060506020403" pitchFamily="18" charset="0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2400" dirty="0">
                <a:solidFill>
                  <a:schemeClr val="tx1"/>
                </a:solidFill>
                <a:latin typeface="Adobe Garamond Pro Bold" panose="02020702060506020403" pitchFamily="18" charset="0"/>
              </a:rPr>
              <a:t>It’s a big village                                                     T     F</a:t>
            </a:r>
            <a:endParaRPr lang="en-US" sz="2400" dirty="0">
              <a:solidFill>
                <a:schemeClr val="tx1"/>
              </a:solidFill>
              <a:latin typeface="Adobe Garamond Pro Bold" panose="02020702060506020403" pitchFamily="18" charset="0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2400" dirty="0">
                <a:solidFill>
                  <a:schemeClr val="tx1"/>
                </a:solidFill>
                <a:latin typeface="Adobe Garamond Pro Bold" panose="02020702060506020403" pitchFamily="18" charset="0"/>
              </a:rPr>
              <a:t>There are many painted houses</a:t>
            </a:r>
            <a:r>
              <a:rPr lang="en-US">
                <a:solidFill>
                  <a:schemeClr val="tx1"/>
                </a:solidFill>
                <a:latin typeface="Adobe Garamond Pro Bold" panose="02020702060506020403" pitchFamily="18" charset="0"/>
              </a:rPr>
              <a:t>.                                    </a:t>
            </a:r>
            <a:r>
              <a:rPr lang="en-US" sz="2400">
                <a:solidFill>
                  <a:schemeClr val="tx1"/>
                </a:solidFill>
                <a:latin typeface="Adobe Garamond Pro Bold" panose="02020702060506020403" pitchFamily="18" charset="0"/>
              </a:rPr>
              <a:t>T      </a:t>
            </a:r>
            <a:r>
              <a:rPr lang="en-US" sz="2400" dirty="0">
                <a:solidFill>
                  <a:schemeClr val="tx1"/>
                </a:solidFill>
                <a:latin typeface="Adobe Garamond Pro Bold" panose="02020702060506020403" pitchFamily="18" charset="0"/>
              </a:rPr>
              <a:t>F</a:t>
            </a:r>
            <a:endParaRPr lang="en-SG" dirty="0">
              <a:solidFill>
                <a:schemeClr val="tx1"/>
              </a:solidFill>
              <a:latin typeface="Adobe Garamond Pro Bold" panose="02020702060506020403" pitchFamily="18" charset="0"/>
            </a:endParaRPr>
          </a:p>
        </p:txBody>
      </p:sp>
      <p:pic>
        <p:nvPicPr>
          <p:cNvPr id="6" name="Picture 5" descr="A picture containing sky, water, boat, outdoor&#10;&#10;Description automatically generated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1747941"/>
            <a:ext cx="3587975" cy="269098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8623" y="8883997"/>
            <a:ext cx="433004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3" tooltip="http://www.wired.it/lifestyle/viaggi/2014/05/05/viaggio-dove-filtri-di-instagram-non-servono/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4" tooltip="https://creativecommons.org/licenses/by-nc-nd/3.0/"/>
              </a:rPr>
              <a:t>CC BY-NC-ND</a:t>
            </a:r>
            <a:endParaRPr lang="en-US" sz="900"/>
          </a:p>
        </p:txBody>
      </p:sp>
      <p:pic>
        <p:nvPicPr>
          <p:cNvPr id="2" name="CD1-TRACK 14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839276" y="-1607"/>
            <a:ext cx="487363" cy="487363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9978501" y="2503653"/>
            <a:ext cx="506027" cy="346229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10737541" y="3020682"/>
            <a:ext cx="506027" cy="346229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10672530" y="3589732"/>
            <a:ext cx="432324" cy="336900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10237340" y="4092693"/>
            <a:ext cx="506027" cy="346229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5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D1-TRACK-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D1-TRACK-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10" grpId="0" animBg="1"/>
      <p:bldP spid="12" grpId="0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90353" y="1194260"/>
            <a:ext cx="10411289" cy="556594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Hi, everyone. My name is Luca. I live in a (1)__________village.</a:t>
            </a:r>
            <a:br>
              <a:rPr lang="en-US" sz="24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on Burano Island. It's in the </a:t>
            </a:r>
            <a: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(2)__________</a:t>
            </a:r>
            <a:r>
              <a:rPr lang="en-US" sz="24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of Italy, about nine</a:t>
            </a:r>
            <a:br>
              <a:rPr lang="en-US" sz="24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kilometers from Venice. You have to take a ferry to get</a:t>
            </a:r>
            <a:br>
              <a:rPr lang="en-US" sz="24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here. It isn't a big village, fewer than three thousand</a:t>
            </a:r>
            <a:br>
              <a:rPr lang="en-US" sz="24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people live here. Burano is </a:t>
            </a:r>
            <a: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(3)</a:t>
            </a:r>
            <a:r>
              <a:rPr lang="en-US" sz="24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____________for its brightly</a:t>
            </a:r>
            <a:br>
              <a:rPr lang="en-US" sz="24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painted houses. My house is bright yellow. A lot of</a:t>
            </a:r>
            <a:br>
              <a:rPr lang="en-US" sz="24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tourists come here to take photos and buy souvenirs.</a:t>
            </a:r>
            <a:br>
              <a:rPr lang="en-US" sz="24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Here we have warm (4)</a:t>
            </a:r>
            <a: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____________</a:t>
            </a:r>
            <a:r>
              <a:rPr lang="en-US" sz="24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and very cold (5)</a:t>
            </a:r>
            <a: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____________</a:t>
            </a:r>
            <a:br>
              <a:rPr lang="en-US" sz="24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 love my village. It's the best place in the world.</a:t>
            </a:r>
            <a:br>
              <a:rPr lang="en-US" sz="24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97945" y="479394"/>
            <a:ext cx="6596109" cy="52322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badi" panose="020B0604020104020204" pitchFamily="34" charset="0"/>
              </a:rPr>
              <a:t>Listen again and fill in the blanks</a:t>
            </a:r>
            <a:endParaRPr lang="en-US" sz="2800" dirty="0">
              <a:solidFill>
                <a:schemeClr val="bg1"/>
              </a:solidFill>
              <a:latin typeface="Abadi" panose="020B0604020104020204" pitchFamily="34" charset="0"/>
            </a:endParaRPr>
          </a:p>
        </p:txBody>
      </p:sp>
      <p:pic>
        <p:nvPicPr>
          <p:cNvPr id="5" name="Picture 4" descr="Icon&#10;&#10;Description automatically generated"/>
          <p:cNvPicPr>
            <a:picLocks noChangeAspect="1"/>
          </p:cNvPicPr>
          <p:nvPr/>
        </p:nvPicPr>
        <p:blipFill>
          <a:blip r:embed="rId1" cstate="email"/>
          <a:stretch>
            <a:fillRect/>
          </a:stretch>
        </p:blipFill>
        <p:spPr>
          <a:xfrm>
            <a:off x="2083079" y="383571"/>
            <a:ext cx="714866" cy="714866"/>
          </a:xfrm>
          <a:prstGeom prst="rect">
            <a:avLst/>
          </a:prstGeom>
        </p:spPr>
      </p:pic>
      <p:pic>
        <p:nvPicPr>
          <p:cNvPr id="6" name="CD1-TRACK 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0946" y="503042"/>
            <a:ext cx="487363" cy="48736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07695" y="1329490"/>
            <a:ext cx="10386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small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57309" y="1852710"/>
            <a:ext cx="10386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north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57309" y="3490324"/>
            <a:ext cx="17503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famous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156225" y="5202075"/>
            <a:ext cx="14204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summers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132311" y="5140520"/>
            <a:ext cx="14204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winters</a:t>
            </a:r>
            <a:endParaRPr lang="en-US" sz="2800" dirty="0">
              <a:solidFill>
                <a:srgbClr val="C00000"/>
              </a:solidFill>
            </a:endParaRPr>
          </a:p>
        </p:txBody>
      </p:sp>
      <p:pic>
        <p:nvPicPr>
          <p:cNvPr id="12" name="Picture 11" descr="Logo, company name&#10;&#10;Description automatically generated"/>
          <p:cNvPicPr>
            <a:picLocks noChangeAspect="1"/>
          </p:cNvPicPr>
          <p:nvPr/>
        </p:nvPicPr>
        <p:blipFill rotWithShape="1">
          <a:blip r:embed="rId5" cstate="email"/>
          <a:srcRect/>
          <a:stretch>
            <a:fillRect/>
          </a:stretch>
        </p:blipFill>
        <p:spPr>
          <a:xfrm>
            <a:off x="10613412" y="-131214"/>
            <a:ext cx="1448210" cy="13995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55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D1-TRACK-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D1-TRACK-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 animBg="1"/>
      <p:bldP spid="7" grpId="0"/>
      <p:bldP spid="8" grpId="0"/>
      <p:bldP spid="9" grpId="0"/>
      <p:bldP spid="10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72290" y="2045471"/>
            <a:ext cx="609452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SG" sz="9600" dirty="0">
                <a:solidFill>
                  <a:srgbClr val="C00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Adobe Gothic Std B" panose="020B0800000000000000" pitchFamily="34" charset="-128"/>
                <a:ea typeface="Adobe Gothic Std B" panose="020B0800000000000000" pitchFamily="34" charset="-128"/>
              </a:rPr>
              <a:t>WRAP UP</a:t>
            </a:r>
            <a:endParaRPr lang="en-SG" sz="9600" dirty="0">
              <a:solidFill>
                <a:srgbClr val="C00000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/>
          <p:cNvSpPr/>
          <p:nvPr/>
        </p:nvSpPr>
        <p:spPr>
          <a:xfrm>
            <a:off x="1342149" y="2085953"/>
            <a:ext cx="9271263" cy="157427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9600">
                <a:solidFill>
                  <a:schemeClr val="accent5">
                    <a:lumMod val="75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Adobe Garamond Pro Bold" panose="02020702060506020403" pitchFamily="18" charset="0"/>
              </a:rPr>
              <a:t>LESSON 7</a:t>
            </a:r>
            <a:endParaRPr lang="en-US" sz="9600" dirty="0">
              <a:solidFill>
                <a:schemeClr val="accent5">
                  <a:lumMod val="75000"/>
                </a:schemeClr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latin typeface="Adobe Garamond Pro Bold" panose="02020702060506020403" pitchFamily="18" charset="0"/>
            </a:endParaRPr>
          </a:p>
        </p:txBody>
      </p:sp>
      <p:pic>
        <p:nvPicPr>
          <p:cNvPr id="3" name="Picture 2" descr="Logo, company name&#10;&#10;Description automatically generated"/>
          <p:cNvPicPr>
            <a:picLocks noChangeAspect="1"/>
          </p:cNvPicPr>
          <p:nvPr/>
        </p:nvPicPr>
        <p:blipFill rotWithShape="1">
          <a:blip r:embed="rId1" cstate="email"/>
          <a:srcRect/>
          <a:stretch>
            <a:fillRect/>
          </a:stretch>
        </p:blipFill>
        <p:spPr>
          <a:xfrm>
            <a:off x="10613412" y="-131214"/>
            <a:ext cx="1448210" cy="1399576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733006" y="741903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https://wordwall.net/resource/20542568</a:t>
            </a:r>
            <a:endParaRPr lang="en-US" dirty="0"/>
          </a:p>
        </p:txBody>
      </p:sp>
      <p:pic>
        <p:nvPicPr>
          <p:cNvPr id="7" name="Picture 6" descr="Graphical user interface&#10;&#10;Description automatically generated"/>
          <p:cNvPicPr>
            <a:picLocks noChangeAspect="1"/>
          </p:cNvPicPr>
          <p:nvPr/>
        </p:nvPicPr>
        <p:blipFill rotWithShape="1">
          <a:blip r:embed="rId1" cstate="email"/>
          <a:srcRect/>
          <a:stretch>
            <a:fillRect/>
          </a:stretch>
        </p:blipFill>
        <p:spPr>
          <a:xfrm>
            <a:off x="1408258" y="1227585"/>
            <a:ext cx="9205154" cy="5363715"/>
          </a:xfrm>
          <a:prstGeom prst="rect">
            <a:avLst/>
          </a:prstGeom>
        </p:spPr>
      </p:pic>
      <p:pic>
        <p:nvPicPr>
          <p:cNvPr id="9" name="Picture 8" descr="A picture containing icon&#10;&#10;Description automatically generated">
            <a:hlinkClick r:id="rId2"/>
          </p:cNvPr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8246990" y="410911"/>
            <a:ext cx="1066070" cy="80155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384728" y="568574"/>
            <a:ext cx="12576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dirty="0">
                <a:highlight>
                  <a:srgbClr val="FFFF00"/>
                </a:highlight>
              </a:rPr>
              <a:t>Click here</a:t>
            </a:r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12" name="Arrow: Right 11"/>
          <p:cNvSpPr/>
          <p:nvPr/>
        </p:nvSpPr>
        <p:spPr>
          <a:xfrm>
            <a:off x="7682376" y="625553"/>
            <a:ext cx="693099" cy="305372"/>
          </a:xfrm>
          <a:prstGeom prst="right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Logo, company name&#10;&#10;Description automatically generated"/>
          <p:cNvPicPr>
            <a:picLocks noChangeAspect="1"/>
          </p:cNvPicPr>
          <p:nvPr/>
        </p:nvPicPr>
        <p:blipFill rotWithShape="1">
          <a:blip r:embed="rId4" cstate="email"/>
          <a:srcRect/>
          <a:stretch>
            <a:fillRect/>
          </a:stretch>
        </p:blipFill>
        <p:spPr>
          <a:xfrm>
            <a:off x="10613412" y="-131214"/>
            <a:ext cx="1448210" cy="1399576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25824" y="1950414"/>
            <a:ext cx="60945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SG" sz="5400" dirty="0">
                <a:solidFill>
                  <a:srgbClr val="C00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Adobe Gothic Std B" panose="020B0800000000000000" pitchFamily="34" charset="-128"/>
                <a:ea typeface="Adobe Gothic Std B" panose="020B0800000000000000" pitchFamily="34" charset="-128"/>
              </a:rPr>
              <a:t>HOMEWORK</a:t>
            </a:r>
            <a:endParaRPr lang="en-SG" sz="5400" dirty="0">
              <a:solidFill>
                <a:srgbClr val="C00000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35837" y="3311371"/>
            <a:ext cx="86486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600" dirty="0"/>
              <a:t>Learn vocabulary </a:t>
            </a:r>
            <a:endParaRPr lang="en-US" sz="3600" dirty="0"/>
          </a:p>
          <a:p>
            <a:pPr marL="285750" indent="-285750">
              <a:buFontTx/>
              <a:buChar char="-"/>
            </a:pPr>
            <a:r>
              <a:rPr lang="en-US" sz="3600" dirty="0"/>
              <a:t>Do workbook exercise </a:t>
            </a:r>
            <a:r>
              <a:rPr lang="en-US" sz="3600"/>
              <a:t>page (……………….)</a:t>
            </a:r>
            <a:endParaRPr lang="en-US" sz="36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/>
          <p:cNvSpPr/>
          <p:nvPr/>
        </p:nvSpPr>
        <p:spPr>
          <a:xfrm>
            <a:off x="1573920" y="3576129"/>
            <a:ext cx="9271263" cy="157427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3800" dirty="0">
                <a:solidFill>
                  <a:srgbClr val="C00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Adobe Gothic Std B" panose="020B0800000000000000" pitchFamily="34" charset="-128"/>
                <a:ea typeface="Adobe Gothic Std B" panose="020B0800000000000000" pitchFamily="34" charset="-128"/>
              </a:rPr>
              <a:t>WARM UP</a:t>
            </a:r>
            <a:endParaRPr lang="en-SG" sz="13800" dirty="0">
              <a:solidFill>
                <a:srgbClr val="C00000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  <a:p>
            <a:pPr algn="ctr"/>
            <a:endParaRPr lang="en-SG" sz="8800" dirty="0">
              <a:solidFill>
                <a:schemeClr val="accent5">
                  <a:lumMod val="75000"/>
                </a:schemeClr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  <a:p>
            <a:pPr algn="ctr"/>
            <a:endParaRPr lang="en-US" sz="8800" dirty="0">
              <a:solidFill>
                <a:schemeClr val="accent5">
                  <a:lumMod val="75000"/>
                </a:schemeClr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3" name="Picture 2" descr="Logo, company name&#10;&#10;Description automatically generated"/>
          <p:cNvPicPr>
            <a:picLocks noChangeAspect="1"/>
          </p:cNvPicPr>
          <p:nvPr/>
        </p:nvPicPr>
        <p:blipFill rotWithShape="1">
          <a:blip r:embed="rId1" cstate="email"/>
          <a:srcRect/>
          <a:stretch>
            <a:fillRect/>
          </a:stretch>
        </p:blipFill>
        <p:spPr>
          <a:xfrm>
            <a:off x="10613412" y="-131214"/>
            <a:ext cx="1448210" cy="139957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5"/>
          <p:cNvGrpSpPr/>
          <p:nvPr/>
        </p:nvGrpSpPr>
        <p:grpSpPr>
          <a:xfrm>
            <a:off x="3780113" y="4115028"/>
            <a:ext cx="1459162" cy="1459162"/>
            <a:chOff x="0" y="0"/>
            <a:chExt cx="6350000" cy="6350000"/>
          </a:xfrm>
        </p:grpSpPr>
        <p:sp>
          <p:nvSpPr>
            <p:cNvPr id="38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3D2F"/>
            </a:solid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1" cstate="email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3837039" y="4368637"/>
            <a:ext cx="1158466" cy="884647"/>
          </a:xfrm>
          <a:prstGeom prst="rect">
            <a:avLst/>
          </a:prstGeom>
        </p:spPr>
      </p:pic>
      <p:grpSp>
        <p:nvGrpSpPr>
          <p:cNvPr id="45" name="Group 5"/>
          <p:cNvGrpSpPr/>
          <p:nvPr/>
        </p:nvGrpSpPr>
        <p:grpSpPr>
          <a:xfrm>
            <a:off x="8689911" y="4115028"/>
            <a:ext cx="1459162" cy="1459162"/>
            <a:chOff x="0" y="0"/>
            <a:chExt cx="6350000" cy="6350000"/>
          </a:xfrm>
        </p:grpSpPr>
        <p:sp>
          <p:nvSpPr>
            <p:cNvPr id="4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3D2F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3" cstate="email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920169" y="4326415"/>
            <a:ext cx="1007310" cy="1054775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1985749" y="4115028"/>
            <a:ext cx="1459162" cy="1459162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3D2F"/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5" cstate="email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272519" y="4462532"/>
            <a:ext cx="981245" cy="782543"/>
          </a:xfrm>
          <a:prstGeom prst="rect">
            <a:avLst/>
          </a:prstGeom>
        </p:spPr>
      </p:pic>
      <p:grpSp>
        <p:nvGrpSpPr>
          <p:cNvPr id="39" name="Group 5"/>
          <p:cNvGrpSpPr/>
          <p:nvPr/>
        </p:nvGrpSpPr>
        <p:grpSpPr>
          <a:xfrm>
            <a:off x="5492254" y="4115028"/>
            <a:ext cx="1459162" cy="1459162"/>
            <a:chOff x="0" y="0"/>
            <a:chExt cx="6350000" cy="6350000"/>
          </a:xfrm>
        </p:grpSpPr>
        <p:sp>
          <p:nvSpPr>
            <p:cNvPr id="40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3D2F"/>
            </a:solidFill>
          </p:spPr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7" cstate="email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695650" y="4280556"/>
            <a:ext cx="800699" cy="1044390"/>
          </a:xfrm>
          <a:prstGeom prst="rect">
            <a:avLst/>
          </a:prstGeom>
        </p:spPr>
      </p:pic>
      <p:grpSp>
        <p:nvGrpSpPr>
          <p:cNvPr id="49" name="Group 5"/>
          <p:cNvGrpSpPr/>
          <p:nvPr/>
        </p:nvGrpSpPr>
        <p:grpSpPr>
          <a:xfrm>
            <a:off x="7196184" y="4115028"/>
            <a:ext cx="1459162" cy="1459162"/>
            <a:chOff x="0" y="0"/>
            <a:chExt cx="6350000" cy="6350000"/>
          </a:xfrm>
        </p:grpSpPr>
        <p:sp>
          <p:nvSpPr>
            <p:cNvPr id="50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3D2F"/>
            </a:solidFill>
          </p:spPr>
        </p:sp>
      </p:grpSp>
      <p:pic>
        <p:nvPicPr>
          <p:cNvPr id="18" name="Picture 18"/>
          <p:cNvPicPr>
            <a:picLocks noChangeAspect="1"/>
          </p:cNvPicPr>
          <p:nvPr/>
        </p:nvPicPr>
        <p:blipFill>
          <a:blip r:embed="rId9" cstate="email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7323609" y="4326415"/>
            <a:ext cx="1204310" cy="1054775"/>
          </a:xfrm>
          <a:prstGeom prst="rect">
            <a:avLst/>
          </a:prstGeom>
        </p:spPr>
      </p:pic>
      <p:grpSp>
        <p:nvGrpSpPr>
          <p:cNvPr id="79" name="Group 5"/>
          <p:cNvGrpSpPr/>
          <p:nvPr/>
        </p:nvGrpSpPr>
        <p:grpSpPr>
          <a:xfrm>
            <a:off x="10384386" y="4019218"/>
            <a:ext cx="1459162" cy="1459162"/>
            <a:chOff x="0" y="0"/>
            <a:chExt cx="6350000" cy="6350000"/>
          </a:xfrm>
        </p:grpSpPr>
        <p:sp>
          <p:nvSpPr>
            <p:cNvPr id="80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3D2F"/>
            </a:solidFill>
          </p:spPr>
        </p:sp>
      </p:grpSp>
      <p:pic>
        <p:nvPicPr>
          <p:cNvPr id="21" name="Picture 21"/>
          <p:cNvPicPr>
            <a:picLocks noChangeAspect="1"/>
          </p:cNvPicPr>
          <p:nvPr/>
        </p:nvPicPr>
        <p:blipFill>
          <a:blip r:embed="rId11" cstate="email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0707709" y="4352218"/>
            <a:ext cx="865023" cy="901066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345384" y="4198835"/>
            <a:ext cx="1375355" cy="1375355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3D2F"/>
            </a:solidFill>
          </p:spPr>
        </p:sp>
      </p:grpSp>
      <p:pic>
        <p:nvPicPr>
          <p:cNvPr id="22" name="Picture 22"/>
          <p:cNvPicPr>
            <a:picLocks noChangeAspect="1"/>
          </p:cNvPicPr>
          <p:nvPr/>
        </p:nvPicPr>
        <p:blipFill>
          <a:blip r:embed="rId13" cstate="email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491537" y="4529827"/>
            <a:ext cx="1083053" cy="743245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156535" y="1203024"/>
            <a:ext cx="1452651" cy="1459162"/>
            <a:chOff x="156535" y="1203024"/>
            <a:chExt cx="1452651" cy="1459162"/>
          </a:xfrm>
        </p:grpSpPr>
        <p:grpSp>
          <p:nvGrpSpPr>
            <p:cNvPr id="41" name="Group 5"/>
            <p:cNvGrpSpPr/>
            <p:nvPr/>
          </p:nvGrpSpPr>
          <p:grpSpPr>
            <a:xfrm>
              <a:off x="156535" y="1203024"/>
              <a:ext cx="1452651" cy="1459162"/>
              <a:chOff x="14165" y="0"/>
              <a:chExt cx="6321665" cy="6350000"/>
            </a:xfrm>
          </p:grpSpPr>
          <p:sp>
            <p:nvSpPr>
              <p:cNvPr id="42" name="Freeform 6"/>
              <p:cNvSpPr/>
              <p:nvPr/>
            </p:nvSpPr>
            <p:spPr>
              <a:xfrm>
                <a:off x="14165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003D2F"/>
              </a:solidFill>
            </p:spPr>
          </p:sp>
        </p:grpSp>
        <p:pic>
          <p:nvPicPr>
            <p:cNvPr id="69" name="Picture 9"/>
            <p:cNvPicPr>
              <a:picLocks noChangeAspect="1"/>
            </p:cNvPicPr>
            <p:nvPr/>
          </p:nvPicPr>
          <p:blipFill>
            <a:blip r:embed="rId15" cstate="email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235897" y="1750565"/>
              <a:ext cx="1265998" cy="536467"/>
            </a:xfrm>
            <a:prstGeom prst="rect">
              <a:avLst/>
            </a:prstGeom>
          </p:spPr>
        </p:pic>
      </p:grpSp>
      <p:sp>
        <p:nvSpPr>
          <p:cNvPr id="44" name="Freeform 6"/>
          <p:cNvSpPr/>
          <p:nvPr/>
        </p:nvSpPr>
        <p:spPr>
          <a:xfrm>
            <a:off x="1797857" y="1116351"/>
            <a:ext cx="1452651" cy="1459162"/>
          </a:xfrm>
          <a:custGeom>
            <a:avLst/>
            <a:gdLst/>
            <a:ahLst/>
            <a:cxnLst/>
            <a:rect l="l" t="t" r="r" b="b"/>
            <a:pathLst>
              <a:path w="6321665" h="6350000">
                <a:moveTo>
                  <a:pt x="3160833" y="0"/>
                </a:moveTo>
                <a:lnTo>
                  <a:pt x="3160833" y="0"/>
                </a:lnTo>
                <a:cubicBezTo>
                  <a:pt x="4908795" y="7817"/>
                  <a:pt x="6321666" y="1427021"/>
                  <a:pt x="6321666" y="3175000"/>
                </a:cubicBezTo>
                <a:cubicBezTo>
                  <a:pt x="6321666" y="4922979"/>
                  <a:pt x="4908795" y="6342183"/>
                  <a:pt x="3160833" y="6350000"/>
                </a:cubicBezTo>
                <a:cubicBezTo>
                  <a:pt x="1412871" y="6342183"/>
                  <a:pt x="0" y="4922979"/>
                  <a:pt x="0" y="3175000"/>
                </a:cubicBezTo>
                <a:cubicBezTo>
                  <a:pt x="0" y="1427021"/>
                  <a:pt x="1412871" y="7817"/>
                  <a:pt x="3160833" y="0"/>
                </a:cubicBezTo>
                <a:close/>
              </a:path>
            </a:pathLst>
          </a:custGeom>
          <a:solidFill>
            <a:srgbClr val="003D2F"/>
          </a:solidFill>
        </p:spPr>
      </p:sp>
      <p:pic>
        <p:nvPicPr>
          <p:cNvPr id="70" name="Picture 10"/>
          <p:cNvPicPr>
            <a:picLocks noChangeAspect="1"/>
          </p:cNvPicPr>
          <p:nvPr/>
        </p:nvPicPr>
        <p:blipFill>
          <a:blip r:embed="rId17" cstate="email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1964272" y="1229873"/>
            <a:ext cx="1061102" cy="1169258"/>
          </a:xfrm>
          <a:prstGeom prst="rect">
            <a:avLst/>
          </a:prstGeom>
        </p:spPr>
      </p:pic>
      <p:sp>
        <p:nvSpPr>
          <p:cNvPr id="60" name="Freeform 6"/>
          <p:cNvSpPr/>
          <p:nvPr/>
        </p:nvSpPr>
        <p:spPr>
          <a:xfrm>
            <a:off x="3533359" y="1163519"/>
            <a:ext cx="1452651" cy="1459162"/>
          </a:xfrm>
          <a:custGeom>
            <a:avLst/>
            <a:gdLst/>
            <a:ahLst/>
            <a:cxnLst/>
            <a:rect l="l" t="t" r="r" b="b"/>
            <a:pathLst>
              <a:path w="6321665" h="6350000">
                <a:moveTo>
                  <a:pt x="3160833" y="0"/>
                </a:moveTo>
                <a:lnTo>
                  <a:pt x="3160833" y="0"/>
                </a:lnTo>
                <a:cubicBezTo>
                  <a:pt x="4908795" y="7817"/>
                  <a:pt x="6321666" y="1427021"/>
                  <a:pt x="6321666" y="3175000"/>
                </a:cubicBezTo>
                <a:cubicBezTo>
                  <a:pt x="6321666" y="4922979"/>
                  <a:pt x="4908795" y="6342183"/>
                  <a:pt x="3160833" y="6350000"/>
                </a:cubicBezTo>
                <a:cubicBezTo>
                  <a:pt x="1412871" y="6342183"/>
                  <a:pt x="0" y="4922979"/>
                  <a:pt x="0" y="3175000"/>
                </a:cubicBezTo>
                <a:cubicBezTo>
                  <a:pt x="0" y="1427021"/>
                  <a:pt x="1412871" y="7817"/>
                  <a:pt x="3160833" y="0"/>
                </a:cubicBezTo>
                <a:close/>
              </a:path>
            </a:pathLst>
          </a:custGeom>
          <a:solidFill>
            <a:srgbClr val="003D2F"/>
          </a:solidFill>
        </p:spPr>
      </p:sp>
      <p:pic>
        <p:nvPicPr>
          <p:cNvPr id="71" name="Picture 11"/>
          <p:cNvPicPr>
            <a:picLocks noChangeAspect="1"/>
          </p:cNvPicPr>
          <p:nvPr/>
        </p:nvPicPr>
        <p:blipFill>
          <a:blip r:embed="rId19" cstate="email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3837039" y="1283810"/>
            <a:ext cx="712805" cy="1098736"/>
          </a:xfrm>
          <a:prstGeom prst="rect">
            <a:avLst/>
          </a:prstGeom>
        </p:spPr>
      </p:pic>
      <p:grpSp>
        <p:nvGrpSpPr>
          <p:cNvPr id="65" name="Group 5"/>
          <p:cNvGrpSpPr/>
          <p:nvPr/>
        </p:nvGrpSpPr>
        <p:grpSpPr>
          <a:xfrm>
            <a:off x="8515124" y="1116351"/>
            <a:ext cx="1459162" cy="1459162"/>
            <a:chOff x="0" y="0"/>
            <a:chExt cx="6350000" cy="6350000"/>
          </a:xfrm>
        </p:grpSpPr>
        <p:sp>
          <p:nvSpPr>
            <p:cNvPr id="6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3D2F"/>
            </a:solidFill>
          </p:spPr>
        </p:sp>
      </p:grpSp>
      <p:pic>
        <p:nvPicPr>
          <p:cNvPr id="72" name="Picture 12"/>
          <p:cNvPicPr>
            <a:picLocks noChangeAspect="1"/>
          </p:cNvPicPr>
          <p:nvPr/>
        </p:nvPicPr>
        <p:blipFill>
          <a:blip r:embed="rId21" cstate="email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8827413" y="1379620"/>
            <a:ext cx="869764" cy="869764"/>
          </a:xfrm>
          <a:prstGeom prst="rect">
            <a:avLst/>
          </a:prstGeom>
        </p:spPr>
      </p:pic>
      <p:grpSp>
        <p:nvGrpSpPr>
          <p:cNvPr id="63" name="Group 5"/>
          <p:cNvGrpSpPr/>
          <p:nvPr/>
        </p:nvGrpSpPr>
        <p:grpSpPr>
          <a:xfrm>
            <a:off x="6835185" y="1116351"/>
            <a:ext cx="1459162" cy="1459162"/>
            <a:chOff x="0" y="0"/>
            <a:chExt cx="6350000" cy="6350000"/>
          </a:xfrm>
        </p:grpSpPr>
        <p:sp>
          <p:nvSpPr>
            <p:cNvPr id="64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3D2F"/>
            </a:solidFill>
          </p:spPr>
        </p:sp>
      </p:grpSp>
      <p:pic>
        <p:nvPicPr>
          <p:cNvPr id="73" name="Picture 13"/>
          <p:cNvPicPr>
            <a:picLocks noChangeAspect="1"/>
          </p:cNvPicPr>
          <p:nvPr/>
        </p:nvPicPr>
        <p:blipFill>
          <a:blip r:embed="rId23" cstate="email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7117270" y="1381342"/>
            <a:ext cx="951278" cy="868042"/>
          </a:xfrm>
          <a:prstGeom prst="rect">
            <a:avLst/>
          </a:prstGeom>
        </p:spPr>
      </p:pic>
      <p:grpSp>
        <p:nvGrpSpPr>
          <p:cNvPr id="61" name="Group 5"/>
          <p:cNvGrpSpPr/>
          <p:nvPr/>
        </p:nvGrpSpPr>
        <p:grpSpPr>
          <a:xfrm>
            <a:off x="5155246" y="1116351"/>
            <a:ext cx="1459162" cy="1459162"/>
            <a:chOff x="0" y="0"/>
            <a:chExt cx="6350000" cy="6350000"/>
          </a:xfrm>
        </p:grpSpPr>
        <p:sp>
          <p:nvSpPr>
            <p:cNvPr id="62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3D2F"/>
            </a:solidFill>
          </p:spPr>
        </p:sp>
      </p:grpSp>
      <p:pic>
        <p:nvPicPr>
          <p:cNvPr id="74" name="Picture 14"/>
          <p:cNvPicPr>
            <a:picLocks noChangeAspect="1"/>
          </p:cNvPicPr>
          <p:nvPr/>
        </p:nvPicPr>
        <p:blipFill>
          <a:blip r:embed="rId25" cstate="email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rcRect/>
          <a:stretch>
            <a:fillRect/>
          </a:stretch>
        </p:blipFill>
        <p:spPr>
          <a:xfrm>
            <a:off x="5358579" y="1133709"/>
            <a:ext cx="1198264" cy="1157823"/>
          </a:xfrm>
          <a:prstGeom prst="rect">
            <a:avLst/>
          </a:prstGeom>
        </p:spPr>
      </p:pic>
      <p:grpSp>
        <p:nvGrpSpPr>
          <p:cNvPr id="67" name="Group 5"/>
          <p:cNvGrpSpPr/>
          <p:nvPr/>
        </p:nvGrpSpPr>
        <p:grpSpPr>
          <a:xfrm>
            <a:off x="10176522" y="1070935"/>
            <a:ext cx="1459162" cy="1459162"/>
            <a:chOff x="0" y="0"/>
            <a:chExt cx="6350000" cy="6350000"/>
          </a:xfrm>
        </p:grpSpPr>
        <p:sp>
          <p:nvSpPr>
            <p:cNvPr id="68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3D2F"/>
            </a:solidFill>
          </p:spPr>
        </p:sp>
      </p:grpSp>
      <p:pic>
        <p:nvPicPr>
          <p:cNvPr id="75" name="Hình ảnh 5" descr="Ảnh có chứa văn bản, bàn&#10;&#10;Mô tả được tạo tự động"/>
          <p:cNvPicPr>
            <a:picLocks noChangeAspect="1"/>
          </p:cNvPicPr>
          <p:nvPr/>
        </p:nvPicPr>
        <p:blipFill>
          <a:blip r:embed="rId27" cstate="email"/>
          <a:stretch>
            <a:fillRect/>
          </a:stretch>
        </p:blipFill>
        <p:spPr>
          <a:xfrm>
            <a:off x="10395353" y="1334204"/>
            <a:ext cx="919547" cy="71069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294649" y="255652"/>
            <a:ext cx="4820661" cy="5906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dirty="0">
                <a:solidFill>
                  <a:schemeClr val="accent5">
                    <a:lumMod val="50000"/>
                  </a:schemeClr>
                </a:solidFill>
                <a:latin typeface="Bauhaus 93" panose="04030905020B02020C02" pitchFamily="82" charset="0"/>
                <a:ea typeface="Adobe Fangsong Std R" panose="02020400000000000000" pitchFamily="18" charset="-128"/>
              </a:rPr>
              <a:t>REVIEW VOCABULARY </a:t>
            </a:r>
            <a:endParaRPr lang="en-US" sz="3200" dirty="0">
              <a:solidFill>
                <a:schemeClr val="accent5">
                  <a:lumMod val="50000"/>
                </a:schemeClr>
              </a:solidFill>
              <a:latin typeface="Bauhaus 93" panose="04030905020B02020C02" pitchFamily="82" charset="0"/>
              <a:ea typeface="Adobe Fangsong Std R" panose="02020400000000000000" pitchFamily="18" charset="-128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6442055" y="22101"/>
            <a:ext cx="4820661" cy="10312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dirty="0">
                <a:solidFill>
                  <a:schemeClr val="accent5">
                    <a:lumMod val="50000"/>
                  </a:schemeClr>
                </a:solidFill>
                <a:latin typeface="Bauhaus 93" panose="04030905020B02020C02" pitchFamily="82" charset="0"/>
                <a:ea typeface="Adobe Fangsong Std R" panose="02020400000000000000" pitchFamily="18" charset="-128"/>
              </a:rPr>
              <a:t>Dice game</a:t>
            </a:r>
            <a:endParaRPr lang="en-SG" sz="3200" dirty="0">
              <a:solidFill>
                <a:schemeClr val="accent5">
                  <a:lumMod val="50000"/>
                </a:schemeClr>
              </a:solidFill>
              <a:latin typeface="Bauhaus 93" panose="04030905020B02020C02" pitchFamily="82" charset="0"/>
              <a:ea typeface="Adobe Fangsong Std R" panose="02020400000000000000" pitchFamily="18" charset="-128"/>
            </a:endParaRPr>
          </a:p>
          <a:p>
            <a:pPr algn="ctr"/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dobe Fangsong Std R" panose="02020400000000000000" pitchFamily="18" charset="-128"/>
                <a:cs typeface="Times New Roman" panose="02020603050405020304" pitchFamily="18" charset="0"/>
              </a:rPr>
              <a:t>https://freeonlinedice.com/</a:t>
            </a:r>
            <a:endParaRPr lang="en-US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Adobe Fangsong Std R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24222" y="2739332"/>
            <a:ext cx="946546" cy="6119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800" b="1" dirty="0">
                <a:solidFill>
                  <a:schemeClr val="accent5">
                    <a:lumMod val="50000"/>
                  </a:schemeClr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1</a:t>
            </a:r>
            <a:endParaRPr lang="en-US" sz="2800" b="1" dirty="0">
              <a:solidFill>
                <a:schemeClr val="accent5">
                  <a:lumMod val="50000"/>
                </a:schemeClr>
              </a:solidFill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1840988" y="2698424"/>
            <a:ext cx="946546" cy="6119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800" b="1" dirty="0">
                <a:solidFill>
                  <a:schemeClr val="accent5">
                    <a:lumMod val="50000"/>
                  </a:schemeClr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2</a:t>
            </a:r>
            <a:endParaRPr lang="en-US" sz="2800" b="1" dirty="0">
              <a:solidFill>
                <a:schemeClr val="accent5">
                  <a:lumMod val="50000"/>
                </a:schemeClr>
              </a:solidFill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3720168" y="2756918"/>
            <a:ext cx="946546" cy="6119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800" b="1" dirty="0">
                <a:solidFill>
                  <a:schemeClr val="accent5">
                    <a:lumMod val="50000"/>
                  </a:schemeClr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3</a:t>
            </a:r>
            <a:endParaRPr lang="en-US" sz="2800" b="1" dirty="0">
              <a:solidFill>
                <a:schemeClr val="accent5">
                  <a:lumMod val="50000"/>
                </a:schemeClr>
              </a:solidFill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5275288" y="2756918"/>
            <a:ext cx="946546" cy="6119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800" b="1" dirty="0">
                <a:solidFill>
                  <a:schemeClr val="accent5">
                    <a:lumMod val="50000"/>
                  </a:schemeClr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4</a:t>
            </a:r>
            <a:endParaRPr lang="en-US" sz="2800" b="1" dirty="0">
              <a:solidFill>
                <a:schemeClr val="accent5">
                  <a:lumMod val="50000"/>
                </a:schemeClr>
              </a:solidFill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6944011" y="2709751"/>
            <a:ext cx="946546" cy="6119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800" b="1" dirty="0">
                <a:solidFill>
                  <a:schemeClr val="accent5">
                    <a:lumMod val="50000"/>
                  </a:schemeClr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5</a:t>
            </a:r>
            <a:endParaRPr lang="en-US" sz="2800" b="1" dirty="0">
              <a:solidFill>
                <a:schemeClr val="accent5">
                  <a:lumMod val="50000"/>
                </a:schemeClr>
              </a:solidFill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8750631" y="2698424"/>
            <a:ext cx="946546" cy="6119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800" b="1" dirty="0">
                <a:solidFill>
                  <a:schemeClr val="accent5">
                    <a:lumMod val="50000"/>
                  </a:schemeClr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6</a:t>
            </a:r>
            <a:endParaRPr lang="en-US" sz="2800" b="1" dirty="0">
              <a:solidFill>
                <a:schemeClr val="accent5">
                  <a:lumMod val="50000"/>
                </a:schemeClr>
              </a:solidFill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10316170" y="2662721"/>
            <a:ext cx="946546" cy="6119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800" b="1" dirty="0">
                <a:solidFill>
                  <a:schemeClr val="accent5">
                    <a:lumMod val="50000"/>
                  </a:schemeClr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7</a:t>
            </a:r>
            <a:endParaRPr lang="en-US" sz="2800" b="1" dirty="0">
              <a:solidFill>
                <a:schemeClr val="accent5">
                  <a:lumMod val="50000"/>
                </a:schemeClr>
              </a:solidFill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10626186" y="5612557"/>
            <a:ext cx="946546" cy="6119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800" b="1" dirty="0">
                <a:solidFill>
                  <a:schemeClr val="accent5">
                    <a:lumMod val="50000"/>
                  </a:schemeClr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8</a:t>
            </a:r>
            <a:endParaRPr lang="en-US" sz="2800" b="1" dirty="0">
              <a:solidFill>
                <a:schemeClr val="accent5">
                  <a:lumMod val="50000"/>
                </a:schemeClr>
              </a:solidFill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9024484" y="5733472"/>
            <a:ext cx="946546" cy="6119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800" b="1" dirty="0">
                <a:solidFill>
                  <a:schemeClr val="accent5">
                    <a:lumMod val="50000"/>
                  </a:schemeClr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9</a:t>
            </a:r>
            <a:endParaRPr lang="en-US" sz="2800" b="1" dirty="0">
              <a:solidFill>
                <a:schemeClr val="accent5">
                  <a:lumMod val="50000"/>
                </a:schemeClr>
              </a:solidFill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7452491" y="5733472"/>
            <a:ext cx="946546" cy="6119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800" b="1" dirty="0">
                <a:solidFill>
                  <a:schemeClr val="accent5">
                    <a:lumMod val="50000"/>
                  </a:schemeClr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10</a:t>
            </a:r>
            <a:endParaRPr lang="en-US" sz="2800" b="1" dirty="0">
              <a:solidFill>
                <a:schemeClr val="accent5">
                  <a:lumMod val="50000"/>
                </a:schemeClr>
              </a:solidFill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5642037" y="5755595"/>
            <a:ext cx="946546" cy="6119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800" b="1" dirty="0">
                <a:solidFill>
                  <a:schemeClr val="accent5">
                    <a:lumMod val="50000"/>
                  </a:schemeClr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11</a:t>
            </a:r>
            <a:endParaRPr lang="en-US" sz="2800" b="1" dirty="0">
              <a:solidFill>
                <a:schemeClr val="accent5">
                  <a:lumMod val="50000"/>
                </a:schemeClr>
              </a:solidFill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3965009" y="5755595"/>
            <a:ext cx="946546" cy="6119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800" b="1" dirty="0">
                <a:solidFill>
                  <a:schemeClr val="accent5">
                    <a:lumMod val="50000"/>
                  </a:schemeClr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12</a:t>
            </a:r>
            <a:endParaRPr lang="en-US" sz="2800" b="1" dirty="0">
              <a:solidFill>
                <a:schemeClr val="accent5">
                  <a:lumMod val="50000"/>
                </a:schemeClr>
              </a:solidFill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  <p:sp>
        <p:nvSpPr>
          <p:cNvPr id="76" name="Rectangle 75"/>
          <p:cNvSpPr/>
          <p:nvPr/>
        </p:nvSpPr>
        <p:spPr>
          <a:xfrm>
            <a:off x="2149066" y="5766922"/>
            <a:ext cx="946546" cy="6119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800" b="1" dirty="0">
                <a:solidFill>
                  <a:schemeClr val="accent5">
                    <a:lumMod val="50000"/>
                  </a:schemeClr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13</a:t>
            </a:r>
            <a:endParaRPr lang="en-US" sz="2800" b="1" dirty="0">
              <a:solidFill>
                <a:schemeClr val="accent5">
                  <a:lumMod val="50000"/>
                </a:schemeClr>
              </a:solidFill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  <p:sp>
        <p:nvSpPr>
          <p:cNvPr id="77" name="Rectangle 76"/>
          <p:cNvSpPr/>
          <p:nvPr/>
        </p:nvSpPr>
        <p:spPr>
          <a:xfrm>
            <a:off x="491537" y="5728483"/>
            <a:ext cx="946546" cy="6119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800" b="1" dirty="0">
                <a:solidFill>
                  <a:schemeClr val="accent5">
                    <a:lumMod val="50000"/>
                  </a:schemeClr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14</a:t>
            </a:r>
            <a:endParaRPr lang="en-US" sz="2800" b="1" dirty="0">
              <a:solidFill>
                <a:schemeClr val="accent5">
                  <a:lumMod val="50000"/>
                </a:schemeClr>
              </a:solidFill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  <p:pic>
        <p:nvPicPr>
          <p:cNvPr id="12" name="Picture 11" descr="A picture containing icon&#10;&#10;Description automatically generated">
            <a:hlinkClick r:id="rId28"/>
          </p:cNvPr>
          <p:cNvPicPr>
            <a:picLocks noChangeAspect="1"/>
          </p:cNvPicPr>
          <p:nvPr/>
        </p:nvPicPr>
        <p:blipFill rotWithShape="1">
          <a:blip r:embed="rId29" cstate="email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6615886" y="131546"/>
            <a:ext cx="836605" cy="7295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0" name="apartment162856986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1" name="basement162856990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2" name="do-the-laundry162856994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3" name="make-the-bed162856997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4" name="do-the-dishes162856998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5" name="make-dinner162857003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6" name="do-the-housework162857001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7" name="do-the-shopping162856999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7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8" name="balcony162856984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9" name="yard162856989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0" name="gym16285698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1" name="garage16285680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2" name="clean16285700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3" name="pool163214748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/>
          <p:cNvSpPr/>
          <p:nvPr/>
        </p:nvSpPr>
        <p:spPr>
          <a:xfrm>
            <a:off x="2920737" y="3028777"/>
            <a:ext cx="9271263" cy="157427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5400" dirty="0">
                <a:solidFill>
                  <a:schemeClr val="accent5">
                    <a:lumMod val="75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NEW WORDS</a:t>
            </a:r>
            <a:endParaRPr lang="en-SG" sz="5400" dirty="0">
              <a:solidFill>
                <a:schemeClr val="accent5">
                  <a:lumMod val="75000"/>
                </a:schemeClr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  <a:p>
            <a:pPr algn="ctr"/>
            <a:r>
              <a:rPr lang="en-SG" sz="8800" dirty="0">
                <a:solidFill>
                  <a:srgbClr val="C00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Adobe Gothic Std B" panose="020B0800000000000000" pitchFamily="34" charset="-128"/>
                <a:ea typeface="Adobe Gothic Std B" panose="020B0800000000000000" pitchFamily="34" charset="-128"/>
              </a:rPr>
              <a:t>GEOGRAPHY</a:t>
            </a:r>
            <a:endParaRPr lang="en-SG" sz="8800" dirty="0">
              <a:solidFill>
                <a:srgbClr val="C00000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  <a:p>
            <a:pPr algn="ctr"/>
            <a:endParaRPr lang="en-SG" sz="8800" dirty="0">
              <a:solidFill>
                <a:schemeClr val="accent5">
                  <a:lumMod val="75000"/>
                </a:schemeClr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  <a:p>
            <a:pPr algn="ctr"/>
            <a:endParaRPr lang="en-US" sz="8800" dirty="0">
              <a:solidFill>
                <a:schemeClr val="accent5">
                  <a:lumMod val="75000"/>
                </a:schemeClr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7" name="Picture 6" descr="A view of the earth from space&#10;&#10;Description automatically generated with medium confidence"/>
          <p:cNvPicPr>
            <a:picLocks noChangeAspect="1"/>
          </p:cNvPicPr>
          <p:nvPr/>
        </p:nvPicPr>
        <p:blipFill>
          <a:blip r:embed="rId1" cstate="email"/>
          <a:stretch>
            <a:fillRect/>
          </a:stretch>
        </p:blipFill>
        <p:spPr>
          <a:xfrm>
            <a:off x="365160" y="1372991"/>
            <a:ext cx="3898953" cy="3898953"/>
          </a:xfrm>
          <a:prstGeom prst="rect">
            <a:avLst/>
          </a:prstGeom>
        </p:spPr>
      </p:pic>
      <p:pic>
        <p:nvPicPr>
          <p:cNvPr id="4" name="Picture 3" descr="Logo, company name&#10;&#10;Description automatically generated"/>
          <p:cNvPicPr>
            <a:picLocks noChangeAspect="1"/>
          </p:cNvPicPr>
          <p:nvPr/>
        </p:nvPicPr>
        <p:blipFill rotWithShape="1">
          <a:blip r:embed="rId2" cstate="email"/>
          <a:srcRect/>
          <a:stretch>
            <a:fillRect/>
          </a:stretch>
        </p:blipFill>
        <p:spPr>
          <a:xfrm>
            <a:off x="10613412" y="-131214"/>
            <a:ext cx="1448210" cy="1399576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01534" y="-260534"/>
            <a:ext cx="11090603" cy="6391221"/>
            <a:chOff x="521837" y="0"/>
            <a:chExt cx="11090603" cy="6391221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0000625" y="640007"/>
              <a:ext cx="677762" cy="923696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1" cstate="email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rcRect b="40869"/>
            <a:stretch>
              <a:fillRect/>
            </a:stretch>
          </p:blipFill>
          <p:spPr>
            <a:xfrm rot="-10800000">
              <a:off x="5893534" y="3503480"/>
              <a:ext cx="677762" cy="546185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1" cstate="email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rcRect b="40869"/>
            <a:stretch>
              <a:fillRect/>
            </a:stretch>
          </p:blipFill>
          <p:spPr>
            <a:xfrm rot="-10800000">
              <a:off x="1695969" y="1024680"/>
              <a:ext cx="677762" cy="546185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1" cstate="email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rcRect t="60292" r="47500"/>
            <a:stretch>
              <a:fillRect/>
            </a:stretch>
          </p:blipFill>
          <p:spPr>
            <a:xfrm>
              <a:off x="11399961" y="3873500"/>
              <a:ext cx="212479" cy="219021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1" cstate="email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rcRect t="60292" r="47500"/>
            <a:stretch>
              <a:fillRect/>
            </a:stretch>
          </p:blipFill>
          <p:spPr>
            <a:xfrm>
              <a:off x="8840429" y="6172200"/>
              <a:ext cx="212479" cy="219021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1" cstate="email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rcRect t="60292" r="47500"/>
            <a:stretch>
              <a:fillRect/>
            </a:stretch>
          </p:blipFill>
          <p:spPr>
            <a:xfrm>
              <a:off x="521837" y="5496576"/>
              <a:ext cx="212479" cy="219021"/>
            </a:xfrm>
            <a:prstGeom prst="rect">
              <a:avLst/>
            </a:prstGeom>
          </p:spPr>
        </p:pic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1" cstate="email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rcRect t="60292" r="47500"/>
            <a:stretch>
              <a:fillRect/>
            </a:stretch>
          </p:blipFill>
          <p:spPr>
            <a:xfrm>
              <a:off x="4186553" y="5484716"/>
              <a:ext cx="212479" cy="219021"/>
            </a:xfrm>
            <a:prstGeom prst="rect">
              <a:avLst/>
            </a:prstGeom>
          </p:spPr>
        </p:pic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3" cstate="email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4646430" y="0"/>
              <a:ext cx="772158" cy="665021"/>
            </a:xfrm>
            <a:prstGeom prst="rect">
              <a:avLst/>
            </a:prstGeom>
          </p:spPr>
        </p:pic>
      </p:grpSp>
      <p:sp>
        <p:nvSpPr>
          <p:cNvPr id="19" name="TextBox 18"/>
          <p:cNvSpPr txBox="1"/>
          <p:nvPr/>
        </p:nvSpPr>
        <p:spPr>
          <a:xfrm>
            <a:off x="6796148" y="3374585"/>
            <a:ext cx="28968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endParaRPr lang="en-US" sz="4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359090" y="1590117"/>
            <a:ext cx="25783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.VnVogue" panose="020B7200000000000000" pitchFamily="34" charset="0"/>
              </a:rPr>
              <a:t>center</a:t>
            </a:r>
            <a:r>
              <a:rPr lang="en-US" sz="3200" dirty="0">
                <a:latin typeface=".VnVogue" panose="020B7200000000000000" pitchFamily="34" charset="0"/>
              </a:rPr>
              <a:t> (n)</a:t>
            </a:r>
            <a:endParaRPr lang="en-US" sz="4400" dirty="0">
              <a:latin typeface=".VnVogue" panose="020B7200000000000000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796148" y="2424622"/>
            <a:ext cx="25641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/ˈ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sɛntə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42761" y="5345552"/>
            <a:ext cx="7213165" cy="10586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2158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John lives in an apartment in the center of the city.</a:t>
            </a:r>
            <a:endParaRPr lang="en-US" sz="2400" b="1" dirty="0">
              <a:solidFill>
                <a:srgbClr val="21586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John </a:t>
            </a:r>
            <a:r>
              <a:rPr lang="en-US" sz="20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0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2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</a:t>
            </a:r>
            <a:r>
              <a:rPr lang="en-US" sz="2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2" name="John-lives-in-an-apartment-in-1628757137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699096" y="7038159"/>
            <a:ext cx="406400" cy="4064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>
            <a:off x="644566" y="1044360"/>
            <a:ext cx="4109060" cy="4102964"/>
          </a:xfrm>
          <a:prstGeom prst="rect">
            <a:avLst/>
          </a:prstGeom>
        </p:spPr>
      </p:pic>
      <p:pic>
        <p:nvPicPr>
          <p:cNvPr id="18" name="Picture 17" descr="Logo, company name&#10;&#10;Description automatically generated"/>
          <p:cNvPicPr>
            <a:picLocks noChangeAspect="1"/>
          </p:cNvPicPr>
          <p:nvPr/>
        </p:nvPicPr>
        <p:blipFill rotWithShape="1">
          <a:blip r:embed="rId9" cstate="email"/>
          <a:srcRect/>
          <a:stretch>
            <a:fillRect/>
          </a:stretch>
        </p:blipFill>
        <p:spPr>
          <a:xfrm>
            <a:off x="10613412" y="-131214"/>
            <a:ext cx="1448210" cy="13995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328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enter162916852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enter162916852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0" grpId="1"/>
      <p:bldP spid="6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6654767" y="3714973"/>
            <a:ext cx="27312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endParaRPr lang="en-US" sz="4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6387088" y="1590117"/>
            <a:ext cx="2810789" cy="1634341"/>
            <a:chOff x="6387088" y="1590117"/>
            <a:chExt cx="2810789" cy="1634341"/>
          </a:xfrm>
        </p:grpSpPr>
        <p:sp>
          <p:nvSpPr>
            <p:cNvPr id="20" name="TextBox 19"/>
            <p:cNvSpPr txBox="1"/>
            <p:nvPr/>
          </p:nvSpPr>
          <p:spPr>
            <a:xfrm>
              <a:off x="6387088" y="1590117"/>
              <a:ext cx="194440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latin typeface=".VnVogue" panose="020B7200000000000000" pitchFamily="34" charset="0"/>
                </a:rPr>
                <a:t>city </a:t>
              </a:r>
              <a:r>
                <a:rPr lang="en-US" sz="3200" dirty="0">
                  <a:latin typeface=".VnVogue" panose="020B7200000000000000" pitchFamily="34" charset="0"/>
                </a:rPr>
                <a:t>(n)</a:t>
              </a:r>
              <a:endParaRPr lang="en-US" sz="4400" dirty="0">
                <a:latin typeface=".VnVogue" panose="020B7200000000000000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6842866" y="2639683"/>
              <a:ext cx="235501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/ˈ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sɪti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/</a:t>
              </a:r>
              <a:endParaRPr 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5" name="Rectangle 34"/>
          <p:cNvSpPr/>
          <p:nvPr/>
        </p:nvSpPr>
        <p:spPr>
          <a:xfrm>
            <a:off x="1233810" y="5048212"/>
            <a:ext cx="6096000" cy="105862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2158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My friend lives in a big city.</a:t>
            </a:r>
            <a:endParaRPr lang="en-US" sz="2400" b="1" dirty="0">
              <a:solidFill>
                <a:srgbClr val="21586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0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6" name="My-friend-lives-in-a-big-city1628757294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641094" y="6938044"/>
            <a:ext cx="406400" cy="406400"/>
          </a:xfrm>
          <a:prstGeom prst="rect">
            <a:avLst/>
          </a:prstGeom>
        </p:spPr>
      </p:pic>
      <p:pic>
        <p:nvPicPr>
          <p:cNvPr id="18" name="Picture 17" descr="A picture containing text, building, outdoor, sky&#10;&#10;Description automatically generated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495531" y="1239084"/>
            <a:ext cx="5309382" cy="3496452"/>
          </a:xfrm>
          <a:prstGeom prst="rect">
            <a:avLst/>
          </a:prstGeom>
        </p:spPr>
      </p:pic>
      <p:pic>
        <p:nvPicPr>
          <p:cNvPr id="9" name="Picture 8" descr="Logo, company name&#10;&#10;Description automatically generated"/>
          <p:cNvPicPr>
            <a:picLocks noChangeAspect="1"/>
          </p:cNvPicPr>
          <p:nvPr/>
        </p:nvPicPr>
        <p:blipFill rotWithShape="1">
          <a:blip r:embed="rId5" cstate="email"/>
          <a:srcRect/>
          <a:stretch>
            <a:fillRect/>
          </a:stretch>
        </p:blipFill>
        <p:spPr>
          <a:xfrm>
            <a:off x="10613412" y="-131214"/>
            <a:ext cx="1448210" cy="13995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214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ity162916880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ity162916880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9" grpId="0"/>
      <p:bldP spid="3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6654767" y="3714973"/>
            <a:ext cx="27312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endParaRPr lang="en-US" sz="4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116911" y="1545398"/>
            <a:ext cx="25783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.VnVogue" panose="020B7200000000000000" pitchFamily="34" charset="0"/>
              </a:rPr>
              <a:t>village</a:t>
            </a:r>
            <a:r>
              <a:rPr lang="en-US" sz="3200" dirty="0">
                <a:latin typeface=".VnVogue" panose="020B7200000000000000" pitchFamily="34" charset="0"/>
              </a:rPr>
              <a:t> (n)</a:t>
            </a:r>
            <a:endParaRPr lang="en-US" sz="4400" dirty="0">
              <a:latin typeface=".VnVogue" panose="020B7200000000000000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582394" y="2469136"/>
            <a:ext cx="23550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/ˈ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vɪlɪʤ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/>
          <p:cNvPicPr/>
          <p:nvPr/>
        </p:nvPicPr>
        <p:blipFill>
          <a:blip r:embed="rId1" cstate="email"/>
          <a:srcRect/>
          <a:stretch>
            <a:fillRect/>
          </a:stretch>
        </p:blipFill>
        <p:spPr bwMode="auto">
          <a:xfrm>
            <a:off x="196774" y="67715"/>
            <a:ext cx="930214" cy="880301"/>
          </a:xfrm>
          <a:prstGeom prst="rect">
            <a:avLst/>
          </a:prstGeom>
          <a:noFill/>
        </p:spPr>
      </p:pic>
      <p:sp>
        <p:nvSpPr>
          <p:cNvPr id="21" name="Rectangle 20"/>
          <p:cNvSpPr/>
          <p:nvPr/>
        </p:nvSpPr>
        <p:spPr>
          <a:xfrm>
            <a:off x="9123" y="4693603"/>
            <a:ext cx="8011249" cy="1052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2158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My grandparents live in a small village in the countryside</a:t>
            </a:r>
            <a:r>
              <a:rPr lang="en-US" sz="2000" b="1" dirty="0">
                <a:solidFill>
                  <a:srgbClr val="2158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b="1" dirty="0">
              <a:solidFill>
                <a:srgbClr val="21586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0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</a:t>
            </a:r>
            <a:r>
              <a:rPr lang="en-US" sz="2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i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My-grandparents-live-in-a-smal162875757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29015" y="7096911"/>
            <a:ext cx="406400" cy="406400"/>
          </a:xfrm>
          <a:prstGeom prst="rect">
            <a:avLst/>
          </a:prstGeom>
        </p:spPr>
      </p:pic>
      <p:pic>
        <p:nvPicPr>
          <p:cNvPr id="17" name="Picture 16" descr="A picture containing mountain, outdoor, nature&#10;&#10;Description automatically generated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196774" y="1209229"/>
            <a:ext cx="5920137" cy="3330077"/>
          </a:xfrm>
          <a:prstGeom prst="rect">
            <a:avLst/>
          </a:prstGeom>
        </p:spPr>
      </p:pic>
      <p:pic>
        <p:nvPicPr>
          <p:cNvPr id="9" name="Picture 8" descr="Logo, company name&#10;&#10;Description automatically generated"/>
          <p:cNvPicPr>
            <a:picLocks noChangeAspect="1"/>
          </p:cNvPicPr>
          <p:nvPr/>
        </p:nvPicPr>
        <p:blipFill rotWithShape="1">
          <a:blip r:embed="rId6" cstate="email"/>
          <a:srcRect/>
          <a:stretch>
            <a:fillRect/>
          </a:stretch>
        </p:blipFill>
        <p:spPr>
          <a:xfrm>
            <a:off x="10613412" y="-131214"/>
            <a:ext cx="1448210" cy="13995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326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village162916889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village162916889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0" grpId="1"/>
      <p:bldP spid="6" grpId="0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7186015" y="4040011"/>
            <a:ext cx="40310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trấn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endParaRPr lang="en-US" sz="4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568173" y="1847635"/>
            <a:ext cx="22214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.VnVogue" panose="020B7200000000000000" pitchFamily="34" charset="0"/>
              </a:rPr>
              <a:t>Town </a:t>
            </a:r>
            <a:r>
              <a:rPr lang="en-US" sz="3200" dirty="0">
                <a:latin typeface=".VnVogue" panose="020B7200000000000000" pitchFamily="34" charset="0"/>
              </a:rPr>
              <a:t>(n)</a:t>
            </a:r>
            <a:endParaRPr lang="en-US" sz="4400" dirty="0">
              <a:latin typeface=".VnVogue" panose="020B7200000000000000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811064" y="2525601"/>
            <a:ext cx="17357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taʊn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/>
          <p:cNvPicPr/>
          <p:nvPr/>
        </p:nvPicPr>
        <p:blipFill>
          <a:blip r:embed="rId1" cstate="email"/>
          <a:srcRect/>
          <a:stretch>
            <a:fillRect/>
          </a:stretch>
        </p:blipFill>
        <p:spPr bwMode="auto">
          <a:xfrm>
            <a:off x="0" y="41082"/>
            <a:ext cx="930214" cy="880301"/>
          </a:xfrm>
          <a:prstGeom prst="rect">
            <a:avLst/>
          </a:prstGeom>
          <a:noFill/>
        </p:spPr>
      </p:pic>
      <p:sp>
        <p:nvSpPr>
          <p:cNvPr id="24" name="Rectangle 23"/>
          <p:cNvSpPr/>
          <p:nvPr/>
        </p:nvSpPr>
        <p:spPr>
          <a:xfrm>
            <a:off x="720392" y="5774364"/>
            <a:ext cx="6096000" cy="105862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2158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you live in a town or in a city?</a:t>
            </a:r>
            <a:endParaRPr lang="en-US" sz="2400" b="1" dirty="0">
              <a:solidFill>
                <a:srgbClr val="21586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0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trấn</a:t>
            </a:r>
            <a:r>
              <a:rPr lang="en-US" sz="2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0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000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7" name="Do-you-live-in-a-town-or-in-a-162875772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20449" y="7199386"/>
            <a:ext cx="406400" cy="406400"/>
          </a:xfrm>
          <a:prstGeom prst="rect">
            <a:avLst/>
          </a:prstGeom>
        </p:spPr>
      </p:pic>
      <p:pic>
        <p:nvPicPr>
          <p:cNvPr id="17" name="Picture 16" descr="A picture containing outdoor, building, sky, road&#10;&#10;Description automatically generated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251164" y="1529178"/>
            <a:ext cx="5699465" cy="3799643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952500" y="6858000"/>
            <a:ext cx="10287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6" tooltip="https://en.wikipedia.org/wiki/Old_Town,_Toronto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7" tooltip="https://creativecommons.org/licenses/by-sa/3.0/"/>
              </a:rPr>
              <a:t>CC BY-SA</a:t>
            </a:r>
            <a:endParaRPr lang="en-US" sz="900"/>
          </a:p>
        </p:txBody>
      </p:sp>
      <p:pic>
        <p:nvPicPr>
          <p:cNvPr id="10" name="Picture 9" descr="Logo, company name&#10;&#10;Description automatically generated"/>
          <p:cNvPicPr>
            <a:picLocks noChangeAspect="1"/>
          </p:cNvPicPr>
          <p:nvPr/>
        </p:nvPicPr>
        <p:blipFill rotWithShape="1">
          <a:blip r:embed="rId8" cstate="email"/>
          <a:srcRect/>
          <a:stretch>
            <a:fillRect/>
          </a:stretch>
        </p:blipFill>
        <p:spPr>
          <a:xfrm>
            <a:off x="10613412" y="-131214"/>
            <a:ext cx="1448210" cy="13995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201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own162916897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own162916897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0" grpId="1"/>
      <p:bldP spid="6" grpId="0"/>
      <p:bldP spid="24" grpId="0"/>
    </p:bldLst>
  </p:timing>
</p:sld>
</file>

<file path=ppt/tags/tag1.xml><?xml version="1.0" encoding="utf-8"?>
<p:tagLst xmlns:p="http://schemas.openxmlformats.org/presentationml/2006/main">
  <p:tag name="INKNOELEADERBOARD" val="1863692465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2642</Words>
  <Application>WPS Presentation</Application>
  <PresentationFormat>Widescreen</PresentationFormat>
  <Paragraphs>250</Paragraphs>
  <Slides>21</Slides>
  <Notes>0</Notes>
  <HiddenSlides>0</HiddenSlides>
  <MMClips>10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21</vt:i4>
      </vt:variant>
    </vt:vector>
  </HeadingPairs>
  <TitlesOfParts>
    <vt:vector size="38" baseType="lpstr">
      <vt:lpstr>Arial</vt:lpstr>
      <vt:lpstr>SimSun</vt:lpstr>
      <vt:lpstr>Wingdings</vt:lpstr>
      <vt:lpstr>Arial Black</vt:lpstr>
      <vt:lpstr>Adobe Garamond Pro Bold</vt:lpstr>
      <vt:lpstr>Adobe Gothic Std B</vt:lpstr>
      <vt:lpstr>Bauhaus 93</vt:lpstr>
      <vt:lpstr>Adobe Fangsong Std R</vt:lpstr>
      <vt:lpstr>Yu Gothic UI Semilight</vt:lpstr>
      <vt:lpstr>Times New Roman</vt:lpstr>
      <vt:lpstr>.VnVogue</vt:lpstr>
      <vt:lpstr>Calibri</vt:lpstr>
      <vt:lpstr>Microsoft YaHei</vt:lpstr>
      <vt:lpstr>Arial Unicode MS</vt:lpstr>
      <vt:lpstr>Abadi</vt:lpstr>
      <vt:lpstr>1_Office Theme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FPT</cp:lastModifiedBy>
  <cp:revision>101</cp:revision>
  <cp:lastPrinted>2021-08-11T00:59:00Z</cp:lastPrinted>
  <dcterms:created xsi:type="dcterms:W3CDTF">2021-08-05T04:02:00Z</dcterms:created>
  <dcterms:modified xsi:type="dcterms:W3CDTF">2023-12-15T11:12:38Z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28B5B93B7D664D72B7B3903DEEF52969_12</vt:lpwstr>
  </property>
  <property fmtid="{D5CDD505-2E9C-101B-9397-08002B2CF9AE}" pid="3" name="KSOProductBuildVer">
    <vt:lpwstr>1033-12.2.0.13359</vt:lpwstr>
  </property>
</Properties>
</file>