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DCF9F-ED3D-4CF3-90C7-16D95DCD0A1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171C1-5D74-43C8-9FC1-1294394A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2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97C37F6-5070-4E20-B015-F756DB3929B2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9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5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2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5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0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1C9A-3F8F-45EE-ACBE-056724C68AA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1C9A-3F8F-45EE-ACBE-056724C68AA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CB5C-1063-4D3E-8F9D-A6946C1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1735"/>
            <a:ext cx="6970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KTKT: 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Chuyển động của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9348" y="2514600"/>
            <a:ext cx="3962400" cy="3429000"/>
            <a:chOff x="2529348" y="2514600"/>
            <a:chExt cx="3962400" cy="3429000"/>
          </a:xfrm>
        </p:grpSpPr>
        <p:sp>
          <p:nvSpPr>
            <p:cNvPr id="10" name="Rounded Rectangle 9"/>
            <p:cNvSpPr/>
            <p:nvPr/>
          </p:nvSpPr>
          <p:spPr>
            <a:xfrm>
              <a:off x="2529348" y="2743200"/>
              <a:ext cx="3962400" cy="3200400"/>
            </a:xfrm>
            <a:prstGeom prst="roundRect">
              <a:avLst>
                <a:gd name="adj" fmla="val 655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C:\Users\ADMIN\Desktop\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" t="18904" r="8379" b="8322"/>
            <a:stretch/>
          </p:blipFill>
          <p:spPr bwMode="auto">
            <a:xfrm>
              <a:off x="2635044" y="3052917"/>
              <a:ext cx="3751006" cy="277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590800" y="2514600"/>
              <a:ext cx="2286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/>
                <a:t>Em có biết ?</a:t>
              </a:r>
              <a:endParaRPr lang="en-US" sz="2800" b="1" i="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5053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7796" y="5055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elip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2396" y="788838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996" y="110709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(≈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5756" y="1410966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66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33’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4" y="372208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60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3147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2.a.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Mùa trên Trái 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48" y="536454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13158"/>
              </p:ext>
            </p:extLst>
          </p:nvPr>
        </p:nvGraphicFramePr>
        <p:xfrm>
          <a:off x="2286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115" y="191091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9615" y="258298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579" y="18964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79" y="25974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222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279913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471" y="206917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5950" y="245074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163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677" y="20632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937" y="241885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917" y="278317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48" y="324453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2" descr="C:\Users\ADMIN\Desktop\Tay_cam_but_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979717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90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ua 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676650"/>
            <a:ext cx="4248150" cy="3032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ph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27050"/>
            <a:ext cx="423068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oa c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686175"/>
            <a:ext cx="41179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hoa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108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81000" y="3124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Mùa xuân đào hé môi cười 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495800" y="31083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Hè sang phượng vĩ gọi ve đến rồi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28600" y="640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Thu về hoa cúc vàng tươi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191000" y="64008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Mùa đông lạnh giá cây choàng áo bông</a:t>
            </a:r>
          </a:p>
        </p:txBody>
      </p:sp>
    </p:spTree>
    <p:extLst>
      <p:ext uri="{BB962C8B-B14F-4D97-AF65-F5344CB8AC3E}">
        <p14:creationId xmlns:p14="http://schemas.microsoft.com/office/powerpoint/2010/main" val="312464962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88" grpId="0"/>
      <p:bldP spid="460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2.b.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539746"/>
            <a:ext cx="51344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244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Nhận </a:t>
            </a:r>
            <a:r>
              <a:rPr lang="en-US" sz="2400" b="1" i="1">
                <a:solidFill>
                  <a:srgbClr val="C00000"/>
                </a:solidFill>
              </a:rPr>
              <a:t>xét đường phân chia sáng tối và trục </a:t>
            </a:r>
            <a:r>
              <a:rPr lang="en-US" sz="2400" b="1" i="1" smtClean="0">
                <a:solidFill>
                  <a:srgbClr val="C00000"/>
                </a:solidFill>
              </a:rPr>
              <a:t>Trái Đất </a:t>
            </a:r>
          </a:p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ở </a:t>
            </a:r>
            <a:r>
              <a:rPr lang="en-US" sz="2400" b="1" i="1">
                <a:solidFill>
                  <a:srgbClr val="C00000"/>
                </a:solidFill>
              </a:rPr>
              <a:t>các ngày 22/6 và </a:t>
            </a:r>
            <a:r>
              <a:rPr lang="en-US" sz="2400" b="1" i="1" smtClean="0">
                <a:solidFill>
                  <a:srgbClr val="C00000"/>
                </a:solidFill>
              </a:rPr>
              <a:t>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129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58261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2.b.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821677"/>
            <a:ext cx="7880779" cy="3978923"/>
            <a:chOff x="533400" y="547357"/>
            <a:chExt cx="8261779" cy="4253243"/>
          </a:xfrm>
        </p:grpSpPr>
        <p:pic>
          <p:nvPicPr>
            <p:cNvPr id="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10" y="434340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 bảng sau: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55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9308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2.b.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359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1676400"/>
            <a:ext cx="883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73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 LIEU DIA LI\ban do tgioi\Ban do 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8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146" idx="1"/>
          </p:cNvCxnSpPr>
          <p:nvPr/>
        </p:nvCxnSpPr>
        <p:spPr>
          <a:xfrm flipH="1" flipV="1">
            <a:off x="0" y="3831813"/>
            <a:ext cx="914400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3746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Xích đạo</a:t>
            </a:r>
            <a:endParaRPr lang="en-US" sz="2800" b="1"/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2612613"/>
            <a:ext cx="1752602" cy="533400"/>
          </a:xfrm>
          <a:prstGeom prst="wedgeRoundRectCallout">
            <a:avLst>
              <a:gd name="adj1" fmla="val -55335"/>
              <a:gd name="adj2" fmla="val 11503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Việt Nam</a:t>
            </a:r>
            <a:endParaRPr lang="en-US" sz="2400" b="1"/>
          </a:p>
        </p:txBody>
      </p:sp>
      <p:sp>
        <p:nvSpPr>
          <p:cNvPr id="11" name="Rounded Rectangular Callout 10"/>
          <p:cNvSpPr/>
          <p:nvPr/>
        </p:nvSpPr>
        <p:spPr>
          <a:xfrm>
            <a:off x="5333998" y="4974813"/>
            <a:ext cx="1752602" cy="533400"/>
          </a:xfrm>
          <a:prstGeom prst="wedgeRoundRectCallout">
            <a:avLst>
              <a:gd name="adj1" fmla="val 71733"/>
              <a:gd name="adj2" fmla="val -895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Ô-xtrây-li-a</a:t>
            </a:r>
            <a:endParaRPr lang="en-US" sz="2400" b="1"/>
          </a:p>
        </p:txBody>
      </p:sp>
      <p:pic>
        <p:nvPicPr>
          <p:cNvPr id="12" name="Picture 11" descr="C:\Users\ADMIN\Desktop\Captur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9982" r="4176" b="10724"/>
          <a:stretch/>
        </p:blipFill>
        <p:spPr bwMode="auto">
          <a:xfrm>
            <a:off x="304800" y="183740"/>
            <a:ext cx="8096864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361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nghiêng và hướng của trục: ………………………………………….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860" y="1486926"/>
            <a:ext cx="5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796" y="1823157"/>
            <a:ext cx="500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0212" y="2168046"/>
            <a:ext cx="505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2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QUANH</a:t>
            </a:r>
            <a:r>
              <a:rPr lang="en-US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44" y="2531013"/>
            <a:ext cx="290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2.a. </a:t>
            </a:r>
            <a:r>
              <a:rPr lang="nl-NL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 trên Trái Đất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2815141"/>
            <a:ext cx="5407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16979"/>
              </p:ext>
            </p:extLst>
          </p:nvPr>
        </p:nvGraphicFramePr>
        <p:xfrm>
          <a:off x="228600" y="32422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39753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615" y="45849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0579" y="39562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079" y="45612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0222" y="37743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8193" y="47186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471" y="40771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950" y="44144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3163" y="3759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7677" y="406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937" y="43825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7665" y="46878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101141"/>
            <a:ext cx="40847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5405941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2.b. </a:t>
            </a:r>
            <a:r>
              <a:rPr lang="vi-V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750004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27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2628900" y="1125538"/>
            <a:ext cx="3887788" cy="5327650"/>
            <a:chOff x="1610" y="482"/>
            <a:chExt cx="2449" cy="3356"/>
          </a:xfrm>
        </p:grpSpPr>
        <p:sp>
          <p:nvSpPr>
            <p:cNvPr id="8196" name="Line 5"/>
            <p:cNvSpPr>
              <a:spLocks noChangeShapeType="1"/>
            </p:cNvSpPr>
            <p:nvPr/>
          </p:nvSpPr>
          <p:spPr bwMode="auto">
            <a:xfrm flipH="1">
              <a:off x="2200" y="482"/>
              <a:ext cx="1134" cy="33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97" name="Picture 4" descr="EART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935"/>
              <a:ext cx="244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smtClean="0">
                <a:cs typeface="Times New Roman" pitchFamily="18" charset="0"/>
              </a:rPr>
              <a:t>Sự vận động tự quay quanh trục của Trái Đất</a:t>
            </a:r>
            <a:endParaRPr lang="en-US" sz="2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863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706" y="1828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vi-VN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 M</a:t>
            </a:r>
            <a:r>
              <a:rPr lang="en-US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sz="3600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540" y="1295400"/>
            <a:ext cx="2239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.VnBlackH" pitchFamily="34" charset="0"/>
              </a:rPr>
              <a:t>tiÕt</a:t>
            </a:r>
            <a:r>
              <a:rPr lang="en-US" sz="4000" dirty="0" smtClean="0">
                <a:solidFill>
                  <a:srgbClr val="FF0000"/>
                </a:solidFill>
                <a:latin typeface=".VnBlackH" pitchFamily="34" charset="0"/>
              </a:rPr>
              <a:t> 23</a:t>
            </a:r>
            <a:endParaRPr lang="en-US" sz="4000" dirty="0" smtClean="0">
              <a:solidFill>
                <a:srgbClr val="FF0000"/>
              </a:solidFill>
              <a:latin typeface=".VnBlac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2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3224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2.a. Mùa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trên Trái 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onmu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5901" r="4653" b="4830"/>
          <a:stretch/>
        </p:blipFill>
        <p:spPr bwMode="auto">
          <a:xfrm>
            <a:off x="538317" y="1066800"/>
            <a:ext cx="7919883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 descr="Purple mesh"/>
          <p:cNvSpPr txBox="1">
            <a:spLocks noChangeArrowheads="1"/>
          </p:cNvSpPr>
          <p:nvPr/>
        </p:nvSpPr>
        <p:spPr bwMode="auto">
          <a:xfrm>
            <a:off x="1566763" y="3412397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xuân</a:t>
            </a:r>
          </a:p>
        </p:txBody>
      </p:sp>
      <p:sp>
        <p:nvSpPr>
          <p:cNvPr id="6" name="Text Box 10" descr="Purple mesh"/>
          <p:cNvSpPr txBox="1">
            <a:spLocks noChangeArrowheads="1"/>
          </p:cNvSpPr>
          <p:nvPr/>
        </p:nvSpPr>
        <p:spPr bwMode="auto">
          <a:xfrm>
            <a:off x="4606948" y="3425798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7" name="Text Box 11" descr="Purple mesh"/>
          <p:cNvSpPr txBox="1">
            <a:spLocks noChangeArrowheads="1"/>
          </p:cNvSpPr>
          <p:nvPr/>
        </p:nvSpPr>
        <p:spPr bwMode="auto">
          <a:xfrm>
            <a:off x="4601836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thu</a:t>
            </a:r>
          </a:p>
        </p:txBody>
      </p:sp>
      <p:sp>
        <p:nvSpPr>
          <p:cNvPr id="8" name="Text Box 12" descr="Purple mesh"/>
          <p:cNvSpPr txBox="1">
            <a:spLocks noChangeArrowheads="1"/>
          </p:cNvSpPr>
          <p:nvPr/>
        </p:nvSpPr>
        <p:spPr bwMode="auto">
          <a:xfrm>
            <a:off x="1567197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đông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59713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Mùa là khoảng thời gian trong năm có đặc điểm riêng về thời tiết, khí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hậu.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12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484" y="381000"/>
            <a:ext cx="7624645" cy="40046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67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ADMIN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00314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44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Bắc ngả 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ít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1398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nhiều 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</p:spTree>
    <p:extLst>
      <p:ext uri="{BB962C8B-B14F-4D97-AF65-F5344CB8AC3E}">
        <p14:creationId xmlns:p14="http://schemas.microsoft.com/office/powerpoint/2010/main" val="3017305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555" y="2819400"/>
            <a:ext cx="7624645" cy="38522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98507"/>
              </p:ext>
            </p:extLst>
          </p:nvPr>
        </p:nvGraphicFramePr>
        <p:xfrm>
          <a:off x="304800" y="717863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574" y="136456"/>
            <a:ext cx="860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Điền vào bảng sau về thời gian các mùa ở 2 nửa cầu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315" y="156198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5815" y="223404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779" y="1547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79" y="22485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422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24501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671" y="172024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150" y="21018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63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3877" y="171432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137" y="206992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117" y="243423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456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12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vào hình 3, nêu sự khác nhau về hiện tượng mùa theo vĩ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thấp (đới nóng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các vĩ độ cao (đới lạnh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………………………………………………..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trung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bình (đới ôn hoà): …………………………………......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" y="4572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028" y="4143828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nóng quanh năm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4596" y="4468129"/>
            <a:ext cx="3031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năm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821458"/>
            <a:ext cx="394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năm chia thành 4 mùa (xuân, hạ, thu, đông)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520" y="57912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593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929</Words>
  <Application>Microsoft Office PowerPoint</Application>
  <PresentationFormat>On-screen Show (4:3)</PresentationFormat>
  <Paragraphs>201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2021-11-02T11:26:36Z</dcterms:created>
  <dcterms:modified xsi:type="dcterms:W3CDTF">2021-11-02T23:06:23Z</dcterms:modified>
</cp:coreProperties>
</file>