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3" r:id="rId2"/>
    <p:sldId id="293" r:id="rId3"/>
    <p:sldId id="294" r:id="rId4"/>
    <p:sldId id="297" r:id="rId5"/>
    <p:sldId id="298" r:id="rId6"/>
    <p:sldId id="299" r:id="rId7"/>
    <p:sldId id="300" r:id="rId8"/>
    <p:sldId id="27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8B"/>
    <a:srgbClr val="88E5A9"/>
    <a:srgbClr val="81D4DE"/>
    <a:srgbClr val="FF9CAF"/>
    <a:srgbClr val="FF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2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023F-D9B7-432B-B6C8-23B87A174715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2C30C-C53A-476A-BF69-48A50D1F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9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1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00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58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75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289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45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25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79" y="1268413"/>
            <a:ext cx="882495" cy="15831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13" y="3866880"/>
            <a:ext cx="1045864" cy="1354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338" y="1441619"/>
            <a:ext cx="1389944" cy="1185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452" y="4249736"/>
            <a:ext cx="1302179" cy="1449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452" y="3206983"/>
            <a:ext cx="436104" cy="450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9746" y="1904180"/>
            <a:ext cx="488014" cy="479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9892" y="1596316"/>
            <a:ext cx="825094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2143" y="2603500"/>
            <a:ext cx="418894" cy="381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1834" y="3480478"/>
            <a:ext cx="896134" cy="2218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2746" y="3206983"/>
            <a:ext cx="496492" cy="5823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22872" y="1500148"/>
            <a:ext cx="98940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Tiết</a:t>
            </a:r>
            <a:r>
              <a:rPr lang="en-US" altLang="zh-CN" sz="72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35 - </a:t>
            </a:r>
            <a:r>
              <a:rPr lang="en-US" altLang="zh-CN" sz="72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Bài</a:t>
            </a:r>
            <a:r>
              <a:rPr lang="en-US" altLang="zh-CN" sz="72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20:</a:t>
            </a:r>
            <a:endParaRPr lang="en-US" altLang="zh-CN" sz="7200" dirty="0" smtClean="0">
              <a:solidFill>
                <a:schemeClr val="bg1"/>
              </a:solidFill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Sông</a:t>
            </a:r>
            <a:r>
              <a:rPr lang="en-US" altLang="zh-CN" sz="72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hồ</a:t>
            </a:r>
            <a:endParaRPr lang="en-US" altLang="zh-CN" sz="7200" dirty="0" smtClean="0">
              <a:solidFill>
                <a:schemeClr val="bg1"/>
              </a:solidFill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Nước</a:t>
            </a:r>
            <a:r>
              <a:rPr lang="en-US" altLang="zh-CN" sz="72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ngầm</a:t>
            </a:r>
            <a:r>
              <a:rPr lang="en-US" altLang="zh-CN" sz="72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băng</a:t>
            </a:r>
            <a:r>
              <a:rPr lang="en-US" altLang="zh-CN" sz="72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hà</a:t>
            </a:r>
            <a:r>
              <a:rPr lang="en-US" altLang="zh-CN" sz="72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(</a:t>
            </a:r>
            <a:r>
              <a:rPr lang="en-US" altLang="zh-CN" sz="72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tt</a:t>
            </a:r>
            <a:r>
              <a:rPr lang="en-US" altLang="zh-CN" sz="72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)</a:t>
            </a:r>
            <a:endParaRPr lang="zh-CN" altLang="en-US" sz="7200" dirty="0">
              <a:solidFill>
                <a:schemeClr val="bg1"/>
              </a:solidFill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9828213" y="1293813"/>
            <a:ext cx="1157287" cy="1309687"/>
            <a:chOff x="6191" y="815"/>
            <a:chExt cx="729" cy="825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91" y="815"/>
              <a:ext cx="729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6178" y="776"/>
              <a:ext cx="742" cy="731"/>
            </a:xfrm>
            <a:custGeom>
              <a:avLst/>
              <a:gdLst>
                <a:gd name="T0" fmla="*/ 159 w 229"/>
                <a:gd name="T1" fmla="*/ 23 h 226"/>
                <a:gd name="T2" fmla="*/ 26 w 229"/>
                <a:gd name="T3" fmla="*/ 61 h 226"/>
                <a:gd name="T4" fmla="*/ 56 w 229"/>
                <a:gd name="T5" fmla="*/ 197 h 226"/>
                <a:gd name="T6" fmla="*/ 195 w 229"/>
                <a:gd name="T7" fmla="*/ 172 h 226"/>
                <a:gd name="T8" fmla="*/ 159 w 229"/>
                <a:gd name="T9" fmla="*/ 23 h 226"/>
                <a:gd name="T10" fmla="*/ 153 w 229"/>
                <a:gd name="T11" fmla="*/ 33 h 226"/>
                <a:gd name="T12" fmla="*/ 188 w 229"/>
                <a:gd name="T13" fmla="*/ 161 h 226"/>
                <a:gd name="T14" fmla="*/ 62 w 229"/>
                <a:gd name="T15" fmla="*/ 187 h 226"/>
                <a:gd name="T16" fmla="*/ 34 w 229"/>
                <a:gd name="T17" fmla="*/ 72 h 226"/>
                <a:gd name="T18" fmla="*/ 153 w 229"/>
                <a:gd name="T19" fmla="*/ 33 h 226"/>
                <a:gd name="T20" fmla="*/ 159 w 229"/>
                <a:gd name="T21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226">
                  <a:moveTo>
                    <a:pt x="159" y="23"/>
                  </a:moveTo>
                  <a:cubicBezTo>
                    <a:pt x="107" y="0"/>
                    <a:pt x="56" y="8"/>
                    <a:pt x="26" y="61"/>
                  </a:cubicBezTo>
                  <a:cubicBezTo>
                    <a:pt x="0" y="107"/>
                    <a:pt x="11" y="168"/>
                    <a:pt x="56" y="197"/>
                  </a:cubicBezTo>
                  <a:cubicBezTo>
                    <a:pt x="100" y="226"/>
                    <a:pt x="164" y="213"/>
                    <a:pt x="195" y="172"/>
                  </a:cubicBezTo>
                  <a:cubicBezTo>
                    <a:pt x="229" y="128"/>
                    <a:pt x="212" y="46"/>
                    <a:pt x="159" y="23"/>
                  </a:cubicBezTo>
                  <a:cubicBezTo>
                    <a:pt x="152" y="20"/>
                    <a:pt x="146" y="30"/>
                    <a:pt x="153" y="33"/>
                  </a:cubicBezTo>
                  <a:cubicBezTo>
                    <a:pt x="200" y="54"/>
                    <a:pt x="211" y="120"/>
                    <a:pt x="188" y="161"/>
                  </a:cubicBezTo>
                  <a:cubicBezTo>
                    <a:pt x="163" y="204"/>
                    <a:pt x="102" y="209"/>
                    <a:pt x="62" y="187"/>
                  </a:cubicBezTo>
                  <a:cubicBezTo>
                    <a:pt x="22" y="164"/>
                    <a:pt x="17" y="110"/>
                    <a:pt x="34" y="72"/>
                  </a:cubicBezTo>
                  <a:cubicBezTo>
                    <a:pt x="57" y="21"/>
                    <a:pt x="106" y="13"/>
                    <a:pt x="153" y="33"/>
                  </a:cubicBezTo>
                  <a:cubicBezTo>
                    <a:pt x="160" y="37"/>
                    <a:pt x="166" y="26"/>
                    <a:pt x="159" y="2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6233" y="802"/>
              <a:ext cx="684" cy="725"/>
            </a:xfrm>
            <a:custGeom>
              <a:avLst/>
              <a:gdLst>
                <a:gd name="T0" fmla="*/ 160 w 211"/>
                <a:gd name="T1" fmla="*/ 14 h 224"/>
                <a:gd name="T2" fmla="*/ 199 w 211"/>
                <a:gd name="T3" fmla="*/ 98 h 224"/>
                <a:gd name="T4" fmla="*/ 169 w 211"/>
                <a:gd name="T5" fmla="*/ 180 h 224"/>
                <a:gd name="T6" fmla="*/ 94 w 211"/>
                <a:gd name="T7" fmla="*/ 210 h 224"/>
                <a:gd name="T8" fmla="*/ 13 w 211"/>
                <a:gd name="T9" fmla="*/ 169 h 224"/>
                <a:gd name="T10" fmla="*/ 5 w 211"/>
                <a:gd name="T11" fmla="*/ 178 h 224"/>
                <a:gd name="T12" fmla="*/ 94 w 211"/>
                <a:gd name="T13" fmla="*/ 222 h 224"/>
                <a:gd name="T14" fmla="*/ 178 w 211"/>
                <a:gd name="T15" fmla="*/ 189 h 224"/>
                <a:gd name="T16" fmla="*/ 211 w 211"/>
                <a:gd name="T17" fmla="*/ 98 h 224"/>
                <a:gd name="T18" fmla="*/ 168 w 211"/>
                <a:gd name="T19" fmla="*/ 6 h 224"/>
                <a:gd name="T20" fmla="*/ 160 w 211"/>
                <a:gd name="T21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24">
                  <a:moveTo>
                    <a:pt x="160" y="14"/>
                  </a:moveTo>
                  <a:cubicBezTo>
                    <a:pt x="181" y="39"/>
                    <a:pt x="197" y="65"/>
                    <a:pt x="199" y="98"/>
                  </a:cubicBezTo>
                  <a:cubicBezTo>
                    <a:pt x="200" y="127"/>
                    <a:pt x="189" y="159"/>
                    <a:pt x="169" y="180"/>
                  </a:cubicBezTo>
                  <a:cubicBezTo>
                    <a:pt x="150" y="202"/>
                    <a:pt x="122" y="210"/>
                    <a:pt x="94" y="210"/>
                  </a:cubicBezTo>
                  <a:cubicBezTo>
                    <a:pt x="60" y="210"/>
                    <a:pt x="35" y="193"/>
                    <a:pt x="13" y="169"/>
                  </a:cubicBezTo>
                  <a:cubicBezTo>
                    <a:pt x="8" y="164"/>
                    <a:pt x="0" y="172"/>
                    <a:pt x="5" y="178"/>
                  </a:cubicBezTo>
                  <a:cubicBezTo>
                    <a:pt x="30" y="205"/>
                    <a:pt x="56" y="220"/>
                    <a:pt x="94" y="222"/>
                  </a:cubicBezTo>
                  <a:cubicBezTo>
                    <a:pt x="125" y="224"/>
                    <a:pt x="156" y="211"/>
                    <a:pt x="178" y="189"/>
                  </a:cubicBezTo>
                  <a:cubicBezTo>
                    <a:pt x="201" y="166"/>
                    <a:pt x="211" y="130"/>
                    <a:pt x="211" y="98"/>
                  </a:cubicBezTo>
                  <a:cubicBezTo>
                    <a:pt x="211" y="63"/>
                    <a:pt x="190" y="32"/>
                    <a:pt x="168" y="6"/>
                  </a:cubicBezTo>
                  <a:cubicBezTo>
                    <a:pt x="163" y="0"/>
                    <a:pt x="155" y="9"/>
                    <a:pt x="160" y="14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6314" y="1430"/>
              <a:ext cx="110" cy="113"/>
            </a:xfrm>
            <a:custGeom>
              <a:avLst/>
              <a:gdLst>
                <a:gd name="T0" fmla="*/ 8 w 34"/>
                <a:gd name="T1" fmla="*/ 3 h 35"/>
                <a:gd name="T2" fmla="*/ 1 w 34"/>
                <a:gd name="T3" fmla="*/ 20 h 35"/>
                <a:gd name="T4" fmla="*/ 8 w 34"/>
                <a:gd name="T5" fmla="*/ 33 h 35"/>
                <a:gd name="T6" fmla="*/ 23 w 34"/>
                <a:gd name="T7" fmla="*/ 32 h 35"/>
                <a:gd name="T8" fmla="*/ 33 w 34"/>
                <a:gd name="T9" fmla="*/ 16 h 35"/>
                <a:gd name="T10" fmla="*/ 21 w 34"/>
                <a:gd name="T11" fmla="*/ 13 h 35"/>
                <a:gd name="T12" fmla="*/ 20 w 34"/>
                <a:gd name="T13" fmla="*/ 18 h 35"/>
                <a:gd name="T14" fmla="*/ 19 w 34"/>
                <a:gd name="T15" fmla="*/ 20 h 35"/>
                <a:gd name="T16" fmla="*/ 17 w 34"/>
                <a:gd name="T17" fmla="*/ 22 h 35"/>
                <a:gd name="T18" fmla="*/ 16 w 34"/>
                <a:gd name="T19" fmla="*/ 22 h 35"/>
                <a:gd name="T20" fmla="*/ 15 w 34"/>
                <a:gd name="T21" fmla="*/ 23 h 35"/>
                <a:gd name="T22" fmla="*/ 14 w 34"/>
                <a:gd name="T23" fmla="*/ 22 h 35"/>
                <a:gd name="T24" fmla="*/ 13 w 34"/>
                <a:gd name="T25" fmla="*/ 22 h 35"/>
                <a:gd name="T26" fmla="*/ 14 w 34"/>
                <a:gd name="T27" fmla="*/ 22 h 35"/>
                <a:gd name="T28" fmla="*/ 13 w 34"/>
                <a:gd name="T29" fmla="*/ 22 h 35"/>
                <a:gd name="T30" fmla="*/ 13 w 34"/>
                <a:gd name="T31" fmla="*/ 21 h 35"/>
                <a:gd name="T32" fmla="*/ 13 w 34"/>
                <a:gd name="T33" fmla="*/ 21 h 35"/>
                <a:gd name="T34" fmla="*/ 13 w 34"/>
                <a:gd name="T35" fmla="*/ 20 h 35"/>
                <a:gd name="T36" fmla="*/ 13 w 34"/>
                <a:gd name="T37" fmla="*/ 20 h 35"/>
                <a:gd name="T38" fmla="*/ 13 w 34"/>
                <a:gd name="T39" fmla="*/ 19 h 35"/>
                <a:gd name="T40" fmla="*/ 13 w 34"/>
                <a:gd name="T41" fmla="*/ 19 h 35"/>
                <a:gd name="T42" fmla="*/ 13 w 34"/>
                <a:gd name="T43" fmla="*/ 16 h 35"/>
                <a:gd name="T44" fmla="*/ 14 w 34"/>
                <a:gd name="T45" fmla="*/ 16 h 35"/>
                <a:gd name="T46" fmla="*/ 15 w 34"/>
                <a:gd name="T47" fmla="*/ 14 h 35"/>
                <a:gd name="T48" fmla="*/ 16 w 34"/>
                <a:gd name="T49" fmla="*/ 11 h 35"/>
                <a:gd name="T50" fmla="*/ 16 w 34"/>
                <a:gd name="T51" fmla="*/ 3 h 35"/>
                <a:gd name="T52" fmla="*/ 8 w 34"/>
                <a:gd name="T5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5">
                  <a:moveTo>
                    <a:pt x="8" y="3"/>
                  </a:moveTo>
                  <a:cubicBezTo>
                    <a:pt x="4" y="8"/>
                    <a:pt x="0" y="14"/>
                    <a:pt x="1" y="20"/>
                  </a:cubicBezTo>
                  <a:cubicBezTo>
                    <a:pt x="1" y="25"/>
                    <a:pt x="3" y="30"/>
                    <a:pt x="8" y="33"/>
                  </a:cubicBezTo>
                  <a:cubicBezTo>
                    <a:pt x="13" y="35"/>
                    <a:pt x="18" y="35"/>
                    <a:pt x="23" y="32"/>
                  </a:cubicBezTo>
                  <a:cubicBezTo>
                    <a:pt x="28" y="29"/>
                    <a:pt x="31" y="23"/>
                    <a:pt x="33" y="16"/>
                  </a:cubicBezTo>
                  <a:cubicBezTo>
                    <a:pt x="34" y="9"/>
                    <a:pt x="23" y="6"/>
                    <a:pt x="21" y="13"/>
                  </a:cubicBezTo>
                  <a:cubicBezTo>
                    <a:pt x="21" y="15"/>
                    <a:pt x="20" y="17"/>
                    <a:pt x="20" y="18"/>
                  </a:cubicBezTo>
                  <a:cubicBezTo>
                    <a:pt x="19" y="19"/>
                    <a:pt x="18" y="21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1"/>
                    <a:pt x="16" y="22"/>
                    <a:pt x="16" y="22"/>
                  </a:cubicBezTo>
                  <a:cubicBezTo>
                    <a:pt x="17" y="22"/>
                    <a:pt x="15" y="22"/>
                    <a:pt x="15" y="23"/>
                  </a:cubicBezTo>
                  <a:cubicBezTo>
                    <a:pt x="17" y="22"/>
                    <a:pt x="15" y="22"/>
                    <a:pt x="14" y="22"/>
                  </a:cubicBezTo>
                  <a:cubicBezTo>
                    <a:pt x="16" y="23"/>
                    <a:pt x="14" y="22"/>
                    <a:pt x="13" y="22"/>
                  </a:cubicBezTo>
                  <a:cubicBezTo>
                    <a:pt x="16" y="23"/>
                    <a:pt x="12" y="21"/>
                    <a:pt x="14" y="22"/>
                  </a:cubicBezTo>
                  <a:cubicBezTo>
                    <a:pt x="13" y="22"/>
                    <a:pt x="12" y="21"/>
                    <a:pt x="13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2" y="20"/>
                    <a:pt x="13" y="23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2" y="19"/>
                    <a:pt x="13" y="22"/>
                    <a:pt x="13" y="20"/>
                  </a:cubicBezTo>
                  <a:cubicBezTo>
                    <a:pt x="12" y="20"/>
                    <a:pt x="12" y="20"/>
                    <a:pt x="13" y="19"/>
                  </a:cubicBezTo>
                  <a:cubicBezTo>
                    <a:pt x="13" y="18"/>
                    <a:pt x="12" y="21"/>
                    <a:pt x="13" y="19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13" y="17"/>
                    <a:pt x="13" y="17"/>
                    <a:pt x="14" y="16"/>
                  </a:cubicBezTo>
                  <a:cubicBezTo>
                    <a:pt x="14" y="15"/>
                    <a:pt x="14" y="15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9" y="9"/>
                    <a:pt x="19" y="5"/>
                    <a:pt x="16" y="3"/>
                  </a:cubicBezTo>
                  <a:cubicBezTo>
                    <a:pt x="14" y="1"/>
                    <a:pt x="10" y="0"/>
                    <a:pt x="8" y="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6165" y="1443"/>
              <a:ext cx="344" cy="216"/>
            </a:xfrm>
            <a:custGeom>
              <a:avLst/>
              <a:gdLst>
                <a:gd name="T0" fmla="*/ 52 w 106"/>
                <a:gd name="T1" fmla="*/ 7 h 67"/>
                <a:gd name="T2" fmla="*/ 8 w 106"/>
                <a:gd name="T3" fmla="*/ 15 h 67"/>
                <a:gd name="T4" fmla="*/ 38 w 106"/>
                <a:gd name="T5" fmla="*/ 51 h 67"/>
                <a:gd name="T6" fmla="*/ 89 w 106"/>
                <a:gd name="T7" fmla="*/ 59 h 67"/>
                <a:gd name="T8" fmla="*/ 76 w 106"/>
                <a:gd name="T9" fmla="*/ 19 h 67"/>
                <a:gd name="T10" fmla="*/ 67 w 106"/>
                <a:gd name="T11" fmla="*/ 28 h 67"/>
                <a:gd name="T12" fmla="*/ 78 w 106"/>
                <a:gd name="T13" fmla="*/ 50 h 67"/>
                <a:gd name="T14" fmla="*/ 44 w 106"/>
                <a:gd name="T15" fmla="*/ 41 h 67"/>
                <a:gd name="T16" fmla="*/ 19 w 106"/>
                <a:gd name="T17" fmla="*/ 22 h 67"/>
                <a:gd name="T18" fmla="*/ 49 w 106"/>
                <a:gd name="T19" fmla="*/ 19 h 67"/>
                <a:gd name="T20" fmla="*/ 52 w 106"/>
                <a:gd name="T21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67">
                  <a:moveTo>
                    <a:pt x="52" y="7"/>
                  </a:moveTo>
                  <a:cubicBezTo>
                    <a:pt x="40" y="4"/>
                    <a:pt x="15" y="0"/>
                    <a:pt x="8" y="15"/>
                  </a:cubicBezTo>
                  <a:cubicBezTo>
                    <a:pt x="0" y="33"/>
                    <a:pt x="26" y="46"/>
                    <a:pt x="38" y="51"/>
                  </a:cubicBezTo>
                  <a:cubicBezTo>
                    <a:pt x="52" y="58"/>
                    <a:pt x="74" y="67"/>
                    <a:pt x="89" y="59"/>
                  </a:cubicBezTo>
                  <a:cubicBezTo>
                    <a:pt x="106" y="49"/>
                    <a:pt x="84" y="26"/>
                    <a:pt x="76" y="19"/>
                  </a:cubicBezTo>
                  <a:cubicBezTo>
                    <a:pt x="70" y="14"/>
                    <a:pt x="61" y="23"/>
                    <a:pt x="67" y="28"/>
                  </a:cubicBezTo>
                  <a:cubicBezTo>
                    <a:pt x="71" y="30"/>
                    <a:pt x="91" y="48"/>
                    <a:pt x="78" y="50"/>
                  </a:cubicBezTo>
                  <a:cubicBezTo>
                    <a:pt x="67" y="51"/>
                    <a:pt x="54" y="45"/>
                    <a:pt x="44" y="41"/>
                  </a:cubicBezTo>
                  <a:cubicBezTo>
                    <a:pt x="37" y="38"/>
                    <a:pt x="20" y="31"/>
                    <a:pt x="19" y="22"/>
                  </a:cubicBezTo>
                  <a:cubicBezTo>
                    <a:pt x="18" y="13"/>
                    <a:pt x="45" y="18"/>
                    <a:pt x="49" y="19"/>
                  </a:cubicBezTo>
                  <a:cubicBezTo>
                    <a:pt x="57" y="20"/>
                    <a:pt x="60" y="9"/>
                    <a:pt x="52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6567" y="857"/>
              <a:ext cx="282" cy="282"/>
            </a:xfrm>
            <a:custGeom>
              <a:avLst/>
              <a:gdLst>
                <a:gd name="T0" fmla="*/ 38 w 87"/>
                <a:gd name="T1" fmla="*/ 7 h 87"/>
                <a:gd name="T2" fmla="*/ 13 w 87"/>
                <a:gd name="T3" fmla="*/ 35 h 87"/>
                <a:gd name="T4" fmla="*/ 2 w 87"/>
                <a:gd name="T5" fmla="*/ 56 h 87"/>
                <a:gd name="T6" fmla="*/ 27 w 87"/>
                <a:gd name="T7" fmla="*/ 79 h 87"/>
                <a:gd name="T8" fmla="*/ 80 w 87"/>
                <a:gd name="T9" fmla="*/ 86 h 87"/>
                <a:gd name="T10" fmla="*/ 80 w 87"/>
                <a:gd name="T11" fmla="*/ 74 h 87"/>
                <a:gd name="T12" fmla="*/ 38 w 87"/>
                <a:gd name="T13" fmla="*/ 70 h 87"/>
                <a:gd name="T14" fmla="*/ 16 w 87"/>
                <a:gd name="T15" fmla="*/ 48 h 87"/>
                <a:gd name="T16" fmla="*/ 48 w 87"/>
                <a:gd name="T17" fmla="*/ 13 h 87"/>
                <a:gd name="T18" fmla="*/ 38 w 87"/>
                <a:gd name="T19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38" y="7"/>
                  </a:moveTo>
                  <a:cubicBezTo>
                    <a:pt x="33" y="19"/>
                    <a:pt x="22" y="26"/>
                    <a:pt x="13" y="35"/>
                  </a:cubicBezTo>
                  <a:cubicBezTo>
                    <a:pt x="7" y="40"/>
                    <a:pt x="0" y="47"/>
                    <a:pt x="2" y="56"/>
                  </a:cubicBezTo>
                  <a:cubicBezTo>
                    <a:pt x="5" y="67"/>
                    <a:pt x="17" y="75"/>
                    <a:pt x="27" y="79"/>
                  </a:cubicBezTo>
                  <a:cubicBezTo>
                    <a:pt x="44" y="86"/>
                    <a:pt x="62" y="84"/>
                    <a:pt x="80" y="86"/>
                  </a:cubicBezTo>
                  <a:cubicBezTo>
                    <a:pt x="87" y="87"/>
                    <a:pt x="87" y="75"/>
                    <a:pt x="80" y="74"/>
                  </a:cubicBezTo>
                  <a:cubicBezTo>
                    <a:pt x="66" y="72"/>
                    <a:pt x="52" y="73"/>
                    <a:pt x="38" y="70"/>
                  </a:cubicBezTo>
                  <a:cubicBezTo>
                    <a:pt x="31" y="68"/>
                    <a:pt x="8" y="59"/>
                    <a:pt x="16" y="48"/>
                  </a:cubicBezTo>
                  <a:cubicBezTo>
                    <a:pt x="26" y="35"/>
                    <a:pt x="42" y="29"/>
                    <a:pt x="48" y="13"/>
                  </a:cubicBezTo>
                  <a:cubicBezTo>
                    <a:pt x="51" y="6"/>
                    <a:pt x="41" y="0"/>
                    <a:pt x="38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6466" y="1093"/>
              <a:ext cx="379" cy="379"/>
            </a:xfrm>
            <a:custGeom>
              <a:avLst/>
              <a:gdLst>
                <a:gd name="T0" fmla="*/ 109 w 117"/>
                <a:gd name="T1" fmla="*/ 40 h 117"/>
                <a:gd name="T2" fmla="*/ 42 w 117"/>
                <a:gd name="T3" fmla="*/ 7 h 117"/>
                <a:gd name="T4" fmla="*/ 12 w 117"/>
                <a:gd name="T5" fmla="*/ 16 h 117"/>
                <a:gd name="T6" fmla="*/ 16 w 117"/>
                <a:gd name="T7" fmla="*/ 33 h 117"/>
                <a:gd name="T8" fmla="*/ 23 w 117"/>
                <a:gd name="T9" fmla="*/ 43 h 117"/>
                <a:gd name="T10" fmla="*/ 30 w 117"/>
                <a:gd name="T11" fmla="*/ 63 h 117"/>
                <a:gd name="T12" fmla="*/ 15 w 117"/>
                <a:gd name="T13" fmla="*/ 110 h 117"/>
                <a:gd name="T14" fmla="*/ 23 w 117"/>
                <a:gd name="T15" fmla="*/ 102 h 117"/>
                <a:gd name="T16" fmla="*/ 48 w 117"/>
                <a:gd name="T17" fmla="*/ 58 h 117"/>
                <a:gd name="T18" fmla="*/ 28 w 117"/>
                <a:gd name="T19" fmla="*/ 30 h 117"/>
                <a:gd name="T20" fmla="*/ 34 w 117"/>
                <a:gd name="T21" fmla="*/ 17 h 117"/>
                <a:gd name="T22" fmla="*/ 61 w 117"/>
                <a:gd name="T23" fmla="*/ 31 h 117"/>
                <a:gd name="T24" fmla="*/ 106 w 117"/>
                <a:gd name="T25" fmla="*/ 52 h 117"/>
                <a:gd name="T26" fmla="*/ 109 w 117"/>
                <a:gd name="T27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17">
                  <a:moveTo>
                    <a:pt x="109" y="40"/>
                  </a:moveTo>
                  <a:cubicBezTo>
                    <a:pt x="84" y="34"/>
                    <a:pt x="66" y="16"/>
                    <a:pt x="42" y="7"/>
                  </a:cubicBezTo>
                  <a:cubicBezTo>
                    <a:pt x="33" y="4"/>
                    <a:pt x="13" y="0"/>
                    <a:pt x="12" y="16"/>
                  </a:cubicBezTo>
                  <a:cubicBezTo>
                    <a:pt x="11" y="22"/>
                    <a:pt x="13" y="28"/>
                    <a:pt x="16" y="33"/>
                  </a:cubicBezTo>
                  <a:cubicBezTo>
                    <a:pt x="18" y="37"/>
                    <a:pt x="20" y="40"/>
                    <a:pt x="23" y="43"/>
                  </a:cubicBezTo>
                  <a:cubicBezTo>
                    <a:pt x="29" y="51"/>
                    <a:pt x="39" y="53"/>
                    <a:pt x="30" y="63"/>
                  </a:cubicBezTo>
                  <a:cubicBezTo>
                    <a:pt x="16" y="78"/>
                    <a:pt x="0" y="91"/>
                    <a:pt x="15" y="110"/>
                  </a:cubicBezTo>
                  <a:cubicBezTo>
                    <a:pt x="20" y="117"/>
                    <a:pt x="28" y="108"/>
                    <a:pt x="23" y="102"/>
                  </a:cubicBezTo>
                  <a:cubicBezTo>
                    <a:pt x="11" y="86"/>
                    <a:pt x="47" y="72"/>
                    <a:pt x="48" y="58"/>
                  </a:cubicBezTo>
                  <a:cubicBezTo>
                    <a:pt x="48" y="45"/>
                    <a:pt x="35" y="39"/>
                    <a:pt x="28" y="30"/>
                  </a:cubicBezTo>
                  <a:cubicBezTo>
                    <a:pt x="22" y="22"/>
                    <a:pt x="21" y="14"/>
                    <a:pt x="34" y="17"/>
                  </a:cubicBezTo>
                  <a:cubicBezTo>
                    <a:pt x="44" y="19"/>
                    <a:pt x="53" y="26"/>
                    <a:pt x="61" y="31"/>
                  </a:cubicBezTo>
                  <a:cubicBezTo>
                    <a:pt x="75" y="40"/>
                    <a:pt x="89" y="48"/>
                    <a:pt x="106" y="52"/>
                  </a:cubicBezTo>
                  <a:cubicBezTo>
                    <a:pt x="113" y="53"/>
                    <a:pt x="117" y="42"/>
                    <a:pt x="109" y="40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6308" y="825"/>
              <a:ext cx="285" cy="178"/>
            </a:xfrm>
            <a:custGeom>
              <a:avLst/>
              <a:gdLst>
                <a:gd name="T0" fmla="*/ 75 w 88"/>
                <a:gd name="T1" fmla="*/ 7 h 55"/>
                <a:gd name="T2" fmla="*/ 63 w 88"/>
                <a:gd name="T3" fmla="*/ 25 h 55"/>
                <a:gd name="T4" fmla="*/ 47 w 88"/>
                <a:gd name="T5" fmla="*/ 19 h 55"/>
                <a:gd name="T6" fmla="*/ 36 w 88"/>
                <a:gd name="T7" fmla="*/ 28 h 55"/>
                <a:gd name="T8" fmla="*/ 33 w 88"/>
                <a:gd name="T9" fmla="*/ 38 h 55"/>
                <a:gd name="T10" fmla="*/ 14 w 88"/>
                <a:gd name="T11" fmla="*/ 28 h 55"/>
                <a:gd name="T12" fmla="*/ 4 w 88"/>
                <a:gd name="T13" fmla="*/ 35 h 55"/>
                <a:gd name="T14" fmla="*/ 29 w 88"/>
                <a:gd name="T15" fmla="*/ 53 h 55"/>
                <a:gd name="T16" fmla="*/ 41 w 88"/>
                <a:gd name="T17" fmla="*/ 47 h 55"/>
                <a:gd name="T18" fmla="*/ 52 w 88"/>
                <a:gd name="T19" fmla="*/ 32 h 55"/>
                <a:gd name="T20" fmla="*/ 76 w 88"/>
                <a:gd name="T21" fmla="*/ 38 h 55"/>
                <a:gd name="T22" fmla="*/ 87 w 88"/>
                <a:gd name="T23" fmla="*/ 7 h 55"/>
                <a:gd name="T24" fmla="*/ 75 w 88"/>
                <a:gd name="T2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5">
                  <a:moveTo>
                    <a:pt x="75" y="7"/>
                  </a:moveTo>
                  <a:cubicBezTo>
                    <a:pt x="75" y="14"/>
                    <a:pt x="73" y="35"/>
                    <a:pt x="63" y="25"/>
                  </a:cubicBezTo>
                  <a:cubicBezTo>
                    <a:pt x="58" y="21"/>
                    <a:pt x="54" y="18"/>
                    <a:pt x="47" y="19"/>
                  </a:cubicBezTo>
                  <a:cubicBezTo>
                    <a:pt x="42" y="19"/>
                    <a:pt x="38" y="23"/>
                    <a:pt x="36" y="28"/>
                  </a:cubicBezTo>
                  <a:cubicBezTo>
                    <a:pt x="34" y="31"/>
                    <a:pt x="34" y="34"/>
                    <a:pt x="33" y="38"/>
                  </a:cubicBezTo>
                  <a:cubicBezTo>
                    <a:pt x="29" y="50"/>
                    <a:pt x="15" y="31"/>
                    <a:pt x="14" y="28"/>
                  </a:cubicBezTo>
                  <a:cubicBezTo>
                    <a:pt x="10" y="22"/>
                    <a:pt x="0" y="28"/>
                    <a:pt x="4" y="35"/>
                  </a:cubicBezTo>
                  <a:cubicBezTo>
                    <a:pt x="8" y="44"/>
                    <a:pt x="18" y="55"/>
                    <a:pt x="29" y="53"/>
                  </a:cubicBezTo>
                  <a:cubicBezTo>
                    <a:pt x="34" y="52"/>
                    <a:pt x="39" y="51"/>
                    <a:pt x="41" y="47"/>
                  </a:cubicBezTo>
                  <a:cubicBezTo>
                    <a:pt x="43" y="44"/>
                    <a:pt x="47" y="27"/>
                    <a:pt x="52" y="32"/>
                  </a:cubicBezTo>
                  <a:cubicBezTo>
                    <a:pt x="60" y="38"/>
                    <a:pt x="66" y="43"/>
                    <a:pt x="76" y="38"/>
                  </a:cubicBezTo>
                  <a:cubicBezTo>
                    <a:pt x="85" y="33"/>
                    <a:pt x="88" y="17"/>
                    <a:pt x="87" y="7"/>
                  </a:cubicBezTo>
                  <a:cubicBezTo>
                    <a:pt x="86" y="0"/>
                    <a:pt x="74" y="0"/>
                    <a:pt x="75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6256" y="977"/>
              <a:ext cx="210" cy="430"/>
            </a:xfrm>
            <a:custGeom>
              <a:avLst/>
              <a:gdLst>
                <a:gd name="T0" fmla="*/ 2 w 65"/>
                <a:gd name="T1" fmla="*/ 11 h 133"/>
                <a:gd name="T2" fmla="*/ 17 w 65"/>
                <a:gd name="T3" fmla="*/ 29 h 133"/>
                <a:gd name="T4" fmla="*/ 43 w 65"/>
                <a:gd name="T5" fmla="*/ 54 h 133"/>
                <a:gd name="T6" fmla="*/ 26 w 65"/>
                <a:gd name="T7" fmla="*/ 79 h 133"/>
                <a:gd name="T8" fmla="*/ 30 w 65"/>
                <a:gd name="T9" fmla="*/ 88 h 133"/>
                <a:gd name="T10" fmla="*/ 23 w 65"/>
                <a:gd name="T11" fmla="*/ 119 h 133"/>
                <a:gd name="T12" fmla="*/ 32 w 65"/>
                <a:gd name="T13" fmla="*/ 128 h 133"/>
                <a:gd name="T14" fmla="*/ 49 w 65"/>
                <a:gd name="T15" fmla="*/ 92 h 133"/>
                <a:gd name="T16" fmla="*/ 40 w 65"/>
                <a:gd name="T17" fmla="*/ 81 h 133"/>
                <a:gd name="T18" fmla="*/ 57 w 65"/>
                <a:gd name="T19" fmla="*/ 56 h 133"/>
                <a:gd name="T20" fmla="*/ 54 w 65"/>
                <a:gd name="T21" fmla="*/ 29 h 133"/>
                <a:gd name="T22" fmla="*/ 13 w 65"/>
                <a:gd name="T23" fmla="*/ 8 h 133"/>
                <a:gd name="T24" fmla="*/ 2 w 65"/>
                <a:gd name="T25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33">
                  <a:moveTo>
                    <a:pt x="2" y="11"/>
                  </a:moveTo>
                  <a:cubicBezTo>
                    <a:pt x="4" y="19"/>
                    <a:pt x="8" y="26"/>
                    <a:pt x="17" y="29"/>
                  </a:cubicBezTo>
                  <a:cubicBezTo>
                    <a:pt x="26" y="33"/>
                    <a:pt x="61" y="35"/>
                    <a:pt x="43" y="54"/>
                  </a:cubicBezTo>
                  <a:cubicBezTo>
                    <a:pt x="36" y="61"/>
                    <a:pt x="26" y="69"/>
                    <a:pt x="26" y="79"/>
                  </a:cubicBezTo>
                  <a:cubicBezTo>
                    <a:pt x="26" y="82"/>
                    <a:pt x="27" y="86"/>
                    <a:pt x="30" y="88"/>
                  </a:cubicBezTo>
                  <a:cubicBezTo>
                    <a:pt x="40" y="99"/>
                    <a:pt x="34" y="111"/>
                    <a:pt x="23" y="119"/>
                  </a:cubicBezTo>
                  <a:cubicBezTo>
                    <a:pt x="17" y="124"/>
                    <a:pt x="26" y="133"/>
                    <a:pt x="32" y="128"/>
                  </a:cubicBezTo>
                  <a:cubicBezTo>
                    <a:pt x="43" y="119"/>
                    <a:pt x="55" y="108"/>
                    <a:pt x="49" y="92"/>
                  </a:cubicBezTo>
                  <a:cubicBezTo>
                    <a:pt x="47" y="88"/>
                    <a:pt x="43" y="85"/>
                    <a:pt x="40" y="81"/>
                  </a:cubicBezTo>
                  <a:cubicBezTo>
                    <a:pt x="34" y="75"/>
                    <a:pt x="54" y="60"/>
                    <a:pt x="57" y="56"/>
                  </a:cubicBezTo>
                  <a:cubicBezTo>
                    <a:pt x="65" y="46"/>
                    <a:pt x="62" y="37"/>
                    <a:pt x="54" y="29"/>
                  </a:cubicBezTo>
                  <a:cubicBezTo>
                    <a:pt x="42" y="18"/>
                    <a:pt x="17" y="26"/>
                    <a:pt x="13" y="8"/>
                  </a:cubicBezTo>
                  <a:cubicBezTo>
                    <a:pt x="12" y="0"/>
                    <a:pt x="0" y="3"/>
                    <a:pt x="2" y="11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9688513" y="4402138"/>
            <a:ext cx="1065212" cy="1203325"/>
            <a:chOff x="6103" y="2773"/>
            <a:chExt cx="671" cy="758"/>
          </a:xfrm>
        </p:grpSpPr>
        <p:sp>
          <p:nvSpPr>
            <p:cNvPr id="2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6103" y="2773"/>
              <a:ext cx="671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464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1952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3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Băng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97" y="1361988"/>
            <a:ext cx="4209539" cy="361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2" name="组合 1"/>
          <p:cNvGrpSpPr/>
          <p:nvPr/>
        </p:nvGrpSpPr>
        <p:grpSpPr>
          <a:xfrm>
            <a:off x="293615" y="1303907"/>
            <a:ext cx="5966377" cy="5038170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10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6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7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8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9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0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11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2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3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4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5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6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7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8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9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0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1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2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3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4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5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6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7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8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9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0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1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2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3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4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5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6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7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8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9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0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1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2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3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4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5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6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7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8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9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0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1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2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3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4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5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6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7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8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9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0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1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2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3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4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5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6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7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8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9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0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1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2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3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4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5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6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7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8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9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0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1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2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3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4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5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6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7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8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9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0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1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2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sp>
        <p:nvSpPr>
          <p:cNvPr id="193" name="矩形 55"/>
          <p:cNvSpPr/>
          <p:nvPr/>
        </p:nvSpPr>
        <p:spPr>
          <a:xfrm>
            <a:off x="703202" y="2209993"/>
            <a:ext cx="4333003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3615" y="1303907"/>
            <a:ext cx="5966377" cy="5038170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1952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3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Băng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703202" y="2209993"/>
            <a:ext cx="4333003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83" y="1303907"/>
            <a:ext cx="4124933" cy="361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56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6169" y="1400961"/>
            <a:ext cx="6083823" cy="4723002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1952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3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Băng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089831" y="2131769"/>
            <a:ext cx="4064055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góp phần điều hòa nhiệt độ trên Trái Đất, cung cấp nước cho các dòng sông.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trữ lượng nước ngọt trên Trái Đất và ít bị ô nhiễm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17" y="1298648"/>
            <a:ext cx="4331422" cy="36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07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31"/>
          <p:cNvSpPr/>
          <p:nvPr/>
        </p:nvSpPr>
        <p:spPr>
          <a:xfrm>
            <a:off x="1566278" y="2137410"/>
            <a:ext cx="235421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31"/>
          <p:cNvSpPr/>
          <p:nvPr/>
        </p:nvSpPr>
        <p:spPr>
          <a:xfrm>
            <a:off x="4488872" y="2137410"/>
            <a:ext cx="3241964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31"/>
          <p:cNvSpPr/>
          <p:nvPr/>
        </p:nvSpPr>
        <p:spPr>
          <a:xfrm>
            <a:off x="8386616" y="2137410"/>
            <a:ext cx="314960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3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21" name="组合 20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2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595870" y="496392"/>
              <a:ext cx="18373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Luyện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tập</a:t>
              </a:r>
              <a:endParaRPr lang="zh-CN" altLang="en-US" sz="3200" dirty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sp>
        <p:nvSpPr>
          <p:cNvPr id="14" name="矩形 55"/>
          <p:cNvSpPr/>
          <p:nvPr/>
        </p:nvSpPr>
        <p:spPr>
          <a:xfrm>
            <a:off x="1636041" y="2960370"/>
            <a:ext cx="2113405" cy="19205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Attapeu, ngược dòng Xekaman đến hồ Thiên đường • Tạp chí Lào -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45" y="2261112"/>
            <a:ext cx="2964872" cy="304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47" y="2320432"/>
            <a:ext cx="2932944" cy="306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矩形 55"/>
          <p:cNvSpPr/>
          <p:nvPr/>
        </p:nvSpPr>
        <p:spPr>
          <a:xfrm>
            <a:off x="6484794" y="5657924"/>
            <a:ext cx="4553126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0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8977937" cy="625183"/>
            <a:chOff x="994820" y="496392"/>
            <a:chExt cx="5886671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34634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Sự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khác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nhau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giữa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71355"/>
              </p:ext>
            </p:extLst>
          </p:nvPr>
        </p:nvGraphicFramePr>
        <p:xfrm>
          <a:off x="994820" y="1737883"/>
          <a:ext cx="10049691" cy="437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897">
                  <a:extLst>
                    <a:ext uri="{9D8B030D-6E8A-4147-A177-3AD203B41FA5}">
                      <a16:colId xmlns="" xmlns:a16="http://schemas.microsoft.com/office/drawing/2014/main" val="3987590993"/>
                    </a:ext>
                  </a:extLst>
                </a:gridCol>
                <a:gridCol w="3349897">
                  <a:extLst>
                    <a:ext uri="{9D8B030D-6E8A-4147-A177-3AD203B41FA5}">
                      <a16:colId xmlns="" xmlns:a16="http://schemas.microsoft.com/office/drawing/2014/main" val="1100470905"/>
                    </a:ext>
                  </a:extLst>
                </a:gridCol>
                <a:gridCol w="3349897">
                  <a:extLst>
                    <a:ext uri="{9D8B030D-6E8A-4147-A177-3AD203B41FA5}">
                      <a16:colId xmlns="" xmlns:a16="http://schemas.microsoft.com/office/drawing/2014/main" val="1478599359"/>
                    </a:ext>
                  </a:extLst>
                </a:gridCol>
              </a:tblGrid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3622593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064756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104449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091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1" y="610692"/>
            <a:ext cx="5359798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1595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Vận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dụng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626684" y="2525776"/>
            <a:ext cx="2937828" cy="27128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71" y="1379741"/>
            <a:ext cx="4092171" cy="3372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3" name="组合 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95870" y="496392"/>
              <a:ext cx="36407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Chuẩn bị ở nhà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267179" y="3281893"/>
            <a:ext cx="2128204" cy="2335423"/>
            <a:chOff x="1619" y="2187"/>
            <a:chExt cx="1140" cy="125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725" y="2271"/>
              <a:ext cx="708" cy="1158"/>
            </a:xfrm>
            <a:custGeom>
              <a:avLst/>
              <a:gdLst>
                <a:gd name="T0" fmla="*/ 66 w 161"/>
                <a:gd name="T1" fmla="*/ 7 h 263"/>
                <a:gd name="T2" fmla="*/ 1 w 161"/>
                <a:gd name="T3" fmla="*/ 209 h 263"/>
                <a:gd name="T4" fmla="*/ 3 w 161"/>
                <a:gd name="T5" fmla="*/ 215 h 263"/>
                <a:gd name="T6" fmla="*/ 150 w 161"/>
                <a:gd name="T7" fmla="*/ 262 h 263"/>
                <a:gd name="T8" fmla="*/ 154 w 161"/>
                <a:gd name="T9" fmla="*/ 250 h 263"/>
                <a:gd name="T10" fmla="*/ 9 w 161"/>
                <a:gd name="T11" fmla="*/ 205 h 263"/>
                <a:gd name="T12" fmla="*/ 12 w 161"/>
                <a:gd name="T13" fmla="*/ 212 h 263"/>
                <a:gd name="T14" fmla="*/ 76 w 161"/>
                <a:gd name="T15" fmla="*/ 13 h 263"/>
                <a:gd name="T16" fmla="*/ 66 w 161"/>
                <a:gd name="T17" fmla="*/ 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63">
                  <a:moveTo>
                    <a:pt x="66" y="7"/>
                  </a:moveTo>
                  <a:cubicBezTo>
                    <a:pt x="35" y="71"/>
                    <a:pt x="19" y="141"/>
                    <a:pt x="1" y="209"/>
                  </a:cubicBezTo>
                  <a:cubicBezTo>
                    <a:pt x="0" y="211"/>
                    <a:pt x="1" y="214"/>
                    <a:pt x="3" y="215"/>
                  </a:cubicBezTo>
                  <a:cubicBezTo>
                    <a:pt x="47" y="242"/>
                    <a:pt x="101" y="251"/>
                    <a:pt x="150" y="262"/>
                  </a:cubicBezTo>
                  <a:cubicBezTo>
                    <a:pt x="158" y="263"/>
                    <a:pt x="161" y="252"/>
                    <a:pt x="154" y="250"/>
                  </a:cubicBezTo>
                  <a:cubicBezTo>
                    <a:pt x="106" y="240"/>
                    <a:pt x="52" y="231"/>
                    <a:pt x="9" y="205"/>
                  </a:cubicBezTo>
                  <a:cubicBezTo>
                    <a:pt x="10" y="207"/>
                    <a:pt x="11" y="210"/>
                    <a:pt x="12" y="212"/>
                  </a:cubicBezTo>
                  <a:cubicBezTo>
                    <a:pt x="31" y="145"/>
                    <a:pt x="46" y="76"/>
                    <a:pt x="76" y="13"/>
                  </a:cubicBezTo>
                  <a:cubicBezTo>
                    <a:pt x="80" y="7"/>
                    <a:pt x="69" y="0"/>
                    <a:pt x="6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998" y="2253"/>
              <a:ext cx="761" cy="1185"/>
            </a:xfrm>
            <a:custGeom>
              <a:avLst/>
              <a:gdLst>
                <a:gd name="T0" fmla="*/ 11 w 173"/>
                <a:gd name="T1" fmla="*/ 20 h 269"/>
                <a:gd name="T2" fmla="*/ 164 w 173"/>
                <a:gd name="T3" fmla="*/ 55 h 269"/>
                <a:gd name="T4" fmla="*/ 160 w 173"/>
                <a:gd name="T5" fmla="*/ 47 h 269"/>
                <a:gd name="T6" fmla="*/ 86 w 173"/>
                <a:gd name="T7" fmla="*/ 259 h 269"/>
                <a:gd name="T8" fmla="*/ 97 w 173"/>
                <a:gd name="T9" fmla="*/ 262 h 269"/>
                <a:gd name="T10" fmla="*/ 172 w 173"/>
                <a:gd name="T11" fmla="*/ 51 h 269"/>
                <a:gd name="T12" fmla="*/ 168 w 173"/>
                <a:gd name="T13" fmla="*/ 43 h 269"/>
                <a:gd name="T14" fmla="*/ 8 w 173"/>
                <a:gd name="T15" fmla="*/ 9 h 269"/>
                <a:gd name="T16" fmla="*/ 11 w 173"/>
                <a:gd name="T17" fmla="*/ 2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69">
                  <a:moveTo>
                    <a:pt x="11" y="20"/>
                  </a:moveTo>
                  <a:cubicBezTo>
                    <a:pt x="63" y="12"/>
                    <a:pt x="116" y="38"/>
                    <a:pt x="164" y="55"/>
                  </a:cubicBezTo>
                  <a:cubicBezTo>
                    <a:pt x="163" y="52"/>
                    <a:pt x="162" y="50"/>
                    <a:pt x="160" y="47"/>
                  </a:cubicBezTo>
                  <a:cubicBezTo>
                    <a:pt x="144" y="121"/>
                    <a:pt x="113" y="189"/>
                    <a:pt x="86" y="259"/>
                  </a:cubicBezTo>
                  <a:cubicBezTo>
                    <a:pt x="83" y="266"/>
                    <a:pt x="95" y="269"/>
                    <a:pt x="97" y="262"/>
                  </a:cubicBezTo>
                  <a:cubicBezTo>
                    <a:pt x="124" y="192"/>
                    <a:pt x="155" y="124"/>
                    <a:pt x="172" y="51"/>
                  </a:cubicBezTo>
                  <a:cubicBezTo>
                    <a:pt x="173" y="47"/>
                    <a:pt x="171" y="44"/>
                    <a:pt x="168" y="43"/>
                  </a:cubicBezTo>
                  <a:cubicBezTo>
                    <a:pt x="116" y="26"/>
                    <a:pt x="63" y="0"/>
                    <a:pt x="8" y="9"/>
                  </a:cubicBezTo>
                  <a:cubicBezTo>
                    <a:pt x="0" y="10"/>
                    <a:pt x="3" y="21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619" y="2187"/>
              <a:ext cx="484" cy="1053"/>
            </a:xfrm>
            <a:custGeom>
              <a:avLst/>
              <a:gdLst>
                <a:gd name="T0" fmla="*/ 94 w 110"/>
                <a:gd name="T1" fmla="*/ 26 h 239"/>
                <a:gd name="T2" fmla="*/ 107 w 110"/>
                <a:gd name="T3" fmla="*/ 74 h 239"/>
                <a:gd name="T4" fmla="*/ 108 w 110"/>
                <a:gd name="T5" fmla="*/ 67 h 239"/>
                <a:gd name="T6" fmla="*/ 48 w 110"/>
                <a:gd name="T7" fmla="*/ 69 h 239"/>
                <a:gd name="T8" fmla="*/ 102 w 110"/>
                <a:gd name="T9" fmla="*/ 115 h 239"/>
                <a:gd name="T10" fmla="*/ 105 w 110"/>
                <a:gd name="T11" fmla="*/ 105 h 239"/>
                <a:gd name="T12" fmla="*/ 34 w 110"/>
                <a:gd name="T13" fmla="*/ 116 h 239"/>
                <a:gd name="T14" fmla="*/ 84 w 110"/>
                <a:gd name="T15" fmla="*/ 150 h 239"/>
                <a:gd name="T16" fmla="*/ 84 w 110"/>
                <a:gd name="T17" fmla="*/ 142 h 239"/>
                <a:gd name="T18" fmla="*/ 28 w 110"/>
                <a:gd name="T19" fmla="*/ 139 h 239"/>
                <a:gd name="T20" fmla="*/ 37 w 110"/>
                <a:gd name="T21" fmla="*/ 202 h 239"/>
                <a:gd name="T22" fmla="*/ 62 w 110"/>
                <a:gd name="T23" fmla="*/ 201 h 239"/>
                <a:gd name="T24" fmla="*/ 51 w 110"/>
                <a:gd name="T25" fmla="*/ 173 h 239"/>
                <a:gd name="T26" fmla="*/ 11 w 110"/>
                <a:gd name="T27" fmla="*/ 186 h 239"/>
                <a:gd name="T28" fmla="*/ 27 w 110"/>
                <a:gd name="T29" fmla="*/ 234 h 239"/>
                <a:gd name="T30" fmla="*/ 33 w 110"/>
                <a:gd name="T31" fmla="*/ 224 h 239"/>
                <a:gd name="T32" fmla="*/ 37 w 110"/>
                <a:gd name="T33" fmla="*/ 182 h 239"/>
                <a:gd name="T34" fmla="*/ 52 w 110"/>
                <a:gd name="T35" fmla="*/ 187 h 239"/>
                <a:gd name="T36" fmla="*/ 48 w 110"/>
                <a:gd name="T37" fmla="*/ 194 h 239"/>
                <a:gd name="T38" fmla="*/ 35 w 110"/>
                <a:gd name="T39" fmla="*/ 168 h 239"/>
                <a:gd name="T40" fmla="*/ 41 w 110"/>
                <a:gd name="T41" fmla="*/ 139 h 239"/>
                <a:gd name="T42" fmla="*/ 75 w 110"/>
                <a:gd name="T43" fmla="*/ 150 h 239"/>
                <a:gd name="T44" fmla="*/ 75 w 110"/>
                <a:gd name="T45" fmla="*/ 142 h 239"/>
                <a:gd name="T46" fmla="*/ 54 w 110"/>
                <a:gd name="T47" fmla="*/ 106 h 239"/>
                <a:gd name="T48" fmla="*/ 96 w 110"/>
                <a:gd name="T49" fmla="*/ 114 h 239"/>
                <a:gd name="T50" fmla="*/ 99 w 110"/>
                <a:gd name="T51" fmla="*/ 104 h 239"/>
                <a:gd name="T52" fmla="*/ 59 w 110"/>
                <a:gd name="T53" fmla="*/ 83 h 239"/>
                <a:gd name="T54" fmla="*/ 98 w 110"/>
                <a:gd name="T55" fmla="*/ 73 h 239"/>
                <a:gd name="T56" fmla="*/ 99 w 110"/>
                <a:gd name="T57" fmla="*/ 65 h 239"/>
                <a:gd name="T58" fmla="*/ 90 w 110"/>
                <a:gd name="T59" fmla="*/ 38 h 239"/>
                <a:gd name="T60" fmla="*/ 94 w 110"/>
                <a:gd name="T61" fmla="*/ 2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239">
                  <a:moveTo>
                    <a:pt x="94" y="26"/>
                  </a:moveTo>
                  <a:cubicBezTo>
                    <a:pt x="26" y="0"/>
                    <a:pt x="62" y="123"/>
                    <a:pt x="107" y="74"/>
                  </a:cubicBezTo>
                  <a:cubicBezTo>
                    <a:pt x="109" y="72"/>
                    <a:pt x="110" y="69"/>
                    <a:pt x="108" y="67"/>
                  </a:cubicBezTo>
                  <a:cubicBezTo>
                    <a:pt x="95" y="49"/>
                    <a:pt x="54" y="40"/>
                    <a:pt x="48" y="69"/>
                  </a:cubicBezTo>
                  <a:cubicBezTo>
                    <a:pt x="42" y="99"/>
                    <a:pt x="74" y="124"/>
                    <a:pt x="102" y="115"/>
                  </a:cubicBezTo>
                  <a:cubicBezTo>
                    <a:pt x="106" y="114"/>
                    <a:pt x="109" y="108"/>
                    <a:pt x="105" y="105"/>
                  </a:cubicBezTo>
                  <a:cubicBezTo>
                    <a:pt x="85" y="89"/>
                    <a:pt x="39" y="81"/>
                    <a:pt x="34" y="116"/>
                  </a:cubicBezTo>
                  <a:cubicBezTo>
                    <a:pt x="29" y="144"/>
                    <a:pt x="60" y="169"/>
                    <a:pt x="84" y="150"/>
                  </a:cubicBezTo>
                  <a:cubicBezTo>
                    <a:pt x="86" y="148"/>
                    <a:pt x="86" y="144"/>
                    <a:pt x="84" y="142"/>
                  </a:cubicBezTo>
                  <a:cubicBezTo>
                    <a:pt x="67" y="126"/>
                    <a:pt x="40" y="111"/>
                    <a:pt x="28" y="139"/>
                  </a:cubicBezTo>
                  <a:cubicBezTo>
                    <a:pt x="20" y="157"/>
                    <a:pt x="20" y="189"/>
                    <a:pt x="37" y="202"/>
                  </a:cubicBezTo>
                  <a:cubicBezTo>
                    <a:pt x="44" y="207"/>
                    <a:pt x="55" y="207"/>
                    <a:pt x="62" y="201"/>
                  </a:cubicBezTo>
                  <a:cubicBezTo>
                    <a:pt x="75" y="191"/>
                    <a:pt x="63" y="178"/>
                    <a:pt x="51" y="173"/>
                  </a:cubicBezTo>
                  <a:cubicBezTo>
                    <a:pt x="35" y="166"/>
                    <a:pt x="20" y="171"/>
                    <a:pt x="11" y="186"/>
                  </a:cubicBezTo>
                  <a:cubicBezTo>
                    <a:pt x="0" y="203"/>
                    <a:pt x="13" y="225"/>
                    <a:pt x="27" y="234"/>
                  </a:cubicBezTo>
                  <a:cubicBezTo>
                    <a:pt x="34" y="239"/>
                    <a:pt x="40" y="228"/>
                    <a:pt x="33" y="224"/>
                  </a:cubicBezTo>
                  <a:cubicBezTo>
                    <a:pt x="19" y="214"/>
                    <a:pt x="11" y="183"/>
                    <a:pt x="37" y="182"/>
                  </a:cubicBezTo>
                  <a:cubicBezTo>
                    <a:pt x="42" y="182"/>
                    <a:pt x="47" y="184"/>
                    <a:pt x="52" y="187"/>
                  </a:cubicBezTo>
                  <a:cubicBezTo>
                    <a:pt x="61" y="192"/>
                    <a:pt x="49" y="194"/>
                    <a:pt x="48" y="194"/>
                  </a:cubicBezTo>
                  <a:cubicBezTo>
                    <a:pt x="38" y="194"/>
                    <a:pt x="36" y="175"/>
                    <a:pt x="35" y="168"/>
                  </a:cubicBezTo>
                  <a:cubicBezTo>
                    <a:pt x="34" y="158"/>
                    <a:pt x="36" y="148"/>
                    <a:pt x="41" y="139"/>
                  </a:cubicBezTo>
                  <a:cubicBezTo>
                    <a:pt x="50" y="125"/>
                    <a:pt x="68" y="144"/>
                    <a:pt x="75" y="150"/>
                  </a:cubicBezTo>
                  <a:cubicBezTo>
                    <a:pt x="75" y="148"/>
                    <a:pt x="75" y="145"/>
                    <a:pt x="75" y="142"/>
                  </a:cubicBezTo>
                  <a:cubicBezTo>
                    <a:pt x="55" y="158"/>
                    <a:pt x="34" y="119"/>
                    <a:pt x="54" y="106"/>
                  </a:cubicBezTo>
                  <a:cubicBezTo>
                    <a:pt x="66" y="98"/>
                    <a:pt x="86" y="105"/>
                    <a:pt x="96" y="114"/>
                  </a:cubicBezTo>
                  <a:cubicBezTo>
                    <a:pt x="97" y="110"/>
                    <a:pt x="98" y="107"/>
                    <a:pt x="99" y="104"/>
                  </a:cubicBezTo>
                  <a:cubicBezTo>
                    <a:pt x="83" y="109"/>
                    <a:pt x="65" y="99"/>
                    <a:pt x="59" y="83"/>
                  </a:cubicBezTo>
                  <a:cubicBezTo>
                    <a:pt x="50" y="58"/>
                    <a:pt x="88" y="59"/>
                    <a:pt x="98" y="73"/>
                  </a:cubicBezTo>
                  <a:cubicBezTo>
                    <a:pt x="98" y="70"/>
                    <a:pt x="98" y="68"/>
                    <a:pt x="99" y="65"/>
                  </a:cubicBezTo>
                  <a:cubicBezTo>
                    <a:pt x="72" y="94"/>
                    <a:pt x="47" y="21"/>
                    <a:pt x="90" y="38"/>
                  </a:cubicBezTo>
                  <a:cubicBezTo>
                    <a:pt x="98" y="41"/>
                    <a:pt x="101" y="29"/>
                    <a:pt x="9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147" y="2553"/>
              <a:ext cx="304" cy="255"/>
            </a:xfrm>
            <a:custGeom>
              <a:avLst/>
              <a:gdLst>
                <a:gd name="T0" fmla="*/ 18 w 69"/>
                <a:gd name="T1" fmla="*/ 6 h 58"/>
                <a:gd name="T2" fmla="*/ 2 w 69"/>
                <a:gd name="T3" fmla="*/ 32 h 58"/>
                <a:gd name="T4" fmla="*/ 9 w 69"/>
                <a:gd name="T5" fmla="*/ 40 h 58"/>
                <a:gd name="T6" fmla="*/ 38 w 69"/>
                <a:gd name="T7" fmla="*/ 26 h 58"/>
                <a:gd name="T8" fmla="*/ 31 w 69"/>
                <a:gd name="T9" fmla="*/ 18 h 58"/>
                <a:gd name="T10" fmla="*/ 26 w 69"/>
                <a:gd name="T11" fmla="*/ 41 h 58"/>
                <a:gd name="T12" fmla="*/ 34 w 69"/>
                <a:gd name="T13" fmla="*/ 48 h 58"/>
                <a:gd name="T14" fmla="*/ 66 w 69"/>
                <a:gd name="T15" fmla="*/ 28 h 58"/>
                <a:gd name="T16" fmla="*/ 56 w 69"/>
                <a:gd name="T17" fmla="*/ 22 h 58"/>
                <a:gd name="T18" fmla="*/ 53 w 69"/>
                <a:gd name="T19" fmla="*/ 51 h 58"/>
                <a:gd name="T20" fmla="*/ 65 w 69"/>
                <a:gd name="T21" fmla="*/ 51 h 58"/>
                <a:gd name="T22" fmla="*/ 67 w 69"/>
                <a:gd name="T23" fmla="*/ 25 h 58"/>
                <a:gd name="T24" fmla="*/ 57 w 69"/>
                <a:gd name="T25" fmla="*/ 19 h 58"/>
                <a:gd name="T26" fmla="*/ 31 w 69"/>
                <a:gd name="T27" fmla="*/ 36 h 58"/>
                <a:gd name="T28" fmla="*/ 38 w 69"/>
                <a:gd name="T29" fmla="*/ 44 h 58"/>
                <a:gd name="T30" fmla="*/ 42 w 69"/>
                <a:gd name="T31" fmla="*/ 21 h 58"/>
                <a:gd name="T32" fmla="*/ 35 w 69"/>
                <a:gd name="T33" fmla="*/ 14 h 58"/>
                <a:gd name="T34" fmla="*/ 6 w 69"/>
                <a:gd name="T35" fmla="*/ 29 h 58"/>
                <a:gd name="T36" fmla="*/ 12 w 69"/>
                <a:gd name="T37" fmla="*/ 38 h 58"/>
                <a:gd name="T38" fmla="*/ 28 w 69"/>
                <a:gd name="T39" fmla="*/ 13 h 58"/>
                <a:gd name="T40" fmla="*/ 18 w 69"/>
                <a:gd name="T41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8">
                  <a:moveTo>
                    <a:pt x="18" y="6"/>
                  </a:moveTo>
                  <a:cubicBezTo>
                    <a:pt x="12" y="15"/>
                    <a:pt x="7" y="23"/>
                    <a:pt x="2" y="32"/>
                  </a:cubicBezTo>
                  <a:cubicBezTo>
                    <a:pt x="0" y="36"/>
                    <a:pt x="3" y="43"/>
                    <a:pt x="9" y="40"/>
                  </a:cubicBezTo>
                  <a:cubicBezTo>
                    <a:pt x="19" y="36"/>
                    <a:pt x="28" y="30"/>
                    <a:pt x="38" y="26"/>
                  </a:cubicBezTo>
                  <a:cubicBezTo>
                    <a:pt x="36" y="23"/>
                    <a:pt x="33" y="21"/>
                    <a:pt x="31" y="18"/>
                  </a:cubicBezTo>
                  <a:cubicBezTo>
                    <a:pt x="28" y="26"/>
                    <a:pt x="29" y="33"/>
                    <a:pt x="26" y="41"/>
                  </a:cubicBezTo>
                  <a:cubicBezTo>
                    <a:pt x="25" y="45"/>
                    <a:pt x="30" y="49"/>
                    <a:pt x="34" y="48"/>
                  </a:cubicBezTo>
                  <a:cubicBezTo>
                    <a:pt x="46" y="44"/>
                    <a:pt x="56" y="36"/>
                    <a:pt x="66" y="28"/>
                  </a:cubicBezTo>
                  <a:cubicBezTo>
                    <a:pt x="62" y="26"/>
                    <a:pt x="59" y="24"/>
                    <a:pt x="56" y="22"/>
                  </a:cubicBezTo>
                  <a:cubicBezTo>
                    <a:pt x="54" y="31"/>
                    <a:pt x="53" y="41"/>
                    <a:pt x="53" y="51"/>
                  </a:cubicBezTo>
                  <a:cubicBezTo>
                    <a:pt x="53" y="58"/>
                    <a:pt x="65" y="58"/>
                    <a:pt x="65" y="51"/>
                  </a:cubicBezTo>
                  <a:cubicBezTo>
                    <a:pt x="65" y="42"/>
                    <a:pt x="65" y="33"/>
                    <a:pt x="67" y="25"/>
                  </a:cubicBezTo>
                  <a:cubicBezTo>
                    <a:pt x="69" y="19"/>
                    <a:pt x="62" y="15"/>
                    <a:pt x="57" y="19"/>
                  </a:cubicBezTo>
                  <a:cubicBezTo>
                    <a:pt x="49" y="26"/>
                    <a:pt x="41" y="33"/>
                    <a:pt x="31" y="36"/>
                  </a:cubicBezTo>
                  <a:cubicBezTo>
                    <a:pt x="33" y="39"/>
                    <a:pt x="36" y="41"/>
                    <a:pt x="38" y="44"/>
                  </a:cubicBezTo>
                  <a:cubicBezTo>
                    <a:pt x="41" y="37"/>
                    <a:pt x="40" y="29"/>
                    <a:pt x="42" y="21"/>
                  </a:cubicBezTo>
                  <a:cubicBezTo>
                    <a:pt x="44" y="17"/>
                    <a:pt x="39" y="12"/>
                    <a:pt x="35" y="14"/>
                  </a:cubicBezTo>
                  <a:cubicBezTo>
                    <a:pt x="25" y="18"/>
                    <a:pt x="16" y="25"/>
                    <a:pt x="6" y="29"/>
                  </a:cubicBezTo>
                  <a:cubicBezTo>
                    <a:pt x="8" y="32"/>
                    <a:pt x="10" y="35"/>
                    <a:pt x="12" y="38"/>
                  </a:cubicBezTo>
                  <a:cubicBezTo>
                    <a:pt x="17" y="29"/>
                    <a:pt x="22" y="21"/>
                    <a:pt x="28" y="13"/>
                  </a:cubicBezTo>
                  <a:cubicBezTo>
                    <a:pt x="33" y="6"/>
                    <a:pt x="22" y="0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077" y="2808"/>
              <a:ext cx="308" cy="132"/>
            </a:xfrm>
            <a:custGeom>
              <a:avLst/>
              <a:gdLst>
                <a:gd name="T0" fmla="*/ 7 w 70"/>
                <a:gd name="T1" fmla="*/ 14 h 30"/>
                <a:gd name="T2" fmla="*/ 59 w 70"/>
                <a:gd name="T3" fmla="*/ 28 h 30"/>
                <a:gd name="T4" fmla="*/ 62 w 70"/>
                <a:gd name="T5" fmla="*/ 17 h 30"/>
                <a:gd name="T6" fmla="*/ 10 w 70"/>
                <a:gd name="T7" fmla="*/ 3 h 30"/>
                <a:gd name="T8" fmla="*/ 7 w 7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7" y="14"/>
                  </a:moveTo>
                  <a:cubicBezTo>
                    <a:pt x="24" y="20"/>
                    <a:pt x="42" y="24"/>
                    <a:pt x="59" y="28"/>
                  </a:cubicBezTo>
                  <a:cubicBezTo>
                    <a:pt x="67" y="30"/>
                    <a:pt x="70" y="19"/>
                    <a:pt x="62" y="17"/>
                  </a:cubicBezTo>
                  <a:cubicBezTo>
                    <a:pt x="45" y="13"/>
                    <a:pt x="27" y="9"/>
                    <a:pt x="10" y="3"/>
                  </a:cubicBezTo>
                  <a:cubicBezTo>
                    <a:pt x="3" y="0"/>
                    <a:pt x="0" y="12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050" y="2931"/>
              <a:ext cx="278" cy="132"/>
            </a:xfrm>
            <a:custGeom>
              <a:avLst/>
              <a:gdLst>
                <a:gd name="T0" fmla="*/ 6 w 63"/>
                <a:gd name="T1" fmla="*/ 14 h 30"/>
                <a:gd name="T2" fmla="*/ 53 w 63"/>
                <a:gd name="T3" fmla="*/ 27 h 30"/>
                <a:gd name="T4" fmla="*/ 56 w 63"/>
                <a:gd name="T5" fmla="*/ 16 h 30"/>
                <a:gd name="T6" fmla="*/ 12 w 63"/>
                <a:gd name="T7" fmla="*/ 3 h 30"/>
                <a:gd name="T8" fmla="*/ 6 w 6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0">
                  <a:moveTo>
                    <a:pt x="6" y="14"/>
                  </a:moveTo>
                  <a:cubicBezTo>
                    <a:pt x="21" y="22"/>
                    <a:pt x="37" y="22"/>
                    <a:pt x="53" y="27"/>
                  </a:cubicBezTo>
                  <a:cubicBezTo>
                    <a:pt x="60" y="30"/>
                    <a:pt x="63" y="18"/>
                    <a:pt x="56" y="16"/>
                  </a:cubicBezTo>
                  <a:cubicBezTo>
                    <a:pt x="42" y="11"/>
                    <a:pt x="26" y="11"/>
                    <a:pt x="12" y="3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25363" y="1990612"/>
            <a:ext cx="5302192" cy="4253170"/>
            <a:chOff x="4825363" y="1990612"/>
            <a:chExt cx="5302192" cy="2493283"/>
          </a:xfrm>
        </p:grpSpPr>
        <p:sp>
          <p:nvSpPr>
            <p:cNvPr id="7" name="任意多边形 6"/>
            <p:cNvSpPr/>
            <p:nvPr/>
          </p:nvSpPr>
          <p:spPr>
            <a:xfrm>
              <a:off x="4825363" y="1990612"/>
              <a:ext cx="5302192" cy="2493283"/>
            </a:xfrm>
            <a:custGeom>
              <a:avLst/>
              <a:gdLst>
                <a:gd name="connsiteX0" fmla="*/ 6111936 w 6416813"/>
                <a:gd name="connsiteY0" fmla="*/ 519638 h 3001581"/>
                <a:gd name="connsiteX1" fmla="*/ 3290358 w 6416813"/>
                <a:gd name="connsiteY1" fmla="*/ 23250 h 3001581"/>
                <a:gd name="connsiteX2" fmla="*/ 103021 w 6416813"/>
                <a:gd name="connsiteY2" fmla="*/ 1029090 h 3001581"/>
                <a:gd name="connsiteX3" fmla="*/ 769227 w 6416813"/>
                <a:gd name="connsiteY3" fmla="*/ 2531318 h 3001581"/>
                <a:gd name="connsiteX4" fmla="*/ 272838 w 6416813"/>
                <a:gd name="connsiteY4" fmla="*/ 3001581 h 3001581"/>
                <a:gd name="connsiteX5" fmla="*/ 1539936 w 6416813"/>
                <a:gd name="connsiteY5" fmla="*/ 2688072 h 3001581"/>
                <a:gd name="connsiteX6" fmla="*/ 5824553 w 6416813"/>
                <a:gd name="connsiteY6" fmla="*/ 2648884 h 3001581"/>
                <a:gd name="connsiteX7" fmla="*/ 6111936 w 6416813"/>
                <a:gd name="connsiteY7" fmla="*/ 519638 h 3001581"/>
                <a:gd name="connsiteX0-1" fmla="*/ 6111936 w 6416813"/>
                <a:gd name="connsiteY0-2" fmla="*/ 519638 h 3001581"/>
                <a:gd name="connsiteX1-3" fmla="*/ 3290358 w 6416813"/>
                <a:gd name="connsiteY1-4" fmla="*/ 23250 h 3001581"/>
                <a:gd name="connsiteX2-5" fmla="*/ 103021 w 6416813"/>
                <a:gd name="connsiteY2-6" fmla="*/ 1029090 h 3001581"/>
                <a:gd name="connsiteX3-7" fmla="*/ 769227 w 6416813"/>
                <a:gd name="connsiteY3-8" fmla="*/ 2531318 h 3001581"/>
                <a:gd name="connsiteX4-9" fmla="*/ 272838 w 6416813"/>
                <a:gd name="connsiteY4-10" fmla="*/ 3001581 h 3001581"/>
                <a:gd name="connsiteX5-11" fmla="*/ 1539936 w 6416813"/>
                <a:gd name="connsiteY5-12" fmla="*/ 2688072 h 3001581"/>
                <a:gd name="connsiteX6-13" fmla="*/ 5824553 w 6416813"/>
                <a:gd name="connsiteY6-14" fmla="*/ 2648884 h 3001581"/>
                <a:gd name="connsiteX7-15" fmla="*/ 6111936 w 6416813"/>
                <a:gd name="connsiteY7-16" fmla="*/ 519638 h 3001581"/>
                <a:gd name="connsiteX0-17" fmla="*/ 6111936 w 6416813"/>
                <a:gd name="connsiteY0-18" fmla="*/ 519638 h 3001581"/>
                <a:gd name="connsiteX1-19" fmla="*/ 3290358 w 6416813"/>
                <a:gd name="connsiteY1-20" fmla="*/ 23250 h 3001581"/>
                <a:gd name="connsiteX2-21" fmla="*/ 103021 w 6416813"/>
                <a:gd name="connsiteY2-22" fmla="*/ 1029090 h 3001581"/>
                <a:gd name="connsiteX3-23" fmla="*/ 769227 w 6416813"/>
                <a:gd name="connsiteY3-24" fmla="*/ 2531318 h 3001581"/>
                <a:gd name="connsiteX4-25" fmla="*/ 272838 w 6416813"/>
                <a:gd name="connsiteY4-26" fmla="*/ 3001581 h 3001581"/>
                <a:gd name="connsiteX5-27" fmla="*/ 1539936 w 6416813"/>
                <a:gd name="connsiteY5-28" fmla="*/ 2688072 h 3001581"/>
                <a:gd name="connsiteX6-29" fmla="*/ 5824553 w 6416813"/>
                <a:gd name="connsiteY6-30" fmla="*/ 2648884 h 3001581"/>
                <a:gd name="connsiteX7-31" fmla="*/ 6111936 w 6416813"/>
                <a:gd name="connsiteY7-32" fmla="*/ 519638 h 3001581"/>
                <a:gd name="connsiteX0-33" fmla="*/ 6072123 w 6377000"/>
                <a:gd name="connsiteY0-34" fmla="*/ 519638 h 3001581"/>
                <a:gd name="connsiteX1-35" fmla="*/ 3250545 w 6377000"/>
                <a:gd name="connsiteY1-36" fmla="*/ 23250 h 3001581"/>
                <a:gd name="connsiteX2-37" fmla="*/ 63208 w 6377000"/>
                <a:gd name="connsiteY2-38" fmla="*/ 1029090 h 3001581"/>
                <a:gd name="connsiteX3-39" fmla="*/ 729414 w 6377000"/>
                <a:gd name="connsiteY3-40" fmla="*/ 2531318 h 3001581"/>
                <a:gd name="connsiteX4-41" fmla="*/ 233025 w 6377000"/>
                <a:gd name="connsiteY4-42" fmla="*/ 3001581 h 3001581"/>
                <a:gd name="connsiteX5-43" fmla="*/ 1500123 w 6377000"/>
                <a:gd name="connsiteY5-44" fmla="*/ 2688072 h 3001581"/>
                <a:gd name="connsiteX6-45" fmla="*/ 5784740 w 6377000"/>
                <a:gd name="connsiteY6-46" fmla="*/ 2648884 h 3001581"/>
                <a:gd name="connsiteX7-47" fmla="*/ 6072123 w 6377000"/>
                <a:gd name="connsiteY7-48" fmla="*/ 519638 h 3001581"/>
                <a:gd name="connsiteX0-49" fmla="*/ 6202752 w 6463800"/>
                <a:gd name="connsiteY0-50" fmla="*/ 673348 h 2985474"/>
                <a:gd name="connsiteX1-51" fmla="*/ 3250545 w 6463800"/>
                <a:gd name="connsiteY1-52" fmla="*/ 7143 h 2985474"/>
                <a:gd name="connsiteX2-53" fmla="*/ 63208 w 6463800"/>
                <a:gd name="connsiteY2-54" fmla="*/ 1012983 h 2985474"/>
                <a:gd name="connsiteX3-55" fmla="*/ 729414 w 6463800"/>
                <a:gd name="connsiteY3-56" fmla="*/ 2515211 h 2985474"/>
                <a:gd name="connsiteX4-57" fmla="*/ 233025 w 6463800"/>
                <a:gd name="connsiteY4-58" fmla="*/ 2985474 h 2985474"/>
                <a:gd name="connsiteX5-59" fmla="*/ 1500123 w 6463800"/>
                <a:gd name="connsiteY5-60" fmla="*/ 2671965 h 2985474"/>
                <a:gd name="connsiteX6-61" fmla="*/ 5784740 w 6463800"/>
                <a:gd name="connsiteY6-62" fmla="*/ 2632777 h 2985474"/>
                <a:gd name="connsiteX7-63" fmla="*/ 6202752 w 6463800"/>
                <a:gd name="connsiteY7-64" fmla="*/ 673348 h 2985474"/>
                <a:gd name="connsiteX0-65" fmla="*/ 6202752 w 6463800"/>
                <a:gd name="connsiteY0-66" fmla="*/ 673348 h 3037725"/>
                <a:gd name="connsiteX1-67" fmla="*/ 3250545 w 6463800"/>
                <a:gd name="connsiteY1-68" fmla="*/ 7143 h 3037725"/>
                <a:gd name="connsiteX2-69" fmla="*/ 63208 w 6463800"/>
                <a:gd name="connsiteY2-70" fmla="*/ 1012983 h 3037725"/>
                <a:gd name="connsiteX3-71" fmla="*/ 729414 w 6463800"/>
                <a:gd name="connsiteY3-72" fmla="*/ 2515211 h 3037725"/>
                <a:gd name="connsiteX4-73" fmla="*/ 533471 w 6463800"/>
                <a:gd name="connsiteY4-74" fmla="*/ 3037725 h 3037725"/>
                <a:gd name="connsiteX5-75" fmla="*/ 1500123 w 6463800"/>
                <a:gd name="connsiteY5-76" fmla="*/ 2671965 h 3037725"/>
                <a:gd name="connsiteX6-77" fmla="*/ 5784740 w 6463800"/>
                <a:gd name="connsiteY6-78" fmla="*/ 2632777 h 3037725"/>
                <a:gd name="connsiteX7-79" fmla="*/ 6202752 w 6463800"/>
                <a:gd name="connsiteY7-80" fmla="*/ 673348 h 3037725"/>
                <a:gd name="connsiteX0-81" fmla="*/ 6202752 w 6399662"/>
                <a:gd name="connsiteY0-82" fmla="*/ 673568 h 3037945"/>
                <a:gd name="connsiteX1-83" fmla="*/ 3250545 w 6399662"/>
                <a:gd name="connsiteY1-84" fmla="*/ 7363 h 3037945"/>
                <a:gd name="connsiteX2-85" fmla="*/ 63208 w 6399662"/>
                <a:gd name="connsiteY2-86" fmla="*/ 1013203 h 3037945"/>
                <a:gd name="connsiteX3-87" fmla="*/ 729414 w 6399662"/>
                <a:gd name="connsiteY3-88" fmla="*/ 2515431 h 3037945"/>
                <a:gd name="connsiteX4-89" fmla="*/ 533471 w 6399662"/>
                <a:gd name="connsiteY4-90" fmla="*/ 3037945 h 3037945"/>
                <a:gd name="connsiteX5-91" fmla="*/ 1500123 w 6399662"/>
                <a:gd name="connsiteY5-92" fmla="*/ 2672185 h 3037945"/>
                <a:gd name="connsiteX6-93" fmla="*/ 5614923 w 6399662"/>
                <a:gd name="connsiteY6-94" fmla="*/ 2698311 h 3037945"/>
                <a:gd name="connsiteX7-95" fmla="*/ 6202752 w 6399662"/>
                <a:gd name="connsiteY7-96" fmla="*/ 673568 h 3037945"/>
                <a:gd name="connsiteX0-97" fmla="*/ 6202752 w 6427727"/>
                <a:gd name="connsiteY0-98" fmla="*/ 673568 h 3037945"/>
                <a:gd name="connsiteX1-99" fmla="*/ 3250545 w 6427727"/>
                <a:gd name="connsiteY1-100" fmla="*/ 7363 h 3037945"/>
                <a:gd name="connsiteX2-101" fmla="*/ 63208 w 6427727"/>
                <a:gd name="connsiteY2-102" fmla="*/ 1013203 h 3037945"/>
                <a:gd name="connsiteX3-103" fmla="*/ 729414 w 6427727"/>
                <a:gd name="connsiteY3-104" fmla="*/ 2515431 h 3037945"/>
                <a:gd name="connsiteX4-105" fmla="*/ 533471 w 6427727"/>
                <a:gd name="connsiteY4-106" fmla="*/ 3037945 h 3037945"/>
                <a:gd name="connsiteX5-107" fmla="*/ 1500123 w 6427727"/>
                <a:gd name="connsiteY5-108" fmla="*/ 2672185 h 3037945"/>
                <a:gd name="connsiteX6-109" fmla="*/ 5614923 w 6427727"/>
                <a:gd name="connsiteY6-110" fmla="*/ 2698311 h 3037945"/>
                <a:gd name="connsiteX7-111" fmla="*/ 6202752 w 6427727"/>
                <a:gd name="connsiteY7-112" fmla="*/ 673568 h 3037945"/>
                <a:gd name="connsiteX0-113" fmla="*/ 6202752 w 6427727"/>
                <a:gd name="connsiteY0-114" fmla="*/ 666268 h 3030645"/>
                <a:gd name="connsiteX1-115" fmla="*/ 3250545 w 6427727"/>
                <a:gd name="connsiteY1-116" fmla="*/ 63 h 3030645"/>
                <a:gd name="connsiteX2-117" fmla="*/ 63208 w 6427727"/>
                <a:gd name="connsiteY2-118" fmla="*/ 1005903 h 3030645"/>
                <a:gd name="connsiteX3-119" fmla="*/ 729414 w 6427727"/>
                <a:gd name="connsiteY3-120" fmla="*/ 2508131 h 3030645"/>
                <a:gd name="connsiteX4-121" fmla="*/ 533471 w 6427727"/>
                <a:gd name="connsiteY4-122" fmla="*/ 3030645 h 3030645"/>
                <a:gd name="connsiteX5-123" fmla="*/ 1500123 w 6427727"/>
                <a:gd name="connsiteY5-124" fmla="*/ 2664885 h 3030645"/>
                <a:gd name="connsiteX6-125" fmla="*/ 5614923 w 6427727"/>
                <a:gd name="connsiteY6-126" fmla="*/ 2691011 h 3030645"/>
                <a:gd name="connsiteX7-127" fmla="*/ 6202752 w 6427727"/>
                <a:gd name="connsiteY7-128" fmla="*/ 666268 h 3030645"/>
                <a:gd name="connsiteX0-129" fmla="*/ 6202752 w 6445028"/>
                <a:gd name="connsiteY0-130" fmla="*/ 666309 h 3030686"/>
                <a:gd name="connsiteX1-131" fmla="*/ 3250545 w 6445028"/>
                <a:gd name="connsiteY1-132" fmla="*/ 104 h 3030686"/>
                <a:gd name="connsiteX2-133" fmla="*/ 63208 w 6445028"/>
                <a:gd name="connsiteY2-134" fmla="*/ 1005944 h 3030686"/>
                <a:gd name="connsiteX3-135" fmla="*/ 729414 w 6445028"/>
                <a:gd name="connsiteY3-136" fmla="*/ 2508172 h 3030686"/>
                <a:gd name="connsiteX4-137" fmla="*/ 533471 w 6445028"/>
                <a:gd name="connsiteY4-138" fmla="*/ 3030686 h 3030686"/>
                <a:gd name="connsiteX5-139" fmla="*/ 1500123 w 6445028"/>
                <a:gd name="connsiteY5-140" fmla="*/ 2664926 h 3030686"/>
                <a:gd name="connsiteX6-141" fmla="*/ 5614923 w 6445028"/>
                <a:gd name="connsiteY6-142" fmla="*/ 2691052 h 3030686"/>
                <a:gd name="connsiteX7-143" fmla="*/ 6202752 w 6445028"/>
                <a:gd name="connsiteY7-144" fmla="*/ 666309 h 3030686"/>
              </a:gdLst>
              <a:ahLst/>
              <a:cxnLst>
                <a:cxn ang="0">
                  <a:pos x="connsiteX0-129" y="connsiteY0-130"/>
                </a:cxn>
                <a:cxn ang="0">
                  <a:pos x="connsiteX1-131" y="connsiteY1-132"/>
                </a:cxn>
                <a:cxn ang="0">
                  <a:pos x="connsiteX2-133" y="connsiteY2-134"/>
                </a:cxn>
                <a:cxn ang="0">
                  <a:pos x="connsiteX3-135" y="connsiteY3-136"/>
                </a:cxn>
                <a:cxn ang="0">
                  <a:pos x="connsiteX4-137" y="connsiteY4-138"/>
                </a:cxn>
                <a:cxn ang="0">
                  <a:pos x="connsiteX5-139" y="connsiteY5-140"/>
                </a:cxn>
                <a:cxn ang="0">
                  <a:pos x="connsiteX6-141" y="connsiteY6-142"/>
                </a:cxn>
                <a:cxn ang="0">
                  <a:pos x="connsiteX7-143" y="connsiteY7-144"/>
                </a:cxn>
              </a:cxnLst>
              <a:rect l="l" t="t" r="r" b="b"/>
              <a:pathLst>
                <a:path w="6445028" h="3030686">
                  <a:moveTo>
                    <a:pt x="6202752" y="666309"/>
                  </a:moveTo>
                  <a:cubicBezTo>
                    <a:pt x="5769501" y="126378"/>
                    <a:pt x="4286865" y="-4250"/>
                    <a:pt x="3250545" y="104"/>
                  </a:cubicBezTo>
                  <a:cubicBezTo>
                    <a:pt x="2214225" y="4458"/>
                    <a:pt x="365830" y="169922"/>
                    <a:pt x="63208" y="1005944"/>
                  </a:cubicBezTo>
                  <a:cubicBezTo>
                    <a:pt x="-239414" y="1841966"/>
                    <a:pt x="637974" y="2244738"/>
                    <a:pt x="729414" y="2508172"/>
                  </a:cubicBezTo>
                  <a:lnTo>
                    <a:pt x="533471" y="3030686"/>
                  </a:lnTo>
                  <a:lnTo>
                    <a:pt x="1500123" y="2664926"/>
                  </a:lnTo>
                  <a:cubicBezTo>
                    <a:pt x="2242529" y="2749835"/>
                    <a:pt x="4713586" y="2919652"/>
                    <a:pt x="5614923" y="2691052"/>
                  </a:cubicBezTo>
                  <a:cubicBezTo>
                    <a:pt x="6516260" y="2462452"/>
                    <a:pt x="6636003" y="1206240"/>
                    <a:pt x="6202752" y="666309"/>
                  </a:cubicBez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664858" y="2292748"/>
              <a:ext cx="4033323" cy="1464957"/>
              <a:chOff x="1131375" y="2508648"/>
              <a:chExt cx="4033323" cy="146495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279158" y="3140046"/>
                <a:ext cx="3327636" cy="83355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Tìm hiểu trước bài ở nhà! Tìm kiếm các thông tin, tranh ảnh chuẩn bị cho bài học.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131375" y="2508648"/>
                <a:ext cx="4033323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sz="2400" b="1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Bài 21: Biển và đại dương –SGK 163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51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"/>
  <p:tag name="MH" val="20170704213636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933</TotalTime>
  <Words>361</Words>
  <Application>Microsoft Office PowerPoint</Application>
  <PresentationFormat>Custom</PresentationFormat>
  <Paragraphs>45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95</cp:revision>
  <dcterms:created xsi:type="dcterms:W3CDTF">2017-07-04T12:34:02Z</dcterms:created>
  <dcterms:modified xsi:type="dcterms:W3CDTF">2025-02-19T06:38:52Z</dcterms:modified>
</cp:coreProperties>
</file>