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7" r:id="rId5"/>
    <p:sldId id="266" r:id="rId6"/>
    <p:sldId id="267" r:id="rId7"/>
    <p:sldId id="269" r:id="rId8"/>
    <p:sldId id="288" r:id="rId9"/>
    <p:sldId id="270" r:id="rId10"/>
    <p:sldId id="259" r:id="rId11"/>
    <p:sldId id="261" r:id="rId12"/>
    <p:sldId id="268" r:id="rId13"/>
    <p:sldId id="290" r:id="rId14"/>
    <p:sldId id="291" r:id="rId15"/>
    <p:sldId id="273" r:id="rId16"/>
    <p:sldId id="274" r:id="rId17"/>
    <p:sldId id="278" r:id="rId18"/>
    <p:sldId id="275" r:id="rId19"/>
    <p:sldId id="277" r:id="rId20"/>
    <p:sldId id="276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3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1C686-D092-487D-A7E4-DEE34D435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C7E9A6-F81A-41CE-A7AB-F092D23E2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833DE-C3B3-4099-905E-50459D7B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D043-2ACE-43C5-BB91-B7BD00B8437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CFC4D-1DB5-4534-A513-07F9EC7C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6FCEF-E1B4-4D74-A532-4340D312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CC0A-C281-4C77-9752-6E795D6E6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8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E254-E766-41CB-BCF4-01D7F44A7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6F0D6-1E84-482F-AE05-805185792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EE9D1-77A6-4365-89BA-2100205B5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D043-2ACE-43C5-BB91-B7BD00B8437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B09BA-7D80-469E-ABAA-4A250690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112BA-61A4-4B75-A56C-9E699909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CC0A-C281-4C77-9752-6E795D6E6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9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618DED-DA5D-4980-801E-8006416E95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86701-C104-4F07-8931-1BA045297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3862D-A484-4B79-920E-88B38DC5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D043-2ACE-43C5-BB91-B7BD00B8437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5F4B8-087B-4536-B08E-608C004B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99EB6-9E34-420A-A972-53930D86D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CC0A-C281-4C77-9752-6E795D6E6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34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90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1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98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7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88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16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4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8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C17CE-69C7-4739-B3DD-BE7FE091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7E3A0-3348-4E33-BEF4-AFE6EBD54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BAB4F-DD6D-49B6-A05C-CF5200E9A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D043-2ACE-43C5-BB91-B7BD00B8437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0EBD3-40C2-4BF5-9B4B-8E5BF5D8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15901-7EC9-4795-8E6C-AC1E7CBB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CC0A-C281-4C77-9752-6E795D6E6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30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89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40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82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17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33"/>
            </a:lvl3pPr>
            <a:lvl4pPr marL="1371545" indent="0" algn="ctr">
              <a:buNone/>
              <a:defRPr sz="1583"/>
            </a:lvl4pPr>
            <a:lvl5pPr marL="1828727" indent="0" algn="ctr">
              <a:buNone/>
              <a:defRPr sz="1583"/>
            </a:lvl5pPr>
            <a:lvl6pPr marL="2285909" indent="0" algn="ctr">
              <a:buNone/>
              <a:defRPr sz="1583"/>
            </a:lvl6pPr>
            <a:lvl7pPr marL="2743090" indent="0" algn="ctr">
              <a:buNone/>
              <a:defRPr sz="1583"/>
            </a:lvl7pPr>
            <a:lvl8pPr marL="3200272" indent="0" algn="ctr">
              <a:buNone/>
              <a:defRPr sz="1583"/>
            </a:lvl8pPr>
            <a:lvl9pPr marL="3657454" indent="0" algn="ctr">
              <a:buNone/>
              <a:defRPr sz="158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48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70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51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40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17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33" b="1"/>
            </a:lvl3pPr>
            <a:lvl4pPr marL="1371545" indent="0">
              <a:buNone/>
              <a:defRPr sz="1583" b="1"/>
            </a:lvl4pPr>
            <a:lvl5pPr marL="1828727" indent="0">
              <a:buNone/>
              <a:defRPr sz="1583" b="1"/>
            </a:lvl5pPr>
            <a:lvl6pPr marL="2285909" indent="0">
              <a:buNone/>
              <a:defRPr sz="1583" b="1"/>
            </a:lvl6pPr>
            <a:lvl7pPr marL="2743090" indent="0">
              <a:buNone/>
              <a:defRPr sz="1583" b="1"/>
            </a:lvl7pPr>
            <a:lvl8pPr marL="3200272" indent="0">
              <a:buNone/>
              <a:defRPr sz="1583" b="1"/>
            </a:lvl8pPr>
            <a:lvl9pPr marL="3657454" indent="0">
              <a:buNone/>
              <a:defRPr sz="158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17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33" b="1"/>
            </a:lvl3pPr>
            <a:lvl4pPr marL="1371545" indent="0">
              <a:buNone/>
              <a:defRPr sz="1583" b="1"/>
            </a:lvl4pPr>
            <a:lvl5pPr marL="1828727" indent="0">
              <a:buNone/>
              <a:defRPr sz="1583" b="1"/>
            </a:lvl5pPr>
            <a:lvl6pPr marL="2285909" indent="0">
              <a:buNone/>
              <a:defRPr sz="1583" b="1"/>
            </a:lvl6pPr>
            <a:lvl7pPr marL="2743090" indent="0">
              <a:buNone/>
              <a:defRPr sz="1583" b="1"/>
            </a:lvl7pPr>
            <a:lvl8pPr marL="3200272" indent="0">
              <a:buNone/>
              <a:defRPr sz="1583" b="1"/>
            </a:lvl8pPr>
            <a:lvl9pPr marL="3657454" indent="0">
              <a:buNone/>
              <a:defRPr sz="158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8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27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1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2D57C-504B-4B30-872C-FDE2D8C23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8297D-CF24-4FCA-B4EC-D5507A349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2DCC2-859B-4699-84BF-1BCFD1A17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D043-2ACE-43C5-BB91-B7BD00B8437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B5ABC-66F3-4DC4-9643-FF3F99EB4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3030D-A6C9-4D4D-AA2D-7A0B01D8A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CC0A-C281-4C77-9752-6E795D6E6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24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67"/>
            </a:lvl1pPr>
            <a:lvl2pPr>
              <a:defRPr sz="2833"/>
            </a:lvl2pPr>
            <a:lvl3pPr>
              <a:defRPr sz="241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83"/>
            </a:lvl1pPr>
            <a:lvl2pPr marL="457182" indent="0">
              <a:buNone/>
              <a:defRPr sz="1417"/>
            </a:lvl2pPr>
            <a:lvl3pPr marL="914363" indent="0">
              <a:buNone/>
              <a:defRPr sz="1167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37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67"/>
            </a:lvl1pPr>
            <a:lvl2pPr marL="457182" indent="0">
              <a:buNone/>
              <a:defRPr sz="2833"/>
            </a:lvl2pPr>
            <a:lvl3pPr marL="914363" indent="0">
              <a:buNone/>
              <a:defRPr sz="2417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83"/>
            </a:lvl1pPr>
            <a:lvl2pPr marL="457182" indent="0">
              <a:buNone/>
              <a:defRPr sz="1417"/>
            </a:lvl2pPr>
            <a:lvl3pPr marL="914363" indent="0">
              <a:buNone/>
              <a:defRPr sz="1167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37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52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00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17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33"/>
            </a:lvl3pPr>
            <a:lvl4pPr marL="1371545" indent="0" algn="ctr">
              <a:buNone/>
              <a:defRPr sz="1583"/>
            </a:lvl4pPr>
            <a:lvl5pPr marL="1828727" indent="0" algn="ctr">
              <a:buNone/>
              <a:defRPr sz="1583"/>
            </a:lvl5pPr>
            <a:lvl6pPr marL="2285909" indent="0" algn="ctr">
              <a:buNone/>
              <a:defRPr sz="1583"/>
            </a:lvl6pPr>
            <a:lvl7pPr marL="2743090" indent="0" algn="ctr">
              <a:buNone/>
              <a:defRPr sz="1583"/>
            </a:lvl7pPr>
            <a:lvl8pPr marL="3200272" indent="0" algn="ctr">
              <a:buNone/>
              <a:defRPr sz="1583"/>
            </a:lvl8pPr>
            <a:lvl9pPr marL="3657454" indent="0" algn="ctr">
              <a:buNone/>
              <a:defRPr sz="1583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20/10/2025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68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20/10/2025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37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33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5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20/10/2025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73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20/10/2025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97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17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33" b="1"/>
            </a:lvl3pPr>
            <a:lvl4pPr marL="1371545" indent="0">
              <a:buNone/>
              <a:defRPr sz="1583" b="1"/>
            </a:lvl4pPr>
            <a:lvl5pPr marL="1828727" indent="0">
              <a:buNone/>
              <a:defRPr sz="1583" b="1"/>
            </a:lvl5pPr>
            <a:lvl6pPr marL="2285909" indent="0">
              <a:buNone/>
              <a:defRPr sz="1583" b="1"/>
            </a:lvl6pPr>
            <a:lvl7pPr marL="2743090" indent="0">
              <a:buNone/>
              <a:defRPr sz="1583" b="1"/>
            </a:lvl7pPr>
            <a:lvl8pPr marL="3200272" indent="0">
              <a:buNone/>
              <a:defRPr sz="1583" b="1"/>
            </a:lvl8pPr>
            <a:lvl9pPr marL="3657454" indent="0">
              <a:buNone/>
              <a:defRPr sz="158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17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33" b="1"/>
            </a:lvl3pPr>
            <a:lvl4pPr marL="1371545" indent="0">
              <a:buNone/>
              <a:defRPr sz="1583" b="1"/>
            </a:lvl4pPr>
            <a:lvl5pPr marL="1828727" indent="0">
              <a:buNone/>
              <a:defRPr sz="1583" b="1"/>
            </a:lvl5pPr>
            <a:lvl6pPr marL="2285909" indent="0">
              <a:buNone/>
              <a:defRPr sz="1583" b="1"/>
            </a:lvl6pPr>
            <a:lvl7pPr marL="2743090" indent="0">
              <a:buNone/>
              <a:defRPr sz="1583" b="1"/>
            </a:lvl7pPr>
            <a:lvl8pPr marL="3200272" indent="0">
              <a:buNone/>
              <a:defRPr sz="1583" b="1"/>
            </a:lvl8pPr>
            <a:lvl9pPr marL="3657454" indent="0">
              <a:buNone/>
              <a:defRPr sz="158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20/10/2025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80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20/10/2025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8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B612-F95C-46F1-8DD9-373F9AB44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1F1FA-EF7B-4D00-ABCA-C199F175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F344B-D66E-4A11-BE49-CB3174652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D17D5-C233-4834-95D5-35D6726E7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D043-2ACE-43C5-BB91-B7BD00B8437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CCA00-A357-481E-AFC4-AE358687B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D245E-D3B1-4BEF-A53D-D285A972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CC0A-C281-4C77-9752-6E795D6E6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12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20/10/2025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457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67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67"/>
            </a:lvl1pPr>
            <a:lvl2pPr>
              <a:defRPr sz="2833"/>
            </a:lvl2pPr>
            <a:lvl3pPr>
              <a:defRPr sz="2417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83"/>
            </a:lvl1pPr>
            <a:lvl2pPr marL="457182" indent="0">
              <a:buNone/>
              <a:defRPr sz="1417"/>
            </a:lvl2pPr>
            <a:lvl3pPr marL="914363" indent="0">
              <a:buNone/>
              <a:defRPr sz="1167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20/10/2025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425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67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67"/>
            </a:lvl1pPr>
            <a:lvl2pPr marL="457182" indent="0">
              <a:buNone/>
              <a:defRPr sz="2833"/>
            </a:lvl2pPr>
            <a:lvl3pPr marL="914363" indent="0">
              <a:buNone/>
              <a:defRPr sz="2417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83"/>
            </a:lvl1pPr>
            <a:lvl2pPr marL="457182" indent="0">
              <a:buNone/>
              <a:defRPr sz="1417"/>
            </a:lvl2pPr>
            <a:lvl3pPr marL="914363" indent="0">
              <a:buNone/>
              <a:defRPr sz="1167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20/10/2025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77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20/10/2025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98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20/10/2025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5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9456-5BCE-4D64-B5F3-0549B7DC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FF1F0-2DC6-4129-8029-8E33765A5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277A3-66FE-4D59-98DD-97AC6FAB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8E527-A4AF-469C-99D1-3A5CB8855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8EC4F1-8737-471B-B3B8-C3CD7F34C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A70C83-2EE0-4922-932E-A763B2CF8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D043-2ACE-43C5-BB91-B7BD00B8437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BECD64-D7DE-4219-9831-E44EE8B73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C68F6-EF10-416B-A7B8-F681F8C91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CC0A-C281-4C77-9752-6E795D6E6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7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D1230-B018-4246-818B-43CDF9BB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3DB80E-D90E-4E69-9A23-1342C4A1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D043-2ACE-43C5-BB91-B7BD00B8437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E6D45-C106-4E84-8349-AF93A97F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998A6-3FE8-4025-A193-BEF44816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CC0A-C281-4C77-9752-6E795D6E6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6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616D3B-F65B-44B9-BCCA-E51BFD646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D043-2ACE-43C5-BB91-B7BD00B8437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A04BF0-BE16-43AB-B3BD-170338C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479DD-189B-42FD-AC74-F8400412E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CC0A-C281-4C77-9752-6E795D6E6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0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E00B4-FAB3-48BA-9EE8-6C8029A2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5D82-DEC4-4BB8-BCE4-F28357D82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96F6A-32A5-49B5-8F86-53FAEC5D3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BB2DB-87D1-4CF0-AD8E-22B51C7D5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D043-2ACE-43C5-BB91-B7BD00B8437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86A56A-BE6E-47D2-B3CC-BE18BC7BF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D0B7F-7F8F-4620-AFB7-B9716665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CC0A-C281-4C77-9752-6E795D6E6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7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79AAF-B32D-4A56-AFB1-E7D2B70A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FD807-3FA4-44A3-83CF-BF0DA420F5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D57002-9290-4D5A-A4E4-51F4D190F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974F0-2EC2-4607-BF1E-01AF8FED8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D043-2ACE-43C5-BB91-B7BD00B8437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FE016-A80D-4C6B-9FA5-848A5313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18C7F-8EA1-49CB-A442-CCE26C228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0CC0A-C281-4C77-9752-6E795D6E6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1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CCD697-1B2F-4534-8D92-A581AE713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788AC-5928-4CFE-BE87-F372F8E2F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9D360-E518-46BF-8F27-40ABC7984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2D043-2ACE-43C5-BB91-B7BD00B84373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29050-3E2A-4EEE-8462-56F24424B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43A44-B1FD-45C8-88DD-08722F35A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0CC0A-C281-4C77-9752-6E795D6E6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2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7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l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l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20/10/2025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ct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lvl1pPr algn="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4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35.xml"/><Relationship Id="rId7" Type="http://schemas.openxmlformats.org/officeDocument/2006/relationships/slide" Target="slide14.xml"/><Relationship Id="rId12" Type="http://schemas.openxmlformats.org/officeDocument/2006/relationships/image" Target="../media/image2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13.xml"/><Relationship Id="rId11" Type="http://schemas.openxmlformats.org/officeDocument/2006/relationships/slide" Target="slide18.xml"/><Relationship Id="rId5" Type="http://schemas.openxmlformats.org/officeDocument/2006/relationships/slide" Target="slide12.xml"/><Relationship Id="rId15" Type="http://schemas.openxmlformats.org/officeDocument/2006/relationships/image" Target="../media/image26.png"/><Relationship Id="rId10" Type="http://schemas.openxmlformats.org/officeDocument/2006/relationships/slide" Target="slide17.xml"/><Relationship Id="rId4" Type="http://schemas.openxmlformats.org/officeDocument/2006/relationships/image" Target="../media/image22.png"/><Relationship Id="rId9" Type="http://schemas.openxmlformats.org/officeDocument/2006/relationships/slide" Target="slide16.xml"/><Relationship Id="rId1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hyperlink" Target="https://www.plickers.com/library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lickers.com/library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77800"/>
            <a:ext cx="11785600" cy="6400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600" b="1" dirty="0">
                <a:solidFill>
                  <a:srgbClr val="00B050"/>
                </a:solidFill>
                <a:latin typeface="iCiel Novecento sans ExtBd" pitchFamily="50" charset="0"/>
                <a:cs typeface="Times New Roman" pitchFamily="18" charset="0"/>
              </a:rPr>
              <a:t> </a:t>
            </a:r>
            <a:r>
              <a:rPr lang="en-US" sz="6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marL="0" indent="0" algn="ctr">
              <a:buNone/>
            </a:pPr>
            <a:r>
              <a:rPr lang="en-US" sz="69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50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8B </a:t>
            </a:r>
          </a:p>
          <a:p>
            <a:pPr marL="0" indent="0" algn="ctr">
              <a:buNone/>
            </a:pPr>
            <a:endParaRPr lang="en-US" sz="4667" b="1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4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viên</a:t>
            </a:r>
            <a:r>
              <a:rPr lang="en-US" sz="4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: HOÀNG THỊ DỊU</a:t>
            </a:r>
          </a:p>
        </p:txBody>
      </p:sp>
    </p:spTree>
    <p:extLst>
      <p:ext uri="{BB962C8B-B14F-4D97-AF65-F5344CB8AC3E}">
        <p14:creationId xmlns:p14="http://schemas.microsoft.com/office/powerpoint/2010/main" val="3805786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5474" y="788153"/>
            <a:ext cx="9144000" cy="1230872"/>
          </a:xfrm>
        </p:spPr>
        <p:txBody>
          <a:bodyPr>
            <a:normAutofit/>
          </a:bodyPr>
          <a:lstStyle/>
          <a:p>
            <a: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</a:t>
            </a:r>
            <a:b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VÒNG QUAY MAY MẮN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7520" y="2421219"/>
            <a:ext cx="9802906" cy="332398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63"/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914363">
              <a:buFontTx/>
              <a:buChar char="-"/>
            </a:pP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quay 1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vi-VN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, nếu quay vào ô ‘Mất lượt’ thì lượt chơi sẽ dành cho nhóm chơi tiếp theo. Nếu trả lời sai, 1 nhóm khác được dành quyền trả lời.</a:t>
            </a:r>
            <a:endParaRPr lang="en-US" sz="30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363"/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- Ô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defTabSz="914363"/>
            <a:endParaRPr lang="en-US" sz="30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rẻ em chơi hoạt hình, công viên giải trí hoạt hình, vui chơi giải trí, tiện ích giải trí png thumbnai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39962" y="5068094"/>
            <a:ext cx="2778125" cy="1619251"/>
          </a:xfrm>
          <a:prstGeom prst="rect">
            <a:avLst/>
          </a:prstGeom>
          <a:noFill/>
        </p:spPr>
      </p:pic>
      <p:pic>
        <p:nvPicPr>
          <p:cNvPr id="6148" name="Picture 4" descr="Trò chơi may mắn, bàn xoay ba chiều, Xoay 360 độ, 3d hoa ba chiều png thumb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78125" cy="2327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224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60729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72217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63">
                <a:defRPr/>
              </a:pPr>
              <a:r>
                <a:rPr lang="en-US" sz="3167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3167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7803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63">
                <a:defRPr/>
              </a:pPr>
              <a:r>
                <a:rPr lang="en-US" sz="3167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3167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987314"/>
              <a:ext cx="2025648" cy="123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63">
                <a:defRPr/>
              </a:pPr>
              <a:r>
                <a:rPr lang="vi-VN" sz="3167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Mất lượt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92407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63">
                <a:defRPr/>
              </a:pPr>
              <a:r>
                <a:rPr lang="en-GB" sz="3167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3167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7596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63">
                <a:defRPr/>
              </a:pPr>
              <a:r>
                <a:rPr lang="en-GB" sz="3167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167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5927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63">
                <a:defRPr/>
              </a:pPr>
              <a:r>
                <a:rPr lang="en-GB" sz="3167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3167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3166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63">
                <a:defRPr/>
              </a:pPr>
              <a:r>
                <a:rPr lang="en-GB" sz="3167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3167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9106"/>
              <a:ext cx="2025648" cy="67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63">
                <a:defRPr/>
              </a:pPr>
              <a:r>
                <a:rPr lang="en-GB" sz="3167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3167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122194" y="5878067"/>
            <a:ext cx="1989637" cy="78477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vi-VN" sz="2417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Bắt đầu</a:t>
            </a: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75005" y="182522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GB" sz="4416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16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72922" y="182522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GB" sz="4416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16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70838" y="182522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GB" sz="4416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16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72599" y="328866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GB" sz="4416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16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1569694" y="328281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GB" sz="4416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16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2992724" y="328866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GB" sz="4416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16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4379581" y="328632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GB" sz="4416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4416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5" y="2526136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6609807" y="6204858"/>
            <a:ext cx="1606731" cy="653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/>
            <a:endParaRPr lang="en-US" sz="2417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31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 thức – 5xy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167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đồng dạng với đơn thức nào sau dây?</a:t>
            </a:r>
            <a:endParaRPr lang="vi-VN" sz="3167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–x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anose="02020603050405020304" pitchFamily="18" charset="0"/>
              </a:rPr>
              <a:t>C. 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– 3xy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2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445099" y="4432479"/>
            <a:ext cx="3581608" cy="192382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2417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17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743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defTabSz="914363"/>
            <a:endParaRPr lang="en-US" sz="1833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0221" y="5494986"/>
            <a:ext cx="2453399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endParaRPr lang="en-US" sz="1833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31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 thức 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+ 3x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6xy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có bậc là</a:t>
            </a:r>
            <a:endParaRPr lang="vi-VN" sz="3167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52098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95390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en-US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19" y="2838519"/>
            <a:ext cx="52098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endParaRPr lang="en-US" sz="31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  <a:p>
            <a:pPr defTabSz="914363">
              <a:defRPr/>
            </a:pPr>
            <a:endParaRPr lang="vi-VN" sz="31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695391" y="28427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2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2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4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2417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17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5425" y="6481483"/>
            <a:ext cx="1726928" cy="37439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defTabSz="914363"/>
            <a:endParaRPr lang="en-US" sz="1833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31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 chia đa thức 8x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6x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cho đơn thức – 2xy, ta được kết quả là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– 4x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+ 3xy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– 4xy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+ 3x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– 10x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+ 4xy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– 10xy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+ 4x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2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2417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17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8" y="6521824"/>
            <a:ext cx="1726928" cy="3743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defTabSz="914363"/>
            <a:endParaRPr lang="en-US" sz="1833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9324" y="202683"/>
            <a:ext cx="1079678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en-US" sz="31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Tổng của hai đơn thức – 3xy và 4xy là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1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–xy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xy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– 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1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3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2417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17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08377"/>
            <a:ext cx="1726928" cy="3743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defTabSz="914363"/>
            <a:endParaRPr lang="en-US" sz="1833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97836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31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Gọi T là tổng, H là hiệu của hai đa thức 3x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– 2xy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xy và – 2x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+ 3xy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+ 1. Khi đó: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1001" y="1892431"/>
            <a:ext cx="5872610" cy="11358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619100" indent="-619100" defTabSz="914363">
              <a:buFontTx/>
              <a:buAutoNum type="alphaUcPeriod"/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 = 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– 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xy + 1</a:t>
            </a:r>
          </a:p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H = 5x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– 5xy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xy – 1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53611" y="1887517"/>
            <a:ext cx="5687487" cy="11209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T = 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+ 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xy + 1</a:t>
            </a:r>
          </a:p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H = 5x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– 5xy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xy – 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81001" y="3047998"/>
            <a:ext cx="5872610" cy="108560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T = 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+ 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xy + 1</a:t>
            </a:r>
          </a:p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H = 5x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– 5xy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xy – 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53611" y="3028256"/>
            <a:ext cx="5687487" cy="10770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T = 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+ 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xy – 1</a:t>
            </a:r>
          </a:p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H = 5x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+ 5xy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xy – 1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93" y="210619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44832" y="327341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257" y="3245112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44" y="2138332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2417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17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8" y="6521824"/>
            <a:ext cx="1726928" cy="3743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defTabSz="914363"/>
            <a:endParaRPr lang="en-US" sz="1833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31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 thức – 2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yz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có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hệ số – 2, bậc 8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hệ số – 2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bậc 5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10220" y="28385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hệ số – 1, bậc 9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hệ số – 2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bậc 6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5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2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2417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17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62165"/>
            <a:ext cx="1726928" cy="3743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defTabSz="914363"/>
            <a:endParaRPr lang="en-US" sz="1833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31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7. 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 của hai đơn thức 6x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yz và -2y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là đơn thức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4x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endParaRPr lang="vi-VN" sz="1833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– 12x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31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anose="02020603050405020304" pitchFamily="18" charset="0"/>
              </a:rPr>
              <a:t>C.</a:t>
            </a:r>
            <a:r>
              <a:rPr lang="en-US" sz="3167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12x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defTabSz="914363">
              <a:defRPr/>
            </a:pPr>
            <a:r>
              <a:rPr lang="vi-VN" sz="3167" dirty="0">
                <a:solidFill>
                  <a:prstClr val="black"/>
                </a:solidFill>
                <a:latin typeface="Times New Roman" panose="02020603050405020304" pitchFamily="18" charset="0"/>
              </a:rPr>
              <a:t>D</a:t>
            </a:r>
            <a:r>
              <a:rPr lang="en-US" sz="3167" dirty="0">
                <a:solidFill>
                  <a:prstClr val="black"/>
                </a:solidFill>
                <a:latin typeface="Calibri Light"/>
              </a:rPr>
              <a:t>. 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4x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1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vi-VN" sz="3167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167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vi-VN" sz="3167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4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63">
              <a:defRPr/>
            </a:pPr>
            <a:r>
              <a:rPr lang="en-US" sz="2417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17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743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defTabSz="914363"/>
            <a:endParaRPr lang="en-US" sz="1833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4054" y="75881"/>
            <a:ext cx="628578" cy="648019"/>
          </a:xfrm>
          <a:prstGeom prst="rect">
            <a:avLst/>
          </a:prstGeom>
        </p:spPr>
      </p:pic>
      <p:grpSp>
        <p:nvGrpSpPr>
          <p:cNvPr id="18" name="Group 3">
            <a:extLst>
              <a:ext uri="{FF2B5EF4-FFF2-40B4-BE49-F238E27FC236}">
                <a16:creationId xmlns:a16="http://schemas.microsoft.com/office/drawing/2014/main" id="{BF5DDD46-E8B7-9148-65E2-CC4BD960A583}"/>
              </a:ext>
            </a:extLst>
          </p:cNvPr>
          <p:cNvGrpSpPr/>
          <p:nvPr/>
        </p:nvGrpSpPr>
        <p:grpSpPr>
          <a:xfrm>
            <a:off x="4105446" y="894681"/>
            <a:ext cx="7336075" cy="5531519"/>
            <a:chOff x="0" y="-47625"/>
            <a:chExt cx="2898203" cy="2117164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9410BFFD-F705-350B-72EC-EC9EFFBDFF12}"/>
                </a:ext>
              </a:extLst>
            </p:cNvPr>
            <p:cNvSpPr/>
            <p:nvPr/>
          </p:nvSpPr>
          <p:spPr>
            <a:xfrm>
              <a:off x="0" y="0"/>
              <a:ext cx="2898203" cy="2069539"/>
            </a:xfrm>
            <a:custGeom>
              <a:avLst/>
              <a:gdLst/>
              <a:ahLst/>
              <a:cxnLst/>
              <a:rect l="l" t="t" r="r" b="b"/>
              <a:pathLst>
                <a:path w="2746884" h="2069539">
                  <a:moveTo>
                    <a:pt x="37858" y="0"/>
                  </a:moveTo>
                  <a:lnTo>
                    <a:pt x="2709026" y="0"/>
                  </a:lnTo>
                  <a:cubicBezTo>
                    <a:pt x="2729934" y="0"/>
                    <a:pt x="2746884" y="16949"/>
                    <a:pt x="2746884" y="37858"/>
                  </a:cubicBezTo>
                  <a:lnTo>
                    <a:pt x="2746884" y="2031682"/>
                  </a:lnTo>
                  <a:cubicBezTo>
                    <a:pt x="2746884" y="2052590"/>
                    <a:pt x="2729934" y="2069539"/>
                    <a:pt x="2709026" y="2069539"/>
                  </a:cubicBezTo>
                  <a:lnTo>
                    <a:pt x="37858" y="2069539"/>
                  </a:lnTo>
                  <a:cubicBezTo>
                    <a:pt x="16949" y="2069539"/>
                    <a:pt x="0" y="2052590"/>
                    <a:pt x="0" y="2031682"/>
                  </a:cubicBezTo>
                  <a:lnTo>
                    <a:pt x="0" y="37858"/>
                  </a:lnTo>
                  <a:cubicBezTo>
                    <a:pt x="0" y="16949"/>
                    <a:pt x="16949" y="0"/>
                    <a:pt x="37858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326B6F9C-1AF2-F084-4C0E-35088A297E49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17CA82-7345-43D1-4D7F-990B1A91779A}"/>
              </a:ext>
            </a:extLst>
          </p:cNvPr>
          <p:cNvGrpSpPr/>
          <p:nvPr/>
        </p:nvGrpSpPr>
        <p:grpSpPr>
          <a:xfrm>
            <a:off x="-136742" y="230045"/>
            <a:ext cx="8644638" cy="1225395"/>
            <a:chOff x="-1950873" y="269273"/>
            <a:chExt cx="7413977" cy="1838094"/>
          </a:xfrm>
        </p:grpSpPr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2F833261-7431-3CF1-DC27-23E6C9E7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488307" y="269273"/>
              <a:ext cx="6951411" cy="12441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D809C3-9EA8-01DB-34D8-AED2A9C4F2A2}"/>
                </a:ext>
              </a:extLst>
            </p:cNvPr>
            <p:cNvSpPr txBox="1"/>
            <p:nvPr/>
          </p:nvSpPr>
          <p:spPr>
            <a:xfrm>
              <a:off x="-1950873" y="491539"/>
              <a:ext cx="7276529" cy="1615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3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 KIẾN THỨC TRỌNG TÂM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DED48B-4AB9-5BB9-FEE8-BC6763670885}"/>
              </a:ext>
            </a:extLst>
          </p:cNvPr>
          <p:cNvGrpSpPr/>
          <p:nvPr/>
        </p:nvGrpSpPr>
        <p:grpSpPr>
          <a:xfrm>
            <a:off x="457200" y="1747453"/>
            <a:ext cx="3761317" cy="3771877"/>
            <a:chOff x="161250" y="2229812"/>
            <a:chExt cx="5641975" cy="5657816"/>
          </a:xfrm>
        </p:grpSpPr>
        <p:grpSp>
          <p:nvGrpSpPr>
            <p:cNvPr id="27" name="Group 6">
              <a:extLst>
                <a:ext uri="{FF2B5EF4-FFF2-40B4-BE49-F238E27FC236}">
                  <a16:creationId xmlns:a16="http://schemas.microsoft.com/office/drawing/2014/main" id="{B485793D-0D08-77CB-B275-DCFD01CA667D}"/>
                </a:ext>
              </a:extLst>
            </p:cNvPr>
            <p:cNvGrpSpPr/>
            <p:nvPr/>
          </p:nvGrpSpPr>
          <p:grpSpPr>
            <a:xfrm>
              <a:off x="161250" y="2229812"/>
              <a:ext cx="5641975" cy="5657816"/>
              <a:chOff x="0" y="0"/>
              <a:chExt cx="812800" cy="812800"/>
            </a:xfrm>
          </p:grpSpPr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71BE47D2-5BC7-27DD-DD3D-1B04903A420B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8">
                <a:extLst>
                  <a:ext uri="{FF2B5EF4-FFF2-40B4-BE49-F238E27FC236}">
                    <a16:creationId xmlns:a16="http://schemas.microsoft.com/office/drawing/2014/main" id="{C836D50C-6225-BCE4-0DF3-207FD9254E3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E101723-D3DD-622F-59E3-5CF5C7D07214}"/>
                </a:ext>
              </a:extLst>
            </p:cNvPr>
            <p:cNvSpPr txBox="1"/>
            <p:nvPr/>
          </p:nvSpPr>
          <p:spPr>
            <a:xfrm>
              <a:off x="540522" y="3684392"/>
              <a:ext cx="4724400" cy="2816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3867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 VỤ HỌC TẬP</a:t>
              </a:r>
            </a:p>
            <a:p>
              <a:pPr algn="ctr" defTabSz="609630"/>
              <a:endParaRPr lang="en-US" sz="386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20">
            <a:extLst>
              <a:ext uri="{FF2B5EF4-FFF2-40B4-BE49-F238E27FC236}">
                <a16:creationId xmlns:a16="http://schemas.microsoft.com/office/drawing/2014/main" id="{43B7F928-DEEE-302E-DB67-AE7533D0B3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07528" y="600501"/>
            <a:ext cx="542366" cy="8309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84070" y="5940369"/>
            <a:ext cx="628578" cy="648019"/>
          </a:xfrm>
          <a:prstGeom prst="rect">
            <a:avLst/>
          </a:prstGeom>
        </p:spPr>
      </p:pic>
      <p:pic>
        <p:nvPicPr>
          <p:cNvPr id="33" name="Picture 12">
            <a:extLst>
              <a:ext uri="{FF2B5EF4-FFF2-40B4-BE49-F238E27FC236}">
                <a16:creationId xmlns:a16="http://schemas.microsoft.com/office/drawing/2014/main" id="{1F6C6F81-AA5B-B4A1-483D-12E4E5AC00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87335" y="4396496"/>
            <a:ext cx="2046367" cy="2510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26599D-9BAD-4457-B996-030A2A6FA785}"/>
              </a:ext>
            </a:extLst>
          </p:cNvPr>
          <p:cNvSpPr txBox="1"/>
          <p:nvPr/>
        </p:nvSpPr>
        <p:spPr>
          <a:xfrm>
            <a:off x="4203882" y="1479456"/>
            <a:ext cx="7278070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31AFCE-65C9-4AD5-9370-BFADAA791208}"/>
              </a:ext>
            </a:extLst>
          </p:cNvPr>
          <p:cNvSpPr txBox="1"/>
          <p:nvPr/>
        </p:nvSpPr>
        <p:spPr>
          <a:xfrm>
            <a:off x="4509426" y="5590674"/>
            <a:ext cx="6387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https://www.plickers.com/library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031618-1CE6-40E3-B7FA-1B58E1A0D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19270"/>
            <a:ext cx="6623168" cy="4222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7267E-E57A-497C-A2CC-2DFF69B5A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942" y="119270"/>
            <a:ext cx="5277284" cy="18872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FDDBB-4726-48ED-A8F3-3D923880F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942" y="2125825"/>
            <a:ext cx="5277284" cy="2215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FA6497-A82A-4B67-BDF6-B6B915816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219" y="4391282"/>
            <a:ext cx="4055165" cy="2466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F38BAF-CF0E-4A84-9F35-BB3AB19F4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41494"/>
            <a:ext cx="4055165" cy="2516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24A97A-6E95-498E-9CE9-3C58D442B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6438" y="4366388"/>
            <a:ext cx="3985562" cy="24667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942DA1-797D-4788-8A20-E7AC9065DCF4}"/>
              </a:ext>
            </a:extLst>
          </p:cNvPr>
          <p:cNvSpPr txBox="1"/>
          <p:nvPr/>
        </p:nvSpPr>
        <p:spPr>
          <a:xfrm>
            <a:off x="2937027" y="119270"/>
            <a:ext cx="6387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https://www.plickers.com/library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468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7 phút có âm thanh - 7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5FD5DD0C-E222-4BE9-9B8B-81F18ADF4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2080" y="2360213"/>
            <a:ext cx="1836538" cy="11176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3333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3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22637" y="1307988"/>
            <a:ext cx="203127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vi-VN" sz="3000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Đơn thức</a:t>
            </a:r>
            <a:endParaRPr lang="en-US" sz="3000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22594" y="3768045"/>
            <a:ext cx="2031313" cy="849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vi-VN" sz="3000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 thức</a:t>
            </a:r>
            <a:endParaRPr lang="en-US" sz="3000" u="sng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4719219" y="1193958"/>
            <a:ext cx="401053" cy="4298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1833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20325" y="971093"/>
            <a:ext cx="535438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 thức thu gọn, bậc của đơn thức.</a:t>
            </a:r>
          </a:p>
          <a:p>
            <a:pPr defTabSz="914363"/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 thức đồng dạng</a:t>
            </a:r>
            <a:endParaRPr lang="en-US" sz="26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24581" y="1924209"/>
            <a:ext cx="508861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Cộng, trừ đơn thức đồng dạng</a:t>
            </a:r>
            <a:endParaRPr lang="en-US" sz="26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52561" y="2818331"/>
            <a:ext cx="508861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 gọn đa thức, bậc của đa thức.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63325" y="3500676"/>
            <a:ext cx="600092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 cộng và phép trừ đa thức</a:t>
            </a:r>
            <a:endParaRPr lang="en-US" sz="26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52561" y="4130333"/>
            <a:ext cx="508861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 nhân đa thức</a:t>
            </a:r>
            <a:endParaRPr lang="en-US" sz="2667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58043" y="4729265"/>
            <a:ext cx="450796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 chia đa thức cho đơn thức </a:t>
            </a:r>
          </a:p>
          <a:p>
            <a:pPr defTabSz="914363"/>
            <a:r>
              <a:rPr lang="vi-VN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(trường hợp chia hết)</a:t>
            </a:r>
          </a:p>
        </p:txBody>
      </p:sp>
      <p:sp>
        <p:nvSpPr>
          <p:cNvPr id="41" name="Flowchart: Connector 40"/>
          <p:cNvSpPr/>
          <p:nvPr/>
        </p:nvSpPr>
        <p:spPr>
          <a:xfrm>
            <a:off x="4734170" y="1966625"/>
            <a:ext cx="424624" cy="4298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1833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2" name="Flowchart: Connector 41"/>
          <p:cNvSpPr/>
          <p:nvPr/>
        </p:nvSpPr>
        <p:spPr>
          <a:xfrm>
            <a:off x="4750256" y="2894864"/>
            <a:ext cx="424624" cy="4298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1833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43" name="Flowchart: Connector 42"/>
          <p:cNvSpPr/>
          <p:nvPr/>
        </p:nvSpPr>
        <p:spPr>
          <a:xfrm>
            <a:off x="4756941" y="3569969"/>
            <a:ext cx="424624" cy="4298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1833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4772695" y="4201850"/>
            <a:ext cx="424624" cy="4298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1833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4766011" y="4783373"/>
            <a:ext cx="424624" cy="4298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3"/>
            <a:r>
              <a:rPr lang="en-US" sz="1833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V="1">
            <a:off x="4159523" y="1503466"/>
            <a:ext cx="559695" cy="126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endCxn id="41" idx="1"/>
          </p:cNvCxnSpPr>
          <p:nvPr/>
        </p:nvCxnSpPr>
        <p:spPr>
          <a:xfrm>
            <a:off x="4159524" y="1630103"/>
            <a:ext cx="636831" cy="399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  <a:stCxn id="12" idx="3"/>
          </p:cNvCxnSpPr>
          <p:nvPr/>
        </p:nvCxnSpPr>
        <p:spPr>
          <a:xfrm flipV="1">
            <a:off x="4153907" y="3280888"/>
            <a:ext cx="580263" cy="911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4181697" y="3808114"/>
            <a:ext cx="568559" cy="393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4191124" y="4183305"/>
            <a:ext cx="568559" cy="23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4191124" y="4219494"/>
            <a:ext cx="903798" cy="849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Minh họa Euclide, Một đứa trẻ vui vẻ, người lớn trẻ em, khu vực png thumbnail">
            <a:extLst>
              <a:ext uri="{FF2B5EF4-FFF2-40B4-BE49-F238E27FC236}">
                <a16:creationId xmlns:a16="http://schemas.microsoft.com/office/drawing/2014/main" id="{5517F763-4DE3-47AF-862A-6E6C1CC0C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41171" y="61771"/>
            <a:ext cx="1936648" cy="1472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3" grpId="0" animBg="1"/>
      <p:bldP spid="22" grpId="0"/>
      <p:bldP spid="23" grpId="0"/>
      <p:bldP spid="24" grpId="0"/>
      <p:bldP spid="25" grpId="0"/>
      <p:bldP spid="26" grpId="0"/>
      <p:bldP spid="27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75703F-0F6F-45C0-98F5-406E6876CE8C}"/>
              </a:ext>
            </a:extLst>
          </p:cNvPr>
          <p:cNvSpPr txBox="1"/>
          <p:nvPr/>
        </p:nvSpPr>
        <p:spPr>
          <a:xfrm>
            <a:off x="715616" y="588571"/>
            <a:ext cx="11052313" cy="2759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fr-FR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fr-F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 là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-2x</a:t>
            </a:r>
            <a:r>
              <a:rPr lang="fr-FR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fr-FR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D = xy</a:t>
            </a:r>
            <a:r>
              <a:rPr lang="fr-FR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chia: </a:t>
            </a:r>
            <a:endParaRPr lang="fr-FR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(10x</a:t>
            </a:r>
            <a:r>
              <a:rPr lang="fr-FR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fr-FR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6x</a:t>
            </a:r>
            <a:r>
              <a:rPr lang="fr-FR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fr-FR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+ 8x</a:t>
            </a:r>
            <a:r>
              <a:rPr lang="fr-FR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fr-FR" sz="28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fr-FR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 : D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C5F9E392-8579-4094-B9D9-654054B59ACA}"/>
              </a:ext>
            </a:extLst>
          </p:cNvPr>
          <p:cNvSpPr/>
          <p:nvPr/>
        </p:nvSpPr>
        <p:spPr>
          <a:xfrm rot="16200000">
            <a:off x="8567530" y="655983"/>
            <a:ext cx="443948" cy="1848678"/>
          </a:xfrm>
          <a:prstGeom prst="leftBrac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E2C42E7D-E1D5-4214-A93F-3A854F9035D0}"/>
              </a:ext>
            </a:extLst>
          </p:cNvPr>
          <p:cNvSpPr/>
          <p:nvPr/>
        </p:nvSpPr>
        <p:spPr>
          <a:xfrm>
            <a:off x="8709991" y="1595829"/>
            <a:ext cx="159026" cy="13738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A12767-A258-4F78-9B70-837F56EC404F}"/>
                  </a:ext>
                </a:extLst>
              </p:cNvPr>
              <p:cNvSpPr txBox="1"/>
              <p:nvPr/>
            </p:nvSpPr>
            <p:spPr>
              <a:xfrm>
                <a:off x="6993834" y="3049020"/>
                <a:ext cx="3591339" cy="1029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8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800" i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8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r>
                        <m:rPr>
                          <m:nor/>
                        </m:rP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sSup>
                        <m:sSupPr>
                          <m:ctrlP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lang="en-US" sz="2800">
                              <a:effectLst/>
                              <a:latin typeface="Times New Roman" panose="020206030504050203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= ?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DA12767-A258-4F78-9B70-837F56EC4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834" y="3049020"/>
                <a:ext cx="3591339" cy="1029705"/>
              </a:xfrm>
              <a:prstGeom prst="rect">
                <a:avLst/>
              </a:prstGeom>
              <a:blipFill>
                <a:blip r:embed="rId2"/>
                <a:stretch>
                  <a:fillRect b="-15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046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002098053210564123">
            <a:hlinkClick r:id="" action="ppaction://media"/>
            <a:extLst>
              <a:ext uri="{FF2B5EF4-FFF2-40B4-BE49-F238E27FC236}">
                <a16:creationId xmlns:a16="http://schemas.microsoft.com/office/drawing/2014/main" id="{FA689A79-35FA-4721-AB12-42442EC90B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3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002098053210564123">
            <a:hlinkClick r:id="" action="ppaction://media"/>
            <a:extLst>
              <a:ext uri="{FF2B5EF4-FFF2-40B4-BE49-F238E27FC236}">
                <a16:creationId xmlns:a16="http://schemas.microsoft.com/office/drawing/2014/main" id="{FA689A79-35FA-4721-AB12-42442EC90B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5876" y="1408087"/>
            <a:ext cx="7954035" cy="518309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79C07EC-3F42-434F-87FC-AFEE73083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82" y="84648"/>
            <a:ext cx="11529391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2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2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miếng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nắp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centimét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miếng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centimét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z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centimét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x, y, z)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688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CE3198-1337-41BE-89FC-5DA7E0563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0104" y="1273679"/>
            <a:ext cx="3101008" cy="2019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DE4944-E004-4DAC-B569-664BAC860635}"/>
              </a:ext>
            </a:extLst>
          </p:cNvPr>
          <p:cNvSpPr txBox="1"/>
          <p:nvPr/>
        </p:nvSpPr>
        <p:spPr>
          <a:xfrm>
            <a:off x="609600" y="516835"/>
            <a:ext cx="155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ĐẦU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73EE00-0949-474F-B649-9AAD412073F9}"/>
              </a:ext>
            </a:extLst>
          </p:cNvPr>
          <p:cNvCxnSpPr>
            <a:cxnSpLocks/>
          </p:cNvCxnSpPr>
          <p:nvPr/>
        </p:nvCxnSpPr>
        <p:spPr>
          <a:xfrm>
            <a:off x="1762539" y="1273679"/>
            <a:ext cx="0" cy="2033228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147CF03-A5A0-47AC-93A4-495050281388}"/>
              </a:ext>
            </a:extLst>
          </p:cNvPr>
          <p:cNvSpPr txBox="1"/>
          <p:nvPr/>
        </p:nvSpPr>
        <p:spPr>
          <a:xfrm>
            <a:off x="901151" y="2091682"/>
            <a:ext cx="86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992A94-254B-49D8-93FC-C713CE96EEBD}"/>
              </a:ext>
            </a:extLst>
          </p:cNvPr>
          <p:cNvCxnSpPr>
            <a:cxnSpLocks/>
          </p:cNvCxnSpPr>
          <p:nvPr/>
        </p:nvCxnSpPr>
        <p:spPr>
          <a:xfrm>
            <a:off x="2133600" y="3631096"/>
            <a:ext cx="3127512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3DD2824-EDD7-4027-8E7C-851D053AD706}"/>
              </a:ext>
            </a:extLst>
          </p:cNvPr>
          <p:cNvSpPr txBox="1"/>
          <p:nvPr/>
        </p:nvSpPr>
        <p:spPr>
          <a:xfrm>
            <a:off x="3134142" y="3737705"/>
            <a:ext cx="86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 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C12515E0-BDA5-43EC-9723-76164EDB7F3B}"/>
              </a:ext>
            </a:extLst>
          </p:cNvPr>
          <p:cNvSpPr/>
          <p:nvPr/>
        </p:nvSpPr>
        <p:spPr>
          <a:xfrm>
            <a:off x="5488909" y="2113534"/>
            <a:ext cx="633592" cy="44628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1A0FAB7-DF1E-4A44-A56B-537898DC0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47" y="1248282"/>
            <a:ext cx="3249770" cy="2157524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6837E1F-413B-46DE-A758-39E043F3008C}"/>
              </a:ext>
            </a:extLst>
          </p:cNvPr>
          <p:cNvCxnSpPr>
            <a:cxnSpLocks/>
          </p:cNvCxnSpPr>
          <p:nvPr/>
        </p:nvCxnSpPr>
        <p:spPr>
          <a:xfrm>
            <a:off x="7277950" y="1842052"/>
            <a:ext cx="0" cy="1060174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623F987-5814-4C27-A5BA-BFC0D045FEFC}"/>
              </a:ext>
            </a:extLst>
          </p:cNvPr>
          <p:cNvSpPr txBox="1"/>
          <p:nvPr/>
        </p:nvSpPr>
        <p:spPr>
          <a:xfrm>
            <a:off x="6482822" y="2091682"/>
            <a:ext cx="86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 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C1B024B-37D3-41CE-AB2A-1F86209EA6A2}"/>
              </a:ext>
            </a:extLst>
          </p:cNvPr>
          <p:cNvCxnSpPr>
            <a:cxnSpLocks/>
          </p:cNvCxnSpPr>
          <p:nvPr/>
        </p:nvCxnSpPr>
        <p:spPr>
          <a:xfrm>
            <a:off x="8150083" y="3744331"/>
            <a:ext cx="198783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9C8791B-BF17-4A23-9B00-45D96D4D60BA}"/>
              </a:ext>
            </a:extLst>
          </p:cNvPr>
          <p:cNvSpPr txBox="1"/>
          <p:nvPr/>
        </p:nvSpPr>
        <p:spPr>
          <a:xfrm>
            <a:off x="8706679" y="3823845"/>
            <a:ext cx="86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A912F6-E7F5-4093-B811-8DB990777A10}"/>
              </a:ext>
            </a:extLst>
          </p:cNvPr>
          <p:cNvSpPr txBox="1"/>
          <p:nvPr/>
        </p:nvSpPr>
        <p:spPr>
          <a:xfrm>
            <a:off x="6122500" y="505597"/>
            <a:ext cx="2027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CẮT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691BF58-1416-4F57-9EC8-8FFD1E5506D9}"/>
              </a:ext>
            </a:extLst>
          </p:cNvPr>
          <p:cNvCxnSpPr/>
          <p:nvPr/>
        </p:nvCxnSpPr>
        <p:spPr>
          <a:xfrm>
            <a:off x="10084905" y="1273679"/>
            <a:ext cx="6176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4308509-9CB1-4736-AD64-15919F29D043}"/>
              </a:ext>
            </a:extLst>
          </p:cNvPr>
          <p:cNvCxnSpPr/>
          <p:nvPr/>
        </p:nvCxnSpPr>
        <p:spPr>
          <a:xfrm>
            <a:off x="10689257" y="916945"/>
            <a:ext cx="0" cy="92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200C1C-8003-49D2-A60B-E96FF81DD0AB}"/>
              </a:ext>
            </a:extLst>
          </p:cNvPr>
          <p:cNvSpPr txBox="1"/>
          <p:nvPr/>
        </p:nvSpPr>
        <p:spPr>
          <a:xfrm>
            <a:off x="9963013" y="799315"/>
            <a:ext cx="861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 </a:t>
            </a:r>
          </a:p>
        </p:txBody>
      </p:sp>
    </p:spTree>
    <p:extLst>
      <p:ext uri="{BB962C8B-B14F-4D97-AF65-F5344CB8AC3E}">
        <p14:creationId xmlns:p14="http://schemas.microsoft.com/office/powerpoint/2010/main" val="45107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2" grpId="0"/>
      <p:bldP spid="23" grpId="0" animBg="1"/>
      <p:bldP spid="37" grpId="0"/>
      <p:bldP spid="40" grpId="0"/>
      <p:bldP spid="41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752</Words>
  <Application>Microsoft Office PowerPoint</Application>
  <PresentationFormat>Widescreen</PresentationFormat>
  <Paragraphs>114</Paragraphs>
  <Slides>18</Slides>
  <Notes>0</Notes>
  <HiddenSlides>1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iCiel Novecento sans ExtBd</vt:lpstr>
      <vt:lpstr>Tahoma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44</cp:revision>
  <dcterms:created xsi:type="dcterms:W3CDTF">2025-10-19T06:08:19Z</dcterms:created>
  <dcterms:modified xsi:type="dcterms:W3CDTF">2025-10-20T05:22:17Z</dcterms:modified>
</cp:coreProperties>
</file>